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1" r:id="rId3"/>
    <p:sldMasterId id="2147483683" r:id="rId4"/>
  </p:sldMasterIdLst>
  <p:notesMasterIdLst>
    <p:notesMasterId r:id="rId17"/>
  </p:notesMasterIdLst>
  <p:sldIdLst>
    <p:sldId id="2007577154" r:id="rId5"/>
    <p:sldId id="2007577155" r:id="rId6"/>
    <p:sldId id="297" r:id="rId7"/>
    <p:sldId id="298" r:id="rId8"/>
    <p:sldId id="299" r:id="rId9"/>
    <p:sldId id="300" r:id="rId10"/>
    <p:sldId id="301" r:id="rId11"/>
    <p:sldId id="302" r:id="rId12"/>
    <p:sldId id="303" r:id="rId13"/>
    <p:sldId id="305" r:id="rId14"/>
    <p:sldId id="2007577120"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52E4B-EA3D-42D6-B527-633003FD0FDB}"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81B84-19AD-4844-894B-292B4C443DCE}" type="slidenum">
              <a:rPr lang="en-US" smtClean="0"/>
              <a:t>‹#›</a:t>
            </a:fld>
            <a:endParaRPr lang="en-US"/>
          </a:p>
        </p:txBody>
      </p:sp>
    </p:spTree>
    <p:extLst>
      <p:ext uri="{BB962C8B-B14F-4D97-AF65-F5344CB8AC3E}">
        <p14:creationId xmlns:p14="http://schemas.microsoft.com/office/powerpoint/2010/main" val="183894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169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fld id="{E6081B84-19AD-4844-894B-292B4C443DCE}" type="slidenum">
              <a:rPr lang="en-US" smtClean="0"/>
              <a:t>11</a:t>
            </a:fld>
            <a:endParaRPr lang="en-US"/>
          </a:p>
        </p:txBody>
      </p:sp>
    </p:spTree>
    <p:extLst>
      <p:ext uri="{BB962C8B-B14F-4D97-AF65-F5344CB8AC3E}">
        <p14:creationId xmlns:p14="http://schemas.microsoft.com/office/powerpoint/2010/main" val="299517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238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7410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599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02657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4786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137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49895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8638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643089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6254277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4064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62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0482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048545"/>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2/28/2022</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780521771"/>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2/28/2022</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258918136"/>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964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1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4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7898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2/28/2022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49872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2/28/2022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178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830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7784069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7800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56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7125515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718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acebook.com/huongthaoGADT"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comments" Target="../comments/comment1.xml"/><Relationship Id="rId5" Type="http://schemas.openxmlformats.org/officeDocument/2006/relationships/hyperlink" Target="https://www.facebook.com/huongthaoGADT"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facebook.com/huongthaoGADT"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7.png"/><Relationship Id="rId18" Type="http://schemas.openxmlformats.org/officeDocument/2006/relationships/audio" Target="../media/audio3.wav"/><Relationship Id="rId3" Type="http://schemas.openxmlformats.org/officeDocument/2006/relationships/image" Target="../media/image11.jpeg"/><Relationship Id="rId7" Type="http://schemas.openxmlformats.org/officeDocument/2006/relationships/image" Target="../media/image13.png"/><Relationship Id="rId12" Type="http://schemas.openxmlformats.org/officeDocument/2006/relationships/image" Target="../media/image16.png"/><Relationship Id="rId17" Type="http://schemas.openxmlformats.org/officeDocument/2006/relationships/image" Target="../media/image20.GIF"/><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slide" Target="slide8.xml"/><Relationship Id="rId5" Type="http://schemas.openxmlformats.org/officeDocument/2006/relationships/audio" Target="../media/audio1.wav"/><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slide" Target="slide6.xml"/><Relationship Id="rId9" Type="http://schemas.openxmlformats.org/officeDocument/2006/relationships/image" Target="../media/image14.png"/><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26.GIF"/><Relationship Id="rId5" Type="http://schemas.openxmlformats.org/officeDocument/2006/relationships/image" Target="../media/image12.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5.png"/><Relationship Id="rId11" Type="http://schemas.openxmlformats.org/officeDocument/2006/relationships/image" Target="../media/image26.GIF"/><Relationship Id="rId5" Type="http://schemas.openxmlformats.org/officeDocument/2006/relationships/image" Target="../media/image14.png"/><Relationship Id="rId15" Type="http://schemas.openxmlformats.org/officeDocument/2006/relationships/slide" Target="slide4.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8.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7.png"/><Relationship Id="rId11" Type="http://schemas.openxmlformats.org/officeDocument/2006/relationships/image" Target="../media/image26.GIF"/><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30.png"/><Relationship Id="rId14" Type="http://schemas.openxmlformats.org/officeDocument/2006/relationships/image" Target="../media/image29.GIF"/></Relationships>
</file>

<file path=ppt/slides/_rels/slide9.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image" Target="../media/image26.GIF"/><Relationship Id="rId5" Type="http://schemas.openxmlformats.org/officeDocument/2006/relationships/image" Target="../media/image18.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75997" y="30468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Nói</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và</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nghe</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
        <p:nvSpPr>
          <p:cNvPr id="5" name="TextBox 4">
            <a:hlinkClick r:id="rId4"/>
            <a:extLst>
              <a:ext uri="{FF2B5EF4-FFF2-40B4-BE49-F238E27FC236}">
                <a16:creationId xmlns:a16="http://schemas.microsoft.com/office/drawing/2014/main" id="{5D4A3720-7424-4AE2-A5C7-BB1665268057}"/>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734CF65B-0E61-4953-A149-F0A25EEDEB54}"/>
              </a:ext>
            </a:extLst>
          </p:cNvPr>
          <p:cNvSpPr txBox="1"/>
          <p:nvPr/>
        </p:nvSpPr>
        <p:spPr>
          <a:xfrm>
            <a:off x="2425960" y="6579194"/>
            <a:ext cx="83439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Tree>
    <p:extLst>
      <p:ext uri="{BB962C8B-B14F-4D97-AF65-F5344CB8AC3E}">
        <p14:creationId xmlns:p14="http://schemas.microsoft.com/office/powerpoint/2010/main" val="12130307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mj-lt"/>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5C7B5-FECD-4781-B4C1-182D3638F000}"/>
              </a:ext>
            </a:extLst>
          </p:cNvPr>
          <p:cNvPicPr>
            <a:picLocks noChangeAspect="1"/>
          </p:cNvPicPr>
          <p:nvPr/>
        </p:nvPicPr>
        <p:blipFill>
          <a:blip r:embed="rId3"/>
          <a:stretch>
            <a:fillRect/>
          </a:stretch>
        </p:blipFill>
        <p:spPr>
          <a:xfrm>
            <a:off x="310197" y="2233294"/>
            <a:ext cx="11780203" cy="1647825"/>
          </a:xfrm>
          <a:prstGeom prst="rect">
            <a:avLst/>
          </a:prstGeom>
        </p:spPr>
      </p:pic>
    </p:spTree>
    <p:extLst>
      <p:ext uri="{BB962C8B-B14F-4D97-AF65-F5344CB8AC3E}">
        <p14:creationId xmlns:p14="http://schemas.microsoft.com/office/powerpoint/2010/main" val="400869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
        <p:nvSpPr>
          <p:cNvPr id="4" name="TextBox 3">
            <a:hlinkClick r:id="rId5"/>
            <a:extLst>
              <a:ext uri="{FF2B5EF4-FFF2-40B4-BE49-F238E27FC236}">
                <a16:creationId xmlns:a16="http://schemas.microsoft.com/office/drawing/2014/main" id="{48FF73E6-A298-44C5-B75F-3929500144CF}"/>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5510D-684F-43AA-BC35-7DCC59B8BC68}"/>
              </a:ext>
            </a:extLst>
          </p:cNvPr>
          <p:cNvPicPr>
            <a:picLocks noChangeAspect="1"/>
          </p:cNvPicPr>
          <p:nvPr/>
        </p:nvPicPr>
        <p:blipFill>
          <a:blip r:embed="rId2"/>
          <a:stretch>
            <a:fillRect/>
          </a:stretch>
        </p:blipFill>
        <p:spPr>
          <a:xfrm>
            <a:off x="3331808" y="202152"/>
            <a:ext cx="7410450" cy="6134100"/>
          </a:xfrm>
          <a:prstGeom prst="rect">
            <a:avLst/>
          </a:prstGeom>
        </p:spPr>
      </p:pic>
      <p:sp>
        <p:nvSpPr>
          <p:cNvPr id="4" name="Thought Bubble: Cloud 3">
            <a:extLst>
              <a:ext uri="{FF2B5EF4-FFF2-40B4-BE49-F238E27FC236}">
                <a16:creationId xmlns:a16="http://schemas.microsoft.com/office/drawing/2014/main" id="{802E5C87-66C4-43F9-B4E7-D34D1294FBCC}"/>
              </a:ext>
            </a:extLst>
          </p:cNvPr>
          <p:cNvSpPr/>
          <p:nvPr/>
        </p:nvSpPr>
        <p:spPr>
          <a:xfrm>
            <a:off x="0" y="275208"/>
            <a:ext cx="3861786" cy="1358283"/>
          </a:xfrm>
          <a:prstGeom prst="cloudCallout">
            <a:avLst>
              <a:gd name="adj1" fmla="val 48759"/>
              <a:gd name="adj2" fmla="val 89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Tranh</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vẽ</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gì</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a:t>
            </a:r>
          </a:p>
        </p:txBody>
      </p:sp>
    </p:spTree>
    <p:extLst>
      <p:ext uri="{BB962C8B-B14F-4D97-AF65-F5344CB8AC3E}">
        <p14:creationId xmlns:p14="http://schemas.microsoft.com/office/powerpoint/2010/main" val="9393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
        <p:nvSpPr>
          <p:cNvPr id="5" name="TextBox 4">
            <a:hlinkClick r:id="rId6"/>
            <a:extLst>
              <a:ext uri="{FF2B5EF4-FFF2-40B4-BE49-F238E27FC236}">
                <a16:creationId xmlns:a16="http://schemas.microsoft.com/office/drawing/2014/main"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LH: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Hương</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Thảo</a:t>
            </a:r>
            <a:endPar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loài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altLang="vi-VN" sz="4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altLang="vi-VN" sz="4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đặt</a:t>
            </a:r>
            <a:r>
              <a:rPr kumimoji="0" lang="en-US" altLang="vi-VN" sz="4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4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4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a:t>
            </a:r>
            <a:r>
              <a:rPr kumimoji="0" lang="en-US" altLang="vi-VN" sz="4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altLang="vi-VN" sz="4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xảy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rừng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Nương lúa bị cháy, cậu bé buồn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nước mắt trào ra. </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3.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Cuộc</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nói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chuyện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giữa</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trời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cây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nhỏ</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diễn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ra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như</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thế</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nào</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Cuộc nói chuyện giữa trời và cây nhỏ</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diễn</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thú</a:t>
            </a:r>
            <a:r>
              <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vị</a:t>
            </a:r>
            <a:r>
              <a:rPr kumimoji="0" lang="vi-VN"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4.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Vì</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sao</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cây</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nhỏ</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có</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tên</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là</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thì</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là</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suy</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nghĩ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khoe</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bè</a:t>
            </a:r>
            <a:r>
              <a:rPr kumimoji="0" lang="en-US" alt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Words>
  <Application>Microsoft Office PowerPoint</Application>
  <PresentationFormat>Widescreen</PresentationFormat>
  <Paragraphs>38</Paragraphs>
  <Slides>12</Slides>
  <Notes>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微软雅黑</vt:lpstr>
      <vt:lpstr>SimSun</vt:lpstr>
      <vt:lpstr>Arial</vt:lpstr>
      <vt:lpstr>Arial-Rounded</vt:lpstr>
      <vt:lpstr>Calibri</vt:lpstr>
      <vt:lpstr>Calibri Light</vt:lpstr>
      <vt:lpstr>等线</vt:lpstr>
      <vt:lpstr>Times New Roman</vt:lpstr>
      <vt:lpstr>字魂36号-正文宋楷</vt:lpstr>
      <vt:lpstr>包图主题2</vt:lpstr>
      <vt:lpstr>Office 主题</vt:lpstr>
      <vt:lpstr>6_Office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2</cp:revision>
  <dcterms:created xsi:type="dcterms:W3CDTF">2021-08-01T10:09:42Z</dcterms:created>
  <dcterms:modified xsi:type="dcterms:W3CDTF">2022-02-28T12:35:46Z</dcterms:modified>
</cp:coreProperties>
</file>