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 id="2147483677" r:id="rId2"/>
    <p:sldMasterId id="2147483683" r:id="rId3"/>
    <p:sldMasterId id="2147483700" r:id="rId4"/>
    <p:sldMasterId id="2147483712" r:id="rId5"/>
  </p:sldMasterIdLst>
  <p:notesMasterIdLst>
    <p:notesMasterId r:id="rId18"/>
  </p:notesMasterIdLst>
  <p:sldIdLst>
    <p:sldId id="2007577121" r:id="rId6"/>
    <p:sldId id="281" r:id="rId7"/>
    <p:sldId id="297" r:id="rId8"/>
    <p:sldId id="298" r:id="rId9"/>
    <p:sldId id="299" r:id="rId10"/>
    <p:sldId id="300" r:id="rId11"/>
    <p:sldId id="301" r:id="rId12"/>
    <p:sldId id="302" r:id="rId13"/>
    <p:sldId id="303" r:id="rId14"/>
    <p:sldId id="305" r:id="rId15"/>
    <p:sldId id="2007577120" r:id="rId16"/>
    <p:sldId id="25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an thao" initials="tt" lastIdx="1" clrIdx="0">
    <p:extLst>
      <p:ext uri="{19B8F6BF-5375-455C-9EA6-DF929625EA0E}">
        <p15:presenceInfo xmlns:p15="http://schemas.microsoft.com/office/powerpoint/2012/main" userId="b5ee1d2202d609f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7" d="100"/>
          <a:sy n="87" d="100"/>
        </p:scale>
        <p:origin x="52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635E35-524A-48DB-B433-06896FF418B9}" type="datetimeFigureOut">
              <a:rPr lang="en-US" smtClean="0"/>
              <a:t>4/10/2025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21FF0A-D7E9-497A-8E26-E65809D8A2D0}" type="slidenum">
              <a:rPr lang="en-US" smtClean="0"/>
              <a:t>‹#›</a:t>
            </a:fld>
            <a:endParaRPr lang="en-US"/>
          </a:p>
        </p:txBody>
      </p:sp>
    </p:spTree>
    <p:extLst>
      <p:ext uri="{BB962C8B-B14F-4D97-AF65-F5344CB8AC3E}">
        <p14:creationId xmlns:p14="http://schemas.microsoft.com/office/powerpoint/2010/main" val="33316121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7B884C-8C00-4394-9DB6-15A5CAE11C7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4246630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81921"/>
          <p:cNvSpPr>
            <a:spLocks noGrp="1" noRot="1" noChangeAspect="1" noTextEdit="1"/>
          </p:cNvSpPr>
          <p:nvPr>
            <p:ph type="sldImg"/>
          </p:nvPr>
        </p:nvSpPr>
        <p:spPr>
          <a:xfrm>
            <a:off x="141288" y="768350"/>
            <a:ext cx="6821487" cy="3836988"/>
          </a:xfrm>
          <a:ln>
            <a:solidFill>
              <a:srgbClr val="000000">
                <a:alpha val="100000"/>
              </a:srgbClr>
            </a:solidFill>
            <a:miter lim="800000"/>
          </a:ln>
        </p:spPr>
      </p:sp>
      <p:sp>
        <p:nvSpPr>
          <p:cNvPr id="68611" name="文本占位符 81922"/>
          <p:cNvSpPr>
            <a:spLocks noGrp="1"/>
          </p:cNvSpPr>
          <p:nvPr>
            <p:ph type="body"/>
          </p:nvPr>
        </p:nvSpPr>
        <p:spPr>
          <a:xfrm>
            <a:off x="711200" y="4860925"/>
            <a:ext cx="5683250" cy="4605338"/>
          </a:xfrm>
        </p:spPr>
        <p:txBody>
          <a:bodyPr wrap="square" lIns="91440" tIns="45720" rIns="91440" bIns="45720" anchor="t" anchorCtr="0"/>
          <a:lstStyle/>
          <a:p>
            <a:pPr lvl="0" eaLnBrk="1" hangingPunct="1"/>
            <a:endParaRPr lang="en-US" altLang="en-US" dirty="0"/>
          </a:p>
        </p:txBody>
      </p:sp>
      <p:sp>
        <p:nvSpPr>
          <p:cNvPr id="68612" name="灯片编号占位符 1"/>
          <p:cNvSpPr txBox="1">
            <a:spLocks noGrp="1"/>
          </p:cNvSpPr>
          <p:nvPr/>
        </p:nvSpPr>
        <p:spPr>
          <a:xfrm>
            <a:off x="4024313" y="9721850"/>
            <a:ext cx="3078162" cy="511175"/>
          </a:xfrm>
          <a:prstGeom prst="rect">
            <a:avLst/>
          </a:prstGeom>
          <a:noFill/>
          <a:ln w="9525">
            <a:noFill/>
          </a:ln>
        </p:spPr>
        <p:txBody>
          <a:bodyPr lIns="99075" tIns="49538" rIns="99075" bIns="49538" anchor="b" anchorCtr="0"/>
          <a:lstStyle/>
          <a:p>
            <a:pPr marL="0" marR="0" lvl="0" indent="0" algn="r" defTabSz="990600" rtl="0" eaLnBrk="1" fontAlgn="auto" latinLnBrk="0" hangingPunct="1">
              <a:lnSpc>
                <a:spcPct val="100000"/>
              </a:lnSpc>
              <a:spcBef>
                <a:spcPct val="0"/>
              </a:spcBef>
              <a:spcAft>
                <a:spcPts val="0"/>
              </a:spcAft>
              <a:buClrTx/>
              <a:buSzTx/>
              <a:buFontTx/>
              <a:buNone/>
              <a:tabLst/>
              <a:defRPr/>
            </a:pPr>
            <a:fld id="{9A0DB2DC-4C9A-4742-B13C-FB6460FD3503}" type="slidenum">
              <a:rPr kumimoji="0" lang="en-US" altLang="zh-CN" sz="13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rPr>
              <a:pPr marL="0" marR="0" lvl="0" indent="0" algn="r" defTabSz="990600" rtl="0" eaLnBrk="1" fontAlgn="auto" latinLnBrk="0" hangingPunct="1">
                <a:lnSpc>
                  <a:spcPct val="100000"/>
                </a:lnSpc>
                <a:spcBef>
                  <a:spcPct val="0"/>
                </a:spcBef>
                <a:spcAft>
                  <a:spcPts val="0"/>
                </a:spcAft>
                <a:buClrTx/>
                <a:buSzTx/>
                <a:buFontTx/>
                <a:buNone/>
                <a:tabLst/>
                <a:defRPr/>
              </a:pPr>
              <a:t>3</a:t>
            </a:fld>
            <a:endParaRPr kumimoji="0" lang="en-US" altLang="zh-CN" sz="13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幻灯片图像占位符 23553"/>
          <p:cNvSpPr>
            <a:spLocks noGrp="1" noRot="1" noChangeAspect="1" noTextEdit="1"/>
          </p:cNvSpPr>
          <p:nvPr>
            <p:ph type="sldImg"/>
          </p:nvPr>
        </p:nvSpPr>
        <p:spPr/>
      </p:sp>
      <p:sp>
        <p:nvSpPr>
          <p:cNvPr id="21507" name="文本占位符 23554"/>
          <p:cNvSpPr>
            <a:spLocks noGrp="1"/>
          </p:cNvSpPr>
          <p:nvPr>
            <p:ph type="body" idx="1"/>
          </p:nvPr>
        </p:nvSpPr>
        <p:spPr/>
        <p:txBody>
          <a:bodyPr wrap="square" lIns="91440" tIns="45720" rIns="91440" bIns="4572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21508"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TextEdit="1"/>
          </p:cNvSpPr>
          <p:nvPr>
            <p:ph type="sldImg"/>
          </p:nvPr>
        </p:nvSpPr>
        <p:spPr/>
      </p:sp>
      <p:sp>
        <p:nvSpPr>
          <p:cNvPr id="24579" name="Rectangle 3"/>
          <p:cNvSpPr>
            <a:spLocks noGrp="1"/>
          </p:cNvSpPr>
          <p:nvPr>
            <p:ph type="body" idx="1"/>
          </p:nvPr>
        </p:nvSpPr>
        <p:spPr/>
        <p:txBody>
          <a:bodyPr wrap="square" lIns="91440" tIns="45720" rIns="91440" bIns="45720" anchor="t" anchorCtr="0"/>
          <a:lstStyle/>
          <a:p>
            <a:pPr lvl="0" eaLnBrk="1" hangingPunct="1"/>
            <a:r>
              <a:rPr dirty="0"/>
              <a:t>Cách chơi: Bấm vào thân hộp quà -&gt; Xuất hiện câu hỏi, nhấp chuột để xuất hiện câu trả lời. Nhấp vào nắp hộp quà để tặng con một tràng vỗ tay. Bấm “Go home” để trờ về hộp quà tiếp theo và làm tương tự như trên.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84993"/>
          <p:cNvSpPr>
            <a:spLocks noGrp="1" noRot="1" noChangeAspect="1" noTextEdit="1"/>
          </p:cNvSpPr>
          <p:nvPr>
            <p:ph type="sldImg"/>
          </p:nvPr>
        </p:nvSpPr>
        <p:spPr/>
      </p:sp>
      <p:sp>
        <p:nvSpPr>
          <p:cNvPr id="40963" name="文本占位符 84994"/>
          <p:cNvSpPr>
            <a:spLocks noGrp="1"/>
          </p:cNvSpPr>
          <p:nvPr>
            <p:ph type="body" idx="1"/>
          </p:nvPr>
        </p:nvSpPr>
        <p:spPr/>
        <p:txBody>
          <a:bodyPr wrap="square" lIns="91440" tIns="45720" rIns="91440" bIns="4572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0964"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122363"/>
            <a:ext cx="9144000" cy="2387600"/>
          </a:xfrm>
        </p:spPr>
        <p:txBody>
          <a:bodyPr anchor="b"/>
          <a:lstStyle>
            <a:lvl1pPr algn="ctr">
              <a:defRPr sz="60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a:t>Content</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t>2025/4/10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32928399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E08E231-020E-454B-814C-04386EE4B12D}" type="datetimeFigureOut">
              <a:rPr lang="zh-CN" altLang="en-US" smtClean="0"/>
              <a:t>2025/4/10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2238100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8724900" y="365125"/>
            <a:ext cx="2628900" cy="5811838"/>
          </a:xfrm>
        </p:spPr>
        <p:txBody>
          <a:bodyPr vert="eaVert"/>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E08E231-020E-454B-814C-04386EE4B12D}" type="datetimeFigureOut">
              <a:rPr lang="zh-CN" altLang="en-US" smtClean="0"/>
              <a:t>2025/4/10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23446181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5438035"/>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noProof="1"/>
              <a:t>Click to edit Master title style</a:t>
            </a:r>
          </a:p>
        </p:txBody>
      </p:sp>
      <p:sp>
        <p:nvSpPr>
          <p:cNvPr id="3" name="Content Placeholder 2"/>
          <p:cNvSpPr>
            <a:spLocks noGrp="1"/>
          </p:cNvSpPr>
          <p:nvPr>
            <p:ph idx="1"/>
          </p:nvPr>
        </p:nvSpPr>
        <p:spPr/>
        <p:txBody>
          <a:body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Date Placeholder 3"/>
          <p:cNvSpPr>
            <a:spLocks noGrp="1"/>
          </p:cNvSpPr>
          <p:nvPr>
            <p:ph type="dt" sz="half" idx="2"/>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BB962C8B-B14F-4D97-AF65-F5344CB8AC3E}" type="datetimeFigureOut">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t>4/10/2025</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5" name="Footer Placeholder 4"/>
          <p:cNvSpPr>
            <a:spLocks noGrp="1"/>
          </p:cNvSpPr>
          <p:nvPr>
            <p:ph type="ftr" sz="quarter" idx="3"/>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6" name="Slide Number Placeholder 5"/>
          <p:cNvSpPr>
            <a:spLocks noGrp="1"/>
          </p:cNvSpPr>
          <p:nvPr>
            <p:ph type="sldNum" sz="quarter" idx="4"/>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9A0DB2DC-4C9A-4742-B13C-FB6460FD3503}" type="slidenum">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t>‹#›</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Tree>
    <p:extLst>
      <p:ext uri="{BB962C8B-B14F-4D97-AF65-F5344CB8AC3E}">
        <p14:creationId xmlns:p14="http://schemas.microsoft.com/office/powerpoint/2010/main" val="450254165"/>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2"/>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BB962C8B-B14F-4D97-AF65-F5344CB8AC3E}" type="datetimeFigureOut">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t>4/10/2025</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3" name="Footer Placeholder 2"/>
          <p:cNvSpPr>
            <a:spLocks noGrp="1"/>
          </p:cNvSpPr>
          <p:nvPr>
            <p:ph type="ftr" sz="quarter" idx="3"/>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4" name="Slide Number Placeholder 3"/>
          <p:cNvSpPr>
            <a:spLocks noGrp="1"/>
          </p:cNvSpPr>
          <p:nvPr>
            <p:ph type="sldNum" sz="quarter" idx="4"/>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9A0DB2DC-4C9A-4742-B13C-FB6460FD3503}" type="slidenum">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t>‹#›</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Tree>
    <p:extLst>
      <p:ext uri="{BB962C8B-B14F-4D97-AF65-F5344CB8AC3E}">
        <p14:creationId xmlns:p14="http://schemas.microsoft.com/office/powerpoint/2010/main" val="1249650386"/>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7327478"/>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内容">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8194" name="图片 11"/>
          <p:cNvPicPr>
            <a:picLocks noChangeAspect="1"/>
          </p:cNvPicPr>
          <p:nvPr userDrawn="1"/>
        </p:nvPicPr>
        <p:blipFill>
          <a:blip r:embed="rId3"/>
          <a:stretch>
            <a:fillRect/>
          </a:stretch>
        </p:blipFill>
        <p:spPr>
          <a:xfrm>
            <a:off x="-2322512" y="-836612"/>
            <a:ext cx="13314362" cy="1577975"/>
          </a:xfrm>
          <a:prstGeom prst="rect">
            <a:avLst/>
          </a:prstGeom>
          <a:noFill/>
          <a:ln w="9525">
            <a:noFill/>
          </a:ln>
        </p:spPr>
      </p:pic>
      <p:pic>
        <p:nvPicPr>
          <p:cNvPr id="8195" name="图片 12"/>
          <p:cNvPicPr>
            <a:picLocks noChangeAspect="1"/>
          </p:cNvPicPr>
          <p:nvPr userDrawn="1"/>
        </p:nvPicPr>
        <p:blipFill>
          <a:blip r:embed="rId4"/>
          <a:stretch>
            <a:fillRect/>
          </a:stretch>
        </p:blipFill>
        <p:spPr>
          <a:xfrm>
            <a:off x="9791700" y="6021388"/>
            <a:ext cx="2400300" cy="958850"/>
          </a:xfrm>
          <a:prstGeom prst="rect">
            <a:avLst/>
          </a:prstGeom>
          <a:noFill/>
          <a:ln w="9525">
            <a:noFill/>
          </a:ln>
        </p:spPr>
      </p:pic>
    </p:spTree>
    <p:extLst>
      <p:ext uri="{BB962C8B-B14F-4D97-AF65-F5344CB8AC3E}">
        <p14:creationId xmlns:p14="http://schemas.microsoft.com/office/powerpoint/2010/main" val="3847723349"/>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229577294"/>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74748870"/>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5"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49402205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内容占位符 2"/>
          <p:cNvSpPr>
            <a:spLocks noGrp="1"/>
          </p:cNvSpPr>
          <p:nvPr>
            <p:ph idx="1" hasCustomPrompt="1"/>
          </p:nvPr>
        </p:nvSpPr>
        <p:spPr/>
        <p:txBody>
          <a:bodyPr/>
          <a:lstStyle>
            <a:lvl1pPr>
              <a:defRPr>
                <a:latin typeface="Arial" panose="020B0604020202020204" pitchFamily="34" charset="0"/>
                <a:cs typeface="Arial" panose="020B0604020202020204" pitchFamily="34" charset="0"/>
              </a:defRPr>
            </a:lvl1pPr>
            <a:lvl2pPr>
              <a:defRPr baseline="0">
                <a:latin typeface="Arial" panose="020B0604020202020204" pitchFamily="34" charset="0"/>
                <a:cs typeface="Arial" panose="020B0604020202020204" pitchFamily="34" charset="0"/>
              </a:defRPr>
            </a:lvl2pPr>
            <a:lvl3pPr>
              <a:defRPr baseline="0">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ltLang="zh-CN"/>
              <a:t>Content</a:t>
            </a:r>
            <a:endParaRPr lang="zh-CN" altLang="en-US"/>
          </a:p>
          <a:p>
            <a:pPr lvl="1"/>
            <a:r>
              <a:rPr lang="en-US" altLang="zh-CN"/>
              <a:t>Branch 1</a:t>
            </a:r>
            <a:endParaRPr lang="zh-CN" altLang="en-US"/>
          </a:p>
          <a:p>
            <a:pPr lvl="2"/>
            <a:r>
              <a:rPr lang="en-US" altLang="zh-CN"/>
              <a:t>Branch 2</a:t>
            </a:r>
            <a:endParaRPr lang="zh-CN" altLang="en-US"/>
          </a:p>
          <a:p>
            <a:pPr lvl="3"/>
            <a:r>
              <a:rPr lang="en-US" altLang="zh-CN"/>
              <a:t>Branch 3</a:t>
            </a:r>
            <a:endParaRPr lang="zh-CN" altLang="en-US"/>
          </a:p>
          <a:p>
            <a:pPr lvl="4"/>
            <a:r>
              <a:rPr lang="en-US" altLang="zh-CN"/>
              <a:t>Branch 4</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t>2025/4/10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20700420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6569671"/>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47986052"/>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09305135"/>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55887219"/>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49"/>
            <a:ext cx="4011084" cy="1162051"/>
          </a:xfrm>
        </p:spPr>
        <p:txBody>
          <a:bodyPr anchor="b"/>
          <a:lstStyle>
            <a:lvl1pPr algn="l">
              <a:defRPr sz="2665"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extLst>
      <p:ext uri="{BB962C8B-B14F-4D97-AF65-F5344CB8AC3E}">
        <p14:creationId xmlns:p14="http://schemas.microsoft.com/office/powerpoint/2010/main" val="3910062816"/>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5"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vert="horz" lIns="91440" tIns="45720" rIns="91440" bIns="45720" rtlCol="0">
            <a:normAutofit/>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389717" y="5367337"/>
            <a:ext cx="7315200" cy="8048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extLst>
      <p:ext uri="{BB962C8B-B14F-4D97-AF65-F5344CB8AC3E}">
        <p14:creationId xmlns:p14="http://schemas.microsoft.com/office/powerpoint/2010/main" val="1989923089"/>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80851503"/>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62930959"/>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8C6DAB4-A5EE-47F3-865F-194124662A48}"/>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26718609-D0E2-44F0-884B-8C20021452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3537104A-EDBB-4DEF-9A8D-A6F97EEB849D}"/>
              </a:ext>
            </a:extLst>
          </p:cNvPr>
          <p:cNvSpPr>
            <a:spLocks noGrp="1"/>
          </p:cNvSpPr>
          <p:nvPr>
            <p:ph type="dt" sz="half" idx="10"/>
          </p:nvPr>
        </p:nvSpPr>
        <p:spPr/>
        <p:txBody>
          <a:bodyPr/>
          <a:lstStyle/>
          <a:p>
            <a:fld id="{E5948F6F-2428-462A-9C17-B471D69666C9}" type="datetimeFigureOut">
              <a:rPr lang="zh-CN" altLang="en-US" smtClean="0"/>
              <a:t>2025/4/10</a:t>
            </a:fld>
            <a:endParaRPr lang="zh-CN" altLang="en-US"/>
          </a:p>
        </p:txBody>
      </p:sp>
      <p:sp>
        <p:nvSpPr>
          <p:cNvPr id="5" name="页脚占位符 4">
            <a:extLst>
              <a:ext uri="{FF2B5EF4-FFF2-40B4-BE49-F238E27FC236}">
                <a16:creationId xmlns:a16="http://schemas.microsoft.com/office/drawing/2014/main" id="{C3BB8D15-C499-48CF-9D0D-45CCC65AD73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90E66EA-B0D5-46D2-BB63-E9AAA5F595CC}"/>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1529599458"/>
      </p:ext>
    </p:extLst>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
      <p:transition spd="slow" advTm="2000">
        <p:split orient="vert"/>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5639B58-E9A9-4E5B-8675-D220511DD163}"/>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12A3A9B5-0BCA-4364-AAED-F89099EC6474}"/>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5B48A98A-4FCE-42D0-A2D1-F2BF8D5F439F}"/>
              </a:ext>
            </a:extLst>
          </p:cNvPr>
          <p:cNvSpPr>
            <a:spLocks noGrp="1"/>
          </p:cNvSpPr>
          <p:nvPr>
            <p:ph type="dt" sz="half" idx="10"/>
          </p:nvPr>
        </p:nvSpPr>
        <p:spPr/>
        <p:txBody>
          <a:bodyPr/>
          <a:lstStyle/>
          <a:p>
            <a:fld id="{E5948F6F-2428-462A-9C17-B471D69666C9}" type="datetimeFigureOut">
              <a:rPr lang="zh-CN" altLang="en-US" smtClean="0"/>
              <a:t>2025/4/10</a:t>
            </a:fld>
            <a:endParaRPr lang="zh-CN" altLang="en-US"/>
          </a:p>
        </p:txBody>
      </p:sp>
      <p:sp>
        <p:nvSpPr>
          <p:cNvPr id="5" name="页脚占位符 4">
            <a:extLst>
              <a:ext uri="{FF2B5EF4-FFF2-40B4-BE49-F238E27FC236}">
                <a16:creationId xmlns:a16="http://schemas.microsoft.com/office/drawing/2014/main" id="{6D531CB1-8E0F-41C9-8C45-E6F60905059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173D3C7-0FA6-4E51-9224-B3032E1C9505}"/>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493419490"/>
      </p:ext>
    </p:extLst>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
      <p:transition spd="slow" advTm="2000">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1850" y="1709738"/>
            <a:ext cx="10515600" cy="2852737"/>
          </a:xfrm>
        </p:spPr>
        <p:txBody>
          <a:bodyPr anchor="b"/>
          <a:lstStyle>
            <a:lvl1pPr>
              <a:defRPr sz="60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a:t>Body</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t>2025/4/10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36483456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38AA695-E720-45FC-8C4C-6F6C5E2BA6C5}"/>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02C41949-D699-407F-88A2-7FC57A3E028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66ACF3AE-4FCF-43CB-A2A9-4E450D2A7FBF}"/>
              </a:ext>
            </a:extLst>
          </p:cNvPr>
          <p:cNvSpPr>
            <a:spLocks noGrp="1"/>
          </p:cNvSpPr>
          <p:nvPr>
            <p:ph type="dt" sz="half" idx="10"/>
          </p:nvPr>
        </p:nvSpPr>
        <p:spPr/>
        <p:txBody>
          <a:bodyPr/>
          <a:lstStyle/>
          <a:p>
            <a:fld id="{E5948F6F-2428-462A-9C17-B471D69666C9}" type="datetimeFigureOut">
              <a:rPr lang="zh-CN" altLang="en-US" smtClean="0"/>
              <a:t>2025/4/10</a:t>
            </a:fld>
            <a:endParaRPr lang="zh-CN" altLang="en-US"/>
          </a:p>
        </p:txBody>
      </p:sp>
      <p:sp>
        <p:nvSpPr>
          <p:cNvPr id="5" name="页脚占位符 4">
            <a:extLst>
              <a:ext uri="{FF2B5EF4-FFF2-40B4-BE49-F238E27FC236}">
                <a16:creationId xmlns:a16="http://schemas.microsoft.com/office/drawing/2014/main" id="{6FDA009A-460D-4113-B559-A393D1BB425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E93440B-F521-41F1-A213-95A86A6BD7DC}"/>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301139655"/>
      </p:ext>
    </p:extLst>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
      <p:transition spd="slow" advTm="2000">
        <p:split orient="vert"/>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76D234B-710B-476F-A562-02522924871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FDC09F18-3F51-4860-9392-02DE5C82397F}"/>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58E86988-EB0B-4F17-BEB3-07B32D524513}"/>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64E94802-C01D-48B5-8391-188A661F4773}"/>
              </a:ext>
            </a:extLst>
          </p:cNvPr>
          <p:cNvSpPr>
            <a:spLocks noGrp="1"/>
          </p:cNvSpPr>
          <p:nvPr>
            <p:ph type="dt" sz="half" idx="10"/>
          </p:nvPr>
        </p:nvSpPr>
        <p:spPr/>
        <p:txBody>
          <a:bodyPr/>
          <a:lstStyle/>
          <a:p>
            <a:fld id="{E5948F6F-2428-462A-9C17-B471D69666C9}" type="datetimeFigureOut">
              <a:rPr lang="zh-CN" altLang="en-US" smtClean="0"/>
              <a:t>2025/4/10</a:t>
            </a:fld>
            <a:endParaRPr lang="zh-CN" altLang="en-US"/>
          </a:p>
        </p:txBody>
      </p:sp>
      <p:sp>
        <p:nvSpPr>
          <p:cNvPr id="6" name="页脚占位符 5">
            <a:extLst>
              <a:ext uri="{FF2B5EF4-FFF2-40B4-BE49-F238E27FC236}">
                <a16:creationId xmlns:a16="http://schemas.microsoft.com/office/drawing/2014/main" id="{108B485E-E3A1-4721-92B2-3C28EDE80B2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792178D-C56F-4DF2-8122-76C9CB4F6C61}"/>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1757849514"/>
      </p:ext>
    </p:extLst>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
      <p:transition spd="slow" advTm="2000">
        <p:split orient="vert"/>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EFC6D8B-6DBC-49C6-AEF1-5C6BE136E574}"/>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33C5B6C7-4872-454E-8FFD-B878CACFF34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EC7AF5EB-2631-4C52-96F0-84103E525DC0}"/>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84DBCDA7-42BB-4232-A969-B037711A68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EAC1CD09-D00E-45F6-8410-0CA18A5F4D6D}"/>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761B2AA4-2571-4A46-AEF9-C6600AAE3F93}"/>
              </a:ext>
            </a:extLst>
          </p:cNvPr>
          <p:cNvSpPr>
            <a:spLocks noGrp="1"/>
          </p:cNvSpPr>
          <p:nvPr>
            <p:ph type="dt" sz="half" idx="10"/>
          </p:nvPr>
        </p:nvSpPr>
        <p:spPr/>
        <p:txBody>
          <a:bodyPr/>
          <a:lstStyle/>
          <a:p>
            <a:fld id="{E5948F6F-2428-462A-9C17-B471D69666C9}" type="datetimeFigureOut">
              <a:rPr lang="zh-CN" altLang="en-US" smtClean="0"/>
              <a:t>2025/4/10</a:t>
            </a:fld>
            <a:endParaRPr lang="zh-CN" altLang="en-US"/>
          </a:p>
        </p:txBody>
      </p:sp>
      <p:sp>
        <p:nvSpPr>
          <p:cNvPr id="8" name="页脚占位符 7">
            <a:extLst>
              <a:ext uri="{FF2B5EF4-FFF2-40B4-BE49-F238E27FC236}">
                <a16:creationId xmlns:a16="http://schemas.microsoft.com/office/drawing/2014/main" id="{06FFAF36-201A-4E03-81DA-3C56988D9542}"/>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AC3F275F-5247-493E-B457-DE9B3AA81ABF}"/>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3248025835"/>
      </p:ext>
    </p:extLst>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
      <p:transition spd="slow" advTm="2000">
        <p:split orient="vert"/>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BE288C6-5431-4B45-A828-10CE8FE0F813}"/>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5E2965DF-0155-4483-BA71-E600CD0762AB}"/>
              </a:ext>
            </a:extLst>
          </p:cNvPr>
          <p:cNvSpPr>
            <a:spLocks noGrp="1"/>
          </p:cNvSpPr>
          <p:nvPr>
            <p:ph type="dt" sz="half" idx="10"/>
          </p:nvPr>
        </p:nvSpPr>
        <p:spPr/>
        <p:txBody>
          <a:bodyPr/>
          <a:lstStyle/>
          <a:p>
            <a:fld id="{E5948F6F-2428-462A-9C17-B471D69666C9}" type="datetimeFigureOut">
              <a:rPr lang="zh-CN" altLang="en-US" smtClean="0"/>
              <a:t>2025/4/10</a:t>
            </a:fld>
            <a:endParaRPr lang="zh-CN" altLang="en-US"/>
          </a:p>
        </p:txBody>
      </p:sp>
      <p:sp>
        <p:nvSpPr>
          <p:cNvPr id="4" name="页脚占位符 3">
            <a:extLst>
              <a:ext uri="{FF2B5EF4-FFF2-40B4-BE49-F238E27FC236}">
                <a16:creationId xmlns:a16="http://schemas.microsoft.com/office/drawing/2014/main" id="{30025267-2129-4AAC-B988-516394B8C6AF}"/>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855C9AA8-61C4-4754-8BD1-ABBF30B69740}"/>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2784339216"/>
      </p:ext>
    </p:extLst>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
      <p:transition spd="slow" advTm="2000">
        <p:split orient="vert"/>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6E89B8B-92FE-4CCE-A6FD-1EA0AA2CB889}"/>
              </a:ext>
            </a:extLst>
          </p:cNvPr>
          <p:cNvSpPr>
            <a:spLocks noGrp="1"/>
          </p:cNvSpPr>
          <p:nvPr>
            <p:ph type="dt" sz="half" idx="10"/>
          </p:nvPr>
        </p:nvSpPr>
        <p:spPr/>
        <p:txBody>
          <a:bodyPr/>
          <a:lstStyle/>
          <a:p>
            <a:fld id="{E5948F6F-2428-462A-9C17-B471D69666C9}" type="datetimeFigureOut">
              <a:rPr lang="zh-CN" altLang="en-US" smtClean="0"/>
              <a:t>2025/4/10</a:t>
            </a:fld>
            <a:endParaRPr lang="zh-CN" altLang="en-US"/>
          </a:p>
        </p:txBody>
      </p:sp>
      <p:sp>
        <p:nvSpPr>
          <p:cNvPr id="3" name="页脚占位符 2">
            <a:extLst>
              <a:ext uri="{FF2B5EF4-FFF2-40B4-BE49-F238E27FC236}">
                <a16:creationId xmlns:a16="http://schemas.microsoft.com/office/drawing/2014/main" id="{8C28E2A2-AD64-42B3-A87A-68E10771FDFD}"/>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ECC82940-4DCD-4457-AC93-5C941D344732}"/>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3197604080"/>
      </p:ext>
    </p:extLst>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
      <p:transition spd="slow" advTm="2000">
        <p:split orient="vert"/>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DB1AE5F-13EA-4C3A-AAAA-8D04B81C9CC5}"/>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459F9721-3C03-4ACA-8D2A-9BAC7D3A34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F777210C-3F98-44F0-9B0B-7484D05835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B67F33BF-7248-4CF2-9D5F-FC2D4AF5A79E}"/>
              </a:ext>
            </a:extLst>
          </p:cNvPr>
          <p:cNvSpPr>
            <a:spLocks noGrp="1"/>
          </p:cNvSpPr>
          <p:nvPr>
            <p:ph type="dt" sz="half" idx="10"/>
          </p:nvPr>
        </p:nvSpPr>
        <p:spPr/>
        <p:txBody>
          <a:bodyPr/>
          <a:lstStyle/>
          <a:p>
            <a:fld id="{E5948F6F-2428-462A-9C17-B471D69666C9}" type="datetimeFigureOut">
              <a:rPr lang="zh-CN" altLang="en-US" smtClean="0"/>
              <a:t>2025/4/10</a:t>
            </a:fld>
            <a:endParaRPr lang="zh-CN" altLang="en-US"/>
          </a:p>
        </p:txBody>
      </p:sp>
      <p:sp>
        <p:nvSpPr>
          <p:cNvPr id="6" name="页脚占位符 5">
            <a:extLst>
              <a:ext uri="{FF2B5EF4-FFF2-40B4-BE49-F238E27FC236}">
                <a16:creationId xmlns:a16="http://schemas.microsoft.com/office/drawing/2014/main" id="{F5BCF3C9-36E7-4968-9859-517B2D7F0E92}"/>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C894AE19-449C-4FE9-A53C-35890F0B0F77}"/>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2940776439"/>
      </p:ext>
    </p:extLst>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
      <p:transition spd="slow" advTm="2000">
        <p:split orient="vert"/>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490885D-D561-4A0F-BAF1-DFBEBF17EDDC}"/>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A0DFF409-D77E-4AB5-9B38-5C47DC875F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A4B0F19C-3D29-4AF3-8173-1DB66EE0CA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CA0F909C-0267-40BE-B34E-CFAE371EE401}"/>
              </a:ext>
            </a:extLst>
          </p:cNvPr>
          <p:cNvSpPr>
            <a:spLocks noGrp="1"/>
          </p:cNvSpPr>
          <p:nvPr>
            <p:ph type="dt" sz="half" idx="10"/>
          </p:nvPr>
        </p:nvSpPr>
        <p:spPr/>
        <p:txBody>
          <a:bodyPr/>
          <a:lstStyle/>
          <a:p>
            <a:fld id="{E5948F6F-2428-462A-9C17-B471D69666C9}" type="datetimeFigureOut">
              <a:rPr lang="zh-CN" altLang="en-US" smtClean="0"/>
              <a:t>2025/4/10</a:t>
            </a:fld>
            <a:endParaRPr lang="zh-CN" altLang="en-US"/>
          </a:p>
        </p:txBody>
      </p:sp>
      <p:sp>
        <p:nvSpPr>
          <p:cNvPr id="6" name="页脚占位符 5">
            <a:extLst>
              <a:ext uri="{FF2B5EF4-FFF2-40B4-BE49-F238E27FC236}">
                <a16:creationId xmlns:a16="http://schemas.microsoft.com/office/drawing/2014/main" id="{BF55CE51-8FC0-4E46-857D-7C025FADFD02}"/>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8426E691-5222-4EE9-9D13-2D12712BAF26}"/>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3054483028"/>
      </p:ext>
    </p:extLst>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
      <p:transition spd="slow" advTm="2000">
        <p:split orient="vert"/>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A3E38F3-2F70-42E3-A938-BF34763BDD12}"/>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CC9835C3-98C9-4BB0-AB48-C0A5F94D36B9}"/>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68319BC4-A8AF-4B6F-A6AC-B29D151381CC}"/>
              </a:ext>
            </a:extLst>
          </p:cNvPr>
          <p:cNvSpPr>
            <a:spLocks noGrp="1"/>
          </p:cNvSpPr>
          <p:nvPr>
            <p:ph type="dt" sz="half" idx="10"/>
          </p:nvPr>
        </p:nvSpPr>
        <p:spPr/>
        <p:txBody>
          <a:bodyPr/>
          <a:lstStyle/>
          <a:p>
            <a:fld id="{E5948F6F-2428-462A-9C17-B471D69666C9}" type="datetimeFigureOut">
              <a:rPr lang="zh-CN" altLang="en-US" smtClean="0"/>
              <a:t>2025/4/10</a:t>
            </a:fld>
            <a:endParaRPr lang="zh-CN" altLang="en-US"/>
          </a:p>
        </p:txBody>
      </p:sp>
      <p:sp>
        <p:nvSpPr>
          <p:cNvPr id="5" name="页脚占位符 4">
            <a:extLst>
              <a:ext uri="{FF2B5EF4-FFF2-40B4-BE49-F238E27FC236}">
                <a16:creationId xmlns:a16="http://schemas.microsoft.com/office/drawing/2014/main" id="{2FEB5DED-A7DE-4EE4-B6AB-433C67613F0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BB61E76-AAA8-4A4D-AC7A-811B321C7B55}"/>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3276216628"/>
      </p:ext>
    </p:extLst>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
      <p:transition spd="slow" advTm="2000">
        <p:split orient="vert"/>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88696E78-5D50-4462-927E-3A63F54EEAF2}"/>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CAF02305-A9EB-4761-B11C-9AB7DF065184}"/>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13E1FFF-8862-47C7-A800-1AAF9D7C5086}"/>
              </a:ext>
            </a:extLst>
          </p:cNvPr>
          <p:cNvSpPr>
            <a:spLocks noGrp="1"/>
          </p:cNvSpPr>
          <p:nvPr>
            <p:ph type="dt" sz="half" idx="10"/>
          </p:nvPr>
        </p:nvSpPr>
        <p:spPr/>
        <p:txBody>
          <a:bodyPr/>
          <a:lstStyle/>
          <a:p>
            <a:fld id="{E5948F6F-2428-462A-9C17-B471D69666C9}" type="datetimeFigureOut">
              <a:rPr lang="zh-CN" altLang="en-US" smtClean="0"/>
              <a:t>2025/4/10</a:t>
            </a:fld>
            <a:endParaRPr lang="zh-CN" altLang="en-US"/>
          </a:p>
        </p:txBody>
      </p:sp>
      <p:sp>
        <p:nvSpPr>
          <p:cNvPr id="5" name="页脚占位符 4">
            <a:extLst>
              <a:ext uri="{FF2B5EF4-FFF2-40B4-BE49-F238E27FC236}">
                <a16:creationId xmlns:a16="http://schemas.microsoft.com/office/drawing/2014/main" id="{62650148-B950-43C8-9DCD-DE25E61062D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4578DFF-1A5C-47A7-BF63-30AA9540AB11}"/>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3747777258"/>
      </p:ext>
    </p:extLst>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
      <p:transition spd="slow" advTm="2000">
        <p:split orient="vert"/>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2025/4/10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10897218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E08E231-020E-454B-814C-04386EE4B12D}" type="datetimeFigureOut">
              <a:rPr lang="zh-CN" altLang="en-US" smtClean="0"/>
              <a:t>2025/4/10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381751305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2025/4/10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26499340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2025/4/10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68806960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B74FA68B-851B-4497-92DD-AD9676CFD6C7}" type="datetimeFigureOut">
              <a:rPr lang="zh-CN" altLang="en-US" smtClean="0"/>
              <a:t>2025/4/10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39796922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B74FA68B-851B-4497-92DD-AD9676CFD6C7}" type="datetimeFigureOut">
              <a:rPr lang="zh-CN" altLang="en-US" smtClean="0"/>
              <a:t>2025/4/10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309067347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B74FA68B-851B-4497-92DD-AD9676CFD6C7}" type="datetimeFigureOut">
              <a:rPr lang="zh-CN" altLang="en-US" smtClean="0"/>
              <a:t>2025/4/10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143448965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74FA68B-851B-4497-92DD-AD9676CFD6C7}" type="datetimeFigureOut">
              <a:rPr lang="zh-CN" altLang="en-US" smtClean="0"/>
              <a:t>2025/4/10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409194729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74FA68B-851B-4497-92DD-AD9676CFD6C7}" type="datetimeFigureOut">
              <a:rPr lang="zh-CN" altLang="en-US" smtClean="0"/>
              <a:t>2025/4/10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272104124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74FA68B-851B-4497-92DD-AD9676CFD6C7}" type="datetimeFigureOut">
              <a:rPr lang="zh-CN" altLang="en-US" smtClean="0"/>
              <a:t>2025/4/10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16744840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2025/4/10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268215937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2025/4/10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3836537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9788" y="365125"/>
            <a:ext cx="10515600" cy="1325563"/>
          </a:xfrm>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E08E231-020E-454B-814C-04386EE4B12D}" type="datetimeFigureOut">
              <a:rPr lang="zh-CN" altLang="en-US" smtClean="0"/>
              <a:t>2025/4/10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9439301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日期占位符 2"/>
          <p:cNvSpPr>
            <a:spLocks noGrp="1"/>
          </p:cNvSpPr>
          <p:nvPr>
            <p:ph type="dt" sz="half" idx="10"/>
          </p:nvPr>
        </p:nvSpPr>
        <p:spPr/>
        <p:txBody>
          <a:bodyPr/>
          <a:lstStyle/>
          <a:p>
            <a:fld id="{4E08E231-020E-454B-814C-04386EE4B12D}" type="datetimeFigureOut">
              <a:rPr lang="zh-CN" altLang="en-US" smtClean="0"/>
              <a:t>2025/4/10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40538980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E08E231-020E-454B-814C-04386EE4B12D}" type="datetimeFigureOut">
              <a:rPr lang="zh-CN" altLang="en-US" smtClean="0"/>
              <a:t>2025/4/10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121423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9788"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E08E231-020E-454B-814C-04386EE4B12D}" type="datetimeFigureOut">
              <a:rPr lang="zh-CN" altLang="en-US" smtClean="0"/>
              <a:t>2025/4/10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37650112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9788"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E08E231-020E-454B-814C-04386EE4B12D}" type="datetimeFigureOut">
              <a:rPr lang="zh-CN" altLang="en-US" smtClean="0"/>
              <a:t>2025/4/10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6281684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1.jpe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5.jpe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08E231-020E-454B-814C-04386EE4B12D}" type="datetimeFigureOut">
              <a:rPr lang="zh-CN" altLang="en-US" smtClean="0"/>
              <a:t>2025/4/10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349D6-2446-475D-9F9F-B6A9DFEA62F2}" type="slidenum">
              <a:rPr lang="zh-CN" altLang="en-US" smtClean="0"/>
              <a:t>‹#›</a:t>
            </a:fld>
            <a:endParaRPr lang="zh-CN" altLang="en-US"/>
          </a:p>
        </p:txBody>
      </p:sp>
      <p:grpSp>
        <p:nvGrpSpPr>
          <p:cNvPr id="7" name="组合 6"/>
          <p:cNvGrpSpPr/>
          <p:nvPr userDrawn="1"/>
        </p:nvGrpSpPr>
        <p:grpSpPr>
          <a:xfrm>
            <a:off x="0" y="0"/>
            <a:ext cx="12192000" cy="6858000"/>
            <a:chOff x="0" y="0"/>
            <a:chExt cx="12192000" cy="6858000"/>
          </a:xfrm>
        </p:grpSpPr>
        <p:sp>
          <p:nvSpPr>
            <p:cNvPr id="8" name="矩形 7"/>
            <p:cNvSpPr/>
            <p:nvPr/>
          </p:nvSpPr>
          <p:spPr>
            <a:xfrm>
              <a:off x="0" y="0"/>
              <a:ext cx="12192000" cy="6858000"/>
            </a:xfrm>
            <a:prstGeom prst="rect">
              <a:avLst/>
            </a:prstGeom>
            <a:solidFill>
              <a:srgbClr val="FFE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247650" y="266578"/>
              <a:ext cx="11696700" cy="63248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TextBox 9">
            <a:extLst>
              <a:ext uri="{FF2B5EF4-FFF2-40B4-BE49-F238E27FC236}">
                <a16:creationId xmlns:a16="http://schemas.microsoft.com/office/drawing/2014/main" id="{26522F5D-04D7-4059-B6D0-836CB133AA3C}"/>
              </a:ext>
            </a:extLst>
          </p:cNvPr>
          <p:cNvSpPr txBox="1"/>
          <p:nvPr userDrawn="1"/>
        </p:nvSpPr>
        <p:spPr>
          <a:xfrm>
            <a:off x="10210015" y="6586212"/>
            <a:ext cx="1981985" cy="276999"/>
          </a:xfrm>
          <a:prstGeom prst="rect">
            <a:avLst/>
          </a:prstGeom>
          <a:noFill/>
        </p:spPr>
        <p:txBody>
          <a:bodyPr wrap="square" rtlCol="0">
            <a:spAutoFit/>
          </a:bodyPr>
          <a:lstStyle/>
          <a:p>
            <a:r>
              <a:rPr lang="en-US" sz="1200" i="1" dirty="0"/>
              <a:t>Design by: </a:t>
            </a:r>
            <a:r>
              <a:rPr lang="en-US" sz="1200" i="1" dirty="0" err="1"/>
              <a:t>Hương</a:t>
            </a:r>
            <a:r>
              <a:rPr lang="en-US" sz="1200" i="1" dirty="0"/>
              <a:t> </a:t>
            </a:r>
            <a:r>
              <a:rPr lang="en-US" sz="1200" i="1" dirty="0" err="1"/>
              <a:t>Thảo</a:t>
            </a:r>
            <a:endParaRPr lang="en-US" sz="1200" i="1" dirty="0"/>
          </a:p>
        </p:txBody>
      </p:sp>
    </p:spTree>
    <p:extLst>
      <p:ext uri="{BB962C8B-B14F-4D97-AF65-F5344CB8AC3E}">
        <p14:creationId xmlns:p14="http://schemas.microsoft.com/office/powerpoint/2010/main" val="291634664"/>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7"/>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154890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Lst>
  <p:transition/>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SimSun" panose="02010600030101010101" pitchFamily="2" charset="-122"/>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SimSun" panose="02010600030101010101" pitchFamily="2"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SimSun" panose="02010600030101010101" pitchFamily="2" charset="-122"/>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SimSun" panose="02010600030101010101" pitchFamily="2" charset="-122"/>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SimSun" panose="02010600030101010101" pitchFamily="2" charset="-122"/>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SimSun"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7" descr="100+ Hình nền Slide đẹp 2020"/>
          <p:cNvPicPr>
            <a:picLocks noChangeAspect="1"/>
          </p:cNvPicPr>
          <p:nvPr userDrawn="1"/>
        </p:nvPicPr>
        <p:blipFill>
          <a:blip r:embed="rId13"/>
          <a:stretch>
            <a:fillRect/>
          </a:stretch>
        </p:blipFill>
        <p:spPr>
          <a:xfrm>
            <a:off x="0" y="0"/>
            <a:ext cx="12192000" cy="6858000"/>
          </a:xfrm>
          <a:prstGeom prst="rect">
            <a:avLst/>
          </a:prstGeom>
          <a:noFill/>
          <a:ln w="9525">
            <a:noFill/>
          </a:ln>
        </p:spPr>
      </p:pic>
      <p:sp>
        <p:nvSpPr>
          <p:cNvPr id="3" name="TextBox 2">
            <a:extLst>
              <a:ext uri="{FF2B5EF4-FFF2-40B4-BE49-F238E27FC236}">
                <a16:creationId xmlns:a16="http://schemas.microsoft.com/office/drawing/2014/main" id="{BE400B8D-2264-4894-8419-6AD47897368A}"/>
              </a:ext>
            </a:extLst>
          </p:cNvPr>
          <p:cNvSpPr txBox="1"/>
          <p:nvPr userDrawn="1"/>
        </p:nvSpPr>
        <p:spPr>
          <a:xfrm>
            <a:off x="10379987" y="70338"/>
            <a:ext cx="1981985" cy="276999"/>
          </a:xfrm>
          <a:prstGeom prst="rect">
            <a:avLst/>
          </a:prstGeom>
          <a:noFill/>
        </p:spPr>
        <p:txBody>
          <a:bodyPr wrap="square" rtlCol="0">
            <a:spAutoFit/>
          </a:bodyPr>
          <a:lstStyle/>
          <a:p>
            <a:r>
              <a:rPr lang="en-US" sz="1200" i="1" dirty="0"/>
              <a:t>Design by: </a:t>
            </a:r>
            <a:r>
              <a:rPr lang="en-US" sz="1200" i="1" dirty="0" err="1"/>
              <a:t>Hương</a:t>
            </a:r>
            <a:r>
              <a:rPr lang="en-US" sz="1200" i="1" dirty="0"/>
              <a:t> </a:t>
            </a:r>
            <a:r>
              <a:rPr lang="en-US" sz="1200" i="1" dirty="0" err="1"/>
              <a:t>Thảo</a:t>
            </a:r>
            <a:endParaRPr lang="en-US" sz="1200" i="1" dirty="0"/>
          </a:p>
        </p:txBody>
      </p:sp>
    </p:spTree>
    <p:extLst>
      <p:ext uri="{BB962C8B-B14F-4D97-AF65-F5344CB8AC3E}">
        <p14:creationId xmlns:p14="http://schemas.microsoft.com/office/powerpoint/2010/main" val="4275736087"/>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ransition/>
  <p:hf sldNum="0" hdr="0" ftr="0" dt="0"/>
  <p:txStyles>
    <p:titleStyle>
      <a:lvl1pPr algn="ctr" rtl="0" eaLnBrk="0" fontAlgn="base" hangingPunct="0">
        <a:spcBef>
          <a:spcPct val="0"/>
        </a:spcBef>
        <a:spcAft>
          <a:spcPct val="0"/>
        </a:spcAft>
        <a:defRPr sz="5865"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charset="0"/>
        </a:defRPr>
      </a:lvl2pPr>
      <a:lvl3pPr algn="ctr" rtl="0" eaLnBrk="0" fontAlgn="base" hangingPunct="0">
        <a:spcBef>
          <a:spcPct val="0"/>
        </a:spcBef>
        <a:spcAft>
          <a:spcPct val="0"/>
        </a:spcAft>
        <a:defRPr sz="4400">
          <a:solidFill>
            <a:schemeClr val="tx1"/>
          </a:solidFill>
          <a:latin typeface="Calibri" panose="020F0502020204030204" charset="0"/>
        </a:defRPr>
      </a:lvl3pPr>
      <a:lvl4pPr algn="ctr" rtl="0" eaLnBrk="0" fontAlgn="base" hangingPunct="0">
        <a:spcBef>
          <a:spcPct val="0"/>
        </a:spcBef>
        <a:spcAft>
          <a:spcPct val="0"/>
        </a:spcAft>
        <a:defRPr sz="4400">
          <a:solidFill>
            <a:schemeClr val="tx1"/>
          </a:solidFill>
          <a:latin typeface="Calibri" panose="020F0502020204030204" charset="0"/>
        </a:defRPr>
      </a:lvl4pPr>
      <a:lvl5pPr algn="ctr" rtl="0" eaLnBrk="0" fontAlgn="base" hangingPunct="0">
        <a:spcBef>
          <a:spcPct val="0"/>
        </a:spcBef>
        <a:spcAft>
          <a:spcPct val="0"/>
        </a:spcAft>
        <a:defRPr sz="4400">
          <a:solidFill>
            <a:schemeClr val="tx1"/>
          </a:solidFill>
          <a:latin typeface="Calibri" panose="020F0502020204030204" charset="0"/>
        </a:defRPr>
      </a:lvl5pPr>
      <a:lvl6pPr marL="457200" algn="ctr" rtl="0" fontAlgn="base">
        <a:spcBef>
          <a:spcPct val="0"/>
        </a:spcBef>
        <a:spcAft>
          <a:spcPct val="0"/>
        </a:spcAft>
        <a:defRPr sz="4400">
          <a:solidFill>
            <a:schemeClr val="tx1"/>
          </a:solidFill>
          <a:latin typeface="Calibri" panose="020F0502020204030204" charset="0"/>
        </a:defRPr>
      </a:lvl6pPr>
      <a:lvl7pPr marL="914400" algn="ctr" rtl="0" fontAlgn="base">
        <a:spcBef>
          <a:spcPct val="0"/>
        </a:spcBef>
        <a:spcAft>
          <a:spcPct val="0"/>
        </a:spcAft>
        <a:defRPr sz="4400">
          <a:solidFill>
            <a:schemeClr val="tx1"/>
          </a:solidFill>
          <a:latin typeface="Calibri" panose="020F0502020204030204" charset="0"/>
        </a:defRPr>
      </a:lvl7pPr>
      <a:lvl8pPr marL="1371600" algn="ctr" rtl="0" fontAlgn="base">
        <a:spcBef>
          <a:spcPct val="0"/>
        </a:spcBef>
        <a:spcAft>
          <a:spcPct val="0"/>
        </a:spcAft>
        <a:defRPr sz="4400">
          <a:solidFill>
            <a:schemeClr val="tx1"/>
          </a:solidFill>
          <a:latin typeface="Calibri" panose="020F0502020204030204" charset="0"/>
        </a:defRPr>
      </a:lvl8pPr>
      <a:lvl9pPr marL="1828800" algn="ctr" rtl="0" fontAlgn="base">
        <a:spcBef>
          <a:spcPct val="0"/>
        </a:spcBef>
        <a:spcAft>
          <a:spcPct val="0"/>
        </a:spcAft>
        <a:defRPr sz="4400">
          <a:solidFill>
            <a:schemeClr val="tx1"/>
          </a:solidFill>
          <a:latin typeface="Calibri" panose="020F0502020204030204" charset="0"/>
        </a:defRPr>
      </a:lvl9pPr>
    </p:titleStyle>
    <p:bodyStyle>
      <a:lvl1pPr marL="457200" indent="-457200" algn="l" rtl="0" eaLnBrk="0" fontAlgn="base" hangingPunct="0">
        <a:spcBef>
          <a:spcPts val="130"/>
        </a:spcBef>
        <a:spcAft>
          <a:spcPct val="0"/>
        </a:spcAft>
        <a:buFont typeface="Arial" panose="020B0604020202020204" pitchFamily="34" charset="0"/>
        <a:buChar char="•"/>
        <a:defRPr sz="4265" kern="1200">
          <a:solidFill>
            <a:schemeClr val="tx1"/>
          </a:solidFill>
          <a:latin typeface="+mn-lt"/>
          <a:ea typeface="+mn-ea"/>
          <a:cs typeface="+mn-cs"/>
        </a:defRPr>
      </a:lvl1pPr>
      <a:lvl2pPr marL="990600" indent="-381000" algn="l" rtl="0" eaLnBrk="0" fontAlgn="base" hangingPunct="0">
        <a:spcBef>
          <a:spcPts val="130"/>
        </a:spcBef>
        <a:spcAft>
          <a:spcPct val="0"/>
        </a:spcAft>
        <a:buFont typeface="Arial" panose="020B0604020202020204" pitchFamily="34" charset="0"/>
        <a:buChar char="–"/>
        <a:defRPr sz="3735" kern="1200">
          <a:solidFill>
            <a:schemeClr val="tx1"/>
          </a:solidFill>
          <a:latin typeface="+mn-lt"/>
          <a:ea typeface="+mn-ea"/>
          <a:cs typeface="+mn-cs"/>
        </a:defRPr>
      </a:lvl2pPr>
      <a:lvl3pPr marL="1524000" indent="-304800" algn="l" rtl="0" eaLnBrk="0" fontAlgn="base" hangingPunct="0">
        <a:spcBef>
          <a:spcPts val="130"/>
        </a:spcBef>
        <a:spcAft>
          <a:spcPct val="0"/>
        </a:spcAft>
        <a:buFont typeface="Arial" panose="020B0604020202020204" pitchFamily="34" charset="0"/>
        <a:buChar char="•"/>
        <a:defRPr sz="3200" kern="1200">
          <a:solidFill>
            <a:schemeClr val="tx1"/>
          </a:solidFill>
          <a:latin typeface="+mn-lt"/>
          <a:ea typeface="+mn-ea"/>
          <a:cs typeface="+mn-cs"/>
        </a:defRPr>
      </a:lvl3pPr>
      <a:lvl4pPr marL="21336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4pPr>
      <a:lvl5pPr marL="27432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66958FFC-099D-4B13-9000-F8DF1C7EEA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0CB03AA9-4FB2-4386-8364-C8F7761514E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FD639A9-720A-4244-9F27-35E131010C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948F6F-2428-462A-9C17-B471D69666C9}" type="datetimeFigureOut">
              <a:rPr lang="zh-CN" altLang="en-US" smtClean="0"/>
              <a:t>2025/4/10</a:t>
            </a:fld>
            <a:endParaRPr lang="zh-CN" altLang="en-US"/>
          </a:p>
        </p:txBody>
      </p:sp>
      <p:sp>
        <p:nvSpPr>
          <p:cNvPr id="5" name="页脚占位符 4">
            <a:extLst>
              <a:ext uri="{FF2B5EF4-FFF2-40B4-BE49-F238E27FC236}">
                <a16:creationId xmlns:a16="http://schemas.microsoft.com/office/drawing/2014/main" id="{9E9126D4-CD18-4BE2-8154-1176BFF423D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B198FFC2-8849-4A8F-92A7-8939539726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750DBB-D116-4F5E-87A5-6486A7600B90}" type="slidenum">
              <a:rPr lang="zh-CN" altLang="en-US" smtClean="0"/>
              <a:t>‹#›</a:t>
            </a:fld>
            <a:endParaRPr lang="zh-CN" altLang="en-US"/>
          </a:p>
        </p:txBody>
      </p:sp>
      <p:sp>
        <p:nvSpPr>
          <p:cNvPr id="7" name="TextBox 6">
            <a:extLst>
              <a:ext uri="{FF2B5EF4-FFF2-40B4-BE49-F238E27FC236}">
                <a16:creationId xmlns:a16="http://schemas.microsoft.com/office/drawing/2014/main" id="{07090BAD-C9D7-430F-8B88-61115E8EA708}"/>
              </a:ext>
            </a:extLst>
          </p:cNvPr>
          <p:cNvSpPr txBox="1"/>
          <p:nvPr userDrawn="1"/>
        </p:nvSpPr>
        <p:spPr>
          <a:xfrm>
            <a:off x="10362807" y="57394"/>
            <a:ext cx="1981985" cy="276999"/>
          </a:xfrm>
          <a:prstGeom prst="rect">
            <a:avLst/>
          </a:prstGeom>
          <a:noFill/>
        </p:spPr>
        <p:txBody>
          <a:bodyPr wrap="square" rtlCol="0">
            <a:spAutoFit/>
          </a:bodyPr>
          <a:lstStyle/>
          <a:p>
            <a:r>
              <a:rPr lang="en-US" sz="1200" i="1" dirty="0">
                <a:latin typeface="Times New Roman" panose="02020603050405020304" pitchFamily="18" charset="0"/>
                <a:cs typeface="Times New Roman" panose="02020603050405020304" pitchFamily="18" charset="0"/>
              </a:rPr>
              <a:t>Design by: </a:t>
            </a:r>
            <a:r>
              <a:rPr lang="en-US" sz="1200" i="1" dirty="0" err="1">
                <a:latin typeface="Times New Roman" panose="02020603050405020304" pitchFamily="18" charset="0"/>
                <a:cs typeface="Times New Roman" panose="02020603050405020304" pitchFamily="18" charset="0"/>
              </a:rPr>
              <a:t>Hương</a:t>
            </a:r>
            <a:r>
              <a:rPr lang="en-US" sz="1200" i="1" dirty="0">
                <a:latin typeface="Times New Roman" panose="02020603050405020304" pitchFamily="18" charset="0"/>
                <a:cs typeface="Times New Roman" panose="02020603050405020304" pitchFamily="18" charset="0"/>
              </a:rPr>
              <a:t> </a:t>
            </a:r>
            <a:r>
              <a:rPr lang="en-US" sz="1200" i="1" dirty="0" err="1">
                <a:latin typeface="Times New Roman" panose="02020603050405020304" pitchFamily="18" charset="0"/>
                <a:cs typeface="Times New Roman" panose="02020603050405020304" pitchFamily="18" charset="0"/>
              </a:rPr>
              <a:t>Thảo</a:t>
            </a:r>
            <a:endParaRPr lang="en-US" sz="12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8985051"/>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mc:AlternateContent xmlns:mc="http://schemas.openxmlformats.org/markup-compatibility/2006" xmlns:p14="http://schemas.microsoft.com/office/powerpoint/2010/main">
    <mc:Choice Requires="p14">
      <p:transition spd="slow" p14:dur="1500" advTm="2000">
        <p:split orient="vert"/>
      </p:transition>
    </mc:Choice>
    <mc:Fallback xmlns="">
      <p:transition spd="slow" advTm="2000">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4FA68B-851B-4497-92DD-AD9676CFD6C7}" type="datetimeFigureOut">
              <a:rPr lang="zh-CN" altLang="en-US" smtClean="0"/>
              <a:t>2025/4/10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FF504A-745A-48EA-80ED-493236BBE933}" type="slidenum">
              <a:rPr lang="zh-CN" altLang="en-US" smtClean="0"/>
              <a:t>‹#›</a:t>
            </a:fld>
            <a:endParaRPr lang="zh-CN" altLang="en-US"/>
          </a:p>
        </p:txBody>
      </p:sp>
      <p:sp>
        <p:nvSpPr>
          <p:cNvPr id="7" name="TextBox 6">
            <a:extLst>
              <a:ext uri="{FF2B5EF4-FFF2-40B4-BE49-F238E27FC236}">
                <a16:creationId xmlns:a16="http://schemas.microsoft.com/office/drawing/2014/main" id="{2B1F22F1-B11D-414D-9494-480D40A07E96}"/>
              </a:ext>
            </a:extLst>
          </p:cNvPr>
          <p:cNvSpPr txBox="1"/>
          <p:nvPr userDrawn="1"/>
        </p:nvSpPr>
        <p:spPr>
          <a:xfrm>
            <a:off x="9993125" y="61546"/>
            <a:ext cx="1981985" cy="276999"/>
          </a:xfrm>
          <a:prstGeom prst="rect">
            <a:avLst/>
          </a:prstGeom>
          <a:noFill/>
        </p:spPr>
        <p:txBody>
          <a:bodyPr wrap="square" rtlCol="0">
            <a:spAutoFit/>
          </a:bodyPr>
          <a:lstStyle/>
          <a:p>
            <a:r>
              <a:rPr lang="en-US" sz="1200" i="1" dirty="0"/>
              <a:t>Design by: </a:t>
            </a:r>
            <a:r>
              <a:rPr lang="en-US" sz="1200" i="1" dirty="0" err="1"/>
              <a:t>Hương</a:t>
            </a:r>
            <a:r>
              <a:rPr lang="en-US" sz="1200" i="1" dirty="0"/>
              <a:t> </a:t>
            </a:r>
            <a:r>
              <a:rPr lang="en-US" sz="1200" i="1" dirty="0" err="1"/>
              <a:t>Thảo</a:t>
            </a:r>
            <a:endParaRPr lang="en-US" sz="1200" i="1" dirty="0"/>
          </a:p>
        </p:txBody>
      </p:sp>
    </p:spTree>
    <p:extLst>
      <p:ext uri="{BB962C8B-B14F-4D97-AF65-F5344CB8AC3E}">
        <p14:creationId xmlns:p14="http://schemas.microsoft.com/office/powerpoint/2010/main" val="3882464501"/>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9.xml"/><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23.xml"/><Relationship Id="rId5" Type="http://schemas.openxmlformats.org/officeDocument/2006/relationships/image" Target="../media/image36.png"/><Relationship Id="rId4" Type="http://schemas.openxmlformats.org/officeDocument/2006/relationships/audio" Target="../media/audio2.wav"/></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8" Type="http://schemas.openxmlformats.org/officeDocument/2006/relationships/image" Target="../media/image43.emf"/><Relationship Id="rId3" Type="http://schemas.openxmlformats.org/officeDocument/2006/relationships/image" Target="../media/image38.emf"/><Relationship Id="rId7" Type="http://schemas.openxmlformats.org/officeDocument/2006/relationships/image" Target="../media/image42.emf"/><Relationship Id="rId2" Type="http://schemas.openxmlformats.org/officeDocument/2006/relationships/image" Target="../media/image37.emf"/><Relationship Id="rId1" Type="http://schemas.openxmlformats.org/officeDocument/2006/relationships/slideLayout" Target="../slideLayouts/slideLayout40.xml"/><Relationship Id="rId6" Type="http://schemas.openxmlformats.org/officeDocument/2006/relationships/image" Target="../media/image41.emf"/><Relationship Id="rId5" Type="http://schemas.openxmlformats.org/officeDocument/2006/relationships/image" Target="../media/image40.emf"/><Relationship Id="rId10" Type="http://schemas.openxmlformats.org/officeDocument/2006/relationships/image" Target="../media/image45.emf"/><Relationship Id="rId4" Type="http://schemas.openxmlformats.org/officeDocument/2006/relationships/image" Target="../media/image39.emf"/><Relationship Id="rId9" Type="http://schemas.openxmlformats.org/officeDocument/2006/relationships/image" Target="../media/image44.emf"/></Relationships>
</file>

<file path=ppt/slides/_rels/slide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emf"/></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hyperlink" Target="https://www.facebook.com/huongthaoGADT" TargetMode="External"/><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3.xml"/><Relationship Id="rId1" Type="http://schemas.openxmlformats.org/officeDocument/2006/relationships/slideLayout" Target="../slideLayouts/slideLayout23.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image" Target="../media/image22.png"/><Relationship Id="rId18" Type="http://schemas.openxmlformats.org/officeDocument/2006/relationships/audio" Target="../media/audio3.wav"/><Relationship Id="rId3" Type="http://schemas.openxmlformats.org/officeDocument/2006/relationships/image" Target="../media/image16.jpeg"/><Relationship Id="rId7" Type="http://schemas.openxmlformats.org/officeDocument/2006/relationships/image" Target="../media/image18.png"/><Relationship Id="rId12" Type="http://schemas.openxmlformats.org/officeDocument/2006/relationships/image" Target="../media/image21.png"/><Relationship Id="rId17" Type="http://schemas.openxmlformats.org/officeDocument/2006/relationships/image" Target="../media/image25.GIF"/><Relationship Id="rId2" Type="http://schemas.openxmlformats.org/officeDocument/2006/relationships/notesSlide" Target="../notesSlides/notesSlide4.xml"/><Relationship Id="rId16" Type="http://schemas.openxmlformats.org/officeDocument/2006/relationships/image" Target="../media/image24.png"/><Relationship Id="rId1" Type="http://schemas.openxmlformats.org/officeDocument/2006/relationships/slideLayout" Target="../slideLayouts/slideLayout23.xml"/><Relationship Id="rId6" Type="http://schemas.openxmlformats.org/officeDocument/2006/relationships/image" Target="../media/image17.png"/><Relationship Id="rId11" Type="http://schemas.openxmlformats.org/officeDocument/2006/relationships/slide" Target="slide8.xml"/><Relationship Id="rId5" Type="http://schemas.openxmlformats.org/officeDocument/2006/relationships/audio" Target="../media/audio1.wav"/><Relationship Id="rId15" Type="http://schemas.openxmlformats.org/officeDocument/2006/relationships/image" Target="../media/image23.png"/><Relationship Id="rId10" Type="http://schemas.openxmlformats.org/officeDocument/2006/relationships/image" Target="../media/image20.png"/><Relationship Id="rId4" Type="http://schemas.openxmlformats.org/officeDocument/2006/relationships/slide" Target="slide6.xml"/><Relationship Id="rId9" Type="http://schemas.openxmlformats.org/officeDocument/2006/relationships/image" Target="../media/image19.png"/><Relationship Id="rId14" Type="http://schemas.openxmlformats.org/officeDocument/2006/relationships/slide" Target="slide9.xml"/></Relationships>
</file>

<file path=ppt/slides/_rels/slide6.xml.rels><?xml version="1.0" encoding="UTF-8" standalone="yes"?>
<Relationships xmlns="http://schemas.openxmlformats.org/package/2006/relationships"><Relationship Id="rId8" Type="http://schemas.openxmlformats.org/officeDocument/2006/relationships/image" Target="../media/image28.GIF"/><Relationship Id="rId13" Type="http://schemas.openxmlformats.org/officeDocument/2006/relationships/image" Target="../media/image33.GIF"/><Relationship Id="rId3" Type="http://schemas.openxmlformats.org/officeDocument/2006/relationships/audio" Target="../media/audio4.wav"/><Relationship Id="rId7" Type="http://schemas.openxmlformats.org/officeDocument/2006/relationships/image" Target="../media/image27.jpeg"/><Relationship Id="rId12" Type="http://schemas.openxmlformats.org/officeDocument/2006/relationships/image" Target="../media/image32.GIF"/><Relationship Id="rId2" Type="http://schemas.openxmlformats.org/officeDocument/2006/relationships/audio" Target="../media/audio1.wav"/><Relationship Id="rId1" Type="http://schemas.openxmlformats.org/officeDocument/2006/relationships/slideLayout" Target="../slideLayouts/slideLayout23.xml"/><Relationship Id="rId6" Type="http://schemas.openxmlformats.org/officeDocument/2006/relationships/image" Target="../media/image18.png"/><Relationship Id="rId11" Type="http://schemas.openxmlformats.org/officeDocument/2006/relationships/image" Target="../media/image31.GIF"/><Relationship Id="rId5" Type="http://schemas.openxmlformats.org/officeDocument/2006/relationships/image" Target="../media/image17.png"/><Relationship Id="rId15" Type="http://schemas.openxmlformats.org/officeDocument/2006/relationships/slide" Target="slide5.xml"/><Relationship Id="rId10" Type="http://schemas.openxmlformats.org/officeDocument/2006/relationships/image" Target="../media/image30.GIF"/><Relationship Id="rId4" Type="http://schemas.openxmlformats.org/officeDocument/2006/relationships/image" Target="../media/image26.GIF"/><Relationship Id="rId9" Type="http://schemas.openxmlformats.org/officeDocument/2006/relationships/image" Target="../media/image29.png"/><Relationship Id="rId14" Type="http://schemas.openxmlformats.org/officeDocument/2006/relationships/image" Target="../media/image34.GIF"/></Relationships>
</file>

<file path=ppt/slides/_rels/slide7.xml.rels><?xml version="1.0" encoding="UTF-8" standalone="yes"?>
<Relationships xmlns="http://schemas.openxmlformats.org/package/2006/relationships"><Relationship Id="rId8" Type="http://schemas.openxmlformats.org/officeDocument/2006/relationships/image" Target="../media/image28.GIF"/><Relationship Id="rId13" Type="http://schemas.openxmlformats.org/officeDocument/2006/relationships/image" Target="../media/image33.GIF"/><Relationship Id="rId3" Type="http://schemas.openxmlformats.org/officeDocument/2006/relationships/audio" Target="../media/audio4.wav"/><Relationship Id="rId7" Type="http://schemas.openxmlformats.org/officeDocument/2006/relationships/image" Target="../media/image27.jpeg"/><Relationship Id="rId12" Type="http://schemas.openxmlformats.org/officeDocument/2006/relationships/image" Target="../media/image32.GIF"/><Relationship Id="rId2" Type="http://schemas.openxmlformats.org/officeDocument/2006/relationships/audio" Target="../media/audio1.wav"/><Relationship Id="rId1" Type="http://schemas.openxmlformats.org/officeDocument/2006/relationships/slideLayout" Target="../slideLayouts/slideLayout23.xml"/><Relationship Id="rId6" Type="http://schemas.openxmlformats.org/officeDocument/2006/relationships/image" Target="../media/image20.png"/><Relationship Id="rId11" Type="http://schemas.openxmlformats.org/officeDocument/2006/relationships/image" Target="../media/image31.GIF"/><Relationship Id="rId5" Type="http://schemas.openxmlformats.org/officeDocument/2006/relationships/image" Target="../media/image19.png"/><Relationship Id="rId15" Type="http://schemas.openxmlformats.org/officeDocument/2006/relationships/slide" Target="slide4.xml"/><Relationship Id="rId10" Type="http://schemas.openxmlformats.org/officeDocument/2006/relationships/image" Target="../media/image30.GIF"/><Relationship Id="rId4" Type="http://schemas.openxmlformats.org/officeDocument/2006/relationships/image" Target="../media/image26.GIF"/><Relationship Id="rId9" Type="http://schemas.openxmlformats.org/officeDocument/2006/relationships/image" Target="../media/image29.png"/><Relationship Id="rId14" Type="http://schemas.openxmlformats.org/officeDocument/2006/relationships/image" Target="../media/image34.GIF"/></Relationships>
</file>

<file path=ppt/slides/_rels/slide8.xml.rels><?xml version="1.0" encoding="UTF-8" standalone="yes"?>
<Relationships xmlns="http://schemas.openxmlformats.org/package/2006/relationships"><Relationship Id="rId8" Type="http://schemas.openxmlformats.org/officeDocument/2006/relationships/image" Target="../media/image28.GIF"/><Relationship Id="rId13" Type="http://schemas.openxmlformats.org/officeDocument/2006/relationships/image" Target="../media/image33.GIF"/><Relationship Id="rId3" Type="http://schemas.openxmlformats.org/officeDocument/2006/relationships/audio" Target="../media/audio4.wav"/><Relationship Id="rId7" Type="http://schemas.openxmlformats.org/officeDocument/2006/relationships/image" Target="../media/image27.jpeg"/><Relationship Id="rId12" Type="http://schemas.openxmlformats.org/officeDocument/2006/relationships/image" Target="../media/image32.GIF"/><Relationship Id="rId2" Type="http://schemas.openxmlformats.org/officeDocument/2006/relationships/audio" Target="../media/audio1.wav"/><Relationship Id="rId1" Type="http://schemas.openxmlformats.org/officeDocument/2006/relationships/slideLayout" Target="../slideLayouts/slideLayout23.xml"/><Relationship Id="rId6" Type="http://schemas.openxmlformats.org/officeDocument/2006/relationships/image" Target="../media/image22.png"/><Relationship Id="rId11" Type="http://schemas.openxmlformats.org/officeDocument/2006/relationships/image" Target="../media/image31.GIF"/><Relationship Id="rId5" Type="http://schemas.openxmlformats.org/officeDocument/2006/relationships/image" Target="../media/image21.png"/><Relationship Id="rId15" Type="http://schemas.openxmlformats.org/officeDocument/2006/relationships/slide" Target="slide5.xml"/><Relationship Id="rId10" Type="http://schemas.openxmlformats.org/officeDocument/2006/relationships/image" Target="../media/image30.GIF"/><Relationship Id="rId4" Type="http://schemas.openxmlformats.org/officeDocument/2006/relationships/image" Target="../media/image26.GIF"/><Relationship Id="rId9" Type="http://schemas.openxmlformats.org/officeDocument/2006/relationships/image" Target="../media/image35.png"/><Relationship Id="rId14" Type="http://schemas.openxmlformats.org/officeDocument/2006/relationships/image" Target="../media/image34.GIF"/></Relationships>
</file>

<file path=ppt/slides/_rels/slide9.xml.rels><?xml version="1.0" encoding="UTF-8" standalone="yes"?>
<Relationships xmlns="http://schemas.openxmlformats.org/package/2006/relationships"><Relationship Id="rId8" Type="http://schemas.openxmlformats.org/officeDocument/2006/relationships/image" Target="../media/image28.GIF"/><Relationship Id="rId13" Type="http://schemas.openxmlformats.org/officeDocument/2006/relationships/image" Target="../media/image33.GIF"/><Relationship Id="rId3" Type="http://schemas.openxmlformats.org/officeDocument/2006/relationships/audio" Target="../media/audio4.wav"/><Relationship Id="rId7" Type="http://schemas.openxmlformats.org/officeDocument/2006/relationships/image" Target="../media/image27.jpeg"/><Relationship Id="rId12" Type="http://schemas.openxmlformats.org/officeDocument/2006/relationships/image" Target="../media/image32.GIF"/><Relationship Id="rId2" Type="http://schemas.openxmlformats.org/officeDocument/2006/relationships/audio" Target="../media/audio1.wav"/><Relationship Id="rId1" Type="http://schemas.openxmlformats.org/officeDocument/2006/relationships/slideLayout" Target="../slideLayouts/slideLayout23.xml"/><Relationship Id="rId6" Type="http://schemas.openxmlformats.org/officeDocument/2006/relationships/image" Target="../media/image24.png"/><Relationship Id="rId11" Type="http://schemas.openxmlformats.org/officeDocument/2006/relationships/image" Target="../media/image31.GIF"/><Relationship Id="rId5" Type="http://schemas.openxmlformats.org/officeDocument/2006/relationships/image" Target="../media/image23.png"/><Relationship Id="rId15" Type="http://schemas.openxmlformats.org/officeDocument/2006/relationships/slide" Target="slide5.xml"/><Relationship Id="rId10" Type="http://schemas.openxmlformats.org/officeDocument/2006/relationships/image" Target="../media/image30.GIF"/><Relationship Id="rId4" Type="http://schemas.openxmlformats.org/officeDocument/2006/relationships/image" Target="../media/image26.GIF"/><Relationship Id="rId9" Type="http://schemas.openxmlformats.org/officeDocument/2006/relationships/image" Target="../media/image29.png"/><Relationship Id="rId14" Type="http://schemas.openxmlformats.org/officeDocument/2006/relationships/image" Target="../media/image34.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238CBB3C-CEC5-4B23-A4BD-798CF69AF1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982303" y="-2369856"/>
            <a:ext cx="6223536" cy="11655706"/>
          </a:xfrm>
          <a:prstGeom prst="rect">
            <a:avLst/>
          </a:prstGeom>
        </p:spPr>
      </p:pic>
      <p:pic>
        <p:nvPicPr>
          <p:cNvPr id="9" name="图片 8">
            <a:extLst>
              <a:ext uri="{FF2B5EF4-FFF2-40B4-BE49-F238E27FC236}">
                <a16:creationId xmlns:a16="http://schemas.microsoft.com/office/drawing/2014/main" id="{1EA15710-049F-4371-89E7-E1C0227F4F47}"/>
              </a:ext>
            </a:extLst>
          </p:cNvPr>
          <p:cNvPicPr>
            <a:picLocks noChangeAspect="1"/>
          </p:cNvPicPr>
          <p:nvPr/>
        </p:nvPicPr>
        <p:blipFill rotWithShape="1">
          <a:blip r:embed="rId4">
            <a:extLst>
              <a:ext uri="{28A0092B-C50C-407E-A947-70E740481C1C}">
                <a14:useLocalDpi xmlns:a14="http://schemas.microsoft.com/office/drawing/2010/main" val="0"/>
              </a:ext>
            </a:extLst>
          </a:blip>
          <a:srcRect l="66515" b="75097"/>
          <a:stretch/>
        </p:blipFill>
        <p:spPr>
          <a:xfrm rot="660128">
            <a:off x="9092229" y="4124101"/>
            <a:ext cx="3020116" cy="3146513"/>
          </a:xfrm>
          <a:prstGeom prst="rect">
            <a:avLst/>
          </a:prstGeom>
        </p:spPr>
      </p:pic>
      <p:grpSp>
        <p:nvGrpSpPr>
          <p:cNvPr id="49" name="组合 48">
            <a:extLst>
              <a:ext uri="{FF2B5EF4-FFF2-40B4-BE49-F238E27FC236}">
                <a16:creationId xmlns:a16="http://schemas.microsoft.com/office/drawing/2014/main" id="{79667BFF-F07F-4DA4-9591-236B970F2BF0}"/>
              </a:ext>
            </a:extLst>
          </p:cNvPr>
          <p:cNvGrpSpPr/>
          <p:nvPr/>
        </p:nvGrpSpPr>
        <p:grpSpPr>
          <a:xfrm>
            <a:off x="1589712" y="1682325"/>
            <a:ext cx="4439186" cy="4752540"/>
            <a:chOff x="3962499" y="1520620"/>
            <a:chExt cx="3565106" cy="3816760"/>
          </a:xfrm>
        </p:grpSpPr>
        <p:sp>
          <p:nvSpPr>
            <p:cNvPr id="50" name="矩形 49">
              <a:extLst>
                <a:ext uri="{FF2B5EF4-FFF2-40B4-BE49-F238E27FC236}">
                  <a16:creationId xmlns:a16="http://schemas.microsoft.com/office/drawing/2014/main" id="{038F85FA-E520-4609-BDCB-EB913F773C4B}"/>
                </a:ext>
              </a:extLst>
            </p:cNvPr>
            <p:cNvSpPr/>
            <p:nvPr/>
          </p:nvSpPr>
          <p:spPr>
            <a:xfrm>
              <a:off x="4861367" y="2118167"/>
              <a:ext cx="1990846" cy="2812648"/>
            </a:xfrm>
            <a:prstGeom prst="rect">
              <a:avLst/>
            </a:prstGeom>
            <a:solidFill>
              <a:srgbClr val="49D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51" name="图片 50">
              <a:extLst>
                <a:ext uri="{FF2B5EF4-FFF2-40B4-BE49-F238E27FC236}">
                  <a16:creationId xmlns:a16="http://schemas.microsoft.com/office/drawing/2014/main" id="{7061F0C9-DC48-409C-97F6-5BF3909ABA8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62499" y="1520620"/>
              <a:ext cx="3565106" cy="3816760"/>
            </a:xfrm>
            <a:prstGeom prst="rect">
              <a:avLst/>
            </a:prstGeom>
          </p:spPr>
        </p:pic>
      </p:grpSp>
      <p:sp>
        <p:nvSpPr>
          <p:cNvPr id="2" name="TextBox 1">
            <a:extLst>
              <a:ext uri="{FF2B5EF4-FFF2-40B4-BE49-F238E27FC236}">
                <a16:creationId xmlns:a16="http://schemas.microsoft.com/office/drawing/2014/main" id="{C5A81707-0109-486E-84AE-F56324ED06F0}"/>
              </a:ext>
            </a:extLst>
          </p:cNvPr>
          <p:cNvSpPr txBox="1"/>
          <p:nvPr/>
        </p:nvSpPr>
        <p:spPr>
          <a:xfrm>
            <a:off x="6550269" y="2027545"/>
            <a:ext cx="4872048" cy="1754326"/>
          </a:xfrm>
          <a:prstGeom prst="rect">
            <a:avLst/>
          </a:prstGeom>
          <a:noFill/>
        </p:spPr>
        <p:txBody>
          <a:bodyPr wrap="square" rtlCol="0">
            <a:spAutoFit/>
          </a:bodyPr>
          <a:lstStyle/>
          <a:p>
            <a:pPr algn="ctr"/>
            <a:r>
              <a:rPr lang="en-US" sz="54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Nói</a:t>
            </a:r>
            <a:r>
              <a:rPr lang="en-US" sz="54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54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và</a:t>
            </a:r>
            <a:r>
              <a:rPr lang="en-US" sz="54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54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nghe</a:t>
            </a:r>
            <a:endParaRPr lang="en-US" sz="54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endParaRPr>
          </a:p>
          <a:p>
            <a:pPr algn="ctr"/>
            <a:r>
              <a:rPr lang="en-US" sz="54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r>
              <a:rPr lang="en-US" sz="54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Tiết</a:t>
            </a:r>
            <a:r>
              <a:rPr lang="en-US" sz="54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4)</a:t>
            </a:r>
          </a:p>
        </p:txBody>
      </p:sp>
    </p:spTree>
    <p:extLst>
      <p:ext uri="{BB962C8B-B14F-4D97-AF65-F5344CB8AC3E}">
        <p14:creationId xmlns:p14="http://schemas.microsoft.com/office/powerpoint/2010/main" val="35576809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500"/>
                                        <p:tgtEl>
                                          <p:spTgt spid="4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1000"/>
                                        <p:tgtEl>
                                          <p:spTgt spid="2">
                                            <p:txEl>
                                              <p:pRg st="1" end="1"/>
                                            </p:txEl>
                                          </p:spTgt>
                                        </p:tgtEl>
                                      </p:cBhvr>
                                    </p:animEffect>
                                    <p:anim calcmode="lin" valueType="num">
                                      <p:cBhvr>
                                        <p:cTn id="1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4" name="图片 76803" descr="PPT素材-03"/>
          <p:cNvPicPr>
            <a:picLocks noChangeAspect="1"/>
          </p:cNvPicPr>
          <p:nvPr/>
        </p:nvPicPr>
        <p:blipFill>
          <a:blip r:embed="rId5"/>
          <a:stretch>
            <a:fillRect/>
          </a:stretch>
        </p:blipFill>
        <p:spPr>
          <a:xfrm>
            <a:off x="-101600" y="-450849"/>
            <a:ext cx="12187767" cy="6849533"/>
          </a:xfrm>
          <a:prstGeom prst="rect">
            <a:avLst/>
          </a:prstGeom>
          <a:noFill/>
          <a:ln w="9525">
            <a:noFill/>
          </a:ln>
        </p:spPr>
      </p:pic>
      <p:sp>
        <p:nvSpPr>
          <p:cNvPr id="53252" name="Rectangle 4"/>
          <p:cNvSpPr/>
          <p:nvPr/>
        </p:nvSpPr>
        <p:spPr>
          <a:xfrm>
            <a:off x="2722880" y="1922780"/>
            <a:ext cx="7112000" cy="1404620"/>
          </a:xfrm>
          <a:prstGeom prst="rect">
            <a:avLst/>
          </a:prstGeom>
          <a:noFill/>
          <a:ln w="9525">
            <a:noFill/>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265"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Qua câu chuyện, em học được điều gì?</a:t>
            </a:r>
          </a:p>
        </p:txBody>
      </p:sp>
      <p:sp>
        <p:nvSpPr>
          <p:cNvPr id="53253" name="Text Box 5"/>
          <p:cNvSpPr txBox="1"/>
          <p:nvPr/>
        </p:nvSpPr>
        <p:spPr>
          <a:xfrm>
            <a:off x="1443567" y="2057400"/>
            <a:ext cx="9347200" cy="666115"/>
          </a:xfrm>
          <a:prstGeom prst="rect">
            <a:avLst/>
          </a:prstGeom>
          <a:noFill/>
          <a:ln w="9525">
            <a:noFill/>
          </a:ln>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sz="3735"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53254" name="Text Box 6"/>
          <p:cNvSpPr txBox="1"/>
          <p:nvPr/>
        </p:nvSpPr>
        <p:spPr>
          <a:xfrm>
            <a:off x="1361017" y="3530600"/>
            <a:ext cx="9448800" cy="666115"/>
          </a:xfrm>
          <a:prstGeom prst="rect">
            <a:avLst/>
          </a:prstGeom>
          <a:noFill/>
          <a:ln w="9525">
            <a:noFill/>
          </a:ln>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sz="3735"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76804"/>
                                        </p:tgtEl>
                                        <p:attrNameLst>
                                          <p:attrName>style.visibility</p:attrName>
                                        </p:attrNameLst>
                                      </p:cBhvr>
                                      <p:to>
                                        <p:strVal val="visible"/>
                                      </p:to>
                                    </p:set>
                                    <p:animEffect transition="in" filter="barn(outVertical)">
                                      <p:cBhvr>
                                        <p:cTn id="7" dur="500"/>
                                        <p:tgtEl>
                                          <p:spTgt spid="7680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53252"/>
                                        </p:tgtEl>
                                        <p:attrNameLst>
                                          <p:attrName>style.visibility</p:attrName>
                                        </p:attrNameLst>
                                      </p:cBhvr>
                                      <p:to>
                                        <p:strVal val="visible"/>
                                      </p:to>
                                    </p:set>
                                    <p:anim calcmode="lin" valueType="num">
                                      <p:cBhvr additive="base">
                                        <p:cTn id="12" dur="500" fill="hold"/>
                                        <p:tgtEl>
                                          <p:spTgt spid="53252"/>
                                        </p:tgtEl>
                                        <p:attrNameLst>
                                          <p:attrName>ppt_x</p:attrName>
                                        </p:attrNameLst>
                                      </p:cBhvr>
                                      <p:tavLst>
                                        <p:tav tm="0">
                                          <p:val>
                                            <p:strVal val="0-#ppt_w/2"/>
                                          </p:val>
                                        </p:tav>
                                        <p:tav tm="100000">
                                          <p:val>
                                            <p:strVal val="#ppt_x"/>
                                          </p:val>
                                        </p:tav>
                                      </p:tavLst>
                                    </p:anim>
                                    <p:anim calcmode="lin" valueType="num">
                                      <p:cBhvr additive="base">
                                        <p:cTn id="13" dur="500" fill="hold"/>
                                        <p:tgtEl>
                                          <p:spTgt spid="5325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53253"/>
                                        </p:tgtEl>
                                        <p:attrNameLst>
                                          <p:attrName>style.visibility</p:attrName>
                                        </p:attrNameLst>
                                      </p:cBhvr>
                                      <p:to>
                                        <p:strVal val="visible"/>
                                      </p:to>
                                    </p:set>
                                    <p:animEffect transition="in" filter="blinds(horizontal)">
                                      <p:cBhvr>
                                        <p:cTn id="18" dur="500"/>
                                        <p:tgtEl>
                                          <p:spTgt spid="53253"/>
                                        </p:tgtEl>
                                      </p:cBhvr>
                                    </p:animEffect>
                                  </p:childTnLst>
                                  <p:subTnLst>
                                    <p:audio>
                                      <p:cMediaNode>
                                        <p:cTn display="0" masterRel="sameClick">
                                          <p:stCondLst>
                                            <p:cond evt="begin" delay="0">
                                              <p:tn val="16"/>
                                            </p:cond>
                                          </p:stCondLst>
                                          <p:endCondLst>
                                            <p:cond evt="onStopAudio" delay="0">
                                              <p:tgtEl>
                                                <p:sldTgt/>
                                              </p:tgtEl>
                                            </p:cond>
                                          </p:endCondLst>
                                        </p:cTn>
                                        <p:tgtEl>
                                          <p:sndTgt r:embed="rId4" name="cashreg.wav"/>
                                        </p:tgtEl>
                                      </p:cMediaNode>
                                    </p:audio>
                                  </p:sub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53254"/>
                                        </p:tgtEl>
                                        <p:attrNameLst>
                                          <p:attrName>style.visibility</p:attrName>
                                        </p:attrNameLst>
                                      </p:cBhvr>
                                      <p:to>
                                        <p:strVal val="visible"/>
                                      </p:to>
                                    </p:set>
                                    <p:animEffect transition="in" filter="blinds(horizontal)">
                                      <p:cBhvr>
                                        <p:cTn id="23" dur="500"/>
                                        <p:tgtEl>
                                          <p:spTgt spid="53254"/>
                                        </p:tgtEl>
                                      </p:cBhvr>
                                    </p:animEffect>
                                  </p:childTnLst>
                                  <p:subTnLst>
                                    <p:audio>
                                      <p:cMediaNode>
                                        <p:cTn display="0" masterRel="sameClick">
                                          <p:stCondLst>
                                            <p:cond evt="begin" delay="0">
                                              <p:tn val="21"/>
                                            </p:cond>
                                          </p:stCondLst>
                                          <p:endCondLst>
                                            <p:cond evt="onStopAudio" delay="0">
                                              <p:tgtEl>
                                                <p:sldTgt/>
                                              </p:tgtEl>
                                            </p:cond>
                                          </p:endCondLst>
                                        </p:cTn>
                                        <p:tgtEl>
                                          <p:sndTgt r:embed="rId4"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2" grpId="0"/>
      <p:bldP spid="53253" grpId="0"/>
      <p:bldP spid="5325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4728EF62-E3C9-4FA4-88ED-BEC57310E7CE}"/>
              </a:ext>
            </a:extLst>
          </p:cNvPr>
          <p:cNvSpPr/>
          <p:nvPr/>
        </p:nvSpPr>
        <p:spPr>
          <a:xfrm>
            <a:off x="1269507" y="1793289"/>
            <a:ext cx="9951868" cy="1882066"/>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vi-VN" sz="3600" dirty="0">
                <a:latin typeface="Times New Roman" panose="02020603050405020304" pitchFamily="18" charset="0"/>
                <a:ea typeface="Arial-Rounded" panose="020B0500000000000000" pitchFamily="34" charset="0"/>
                <a:cs typeface="Times New Roman" panose="02020603050405020304" pitchFamily="18" charset="0"/>
              </a:rPr>
              <a:t>Kể cho người thân về những việc làm tốt của người cháu trong câu chuyện trên.</a:t>
            </a:r>
          </a:p>
        </p:txBody>
      </p:sp>
    </p:spTree>
    <p:extLst>
      <p:ext uri="{BB962C8B-B14F-4D97-AF65-F5344CB8AC3E}">
        <p14:creationId xmlns:p14="http://schemas.microsoft.com/office/powerpoint/2010/main" val="40086944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83E1FF"/>
        </a:solidFill>
        <a:effectLst/>
      </p:bgPr>
    </p:bg>
    <p:spTree>
      <p:nvGrpSpPr>
        <p:cNvPr id="1" name=""/>
        <p:cNvGrpSpPr/>
        <p:nvPr/>
      </p:nvGrpSpPr>
      <p:grpSpPr>
        <a:xfrm>
          <a:off x="0" y="0"/>
          <a:ext cx="0" cy="0"/>
          <a:chOff x="0" y="0"/>
          <a:chExt cx="0" cy="0"/>
        </a:xfrm>
      </p:grpSpPr>
      <p:pic>
        <p:nvPicPr>
          <p:cNvPr id="12" name="图片 11"/>
          <p:cNvPicPr>
            <a:picLocks noChangeAspect="1"/>
          </p:cNvPicPr>
          <p:nvPr/>
        </p:nvPicPr>
        <p:blipFill>
          <a:blip r:embed="rId2"/>
          <a:stretch>
            <a:fillRect/>
          </a:stretch>
        </p:blipFill>
        <p:spPr>
          <a:xfrm rot="20388086">
            <a:off x="4285783" y="413068"/>
            <a:ext cx="1319764" cy="1071391"/>
          </a:xfrm>
          <a:prstGeom prst="rect">
            <a:avLst/>
          </a:prstGeom>
        </p:spPr>
      </p:pic>
      <p:pic>
        <p:nvPicPr>
          <p:cNvPr id="23" name="图片 22"/>
          <p:cNvPicPr>
            <a:picLocks noChangeAspect="1"/>
          </p:cNvPicPr>
          <p:nvPr/>
        </p:nvPicPr>
        <p:blipFill>
          <a:blip r:embed="rId3"/>
          <a:stretch>
            <a:fillRect/>
          </a:stretch>
        </p:blipFill>
        <p:spPr>
          <a:xfrm>
            <a:off x="2711416" y="732515"/>
            <a:ext cx="7221108" cy="5608098"/>
          </a:xfrm>
          <a:prstGeom prst="rect">
            <a:avLst/>
          </a:prstGeom>
          <a:effectLst>
            <a:outerShdw blurRad="50800" dist="38100" dir="2700000" algn="tl" rotWithShape="0">
              <a:prstClr val="black">
                <a:alpha val="40000"/>
              </a:prstClr>
            </a:outerShdw>
          </a:effectLst>
        </p:spPr>
      </p:pic>
      <p:pic>
        <p:nvPicPr>
          <p:cNvPr id="20" name="图片 19"/>
          <p:cNvPicPr>
            <a:picLocks noChangeAspect="1"/>
          </p:cNvPicPr>
          <p:nvPr/>
        </p:nvPicPr>
        <p:blipFill>
          <a:blip r:embed="rId4"/>
          <a:stretch>
            <a:fillRect/>
          </a:stretch>
        </p:blipFill>
        <p:spPr>
          <a:xfrm>
            <a:off x="6708775" y="289916"/>
            <a:ext cx="1592643" cy="914039"/>
          </a:xfrm>
          <a:prstGeom prst="rect">
            <a:avLst/>
          </a:prstGeom>
        </p:spPr>
      </p:pic>
      <p:pic>
        <p:nvPicPr>
          <p:cNvPr id="9" name="图片 8"/>
          <p:cNvPicPr>
            <a:picLocks noChangeAspect="1"/>
          </p:cNvPicPr>
          <p:nvPr/>
        </p:nvPicPr>
        <p:blipFill>
          <a:blip r:embed="rId5"/>
          <a:stretch>
            <a:fillRect/>
          </a:stretch>
        </p:blipFill>
        <p:spPr>
          <a:xfrm>
            <a:off x="10373349" y="1864522"/>
            <a:ext cx="2025823" cy="4993478"/>
          </a:xfrm>
          <a:prstGeom prst="rect">
            <a:avLst/>
          </a:prstGeom>
        </p:spPr>
      </p:pic>
      <p:pic>
        <p:nvPicPr>
          <p:cNvPr id="8" name="图片 7"/>
          <p:cNvPicPr>
            <a:picLocks noChangeAspect="1"/>
          </p:cNvPicPr>
          <p:nvPr/>
        </p:nvPicPr>
        <p:blipFill>
          <a:blip r:embed="rId6"/>
          <a:stretch>
            <a:fillRect/>
          </a:stretch>
        </p:blipFill>
        <p:spPr>
          <a:xfrm>
            <a:off x="674557" y="4264077"/>
            <a:ext cx="11517443" cy="2593923"/>
          </a:xfrm>
          <a:prstGeom prst="rect">
            <a:avLst/>
          </a:prstGeom>
        </p:spPr>
      </p:pic>
      <p:pic>
        <p:nvPicPr>
          <p:cNvPr id="10" name="图片 9"/>
          <p:cNvPicPr>
            <a:picLocks noChangeAspect="1"/>
          </p:cNvPicPr>
          <p:nvPr/>
        </p:nvPicPr>
        <p:blipFill>
          <a:blip r:embed="rId7"/>
          <a:stretch>
            <a:fillRect/>
          </a:stretch>
        </p:blipFill>
        <p:spPr>
          <a:xfrm>
            <a:off x="0" y="-271677"/>
            <a:ext cx="3764906" cy="7129677"/>
          </a:xfrm>
          <a:prstGeom prst="rect">
            <a:avLst/>
          </a:prstGeom>
        </p:spPr>
      </p:pic>
      <p:pic>
        <p:nvPicPr>
          <p:cNvPr id="7" name="图片 6"/>
          <p:cNvPicPr>
            <a:picLocks noChangeAspect="1"/>
          </p:cNvPicPr>
          <p:nvPr/>
        </p:nvPicPr>
        <p:blipFill>
          <a:blip r:embed="rId8"/>
          <a:stretch>
            <a:fillRect/>
          </a:stretch>
        </p:blipFill>
        <p:spPr>
          <a:xfrm>
            <a:off x="6488229" y="-68642"/>
            <a:ext cx="4656021" cy="2328011"/>
          </a:xfrm>
          <a:prstGeom prst="rect">
            <a:avLst/>
          </a:prstGeom>
        </p:spPr>
      </p:pic>
      <p:pic>
        <p:nvPicPr>
          <p:cNvPr id="21" name="图片 20"/>
          <p:cNvPicPr>
            <a:picLocks noChangeAspect="1"/>
          </p:cNvPicPr>
          <p:nvPr/>
        </p:nvPicPr>
        <p:blipFill>
          <a:blip r:embed="rId9"/>
          <a:stretch>
            <a:fillRect/>
          </a:stretch>
        </p:blipFill>
        <p:spPr>
          <a:xfrm>
            <a:off x="1419414" y="268893"/>
            <a:ext cx="1292002" cy="753668"/>
          </a:xfrm>
          <a:prstGeom prst="rect">
            <a:avLst/>
          </a:prstGeom>
        </p:spPr>
      </p:pic>
      <p:pic>
        <p:nvPicPr>
          <p:cNvPr id="22" name="图片 21"/>
          <p:cNvPicPr>
            <a:picLocks noChangeAspect="1"/>
          </p:cNvPicPr>
          <p:nvPr/>
        </p:nvPicPr>
        <p:blipFill>
          <a:blip r:embed="rId10"/>
          <a:stretch>
            <a:fillRect/>
          </a:stretch>
        </p:blipFill>
        <p:spPr>
          <a:xfrm>
            <a:off x="10902042" y="353221"/>
            <a:ext cx="573750" cy="337500"/>
          </a:xfrm>
          <a:prstGeom prst="rect">
            <a:avLst/>
          </a:prstGeom>
        </p:spPr>
      </p:pic>
      <p:sp>
        <p:nvSpPr>
          <p:cNvPr id="18" name="矩形 17"/>
          <p:cNvSpPr/>
          <p:nvPr/>
        </p:nvSpPr>
        <p:spPr>
          <a:xfrm>
            <a:off x="3026934" y="2581871"/>
            <a:ext cx="6571030" cy="92333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dirty="0">
                <a:ln>
                  <a:noFill/>
                </a:ln>
                <a:solidFill>
                  <a:srgbClr val="FFA400"/>
                </a:solidFill>
                <a:effectLst>
                  <a:innerShdw blurRad="63500" dist="50800" dir="2700000">
                    <a:prstClr val="black">
                      <a:alpha val="50000"/>
                    </a:prstClr>
                  </a:innerShdw>
                </a:effectLst>
                <a:uLnTx/>
                <a:uFillTx/>
                <a:latin typeface="Arial" panose="020B0604020202020204" pitchFamily="34" charset="0"/>
                <a:ea typeface="迷你简雪峰" panose="02010609000101010101" pitchFamily="49" charset="-122"/>
                <a:cs typeface="+mn-cs"/>
              </a:rPr>
              <a:t>CỦNG CỐ BÀI HỌC</a:t>
            </a:r>
            <a:endParaRPr kumimoji="0" lang="zh-CN" altLang="en-US" sz="5400" b="1" i="0" u="none" strike="noStrike" kern="1200" cap="none" spc="0" normalizeH="0" baseline="0" noProof="0" dirty="0">
              <a:ln>
                <a:noFill/>
              </a:ln>
              <a:solidFill>
                <a:srgbClr val="FFA400"/>
              </a:solidFill>
              <a:effectLst>
                <a:innerShdw blurRad="63500" dist="50800" dir="2700000">
                  <a:prstClr val="black">
                    <a:alpha val="50000"/>
                  </a:prstClr>
                </a:innerShdw>
              </a:effectLst>
              <a:uLnTx/>
              <a:uFillTx/>
              <a:latin typeface="Arial" panose="020B0604020202020204" pitchFamily="34" charset="0"/>
              <a:ea typeface="迷你简雪峰" panose="02010609000101010101" pitchFamily="49" charset="-122"/>
              <a:cs typeface="+mn-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3" name="组合 22"/>
          <p:cNvGrpSpPr/>
          <p:nvPr/>
        </p:nvGrpSpPr>
        <p:grpSpPr>
          <a:xfrm>
            <a:off x="10281636" y="4648835"/>
            <a:ext cx="1715737" cy="1962272"/>
            <a:chOff x="8194080" y="3408873"/>
            <a:chExt cx="2724693" cy="3182549"/>
          </a:xfrm>
        </p:grpSpPr>
        <p:pic>
          <p:nvPicPr>
            <p:cNvPr id="18" name="图片 17"/>
            <p:cNvPicPr>
              <a:picLocks noChangeAspect="1"/>
            </p:cNvPicPr>
            <p:nvPr/>
          </p:nvPicPr>
          <p:blipFill rotWithShape="1">
            <a:blip r:embed="rId2"/>
            <a:srcRect b="19213"/>
            <a:stretch>
              <a:fillRect/>
            </a:stretch>
          </p:blipFill>
          <p:spPr>
            <a:xfrm>
              <a:off x="8194080" y="4487627"/>
              <a:ext cx="2477043" cy="2103795"/>
            </a:xfrm>
            <a:prstGeom prst="rect">
              <a:avLst/>
            </a:prstGeom>
          </p:spPr>
        </p:pic>
        <p:pic>
          <p:nvPicPr>
            <p:cNvPr id="17" name="图片 16"/>
            <p:cNvPicPr>
              <a:picLocks noChangeAspect="1"/>
            </p:cNvPicPr>
            <p:nvPr/>
          </p:nvPicPr>
          <p:blipFill>
            <a:blip r:embed="rId3"/>
            <a:stretch>
              <a:fillRect/>
            </a:stretch>
          </p:blipFill>
          <p:spPr>
            <a:xfrm>
              <a:off x="9445250" y="3408873"/>
              <a:ext cx="1473523" cy="1473563"/>
            </a:xfrm>
            <a:prstGeom prst="rect">
              <a:avLst/>
            </a:prstGeom>
          </p:spPr>
        </p:pic>
      </p:grpSp>
      <p:pic>
        <p:nvPicPr>
          <p:cNvPr id="10" name="图片 9"/>
          <p:cNvPicPr>
            <a:picLocks noChangeAspect="1"/>
          </p:cNvPicPr>
          <p:nvPr/>
        </p:nvPicPr>
        <p:blipFill rotWithShape="1">
          <a:blip r:embed="rId4"/>
          <a:srcRect l="46256" t="-41660" r="-22977" b="41660"/>
          <a:stretch>
            <a:fillRect/>
          </a:stretch>
        </p:blipFill>
        <p:spPr>
          <a:xfrm>
            <a:off x="247650" y="5041900"/>
            <a:ext cx="1512570" cy="1569085"/>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rcRect/>
          <a:stretch/>
        </p:blipFill>
        <p:spPr>
          <a:xfrm>
            <a:off x="2305860" y="231222"/>
            <a:ext cx="7430135" cy="61885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3" name="图片 73732" descr="PPT素材-12"/>
          <p:cNvPicPr>
            <a:picLocks noChangeAspect="1"/>
          </p:cNvPicPr>
          <p:nvPr/>
        </p:nvPicPr>
        <p:blipFill>
          <a:blip r:embed="rId4"/>
          <a:stretch>
            <a:fillRect/>
          </a:stretch>
        </p:blipFill>
        <p:spPr>
          <a:xfrm>
            <a:off x="406400" y="0"/>
            <a:ext cx="11303000" cy="7200900"/>
          </a:xfrm>
          <a:prstGeom prst="rect">
            <a:avLst/>
          </a:prstGeom>
          <a:noFill/>
          <a:ln w="9525">
            <a:noFill/>
          </a:ln>
        </p:spPr>
      </p:pic>
      <p:pic>
        <p:nvPicPr>
          <p:cNvPr id="73735" name="图片 73734" descr="PPT素材-18"/>
          <p:cNvPicPr>
            <a:picLocks noChangeAspect="1"/>
          </p:cNvPicPr>
          <p:nvPr/>
        </p:nvPicPr>
        <p:blipFill>
          <a:blip r:embed="rId5"/>
          <a:stretch>
            <a:fillRect/>
          </a:stretch>
        </p:blipFill>
        <p:spPr>
          <a:xfrm>
            <a:off x="8451850" y="3817938"/>
            <a:ext cx="3740150" cy="3206750"/>
          </a:xfrm>
          <a:prstGeom prst="rect">
            <a:avLst/>
          </a:prstGeom>
          <a:noFill/>
          <a:ln w="9525">
            <a:noFill/>
          </a:ln>
        </p:spPr>
      </p:pic>
      <p:sp>
        <p:nvSpPr>
          <p:cNvPr id="67588" name="Text Box 4"/>
          <p:cNvSpPr txBox="1"/>
          <p:nvPr/>
        </p:nvSpPr>
        <p:spPr>
          <a:xfrm>
            <a:off x="2743200" y="2921000"/>
            <a:ext cx="6604000" cy="2090420"/>
          </a:xfrm>
          <a:prstGeom prst="rect">
            <a:avLst/>
          </a:prstGeom>
          <a:noFill/>
          <a:ln w="9525">
            <a:noFill/>
          </a:ln>
        </p:spPr>
        <p:txBody>
          <a:bodyPr lIns="121917" tIns="60958" rIns="121917" bIns="60958">
            <a:spAutoFit/>
          </a:bodyPr>
          <a:lstStyle/>
          <a:p>
            <a:pPr marL="0" marR="0" lvl="0" indent="0" algn="ctr" defTabSz="1219200" rtl="0" eaLnBrk="1" fontAlgn="auto" latinLnBrk="0" hangingPunct="1">
              <a:lnSpc>
                <a:spcPct val="100000"/>
              </a:lnSpc>
              <a:spcBef>
                <a:spcPct val="50000"/>
              </a:spcBef>
              <a:spcAft>
                <a:spcPts val="0"/>
              </a:spcAft>
              <a:buClrTx/>
              <a:buSzTx/>
              <a:buFontTx/>
              <a:buNone/>
              <a:tabLst/>
              <a:defRPr/>
            </a:pPr>
            <a:r>
              <a:rPr kumimoji="0" lang="en-US" altLang="en-US" sz="6400" b="0" i="0" u="none" strike="noStrike" kern="1200" cap="none" spc="0" normalizeH="0" baseline="0" noProof="0" dirty="0">
                <a:ln>
                  <a:noFill/>
                </a:ln>
                <a:solidFill>
                  <a:prstClr val="black"/>
                </a:solidFill>
                <a:effectLst/>
                <a:uLnTx/>
                <a:uFillTx/>
                <a:latin typeface="Arial-Rounded" panose="020B0500000000000000" charset="0"/>
                <a:ea typeface="Arial" panose="020B0604020202020204" pitchFamily="34" charset="0"/>
                <a:cs typeface="Arial-Rounded" panose="020B0500000000000000" charset="0"/>
              </a:rPr>
              <a:t>Kể lại chuyện theo tranh</a:t>
            </a:r>
          </a:p>
        </p:txBody>
      </p:sp>
      <p:sp>
        <p:nvSpPr>
          <p:cNvPr id="5" name="TextBox 4">
            <a:hlinkClick r:id="rId6"/>
            <a:extLst>
              <a:ext uri="{FF2B5EF4-FFF2-40B4-BE49-F238E27FC236}">
                <a16:creationId xmlns:a16="http://schemas.microsoft.com/office/drawing/2014/main" id="{5E8EE5D3-E42B-43E2-9BED-74036CB1AFB3}"/>
              </a:ext>
            </a:extLst>
          </p:cNvPr>
          <p:cNvSpPr txBox="1"/>
          <p:nvPr/>
        </p:nvSpPr>
        <p:spPr>
          <a:xfrm>
            <a:off x="10001250" y="94140"/>
            <a:ext cx="24384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srgbClr val="FF0000"/>
                </a:solidFill>
                <a:effectLst/>
                <a:uLnTx/>
                <a:uFillTx/>
                <a:latin typeface="Calibri Light"/>
                <a:ea typeface="+mn-ea"/>
                <a:cs typeface="+mn-cs"/>
              </a:rPr>
              <a:t>LH: </a:t>
            </a:r>
            <a:r>
              <a:rPr kumimoji="0" lang="en-US" sz="2400" b="1" i="1" u="none" strike="noStrike" kern="1200" cap="none" spc="0" normalizeH="0" baseline="0" noProof="0" dirty="0" err="1">
                <a:ln>
                  <a:noFill/>
                </a:ln>
                <a:solidFill>
                  <a:srgbClr val="FF0000"/>
                </a:solidFill>
                <a:effectLst/>
                <a:uLnTx/>
                <a:uFillTx/>
                <a:latin typeface="Calibri Light"/>
                <a:ea typeface="+mn-ea"/>
                <a:cs typeface="+mn-cs"/>
              </a:rPr>
              <a:t>Hương</a:t>
            </a:r>
            <a:r>
              <a:rPr kumimoji="0" lang="en-US" sz="2400" b="1" i="1" u="none" strike="noStrike" kern="1200" cap="none" spc="0" normalizeH="0" baseline="0" noProof="0" dirty="0">
                <a:ln>
                  <a:noFill/>
                </a:ln>
                <a:solidFill>
                  <a:srgbClr val="FF0000"/>
                </a:solidFill>
                <a:effectLst/>
                <a:uLnTx/>
                <a:uFillTx/>
                <a:latin typeface="Calibri Light"/>
                <a:ea typeface="+mn-ea"/>
                <a:cs typeface="+mn-cs"/>
              </a:rPr>
              <a:t> </a:t>
            </a:r>
            <a:r>
              <a:rPr kumimoji="0" lang="en-US" sz="2400" b="1" i="1" u="none" strike="noStrike" kern="1200" cap="none" spc="0" normalizeH="0" baseline="0" noProof="0" dirty="0" err="1">
                <a:ln>
                  <a:noFill/>
                </a:ln>
                <a:solidFill>
                  <a:srgbClr val="FF0000"/>
                </a:solidFill>
                <a:effectLst/>
                <a:uLnTx/>
                <a:uFillTx/>
                <a:latin typeface="Calibri Light"/>
                <a:ea typeface="+mn-ea"/>
                <a:cs typeface="+mn-cs"/>
              </a:rPr>
              <a:t>Thảo</a:t>
            </a:r>
            <a:endParaRPr kumimoji="0" lang="en-US" sz="2400" b="1" i="1" u="none" strike="noStrike" kern="1200" cap="none" spc="0" normalizeH="0" baseline="0" noProof="0" dirty="0">
              <a:ln>
                <a:noFill/>
              </a:ln>
              <a:solidFill>
                <a:srgbClr val="FF0000"/>
              </a:solidFill>
              <a:effectLst/>
              <a:uLnTx/>
              <a:uFillTx/>
              <a:latin typeface="Calibri Light"/>
              <a:ea typeface="+mn-ea"/>
              <a:cs typeface="+mn-cs"/>
            </a:endParaRPr>
          </a:p>
        </p:txBody>
      </p:sp>
    </p:spTree>
  </p:cSld>
  <p:clrMapOvr>
    <a:masterClrMapping/>
  </p:clrMapOvr>
  <p:transition>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3733"/>
                                        </p:tgtEl>
                                        <p:attrNameLst>
                                          <p:attrName>style.visibility</p:attrName>
                                        </p:attrNameLst>
                                      </p:cBhvr>
                                      <p:to>
                                        <p:strVal val="visible"/>
                                      </p:to>
                                    </p:set>
                                    <p:anim calcmode="lin" valueType="num">
                                      <p:cBhvr>
                                        <p:cTn id="7" dur="500" fill="hold"/>
                                        <p:tgtEl>
                                          <p:spTgt spid="73733"/>
                                        </p:tgtEl>
                                        <p:attrNameLst>
                                          <p:attrName>ppt_w</p:attrName>
                                        </p:attrNameLst>
                                      </p:cBhvr>
                                      <p:tavLst>
                                        <p:tav tm="0">
                                          <p:val>
                                            <p:fltVal val="0"/>
                                          </p:val>
                                        </p:tav>
                                        <p:tav tm="100000">
                                          <p:val>
                                            <p:strVal val="#ppt_w"/>
                                          </p:val>
                                        </p:tav>
                                      </p:tavLst>
                                    </p:anim>
                                    <p:anim calcmode="lin" valueType="num">
                                      <p:cBhvr>
                                        <p:cTn id="8" dur="500" fill="hold"/>
                                        <p:tgtEl>
                                          <p:spTgt spid="73733"/>
                                        </p:tgtEl>
                                        <p:attrNameLst>
                                          <p:attrName>ppt_h</p:attrName>
                                        </p:attrNameLst>
                                      </p:cBhvr>
                                      <p:tavLst>
                                        <p:tav tm="0">
                                          <p:val>
                                            <p:fltVal val="0"/>
                                          </p:val>
                                        </p:tav>
                                        <p:tav tm="100000">
                                          <p:val>
                                            <p:strVal val="#ppt_h"/>
                                          </p:val>
                                        </p:tav>
                                      </p:tavLst>
                                    </p:anim>
                                    <p:animEffect transition="in" filter="fade">
                                      <p:cBhvr>
                                        <p:cTn id="9" dur="500"/>
                                        <p:tgtEl>
                                          <p:spTgt spid="73733"/>
                                        </p:tgtEl>
                                      </p:cBhvr>
                                    </p:animEffect>
                                  </p:childTnLst>
                                </p:cTn>
                              </p:par>
                            </p:childTnLst>
                          </p:cTn>
                        </p:par>
                        <p:par>
                          <p:cTn id="10" fill="hold">
                            <p:stCondLst>
                              <p:cond delay="500"/>
                            </p:stCondLst>
                            <p:childTnLst>
                              <p:par>
                                <p:cTn id="11" presetID="35" presetClass="entr" presetSubtype="0" fill="hold" nodeType="afterEffect">
                                  <p:stCondLst>
                                    <p:cond delay="0"/>
                                  </p:stCondLst>
                                  <p:childTnLst>
                                    <p:set>
                                      <p:cBhvr>
                                        <p:cTn id="12" dur="1" fill="hold">
                                          <p:stCondLst>
                                            <p:cond delay="0"/>
                                          </p:stCondLst>
                                        </p:cTn>
                                        <p:tgtEl>
                                          <p:spTgt spid="73735"/>
                                        </p:tgtEl>
                                        <p:attrNameLst>
                                          <p:attrName>style.visibility</p:attrName>
                                        </p:attrNameLst>
                                      </p:cBhvr>
                                      <p:to>
                                        <p:strVal val="visible"/>
                                      </p:to>
                                    </p:set>
                                    <p:animEffect transition="in" filter="fade">
                                      <p:cBhvr>
                                        <p:cTn id="13" dur="2000"/>
                                        <p:tgtEl>
                                          <p:spTgt spid="73735"/>
                                        </p:tgtEl>
                                      </p:cBhvr>
                                    </p:animEffect>
                                    <p:anim calcmode="lin" valueType="num">
                                      <p:cBhvr>
                                        <p:cTn id="14" dur="2000" fill="hold"/>
                                        <p:tgtEl>
                                          <p:spTgt spid="73735"/>
                                        </p:tgtEl>
                                        <p:attrNameLst>
                                          <p:attrName>style.rotation</p:attrName>
                                        </p:attrNameLst>
                                      </p:cBhvr>
                                      <p:tavLst>
                                        <p:tav tm="0">
                                          <p:val>
                                            <p:fltVal val="720"/>
                                          </p:val>
                                        </p:tav>
                                        <p:tav tm="100000">
                                          <p:val>
                                            <p:fltVal val="0"/>
                                          </p:val>
                                        </p:tav>
                                      </p:tavLst>
                                    </p:anim>
                                    <p:anim calcmode="lin" valueType="num">
                                      <p:cBhvr>
                                        <p:cTn id="15" dur="2000" fill="hold"/>
                                        <p:tgtEl>
                                          <p:spTgt spid="73735"/>
                                        </p:tgtEl>
                                        <p:attrNameLst>
                                          <p:attrName>ppt_h</p:attrName>
                                        </p:attrNameLst>
                                      </p:cBhvr>
                                      <p:tavLst>
                                        <p:tav tm="0">
                                          <p:val>
                                            <p:fltVal val="0"/>
                                          </p:val>
                                        </p:tav>
                                        <p:tav tm="100000">
                                          <p:val>
                                            <p:strVal val="#ppt_h"/>
                                          </p:val>
                                        </p:tav>
                                      </p:tavLst>
                                    </p:anim>
                                    <p:anim calcmode="lin" valueType="num">
                                      <p:cBhvr>
                                        <p:cTn id="16" dur="2000" fill="hold"/>
                                        <p:tgtEl>
                                          <p:spTgt spid="7373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7" name="图片 8196" descr="20"/>
          <p:cNvPicPr>
            <a:picLocks noChangeAspect="1"/>
          </p:cNvPicPr>
          <p:nvPr/>
        </p:nvPicPr>
        <p:blipFill>
          <a:blip r:embed="rId4"/>
          <a:stretch>
            <a:fillRect/>
          </a:stretch>
        </p:blipFill>
        <p:spPr>
          <a:xfrm>
            <a:off x="0" y="160867"/>
            <a:ext cx="11432117" cy="6697133"/>
          </a:xfrm>
          <a:prstGeom prst="rect">
            <a:avLst/>
          </a:prstGeom>
          <a:noFill/>
          <a:ln w="9525">
            <a:noFill/>
          </a:ln>
        </p:spPr>
      </p:pic>
      <p:sp>
        <p:nvSpPr>
          <p:cNvPr id="8198" name="文本框 8197"/>
          <p:cNvSpPr txBox="1"/>
          <p:nvPr/>
        </p:nvSpPr>
        <p:spPr>
          <a:xfrm>
            <a:off x="5283200" y="2514600"/>
            <a:ext cx="5181600" cy="1543050"/>
          </a:xfrm>
          <a:prstGeom prst="rect">
            <a:avLst/>
          </a:prstGeom>
          <a:noFill/>
          <a:ln w="9525">
            <a:noFill/>
          </a:ln>
        </p:spPr>
        <p:txBody>
          <a:bodyPr lIns="66349" tIns="33174" rIns="66349" bIns="33174">
            <a:spAutoFit/>
          </a:bodyPr>
          <a:lstStyle/>
          <a:p>
            <a:pPr marL="0" marR="0" lvl="0" indent="0" algn="ctr" defTabSz="815975" rtl="0" eaLnBrk="1" fontAlgn="auto" latinLnBrk="0" hangingPunct="1">
              <a:lnSpc>
                <a:spcPct val="100000"/>
              </a:lnSpc>
              <a:spcBef>
                <a:spcPct val="50000"/>
              </a:spcBef>
              <a:spcAft>
                <a:spcPts val="0"/>
              </a:spcAft>
              <a:buClrTx/>
              <a:buSzTx/>
              <a:buFontTx/>
              <a:buNone/>
              <a:tabLst/>
              <a:defRPr/>
            </a:pP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rPr>
              <a:t>Trả lời câu hỏi kể chuyện theo tranh qua trò chơi “Hộp quà bí ẩn”</a:t>
            </a:r>
          </a:p>
        </p:txBody>
      </p:sp>
      <p:sp>
        <p:nvSpPr>
          <p:cNvPr id="8200" name="文本框 8199"/>
          <p:cNvSpPr txBox="1"/>
          <p:nvPr/>
        </p:nvSpPr>
        <p:spPr>
          <a:xfrm>
            <a:off x="406400" y="2209800"/>
            <a:ext cx="3352800" cy="640715"/>
          </a:xfrm>
          <a:prstGeom prst="rect">
            <a:avLst/>
          </a:prstGeom>
          <a:noFill/>
          <a:ln w="9525">
            <a:noFill/>
          </a:ln>
        </p:spPr>
        <p:txBody>
          <a:bodyPr lIns="66349" tIns="33174" rIns="66349" bIns="33174">
            <a:spAutoFit/>
          </a:bodyPr>
          <a:lstStyle/>
          <a:p>
            <a:pPr marL="0" marR="0" lvl="0" indent="0" algn="ctr" defTabSz="815975" rtl="0" eaLnBrk="1" fontAlgn="auto" latinLnBrk="0" hangingPunct="1">
              <a:lnSpc>
                <a:spcPct val="100000"/>
              </a:lnSpc>
              <a:spcBef>
                <a:spcPct val="50000"/>
              </a:spcBef>
              <a:spcAft>
                <a:spcPts val="0"/>
              </a:spcAft>
              <a:buClrTx/>
              <a:buSzTx/>
              <a:buFontTx/>
              <a:buNone/>
              <a:tabLst/>
              <a:defRPr/>
            </a:pPr>
            <a:r>
              <a:rPr kumimoji="0" lang="en-US" altLang="zh-CN" sz="3735" b="0" i="0" u="none" strike="noStrike" kern="1200" cap="none" spc="0" normalizeH="0" baseline="0" noProof="0" dirty="0">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rPr>
              <a:t>Cùng bạn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8197"/>
                                        </p:tgtEl>
                                        <p:attrNameLst>
                                          <p:attrName>style.visibility</p:attrName>
                                        </p:attrNameLst>
                                      </p:cBhvr>
                                      <p:to>
                                        <p:strVal val="visible"/>
                                      </p:to>
                                    </p:set>
                                    <p:anim calcmode="lin" valueType="num">
                                      <p:cBhvr>
                                        <p:cTn id="7" dur="1000" fill="hold"/>
                                        <p:tgtEl>
                                          <p:spTgt spid="8197"/>
                                        </p:tgtEl>
                                        <p:attrNameLst>
                                          <p:attrName>ppt_w</p:attrName>
                                        </p:attrNameLst>
                                      </p:cBhvr>
                                      <p:tavLst>
                                        <p:tav tm="0">
                                          <p:val>
                                            <p:fltVal val="0"/>
                                          </p:val>
                                        </p:tav>
                                        <p:tav tm="100000">
                                          <p:val>
                                            <p:strVal val="#ppt_w"/>
                                          </p:val>
                                        </p:tav>
                                      </p:tavLst>
                                    </p:anim>
                                    <p:anim calcmode="lin" valueType="num">
                                      <p:cBhvr>
                                        <p:cTn id="8" dur="1000" fill="hold"/>
                                        <p:tgtEl>
                                          <p:spTgt spid="8197"/>
                                        </p:tgtEl>
                                        <p:attrNameLst>
                                          <p:attrName>ppt_h</p:attrName>
                                        </p:attrNameLst>
                                      </p:cBhvr>
                                      <p:tavLst>
                                        <p:tav tm="0">
                                          <p:val>
                                            <p:fltVal val="0"/>
                                          </p:val>
                                        </p:tav>
                                        <p:tav tm="100000">
                                          <p:val>
                                            <p:strVal val="#ppt_h"/>
                                          </p:val>
                                        </p:tav>
                                      </p:tavLst>
                                    </p:anim>
                                    <p:anim calcmode="lin" valueType="num">
                                      <p:cBhvr>
                                        <p:cTn id="9" dur="1000" fill="hold"/>
                                        <p:tgtEl>
                                          <p:spTgt spid="819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197"/>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3" name="cashreg.wav"/>
                                        </p:tgtEl>
                                      </p:cMediaNode>
                                    </p:audio>
                                  </p:subTnLst>
                                </p:cTn>
                              </p:par>
                            </p:childTnLst>
                          </p:cTn>
                        </p:par>
                        <p:par>
                          <p:cTn id="11" fill="hold">
                            <p:stCondLst>
                              <p:cond delay="1000"/>
                            </p:stCondLst>
                            <p:childTnLst>
                              <p:par>
                                <p:cTn id="12" presetID="27" presetClass="entr" presetSubtype="0" fill="hold" grpId="0" nodeType="afterEffect">
                                  <p:stCondLst>
                                    <p:cond delay="0"/>
                                  </p:stCondLst>
                                  <p:iterate type="lt">
                                    <p:tmPct val="50000"/>
                                  </p:iterate>
                                  <p:childTnLst>
                                    <p:set>
                                      <p:cBhvr>
                                        <p:cTn id="13" dur="1" fill="hold">
                                          <p:stCondLst>
                                            <p:cond delay="0"/>
                                          </p:stCondLst>
                                        </p:cTn>
                                        <p:tgtEl>
                                          <p:spTgt spid="8200">
                                            <p:txEl>
                                              <p:pRg st="0" end="0"/>
                                            </p:txEl>
                                          </p:spTgt>
                                        </p:tgtEl>
                                        <p:attrNameLst>
                                          <p:attrName>style.visibility</p:attrName>
                                        </p:attrNameLst>
                                      </p:cBhvr>
                                      <p:to>
                                        <p:strVal val="visible"/>
                                      </p:to>
                                    </p:set>
                                    <p:anim calcmode="discrete" valueType="clr">
                                      <p:cBhvr override="childStyle">
                                        <p:cTn id="14" dur="80"/>
                                        <p:tgtEl>
                                          <p:spTgt spid="820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8200">
                                            <p:txEl>
                                              <p:pRg st="0" end="0"/>
                                            </p:txEl>
                                          </p:spTgt>
                                        </p:tgtEl>
                                        <p:attrNameLst>
                                          <p:attrName>fillcolor</p:attrName>
                                        </p:attrNameLst>
                                      </p:cBhvr>
                                      <p:tavLst>
                                        <p:tav tm="0">
                                          <p:val>
                                            <p:clrVal>
                                              <a:schemeClr val="accent2"/>
                                            </p:clrVal>
                                          </p:val>
                                        </p:tav>
                                        <p:tav tm="50000">
                                          <p:val>
                                            <p:clrVal>
                                              <a:schemeClr val="hlink"/>
                                            </p:clrVal>
                                          </p:val>
                                        </p:tav>
                                      </p:tavLst>
                                    </p:anim>
                                    <p:set>
                                      <p:cBhvr>
                                        <p:cTn id="16" dur="80"/>
                                        <p:tgtEl>
                                          <p:spTgt spid="8200">
                                            <p:txEl>
                                              <p:pRg st="0" end="0"/>
                                            </p:txEl>
                                          </p:spTgt>
                                        </p:tgtEl>
                                        <p:attrNameLst>
                                          <p:attrName>fill.type</p:attrName>
                                        </p:attrNameLst>
                                      </p:cBhvr>
                                      <p:to>
                                        <p:strVal val="solid"/>
                                      </p:to>
                                    </p:set>
                                  </p:childTnLst>
                                </p:cTn>
                              </p:par>
                            </p:childTnLst>
                          </p:cTn>
                        </p:par>
                        <p:par>
                          <p:cTn id="17" fill="hold">
                            <p:stCondLst>
                              <p:cond delay="1360"/>
                            </p:stCondLst>
                            <p:childTnLst>
                              <p:par>
                                <p:cTn id="18" presetID="27" presetClass="entr" presetSubtype="0" fill="hold" grpId="0" nodeType="afterEffect">
                                  <p:stCondLst>
                                    <p:cond delay="0"/>
                                  </p:stCondLst>
                                  <p:iterate type="lt">
                                    <p:tmPct val="50000"/>
                                  </p:iterate>
                                  <p:childTnLst>
                                    <p:set>
                                      <p:cBhvr>
                                        <p:cTn id="19" dur="1" fill="hold">
                                          <p:stCondLst>
                                            <p:cond delay="0"/>
                                          </p:stCondLst>
                                        </p:cTn>
                                        <p:tgtEl>
                                          <p:spTgt spid="8198">
                                            <p:txEl>
                                              <p:pRg st="0" end="0"/>
                                            </p:txEl>
                                          </p:spTgt>
                                        </p:tgtEl>
                                        <p:attrNameLst>
                                          <p:attrName>style.visibility</p:attrName>
                                        </p:attrNameLst>
                                      </p:cBhvr>
                                      <p:to>
                                        <p:strVal val="visible"/>
                                      </p:to>
                                    </p:set>
                                    <p:anim calcmode="discrete" valueType="clr">
                                      <p:cBhvr override="childStyle">
                                        <p:cTn id="20" dur="80"/>
                                        <p:tgtEl>
                                          <p:spTgt spid="819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8198">
                                            <p:txEl>
                                              <p:pRg st="0" end="0"/>
                                            </p:txEl>
                                          </p:spTgt>
                                        </p:tgtEl>
                                        <p:attrNameLst>
                                          <p:attrName>fillcolor</p:attrName>
                                        </p:attrNameLst>
                                      </p:cBhvr>
                                      <p:tavLst>
                                        <p:tav tm="0">
                                          <p:val>
                                            <p:clrVal>
                                              <a:schemeClr val="accent2"/>
                                            </p:clrVal>
                                          </p:val>
                                        </p:tav>
                                        <p:tav tm="50000">
                                          <p:val>
                                            <p:clrVal>
                                              <a:schemeClr val="hlink"/>
                                            </p:clrVal>
                                          </p:val>
                                        </p:tav>
                                      </p:tavLst>
                                    </p:anim>
                                    <p:set>
                                      <p:cBhvr>
                                        <p:cTn id="22" dur="80"/>
                                        <p:tgtEl>
                                          <p:spTgt spid="8198">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8" grpId="0" build="allAtOnce"/>
      <p:bldP spid="8200"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0"/>
          <p:cNvSpPr/>
          <p:nvPr/>
        </p:nvSpPr>
        <p:spPr>
          <a:xfrm>
            <a:off x="0" y="1839384"/>
            <a:ext cx="12192000" cy="1143000"/>
          </a:xfrm>
          <a:prstGeom prst="rect">
            <a:avLst/>
          </a:prstGeom>
          <a:blipFill rotWithShape="1">
            <a:blip r:embed="rId3"/>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Calibri" panose="020F0502020204030204" charset="0"/>
              <a:ea typeface="+mn-ea"/>
              <a:cs typeface="+mn-cs"/>
            </a:endParaRPr>
          </a:p>
        </p:txBody>
      </p:sp>
      <p:sp>
        <p:nvSpPr>
          <p:cNvPr id="23555" name="Rectangle 29"/>
          <p:cNvSpPr/>
          <p:nvPr/>
        </p:nvSpPr>
        <p:spPr>
          <a:xfrm>
            <a:off x="0" y="5156200"/>
            <a:ext cx="12192000" cy="1140884"/>
          </a:xfrm>
          <a:prstGeom prst="rect">
            <a:avLst/>
          </a:prstGeom>
          <a:blipFill rotWithShape="1">
            <a:blip r:embed="rId3"/>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Calibri" panose="020F0502020204030204" charset="0"/>
              <a:ea typeface="+mn-ea"/>
              <a:cs typeface="+mn-cs"/>
            </a:endParaRPr>
          </a:p>
        </p:txBody>
      </p:sp>
      <p:pic>
        <p:nvPicPr>
          <p:cNvPr id="8" name="Picture 7">
            <a:hlinkClick r:id="rId4" action="ppaction://hlinksldjump">
              <a:snd r:embed="rId5" name="chimes.wav"/>
            </a:hlinkClick>
          </p:cNvPr>
          <p:cNvPicPr>
            <a:picLocks noChangeAspect="1"/>
          </p:cNvPicPr>
          <p:nvPr/>
        </p:nvPicPr>
        <p:blipFill>
          <a:blip r:embed="rId6"/>
          <a:stretch>
            <a:fillRect/>
          </a:stretch>
        </p:blipFill>
        <p:spPr>
          <a:xfrm>
            <a:off x="410845" y="889000"/>
            <a:ext cx="1968500" cy="1744133"/>
          </a:xfrm>
          <a:prstGeom prst="rect">
            <a:avLst/>
          </a:prstGeom>
          <a:noFill/>
          <a:ln w="9525">
            <a:noFill/>
          </a:ln>
        </p:spPr>
      </p:pic>
      <p:pic>
        <p:nvPicPr>
          <p:cNvPr id="9" name="Picture 8"/>
          <p:cNvPicPr>
            <a:picLocks noChangeAspect="1"/>
          </p:cNvPicPr>
          <p:nvPr/>
        </p:nvPicPr>
        <p:blipFill>
          <a:blip r:embed="rId7"/>
          <a:stretch>
            <a:fillRect/>
          </a:stretch>
        </p:blipFill>
        <p:spPr>
          <a:xfrm>
            <a:off x="410633" y="419100"/>
            <a:ext cx="2059517" cy="1382184"/>
          </a:xfrm>
          <a:prstGeom prst="rect">
            <a:avLst/>
          </a:prstGeom>
          <a:noFill/>
          <a:ln w="9525">
            <a:noFill/>
          </a:ln>
        </p:spPr>
      </p:pic>
      <p:pic>
        <p:nvPicPr>
          <p:cNvPr id="10" name="Picture 9">
            <a:hlinkClick r:id="rId8" action="ppaction://hlinksldjump">
              <a:snd r:embed="rId5" name="chimes.wav"/>
            </a:hlinkClick>
          </p:cNvPr>
          <p:cNvPicPr>
            <a:picLocks noChangeAspect="1"/>
          </p:cNvPicPr>
          <p:nvPr/>
        </p:nvPicPr>
        <p:blipFill>
          <a:blip r:embed="rId9"/>
          <a:stretch>
            <a:fillRect/>
          </a:stretch>
        </p:blipFill>
        <p:spPr>
          <a:xfrm>
            <a:off x="2734733" y="931333"/>
            <a:ext cx="1968500" cy="1744133"/>
          </a:xfrm>
          <a:prstGeom prst="rect">
            <a:avLst/>
          </a:prstGeom>
          <a:noFill/>
          <a:ln w="9525">
            <a:noFill/>
          </a:ln>
        </p:spPr>
      </p:pic>
      <p:pic>
        <p:nvPicPr>
          <p:cNvPr id="11" name="Picture 10"/>
          <p:cNvPicPr>
            <a:picLocks noChangeAspect="1"/>
          </p:cNvPicPr>
          <p:nvPr/>
        </p:nvPicPr>
        <p:blipFill>
          <a:blip r:embed="rId10"/>
          <a:stretch>
            <a:fillRect/>
          </a:stretch>
        </p:blipFill>
        <p:spPr>
          <a:xfrm>
            <a:off x="2743200" y="381000"/>
            <a:ext cx="2059517" cy="1382184"/>
          </a:xfrm>
          <a:prstGeom prst="rect">
            <a:avLst/>
          </a:prstGeom>
          <a:noFill/>
          <a:ln w="9525">
            <a:noFill/>
          </a:ln>
        </p:spPr>
      </p:pic>
      <p:pic>
        <p:nvPicPr>
          <p:cNvPr id="12" name="Picture 11">
            <a:hlinkClick r:id="rId11" action="ppaction://hlinksldjump">
              <a:snd r:embed="rId5" name="chimes.wav"/>
            </a:hlinkClick>
          </p:cNvPr>
          <p:cNvPicPr>
            <a:picLocks noChangeAspect="1"/>
          </p:cNvPicPr>
          <p:nvPr/>
        </p:nvPicPr>
        <p:blipFill>
          <a:blip r:embed="rId12"/>
          <a:stretch>
            <a:fillRect/>
          </a:stretch>
        </p:blipFill>
        <p:spPr>
          <a:xfrm>
            <a:off x="4978612" y="931333"/>
            <a:ext cx="1970617" cy="1744133"/>
          </a:xfrm>
          <a:prstGeom prst="rect">
            <a:avLst/>
          </a:prstGeom>
          <a:noFill/>
          <a:ln w="9525">
            <a:noFill/>
          </a:ln>
        </p:spPr>
      </p:pic>
      <p:pic>
        <p:nvPicPr>
          <p:cNvPr id="13" name="Picture 12"/>
          <p:cNvPicPr>
            <a:picLocks noChangeAspect="1"/>
          </p:cNvPicPr>
          <p:nvPr/>
        </p:nvPicPr>
        <p:blipFill>
          <a:blip r:embed="rId13"/>
          <a:stretch>
            <a:fillRect/>
          </a:stretch>
        </p:blipFill>
        <p:spPr>
          <a:xfrm>
            <a:off x="4965700" y="419100"/>
            <a:ext cx="2061633" cy="1382184"/>
          </a:xfrm>
          <a:prstGeom prst="rect">
            <a:avLst/>
          </a:prstGeom>
          <a:noFill/>
          <a:ln w="9525">
            <a:noFill/>
          </a:ln>
        </p:spPr>
      </p:pic>
      <p:pic>
        <p:nvPicPr>
          <p:cNvPr id="14" name="Picture 13">
            <a:hlinkClick r:id="rId14" action="ppaction://hlinksldjump">
              <a:snd r:embed="rId5" name="chimes.wav"/>
            </a:hlinkClick>
          </p:cNvPr>
          <p:cNvPicPr>
            <a:picLocks noChangeAspect="1"/>
          </p:cNvPicPr>
          <p:nvPr/>
        </p:nvPicPr>
        <p:blipFill>
          <a:blip r:embed="rId15"/>
          <a:stretch>
            <a:fillRect/>
          </a:stretch>
        </p:blipFill>
        <p:spPr>
          <a:xfrm>
            <a:off x="7315200" y="889000"/>
            <a:ext cx="1970617" cy="1744133"/>
          </a:xfrm>
          <a:prstGeom prst="rect">
            <a:avLst/>
          </a:prstGeom>
          <a:noFill/>
          <a:ln w="9525">
            <a:noFill/>
          </a:ln>
        </p:spPr>
      </p:pic>
      <p:pic>
        <p:nvPicPr>
          <p:cNvPr id="15" name="Picture 14"/>
          <p:cNvPicPr>
            <a:picLocks noChangeAspect="1"/>
          </p:cNvPicPr>
          <p:nvPr/>
        </p:nvPicPr>
        <p:blipFill>
          <a:blip r:embed="rId16"/>
          <a:stretch>
            <a:fillRect/>
          </a:stretch>
        </p:blipFill>
        <p:spPr>
          <a:xfrm>
            <a:off x="7291917" y="419100"/>
            <a:ext cx="2059516" cy="1382184"/>
          </a:xfrm>
          <a:prstGeom prst="rect">
            <a:avLst/>
          </a:prstGeom>
          <a:noFill/>
          <a:ln w="9525">
            <a:noFill/>
          </a:ln>
        </p:spPr>
      </p:pic>
      <p:pic>
        <p:nvPicPr>
          <p:cNvPr id="23568" name="Picture 36"/>
          <p:cNvPicPr>
            <a:picLocks noChangeAspect="1"/>
          </p:cNvPicPr>
          <p:nvPr/>
        </p:nvPicPr>
        <p:blipFill>
          <a:blip r:embed="rId17"/>
          <a:stretch>
            <a:fillRect/>
          </a:stretch>
        </p:blipFill>
        <p:spPr>
          <a:xfrm>
            <a:off x="0" y="6309784"/>
            <a:ext cx="6096000" cy="334433"/>
          </a:xfrm>
          <a:prstGeom prst="rect">
            <a:avLst/>
          </a:prstGeom>
          <a:noFill/>
          <a:ln w="9525">
            <a:noFill/>
          </a:ln>
        </p:spPr>
      </p:pic>
      <p:pic>
        <p:nvPicPr>
          <p:cNvPr id="23569" name="Picture 37"/>
          <p:cNvPicPr>
            <a:picLocks noChangeAspect="1"/>
          </p:cNvPicPr>
          <p:nvPr/>
        </p:nvPicPr>
        <p:blipFill>
          <a:blip r:embed="rId17"/>
          <a:stretch>
            <a:fillRect/>
          </a:stretch>
        </p:blipFill>
        <p:spPr>
          <a:xfrm>
            <a:off x="6096000" y="6309784"/>
            <a:ext cx="6096000" cy="334433"/>
          </a:xfrm>
          <a:prstGeom prst="rect">
            <a:avLst/>
          </a:prstGeom>
          <a:noFill/>
          <a:ln w="9525">
            <a:noFill/>
          </a:ln>
        </p:spPr>
      </p:pic>
      <p:pic>
        <p:nvPicPr>
          <p:cNvPr id="23570" name="Picture 38"/>
          <p:cNvPicPr>
            <a:picLocks noChangeAspect="1"/>
          </p:cNvPicPr>
          <p:nvPr/>
        </p:nvPicPr>
        <p:blipFill>
          <a:blip r:embed="rId17"/>
          <a:stretch>
            <a:fillRect/>
          </a:stretch>
        </p:blipFill>
        <p:spPr>
          <a:xfrm>
            <a:off x="609600" y="3124200"/>
            <a:ext cx="6096000" cy="334433"/>
          </a:xfrm>
          <a:prstGeom prst="rect">
            <a:avLst/>
          </a:prstGeom>
          <a:noFill/>
          <a:ln w="9525">
            <a:noFill/>
          </a:ln>
        </p:spPr>
      </p:pic>
      <p:pic>
        <p:nvPicPr>
          <p:cNvPr id="23571" name="Picture 39"/>
          <p:cNvPicPr>
            <a:picLocks noChangeAspect="1"/>
          </p:cNvPicPr>
          <p:nvPr/>
        </p:nvPicPr>
        <p:blipFill>
          <a:blip r:embed="rId17"/>
          <a:stretch>
            <a:fillRect/>
          </a:stretch>
        </p:blipFill>
        <p:spPr>
          <a:xfrm>
            <a:off x="6096000" y="2976033"/>
            <a:ext cx="6096000" cy="334433"/>
          </a:xfrm>
          <a:prstGeom prst="rect">
            <a:avLst/>
          </a:prstGeom>
          <a:noFill/>
          <a:ln w="9525">
            <a:noFill/>
          </a:ln>
        </p:spPr>
      </p:pic>
      <p:sp>
        <p:nvSpPr>
          <p:cNvPr id="23572" name="Flowchart: Summing Junction 41">
            <a:hlinkClick r:id="" action="ppaction://noaction"/>
          </p:cNvPr>
          <p:cNvSpPr/>
          <p:nvPr/>
        </p:nvSpPr>
        <p:spPr>
          <a:xfrm>
            <a:off x="11398251" y="6115051"/>
            <a:ext cx="649816" cy="649816"/>
          </a:xfrm>
          <a:prstGeom prst="flowChartSummingJunction">
            <a:avLst/>
          </a:prstGeom>
          <a:solidFill>
            <a:srgbClr val="FF0000"/>
          </a:solidFill>
          <a:ln w="38100" cap="flat" cmpd="sng">
            <a:solidFill>
              <a:srgbClr val="FFFF00"/>
            </a:solidFill>
            <a:prstDash val="solid"/>
            <a:miter/>
            <a:headEnd type="none" w="med" len="med"/>
            <a:tailEnd type="none" w="med" len="med"/>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Calibri" panose="020F0502020204030204" charset="0"/>
              <a:ea typeface="+mn-ea"/>
              <a:cs typeface="+mn-cs"/>
            </a:endParaRPr>
          </a:p>
        </p:txBody>
      </p:sp>
      <p:sp>
        <p:nvSpPr>
          <p:cNvPr id="23573" name="AutoShape 21">
            <a:hlinkClick r:id="" action="ppaction://hlinkshowjump?jump=nextslide">
              <a:snd r:embed="rId18" name="camera.wav"/>
            </a:hlinkClick>
          </p:cNvPr>
          <p:cNvSpPr/>
          <p:nvPr/>
        </p:nvSpPr>
        <p:spPr>
          <a:xfrm>
            <a:off x="10566400" y="5562600"/>
            <a:ext cx="1261533" cy="383117"/>
          </a:xfrm>
          <a:prstGeom prst="rightArrow">
            <a:avLst>
              <a:gd name="adj1" fmla="val 50000"/>
              <a:gd name="adj2" fmla="val 82320"/>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9"/>
                                        </p:tgtEl>
                                      </p:cBhvr>
                                    </p:animEffect>
                                    <p:set>
                                      <p:cBhvr>
                                        <p:cTn id="10"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1" restart="whenNotActive" fill="hold" evtFilter="cancelBubble" nodeType="interactiveSeq">
                <p:stCondLst>
                  <p:cond evt="onClick" delay="0">
                    <p:tgtEl>
                      <p:spTgt spid="10"/>
                    </p:tgtEl>
                  </p:cond>
                </p:stCondLst>
                <p:endSync evt="end" delay="0">
                  <p:rtn val="all"/>
                </p:endSync>
                <p:childTnLst>
                  <p:par>
                    <p:cTn id="12" fill="hold">
                      <p:stCondLst>
                        <p:cond delay="0"/>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10"/>
                                        </p:tgtEl>
                                      </p:cBhvr>
                                    </p:animEffect>
                                    <p:set>
                                      <p:cBhvr>
                                        <p:cTn id="16" dur="1" fill="hold">
                                          <p:stCondLst>
                                            <p:cond delay="499"/>
                                          </p:stCondLst>
                                        </p:cTn>
                                        <p:tgtEl>
                                          <p:spTgt spid="10"/>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11"/>
                                        </p:tgtEl>
                                      </p:cBhvr>
                                    </p:animEffect>
                                    <p:set>
                                      <p:cBhvr>
                                        <p:cTn id="19"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0" restart="whenNotActive" fill="hold" evtFilter="cancelBubble" nodeType="interactiveSeq">
                <p:stCondLst>
                  <p:cond evt="onClick" delay="0">
                    <p:tgtEl>
                      <p:spTgt spid="12"/>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13"/>
                                        </p:tgtEl>
                                      </p:cBhvr>
                                    </p:animEffect>
                                    <p:set>
                                      <p:cBhvr>
                                        <p:cTn id="28"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29" restart="whenNotActive" fill="hold" evtFilter="cancelBubble" nodeType="interactiveSeq">
                <p:stCondLst>
                  <p:cond evt="onClick" delay="0">
                    <p:tgtEl>
                      <p:spTgt spid="14"/>
                    </p:tgtEl>
                  </p:cond>
                </p:stCondLst>
                <p:endSync evt="end" delay="0">
                  <p:rtn val="all"/>
                </p:endSync>
                <p:childTnLst>
                  <p:par>
                    <p:cTn id="30" fill="hold">
                      <p:stCondLst>
                        <p:cond delay="0"/>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14"/>
                                        </p:tgtEl>
                                      </p:cBhvr>
                                    </p:animEffect>
                                    <p:set>
                                      <p:cBhvr>
                                        <p:cTn id="34" dur="1" fill="hold">
                                          <p:stCondLst>
                                            <p:cond delay="499"/>
                                          </p:stCondLst>
                                        </p:cTn>
                                        <p:tgtEl>
                                          <p:spTgt spid="14"/>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15"/>
                                        </p:tgtEl>
                                      </p:cBhvr>
                                    </p:animEffect>
                                    <p:set>
                                      <p:cBhvr>
                                        <p:cTn id="37"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3"/>
          <p:cNvPicPr>
            <a:picLocks noChangeAspect="1"/>
          </p:cNvPicPr>
          <p:nvPr/>
        </p:nvPicPr>
        <p:blipFill>
          <a:blip r:embed="rId4"/>
          <a:stretch>
            <a:fillRect/>
          </a:stretch>
        </p:blipFill>
        <p:spPr>
          <a:xfrm>
            <a:off x="5833533" y="-50800"/>
            <a:ext cx="1940984" cy="1858433"/>
          </a:xfrm>
          <a:prstGeom prst="rect">
            <a:avLst/>
          </a:prstGeom>
          <a:noFill/>
          <a:ln w="9525">
            <a:noFill/>
          </a:ln>
        </p:spPr>
      </p:pic>
      <p:pic>
        <p:nvPicPr>
          <p:cNvPr id="25603" name="Picture 4"/>
          <p:cNvPicPr>
            <a:picLocks noChangeAspect="1"/>
          </p:cNvPicPr>
          <p:nvPr/>
        </p:nvPicPr>
        <p:blipFill>
          <a:blip r:embed="rId5"/>
          <a:stretch>
            <a:fillRect/>
          </a:stretch>
        </p:blipFill>
        <p:spPr>
          <a:xfrm>
            <a:off x="9772651" y="4861984"/>
            <a:ext cx="1970616" cy="1742016"/>
          </a:xfrm>
          <a:prstGeom prst="rect">
            <a:avLst/>
          </a:prstGeom>
          <a:noFill/>
          <a:ln w="9525">
            <a:noFill/>
          </a:ln>
        </p:spPr>
      </p:pic>
      <p:pic>
        <p:nvPicPr>
          <p:cNvPr id="7" name="Picture 6"/>
          <p:cNvPicPr>
            <a:picLocks noChangeAspect="1"/>
          </p:cNvPicPr>
          <p:nvPr/>
        </p:nvPicPr>
        <p:blipFill>
          <a:blip r:embed="rId6"/>
          <a:stretch>
            <a:fillRect/>
          </a:stretch>
        </p:blipFill>
        <p:spPr>
          <a:xfrm>
            <a:off x="9726084" y="4347633"/>
            <a:ext cx="2061633" cy="1384300"/>
          </a:xfrm>
          <a:prstGeom prst="rect">
            <a:avLst/>
          </a:prstGeom>
          <a:noFill/>
          <a:ln w="9525">
            <a:noFill/>
          </a:ln>
        </p:spPr>
      </p:pic>
      <p:sp>
        <p:nvSpPr>
          <p:cNvPr id="9" name="Rectangle: Folded Corner 8"/>
          <p:cNvSpPr/>
          <p:nvPr/>
        </p:nvSpPr>
        <p:spPr>
          <a:xfrm>
            <a:off x="9956800" y="3937000"/>
            <a:ext cx="1468967" cy="1329267"/>
          </a:xfrm>
          <a:prstGeom prst="foldedCorner">
            <a:avLst>
              <a:gd name="adj" fmla="val 16667"/>
            </a:avLst>
          </a:prstGeom>
          <a:solidFill>
            <a:schemeClr val="bg1"/>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1865"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You are given 3 candies </a:t>
            </a:r>
          </a:p>
        </p:txBody>
      </p:sp>
      <p:sp>
        <p:nvSpPr>
          <p:cNvPr id="27" name="Rectangle: Folded Corner 26"/>
          <p:cNvSpPr/>
          <p:nvPr/>
        </p:nvSpPr>
        <p:spPr>
          <a:xfrm>
            <a:off x="0" y="0"/>
            <a:ext cx="11988800" cy="1295400"/>
          </a:xfrm>
          <a:prstGeom prst="foldedCorner">
            <a:avLst>
              <a:gd name="adj" fmla="val 16667"/>
            </a:avLst>
          </a:prstGeom>
          <a:solidFill>
            <a:schemeClr val="bg1">
              <a:alpha val="90195"/>
            </a:schemeClr>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Hai </a:t>
            </a:r>
            <a:r>
              <a:rPr kumimoji="0" lang="en-US" sz="40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bà</a:t>
            </a:r>
            <a:r>
              <a:rPr kumimoji="0" lang="en-US" sz="40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cháu</a:t>
            </a:r>
            <a:r>
              <a:rPr kumimoji="0" lang="en-US" sz="40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nghèo</a:t>
            </a:r>
            <a:r>
              <a:rPr kumimoji="0" lang="en-US" sz="40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khổ</a:t>
            </a:r>
            <a:r>
              <a:rPr kumimoji="0" lang="en-US" sz="40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làm</a:t>
            </a:r>
            <a:r>
              <a:rPr kumimoji="0" lang="en-US" sz="40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gì</a:t>
            </a:r>
            <a:r>
              <a:rPr kumimoji="0" lang="en-US" sz="40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để</a:t>
            </a:r>
            <a:r>
              <a:rPr kumimoji="0" lang="en-US" sz="40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sinh</a:t>
            </a:r>
            <a:r>
              <a:rPr kumimoji="0" lang="en-US" sz="40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sống</a:t>
            </a:r>
            <a:endParaRPr kumimoji="0" lang="en-US" sz="40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28" name="Rectangle: Folded Corner 27"/>
          <p:cNvSpPr/>
          <p:nvPr/>
        </p:nvSpPr>
        <p:spPr>
          <a:xfrm>
            <a:off x="0" y="1498600"/>
            <a:ext cx="11988800" cy="1532467"/>
          </a:xfrm>
          <a:prstGeom prst="foldedCorner">
            <a:avLst>
              <a:gd name="adj" fmla="val 16667"/>
            </a:avLst>
          </a:prstGeom>
          <a:solidFill>
            <a:schemeClr val="bg1">
              <a:alpha val="90195"/>
            </a:schemeClr>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vi-VN" sz="32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Hai </a:t>
            </a:r>
            <a:r>
              <a:rPr kumimoji="0" lang="en-US" altLang="vi-VN" sz="32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bà</a:t>
            </a:r>
            <a:r>
              <a:rPr kumimoji="0" lang="en-US" altLang="vi-VN" sz="32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vi-VN" sz="32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cháu</a:t>
            </a:r>
            <a:r>
              <a:rPr kumimoji="0" lang="en-US" altLang="vi-VN" sz="32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vi-VN" sz="32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phải</a:t>
            </a:r>
            <a:r>
              <a:rPr kumimoji="0" lang="en-US" altLang="vi-VN" sz="32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vi-VN" sz="32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đi</a:t>
            </a:r>
            <a:r>
              <a:rPr kumimoji="0" lang="en-US" altLang="vi-VN" sz="32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vi-VN" sz="32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đào</a:t>
            </a:r>
            <a:r>
              <a:rPr kumimoji="0" lang="en-US" altLang="vi-VN" sz="32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vi-VN" sz="32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củ</a:t>
            </a:r>
            <a:r>
              <a:rPr kumimoji="0" lang="en-US" altLang="vi-VN" sz="32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vi-VN" sz="32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mài</a:t>
            </a:r>
            <a:r>
              <a:rPr kumimoji="0" lang="en-US" altLang="vi-VN" sz="32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vi-VN" sz="32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để</a:t>
            </a:r>
            <a:r>
              <a:rPr kumimoji="0" lang="en-US" altLang="vi-VN" sz="32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vi-VN" sz="32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ăn</a:t>
            </a:r>
            <a:r>
              <a:rPr kumimoji="0" lang="en-US" altLang="vi-VN" sz="32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25608" name="Rectangle 32"/>
          <p:cNvSpPr/>
          <p:nvPr/>
        </p:nvSpPr>
        <p:spPr>
          <a:xfrm rot="5600923">
            <a:off x="2829984" y="4993217"/>
            <a:ext cx="2438400" cy="251883"/>
          </a:xfrm>
          <a:prstGeom prst="rect">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25610" name="Picture 34"/>
          <p:cNvPicPr>
            <a:picLocks noChangeAspect="1"/>
          </p:cNvPicPr>
          <p:nvPr/>
        </p:nvPicPr>
        <p:blipFill>
          <a:blip r:embed="rId8"/>
          <a:stretch>
            <a:fillRect/>
          </a:stretch>
        </p:blipFill>
        <p:spPr>
          <a:xfrm>
            <a:off x="3572933" y="5458884"/>
            <a:ext cx="952500" cy="1018116"/>
          </a:xfrm>
          <a:prstGeom prst="rect">
            <a:avLst/>
          </a:prstGeom>
          <a:noFill/>
          <a:ln w="9525">
            <a:noFill/>
          </a:ln>
        </p:spPr>
      </p:pic>
      <p:grpSp>
        <p:nvGrpSpPr>
          <p:cNvPr id="25611" name="Flowchart: Summing Junction 35"/>
          <p:cNvGrpSpPr/>
          <p:nvPr/>
        </p:nvGrpSpPr>
        <p:grpSpPr>
          <a:xfrm>
            <a:off x="4011084" y="4182533"/>
            <a:ext cx="184149" cy="177800"/>
            <a:chOff x="2527" y="2634"/>
            <a:chExt cx="115" cy="112"/>
          </a:xfrm>
        </p:grpSpPr>
        <p:pic>
          <p:nvPicPr>
            <p:cNvPr id="25618" name="Flowchart: Summing Junction 35"/>
            <p:cNvPicPr/>
            <p:nvPr/>
          </p:nvPicPr>
          <p:blipFill>
            <a:blip r:embed="rId9"/>
            <a:stretch>
              <a:fillRect/>
            </a:stretch>
          </p:blipFill>
          <p:spPr>
            <a:xfrm>
              <a:off x="2527" y="2634"/>
              <a:ext cx="115" cy="112"/>
            </a:xfrm>
            <a:prstGeom prst="rect">
              <a:avLst/>
            </a:prstGeom>
            <a:noFill/>
            <a:ln w="9525">
              <a:noFill/>
            </a:ln>
          </p:spPr>
        </p:pic>
        <p:sp>
          <p:nvSpPr>
            <p:cNvPr id="25619" name="Text Box 13"/>
            <p:cNvSpPr txBox="1"/>
            <p:nvPr/>
          </p:nvSpPr>
          <p:spPr>
            <a:xfrm>
              <a:off x="2550" y="2656"/>
              <a:ext cx="69" cy="69"/>
            </a:xfrm>
            <a:prstGeom prst="rect">
              <a:avLst/>
            </a:prstGeom>
            <a:noFill/>
            <a:ln w="9525">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grpSp>
      <p:pic>
        <p:nvPicPr>
          <p:cNvPr id="25612" name="Picture 37"/>
          <p:cNvPicPr>
            <a:picLocks noChangeAspect="1"/>
          </p:cNvPicPr>
          <p:nvPr/>
        </p:nvPicPr>
        <p:blipFill>
          <a:blip r:embed="rId10"/>
          <a:stretch>
            <a:fillRect/>
          </a:stretch>
        </p:blipFill>
        <p:spPr>
          <a:xfrm>
            <a:off x="5001684" y="5154084"/>
            <a:ext cx="1166283" cy="1276349"/>
          </a:xfrm>
          <a:prstGeom prst="rect">
            <a:avLst/>
          </a:prstGeom>
          <a:noFill/>
          <a:ln w="9525">
            <a:noFill/>
          </a:ln>
        </p:spPr>
      </p:pic>
      <p:pic>
        <p:nvPicPr>
          <p:cNvPr id="25613" name="Picture 44"/>
          <p:cNvPicPr>
            <a:picLocks noChangeAspect="1"/>
          </p:cNvPicPr>
          <p:nvPr/>
        </p:nvPicPr>
        <p:blipFill>
          <a:blip r:embed="rId10"/>
          <a:stretch>
            <a:fillRect/>
          </a:stretch>
        </p:blipFill>
        <p:spPr>
          <a:xfrm>
            <a:off x="0" y="3972984"/>
            <a:ext cx="1164167" cy="1276349"/>
          </a:xfrm>
          <a:prstGeom prst="rect">
            <a:avLst/>
          </a:prstGeom>
          <a:noFill/>
          <a:ln w="9525">
            <a:noFill/>
          </a:ln>
        </p:spPr>
      </p:pic>
      <p:pic>
        <p:nvPicPr>
          <p:cNvPr id="25614" name="Picture 48"/>
          <p:cNvPicPr>
            <a:picLocks noChangeAspect="1"/>
          </p:cNvPicPr>
          <p:nvPr/>
        </p:nvPicPr>
        <p:blipFill>
          <a:blip r:embed="rId11"/>
          <a:stretch>
            <a:fillRect/>
          </a:stretch>
        </p:blipFill>
        <p:spPr>
          <a:xfrm>
            <a:off x="3048000" y="3429000"/>
            <a:ext cx="778933" cy="770467"/>
          </a:xfrm>
          <a:prstGeom prst="rect">
            <a:avLst/>
          </a:prstGeom>
          <a:noFill/>
          <a:ln w="9525">
            <a:noFill/>
          </a:ln>
        </p:spPr>
      </p:pic>
      <p:pic>
        <p:nvPicPr>
          <p:cNvPr id="25615" name="Picture 50"/>
          <p:cNvPicPr>
            <a:picLocks noChangeAspect="1"/>
          </p:cNvPicPr>
          <p:nvPr/>
        </p:nvPicPr>
        <p:blipFill>
          <a:blip r:embed="rId12"/>
          <a:stretch>
            <a:fillRect/>
          </a:stretch>
        </p:blipFill>
        <p:spPr>
          <a:xfrm flipH="1">
            <a:off x="4557184" y="3666067"/>
            <a:ext cx="882649" cy="842433"/>
          </a:xfrm>
          <a:prstGeom prst="rect">
            <a:avLst/>
          </a:prstGeom>
          <a:noFill/>
          <a:ln w="9525">
            <a:noFill/>
          </a:ln>
        </p:spPr>
      </p:pic>
      <p:pic>
        <p:nvPicPr>
          <p:cNvPr id="53" name="Picture 52"/>
          <p:cNvPicPr>
            <a:picLocks noChangeAspect="1"/>
          </p:cNvPicPr>
          <p:nvPr/>
        </p:nvPicPr>
        <p:blipFill>
          <a:blip r:embed="rId13"/>
          <a:stretch>
            <a:fillRect/>
          </a:stretch>
        </p:blipFill>
        <p:spPr>
          <a:xfrm>
            <a:off x="9884833" y="3920067"/>
            <a:ext cx="495300" cy="438151"/>
          </a:xfrm>
          <a:prstGeom prst="rect">
            <a:avLst/>
          </a:prstGeom>
          <a:noFill/>
          <a:ln w="9525">
            <a:noFill/>
          </a:ln>
        </p:spPr>
      </p:pic>
      <p:pic>
        <p:nvPicPr>
          <p:cNvPr id="55" name="Picture 54"/>
          <p:cNvPicPr>
            <a:picLocks noChangeAspect="1"/>
          </p:cNvPicPr>
          <p:nvPr/>
        </p:nvPicPr>
        <p:blipFill>
          <a:blip r:embed="rId14"/>
          <a:stretch>
            <a:fillRect/>
          </a:stretch>
        </p:blipFill>
        <p:spPr>
          <a:xfrm>
            <a:off x="11051117" y="3822700"/>
            <a:ext cx="713316" cy="1191684"/>
          </a:xfrm>
          <a:prstGeom prst="rect">
            <a:avLst/>
          </a:prstGeom>
          <a:noFill/>
          <a:ln w="9525">
            <a:noFill/>
          </a:ln>
        </p:spPr>
      </p:pic>
      <p:sp>
        <p:nvSpPr>
          <p:cNvPr id="2" name="Arrow: Pentagon 30">
            <a:hlinkClick r:id="rId15" action="ppaction://hlinksldjump">
              <a:snd r:embed="rId3" name="applause.wav"/>
            </a:hlinkClick>
          </p:cNvPr>
          <p:cNvSpPr/>
          <p:nvPr/>
        </p:nvSpPr>
        <p:spPr>
          <a:xfrm rot="586976" flipH="1">
            <a:off x="2844800" y="4038600"/>
            <a:ext cx="2309284" cy="901700"/>
          </a:xfrm>
          <a:prstGeom prst="homePlate">
            <a:avLst>
              <a:gd name="adj" fmla="val 49845"/>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2800" b="1" i="0" u="none" strike="noStrike" kern="1200" cap="none" spc="0" normalizeH="0" baseline="0" noProof="0" dirty="0">
                <a:ln>
                  <a:noFill/>
                </a:ln>
                <a:solidFill>
                  <a:srgbClr val="FFFFFF"/>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GO HOME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0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bldLvl="0" animBg="1"/>
      <p:bldP spid="9" grpId="1" bldLvl="0" animBg="1"/>
      <p:bldP spid="27" grpId="0" bldLvl="0" animBg="1"/>
      <p:bldP spid="28"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3"/>
          <p:cNvPicPr>
            <a:picLocks noChangeAspect="1"/>
          </p:cNvPicPr>
          <p:nvPr/>
        </p:nvPicPr>
        <p:blipFill>
          <a:blip r:embed="rId4"/>
          <a:stretch>
            <a:fillRect/>
          </a:stretch>
        </p:blipFill>
        <p:spPr>
          <a:xfrm>
            <a:off x="5892800" y="-127000"/>
            <a:ext cx="1940984" cy="1858433"/>
          </a:xfrm>
          <a:prstGeom prst="rect">
            <a:avLst/>
          </a:prstGeom>
          <a:noFill/>
          <a:ln w="9525">
            <a:noFill/>
          </a:ln>
        </p:spPr>
      </p:pic>
      <p:pic>
        <p:nvPicPr>
          <p:cNvPr id="26627" name="Picture 4"/>
          <p:cNvPicPr>
            <a:picLocks noChangeAspect="1"/>
          </p:cNvPicPr>
          <p:nvPr/>
        </p:nvPicPr>
        <p:blipFill>
          <a:blip r:embed="rId5"/>
          <a:stretch>
            <a:fillRect/>
          </a:stretch>
        </p:blipFill>
        <p:spPr>
          <a:xfrm>
            <a:off x="9772651" y="4861984"/>
            <a:ext cx="1970616" cy="1742016"/>
          </a:xfrm>
          <a:prstGeom prst="rect">
            <a:avLst/>
          </a:prstGeom>
          <a:noFill/>
          <a:ln w="9525">
            <a:noFill/>
          </a:ln>
        </p:spPr>
      </p:pic>
      <p:pic>
        <p:nvPicPr>
          <p:cNvPr id="7" name="Picture 6"/>
          <p:cNvPicPr>
            <a:picLocks noChangeAspect="1"/>
          </p:cNvPicPr>
          <p:nvPr/>
        </p:nvPicPr>
        <p:blipFill>
          <a:blip r:embed="rId6"/>
          <a:stretch>
            <a:fillRect/>
          </a:stretch>
        </p:blipFill>
        <p:spPr>
          <a:xfrm>
            <a:off x="9726084" y="4347633"/>
            <a:ext cx="2061633" cy="1384300"/>
          </a:xfrm>
          <a:prstGeom prst="rect">
            <a:avLst/>
          </a:prstGeom>
          <a:noFill/>
          <a:ln w="9525">
            <a:noFill/>
          </a:ln>
        </p:spPr>
      </p:pic>
      <p:sp>
        <p:nvSpPr>
          <p:cNvPr id="9" name="Rectangle: Folded Corner 8"/>
          <p:cNvSpPr/>
          <p:nvPr/>
        </p:nvSpPr>
        <p:spPr>
          <a:xfrm>
            <a:off x="9927167" y="3920067"/>
            <a:ext cx="1468967" cy="1329267"/>
          </a:xfrm>
          <a:prstGeom prst="foldedCorner">
            <a:avLst>
              <a:gd name="adj" fmla="val 16667"/>
            </a:avLst>
          </a:prstGeom>
          <a:solidFill>
            <a:schemeClr val="bg1"/>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1865" b="1"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You are given 5 candies </a:t>
            </a:r>
          </a:p>
        </p:txBody>
      </p:sp>
      <p:sp>
        <p:nvSpPr>
          <p:cNvPr id="27" name="Rectangle: Folded Corner 26"/>
          <p:cNvSpPr/>
          <p:nvPr/>
        </p:nvSpPr>
        <p:spPr>
          <a:xfrm>
            <a:off x="774700" y="-14816"/>
            <a:ext cx="10621433" cy="1727200"/>
          </a:xfrm>
          <a:prstGeom prst="foldedCorner">
            <a:avLst>
              <a:gd name="adj" fmla="val 16667"/>
            </a:avLst>
          </a:prstGeom>
          <a:solidFill>
            <a:schemeClr val="bg1">
              <a:alpha val="90195"/>
            </a:schemeClr>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Chuyện</a:t>
            </a:r>
            <a:r>
              <a:rPr kumimoji="0" lang="en-US" sz="36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gì</a:t>
            </a:r>
            <a:r>
              <a:rPr kumimoji="0" lang="en-US" sz="36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xảy</a:t>
            </a:r>
            <a:r>
              <a:rPr kumimoji="0" lang="en-US" sz="36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ra </a:t>
            </a:r>
            <a:r>
              <a:rPr kumimoji="0" lang="en-US" sz="36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với</a:t>
            </a:r>
            <a:r>
              <a:rPr kumimoji="0" lang="en-US" sz="36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2 </a:t>
            </a:r>
            <a:r>
              <a:rPr kumimoji="0" lang="en-US" sz="36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bà</a:t>
            </a:r>
            <a:r>
              <a:rPr kumimoji="0" lang="en-US" sz="36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cháu</a:t>
            </a:r>
            <a:r>
              <a:rPr kumimoji="0" lang="en-US" sz="36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khi</a:t>
            </a:r>
            <a:r>
              <a:rPr kumimoji="0" lang="en-US" sz="36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rừng</a:t>
            </a:r>
            <a:r>
              <a:rPr kumimoji="0" lang="en-US" sz="36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bị</a:t>
            </a:r>
            <a:r>
              <a:rPr kumimoji="0" lang="en-US" sz="36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cháy</a:t>
            </a:r>
            <a:r>
              <a:rPr kumimoji="0" lang="en-US" sz="36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28" name="Rectangle: Folded Corner 27"/>
          <p:cNvSpPr/>
          <p:nvPr/>
        </p:nvSpPr>
        <p:spPr>
          <a:xfrm>
            <a:off x="350520" y="1815465"/>
            <a:ext cx="11414125" cy="2167043"/>
          </a:xfrm>
          <a:prstGeom prst="foldedCorner">
            <a:avLst>
              <a:gd name="adj" fmla="val 16667"/>
            </a:avLst>
          </a:prstGeom>
          <a:solidFill>
            <a:schemeClr val="bg1">
              <a:alpha val="90195"/>
            </a:schemeClr>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vi-VN" altLang="vi-VN" sz="28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Nương lúa bị cháy, cậu bé buồn</a:t>
            </a:r>
            <a:r>
              <a:rPr kumimoji="0" lang="en-US" altLang="vi-VN" sz="28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r>
              <a:rPr kumimoji="0" lang="vi-VN" altLang="vi-VN" sz="28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nước mắt trào ra. </a:t>
            </a:r>
            <a:endParaRPr kumimoji="0" lang="en-US" altLang="vi-VN" sz="28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26632" name="Rectangle 32"/>
          <p:cNvSpPr/>
          <p:nvPr/>
        </p:nvSpPr>
        <p:spPr>
          <a:xfrm rot="5600923">
            <a:off x="2829984" y="4993217"/>
            <a:ext cx="2438400" cy="251883"/>
          </a:xfrm>
          <a:prstGeom prst="rect">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26634" name="Picture 34"/>
          <p:cNvPicPr>
            <a:picLocks noChangeAspect="1"/>
          </p:cNvPicPr>
          <p:nvPr/>
        </p:nvPicPr>
        <p:blipFill>
          <a:blip r:embed="rId8"/>
          <a:stretch>
            <a:fillRect/>
          </a:stretch>
        </p:blipFill>
        <p:spPr>
          <a:xfrm>
            <a:off x="3572933" y="5458884"/>
            <a:ext cx="952500" cy="1018116"/>
          </a:xfrm>
          <a:prstGeom prst="rect">
            <a:avLst/>
          </a:prstGeom>
          <a:noFill/>
          <a:ln w="9525">
            <a:noFill/>
          </a:ln>
        </p:spPr>
      </p:pic>
      <p:grpSp>
        <p:nvGrpSpPr>
          <p:cNvPr id="26635" name="Flowchart: Summing Junction 35"/>
          <p:cNvGrpSpPr/>
          <p:nvPr/>
        </p:nvGrpSpPr>
        <p:grpSpPr>
          <a:xfrm>
            <a:off x="4011084" y="4182533"/>
            <a:ext cx="184149" cy="177800"/>
            <a:chOff x="2527" y="2634"/>
            <a:chExt cx="115" cy="112"/>
          </a:xfrm>
        </p:grpSpPr>
        <p:pic>
          <p:nvPicPr>
            <p:cNvPr id="26642" name="Flowchart: Summing Junction 35"/>
            <p:cNvPicPr/>
            <p:nvPr/>
          </p:nvPicPr>
          <p:blipFill>
            <a:blip r:embed="rId9"/>
            <a:stretch>
              <a:fillRect/>
            </a:stretch>
          </p:blipFill>
          <p:spPr>
            <a:xfrm>
              <a:off x="2527" y="2634"/>
              <a:ext cx="115" cy="112"/>
            </a:xfrm>
            <a:prstGeom prst="rect">
              <a:avLst/>
            </a:prstGeom>
            <a:noFill/>
            <a:ln w="9525">
              <a:noFill/>
            </a:ln>
          </p:spPr>
        </p:pic>
        <p:sp>
          <p:nvSpPr>
            <p:cNvPr id="26643" name="Text Box 13"/>
            <p:cNvSpPr txBox="1"/>
            <p:nvPr/>
          </p:nvSpPr>
          <p:spPr>
            <a:xfrm>
              <a:off x="2550" y="2656"/>
              <a:ext cx="69" cy="69"/>
            </a:xfrm>
            <a:prstGeom prst="rect">
              <a:avLst/>
            </a:prstGeom>
            <a:noFill/>
            <a:ln w="9525">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grpSp>
      <p:pic>
        <p:nvPicPr>
          <p:cNvPr id="26636" name="Picture 37"/>
          <p:cNvPicPr>
            <a:picLocks noChangeAspect="1"/>
          </p:cNvPicPr>
          <p:nvPr/>
        </p:nvPicPr>
        <p:blipFill>
          <a:blip r:embed="rId10"/>
          <a:stretch>
            <a:fillRect/>
          </a:stretch>
        </p:blipFill>
        <p:spPr>
          <a:xfrm>
            <a:off x="5001684" y="5154084"/>
            <a:ext cx="1166283" cy="1276349"/>
          </a:xfrm>
          <a:prstGeom prst="rect">
            <a:avLst/>
          </a:prstGeom>
          <a:noFill/>
          <a:ln w="9525">
            <a:noFill/>
          </a:ln>
        </p:spPr>
      </p:pic>
      <p:pic>
        <p:nvPicPr>
          <p:cNvPr id="26637" name="Picture 44"/>
          <p:cNvPicPr>
            <a:picLocks noChangeAspect="1"/>
          </p:cNvPicPr>
          <p:nvPr/>
        </p:nvPicPr>
        <p:blipFill>
          <a:blip r:embed="rId10"/>
          <a:stretch>
            <a:fillRect/>
          </a:stretch>
        </p:blipFill>
        <p:spPr>
          <a:xfrm>
            <a:off x="0" y="3972984"/>
            <a:ext cx="1164167" cy="1276349"/>
          </a:xfrm>
          <a:prstGeom prst="rect">
            <a:avLst/>
          </a:prstGeom>
          <a:noFill/>
          <a:ln w="9525">
            <a:noFill/>
          </a:ln>
        </p:spPr>
      </p:pic>
      <p:pic>
        <p:nvPicPr>
          <p:cNvPr id="26638" name="Picture 48"/>
          <p:cNvPicPr>
            <a:picLocks noChangeAspect="1"/>
          </p:cNvPicPr>
          <p:nvPr/>
        </p:nvPicPr>
        <p:blipFill>
          <a:blip r:embed="rId11"/>
          <a:stretch>
            <a:fillRect/>
          </a:stretch>
        </p:blipFill>
        <p:spPr>
          <a:xfrm>
            <a:off x="3009900" y="3437467"/>
            <a:ext cx="778933" cy="770467"/>
          </a:xfrm>
          <a:prstGeom prst="rect">
            <a:avLst/>
          </a:prstGeom>
          <a:noFill/>
          <a:ln w="9525">
            <a:noFill/>
          </a:ln>
        </p:spPr>
      </p:pic>
      <p:pic>
        <p:nvPicPr>
          <p:cNvPr id="26639" name="Picture 50"/>
          <p:cNvPicPr>
            <a:picLocks noChangeAspect="1"/>
          </p:cNvPicPr>
          <p:nvPr/>
        </p:nvPicPr>
        <p:blipFill>
          <a:blip r:embed="rId12"/>
          <a:stretch>
            <a:fillRect/>
          </a:stretch>
        </p:blipFill>
        <p:spPr>
          <a:xfrm flipH="1">
            <a:off x="4557184" y="3666067"/>
            <a:ext cx="882649" cy="842433"/>
          </a:xfrm>
          <a:prstGeom prst="rect">
            <a:avLst/>
          </a:prstGeom>
          <a:noFill/>
          <a:ln w="9525">
            <a:noFill/>
          </a:ln>
        </p:spPr>
      </p:pic>
      <p:pic>
        <p:nvPicPr>
          <p:cNvPr id="53" name="Picture 52"/>
          <p:cNvPicPr>
            <a:picLocks noChangeAspect="1"/>
          </p:cNvPicPr>
          <p:nvPr/>
        </p:nvPicPr>
        <p:blipFill>
          <a:blip r:embed="rId13"/>
          <a:stretch>
            <a:fillRect/>
          </a:stretch>
        </p:blipFill>
        <p:spPr>
          <a:xfrm>
            <a:off x="9884833" y="3920067"/>
            <a:ext cx="495300" cy="438151"/>
          </a:xfrm>
          <a:prstGeom prst="rect">
            <a:avLst/>
          </a:prstGeom>
          <a:noFill/>
          <a:ln w="9525">
            <a:noFill/>
          </a:ln>
        </p:spPr>
      </p:pic>
      <p:pic>
        <p:nvPicPr>
          <p:cNvPr id="55" name="Picture 54"/>
          <p:cNvPicPr>
            <a:picLocks noChangeAspect="1"/>
          </p:cNvPicPr>
          <p:nvPr/>
        </p:nvPicPr>
        <p:blipFill>
          <a:blip r:embed="rId14"/>
          <a:stretch>
            <a:fillRect/>
          </a:stretch>
        </p:blipFill>
        <p:spPr>
          <a:xfrm>
            <a:off x="11051117" y="3822700"/>
            <a:ext cx="713316" cy="1191684"/>
          </a:xfrm>
          <a:prstGeom prst="rect">
            <a:avLst/>
          </a:prstGeom>
          <a:noFill/>
          <a:ln w="9525">
            <a:noFill/>
          </a:ln>
        </p:spPr>
      </p:pic>
      <p:sp>
        <p:nvSpPr>
          <p:cNvPr id="3" name="Arrow: Pentagon 30">
            <a:hlinkClick r:id="rId15" action="ppaction://hlinksldjump">
              <a:snd r:embed="rId3" name="applause.wav"/>
            </a:hlinkClick>
          </p:cNvPr>
          <p:cNvSpPr/>
          <p:nvPr/>
        </p:nvSpPr>
        <p:spPr>
          <a:xfrm rot="586976" flipH="1">
            <a:off x="2844800" y="4038600"/>
            <a:ext cx="2309284" cy="901700"/>
          </a:xfrm>
          <a:prstGeom prst="homePlate">
            <a:avLst>
              <a:gd name="adj" fmla="val 49845"/>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2800" b="1" i="0" u="none" strike="noStrike" kern="1200" cap="none" spc="0" normalizeH="0" baseline="0" noProof="0" dirty="0">
                <a:ln>
                  <a:noFill/>
                </a:ln>
                <a:solidFill>
                  <a:srgbClr val="FFFFFF"/>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GO HOME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0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bldLvl="0" animBg="1"/>
      <p:bldP spid="9" grpId="1" bldLvl="0" animBg="1"/>
      <p:bldP spid="27" grpId="0" bldLvl="0" animBg="1"/>
      <p:bldP spid="28"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3"/>
          <p:cNvPicPr>
            <a:picLocks noChangeAspect="1"/>
          </p:cNvPicPr>
          <p:nvPr/>
        </p:nvPicPr>
        <p:blipFill>
          <a:blip r:embed="rId4"/>
          <a:stretch>
            <a:fillRect/>
          </a:stretch>
        </p:blipFill>
        <p:spPr>
          <a:xfrm>
            <a:off x="5833533" y="-50800"/>
            <a:ext cx="1940984" cy="1858433"/>
          </a:xfrm>
          <a:prstGeom prst="rect">
            <a:avLst/>
          </a:prstGeom>
          <a:noFill/>
          <a:ln w="9525">
            <a:noFill/>
          </a:ln>
        </p:spPr>
      </p:pic>
      <p:pic>
        <p:nvPicPr>
          <p:cNvPr id="27651" name="Picture 4"/>
          <p:cNvPicPr>
            <a:picLocks noChangeAspect="1"/>
          </p:cNvPicPr>
          <p:nvPr/>
        </p:nvPicPr>
        <p:blipFill>
          <a:blip r:embed="rId5"/>
          <a:stretch>
            <a:fillRect/>
          </a:stretch>
        </p:blipFill>
        <p:spPr>
          <a:xfrm>
            <a:off x="9772651" y="4861984"/>
            <a:ext cx="1970616" cy="1742016"/>
          </a:xfrm>
          <a:prstGeom prst="rect">
            <a:avLst/>
          </a:prstGeom>
          <a:noFill/>
          <a:ln w="9525">
            <a:noFill/>
          </a:ln>
        </p:spPr>
      </p:pic>
      <p:pic>
        <p:nvPicPr>
          <p:cNvPr id="7" name="Picture 6"/>
          <p:cNvPicPr>
            <a:picLocks noChangeAspect="1"/>
          </p:cNvPicPr>
          <p:nvPr/>
        </p:nvPicPr>
        <p:blipFill>
          <a:blip r:embed="rId6"/>
          <a:stretch>
            <a:fillRect/>
          </a:stretch>
        </p:blipFill>
        <p:spPr>
          <a:xfrm>
            <a:off x="9726084" y="4347633"/>
            <a:ext cx="2061633" cy="1384300"/>
          </a:xfrm>
          <a:prstGeom prst="rect">
            <a:avLst/>
          </a:prstGeom>
          <a:noFill/>
          <a:ln w="9525">
            <a:noFill/>
          </a:ln>
        </p:spPr>
      </p:pic>
      <p:sp>
        <p:nvSpPr>
          <p:cNvPr id="9" name="Rectangle: Folded Corner 8"/>
          <p:cNvSpPr/>
          <p:nvPr/>
        </p:nvSpPr>
        <p:spPr>
          <a:xfrm>
            <a:off x="9927167" y="3920067"/>
            <a:ext cx="1468967" cy="1329267"/>
          </a:xfrm>
          <a:prstGeom prst="foldedCorner">
            <a:avLst>
              <a:gd name="adj" fmla="val 16667"/>
            </a:avLst>
          </a:prstGeom>
          <a:solidFill>
            <a:schemeClr val="bg1"/>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1865" b="1"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You are given 7 candies </a:t>
            </a:r>
          </a:p>
        </p:txBody>
      </p:sp>
      <p:sp>
        <p:nvSpPr>
          <p:cNvPr id="27" name="Rectangle: Folded Corner 26"/>
          <p:cNvSpPr/>
          <p:nvPr/>
        </p:nvSpPr>
        <p:spPr>
          <a:xfrm>
            <a:off x="683684" y="381000"/>
            <a:ext cx="10742083" cy="1229783"/>
          </a:xfrm>
          <a:prstGeom prst="foldedCorner">
            <a:avLst>
              <a:gd name="adj" fmla="val 16667"/>
            </a:avLst>
          </a:prstGeom>
          <a:solidFill>
            <a:schemeClr val="bg1">
              <a:alpha val="90195"/>
            </a:schemeClr>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Điều</a:t>
            </a:r>
            <a:r>
              <a:rPr kumimoji="0" lang="en-US" sz="36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 </a:t>
            </a:r>
            <a:r>
              <a:rPr kumimoji="0" lang="en-US" sz="36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mau</a:t>
            </a:r>
            <a:r>
              <a:rPr kumimoji="0" lang="en-US" sz="36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 </a:t>
            </a:r>
            <a:r>
              <a:rPr kumimoji="0" lang="en-US" sz="36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mắn</a:t>
            </a:r>
            <a:r>
              <a:rPr kumimoji="0" lang="en-US" sz="36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 </a:t>
            </a:r>
            <a:r>
              <a:rPr kumimoji="0" lang="en-US" sz="36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gì</a:t>
            </a:r>
            <a:r>
              <a:rPr kumimoji="0" lang="en-US" sz="36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 </a:t>
            </a:r>
            <a:r>
              <a:rPr kumimoji="0" lang="en-US" sz="36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đã</a:t>
            </a:r>
            <a:r>
              <a:rPr kumimoji="0" lang="en-US" sz="36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 </a:t>
            </a:r>
            <a:r>
              <a:rPr kumimoji="0" lang="en-US" sz="36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đến</a:t>
            </a:r>
            <a:r>
              <a:rPr kumimoji="0" lang="en-US" sz="36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 </a:t>
            </a:r>
            <a:r>
              <a:rPr kumimoji="0" lang="en-US" sz="36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với</a:t>
            </a:r>
            <a:r>
              <a:rPr kumimoji="0" lang="en-US" sz="36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 2 </a:t>
            </a:r>
            <a:r>
              <a:rPr kumimoji="0" lang="en-US" sz="36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bà</a:t>
            </a:r>
            <a:r>
              <a:rPr kumimoji="0" lang="en-US" sz="36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 </a:t>
            </a:r>
            <a:r>
              <a:rPr kumimoji="0" lang="en-US" sz="36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cháu</a:t>
            </a:r>
            <a:r>
              <a:rPr kumimoji="0" lang="en-US" sz="36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a:t>
            </a:r>
            <a:endParaRPr kumimoji="0" sz="36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28" name="Rectangle: Folded Corner 27"/>
          <p:cNvSpPr/>
          <p:nvPr/>
        </p:nvSpPr>
        <p:spPr>
          <a:xfrm>
            <a:off x="679451" y="1885951"/>
            <a:ext cx="10769600" cy="1483783"/>
          </a:xfrm>
          <a:prstGeom prst="foldedCorner">
            <a:avLst>
              <a:gd name="adj" fmla="val 16667"/>
            </a:avLst>
          </a:prstGeom>
          <a:solidFill>
            <a:schemeClr val="bg1">
              <a:alpha val="90195"/>
            </a:schemeClr>
          </a:solidFill>
          <a:ln w="12700">
            <a:noFill/>
          </a:ln>
        </p:spPr>
        <p:txBody>
          <a:bodyPr lIns="91440" tIns="45720" rIns="91440" bIns="45720" anchor="ctr" anchorCtr="0"/>
          <a:lstStyle/>
          <a:p>
            <a:pPr marL="571500" marR="0" lvl="0" indent="-571500" algn="ctr" defTabSz="685800" rtl="0" eaLnBrk="1" fontAlgn="auto" latinLnBrk="0" hangingPunct="1">
              <a:lnSpc>
                <a:spcPct val="100000"/>
              </a:lnSpc>
              <a:spcBef>
                <a:spcPts val="0"/>
              </a:spcBef>
              <a:spcAft>
                <a:spcPts val="0"/>
              </a:spcAft>
              <a:buClrTx/>
              <a:buSzTx/>
              <a:buFontTx/>
              <a:buChar char="-"/>
              <a:tabLst/>
              <a:defRPr/>
            </a:pPr>
            <a:r>
              <a:rPr kumimoji="0" lang="vi-VN" altLang="vi-VN" sz="28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Cậu bé đào được một củ rất kì lạ, nấu lên có mùi thơm nên mang về biếu bà. </a:t>
            </a:r>
            <a:endParaRPr kumimoji="0" lang="en-US" altLang="vi-VN" sz="28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27656" name="Rectangle 32"/>
          <p:cNvSpPr/>
          <p:nvPr/>
        </p:nvSpPr>
        <p:spPr>
          <a:xfrm rot="5600923">
            <a:off x="3160184" y="4940300"/>
            <a:ext cx="1447800" cy="251884"/>
          </a:xfrm>
          <a:prstGeom prst="rect">
            <a:avLst/>
          </a:prstGeom>
          <a:blipFill rotWithShape="1">
            <a:blip r:embed="rId7"/>
          </a:blipFill>
          <a:ln w="12700">
            <a:noFill/>
          </a:ln>
        </p:spPr>
        <p:txBody>
          <a:bodyPr rot="10800000" vert="eaVert"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27658" name="Picture 34"/>
          <p:cNvPicPr>
            <a:picLocks noChangeAspect="1"/>
          </p:cNvPicPr>
          <p:nvPr/>
        </p:nvPicPr>
        <p:blipFill>
          <a:blip r:embed="rId8"/>
          <a:stretch>
            <a:fillRect/>
          </a:stretch>
        </p:blipFill>
        <p:spPr>
          <a:xfrm>
            <a:off x="3572933" y="5458884"/>
            <a:ext cx="952500" cy="1018116"/>
          </a:xfrm>
          <a:prstGeom prst="rect">
            <a:avLst/>
          </a:prstGeom>
          <a:noFill/>
          <a:ln w="9525">
            <a:noFill/>
          </a:ln>
        </p:spPr>
      </p:pic>
      <p:grpSp>
        <p:nvGrpSpPr>
          <p:cNvPr id="27659" name="Flowchart: Summing Junction 35"/>
          <p:cNvGrpSpPr/>
          <p:nvPr/>
        </p:nvGrpSpPr>
        <p:grpSpPr>
          <a:xfrm>
            <a:off x="2590800" y="4944533"/>
            <a:ext cx="182033" cy="182033"/>
            <a:chOff x="1632" y="3114"/>
            <a:chExt cx="115" cy="115"/>
          </a:xfrm>
        </p:grpSpPr>
        <p:pic>
          <p:nvPicPr>
            <p:cNvPr id="27666" name="Flowchart: Summing Junction 35"/>
            <p:cNvPicPr/>
            <p:nvPr/>
          </p:nvPicPr>
          <p:blipFill>
            <a:blip r:embed="rId9"/>
            <a:stretch>
              <a:fillRect/>
            </a:stretch>
          </p:blipFill>
          <p:spPr>
            <a:xfrm>
              <a:off x="1632" y="3114"/>
              <a:ext cx="115" cy="115"/>
            </a:xfrm>
            <a:prstGeom prst="rect">
              <a:avLst/>
            </a:prstGeom>
            <a:noFill/>
            <a:ln w="9525">
              <a:noFill/>
            </a:ln>
          </p:spPr>
        </p:pic>
        <p:sp>
          <p:nvSpPr>
            <p:cNvPr id="27667" name="Text Box 13"/>
            <p:cNvSpPr txBox="1"/>
            <p:nvPr/>
          </p:nvSpPr>
          <p:spPr>
            <a:xfrm>
              <a:off x="1655" y="3138"/>
              <a:ext cx="69" cy="68"/>
            </a:xfrm>
            <a:prstGeom prst="rect">
              <a:avLst/>
            </a:prstGeom>
            <a:noFill/>
            <a:ln w="9525">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grpSp>
      <p:pic>
        <p:nvPicPr>
          <p:cNvPr id="27660" name="Picture 37"/>
          <p:cNvPicPr>
            <a:picLocks noChangeAspect="1"/>
          </p:cNvPicPr>
          <p:nvPr/>
        </p:nvPicPr>
        <p:blipFill>
          <a:blip r:embed="rId10"/>
          <a:stretch>
            <a:fillRect/>
          </a:stretch>
        </p:blipFill>
        <p:spPr>
          <a:xfrm>
            <a:off x="5001684" y="5154084"/>
            <a:ext cx="1166283" cy="1276349"/>
          </a:xfrm>
          <a:prstGeom prst="rect">
            <a:avLst/>
          </a:prstGeom>
          <a:noFill/>
          <a:ln w="9525">
            <a:noFill/>
          </a:ln>
        </p:spPr>
      </p:pic>
      <p:pic>
        <p:nvPicPr>
          <p:cNvPr id="27661" name="Picture 44"/>
          <p:cNvPicPr>
            <a:picLocks noChangeAspect="1"/>
          </p:cNvPicPr>
          <p:nvPr/>
        </p:nvPicPr>
        <p:blipFill>
          <a:blip r:embed="rId10"/>
          <a:stretch>
            <a:fillRect/>
          </a:stretch>
        </p:blipFill>
        <p:spPr>
          <a:xfrm>
            <a:off x="0" y="3972984"/>
            <a:ext cx="1164167" cy="1276349"/>
          </a:xfrm>
          <a:prstGeom prst="rect">
            <a:avLst/>
          </a:prstGeom>
          <a:noFill/>
          <a:ln w="9525">
            <a:noFill/>
          </a:ln>
        </p:spPr>
      </p:pic>
      <p:pic>
        <p:nvPicPr>
          <p:cNvPr id="27662" name="Picture 48"/>
          <p:cNvPicPr>
            <a:picLocks noChangeAspect="1"/>
          </p:cNvPicPr>
          <p:nvPr/>
        </p:nvPicPr>
        <p:blipFill>
          <a:blip r:embed="rId11"/>
          <a:stretch>
            <a:fillRect/>
          </a:stretch>
        </p:blipFill>
        <p:spPr>
          <a:xfrm>
            <a:off x="1610784" y="4480984"/>
            <a:ext cx="778933" cy="768349"/>
          </a:xfrm>
          <a:prstGeom prst="rect">
            <a:avLst/>
          </a:prstGeom>
          <a:noFill/>
          <a:ln w="9525">
            <a:noFill/>
          </a:ln>
        </p:spPr>
      </p:pic>
      <p:pic>
        <p:nvPicPr>
          <p:cNvPr id="27663" name="Picture 50"/>
          <p:cNvPicPr>
            <a:picLocks noChangeAspect="1"/>
          </p:cNvPicPr>
          <p:nvPr/>
        </p:nvPicPr>
        <p:blipFill>
          <a:blip r:embed="rId12"/>
          <a:stretch>
            <a:fillRect/>
          </a:stretch>
        </p:blipFill>
        <p:spPr>
          <a:xfrm flipH="1">
            <a:off x="3018367" y="4614333"/>
            <a:ext cx="878417" cy="844551"/>
          </a:xfrm>
          <a:prstGeom prst="rect">
            <a:avLst/>
          </a:prstGeom>
          <a:noFill/>
          <a:ln w="9525">
            <a:noFill/>
          </a:ln>
        </p:spPr>
      </p:pic>
      <p:pic>
        <p:nvPicPr>
          <p:cNvPr id="53" name="Picture 52"/>
          <p:cNvPicPr>
            <a:picLocks noChangeAspect="1"/>
          </p:cNvPicPr>
          <p:nvPr/>
        </p:nvPicPr>
        <p:blipFill>
          <a:blip r:embed="rId13"/>
          <a:stretch>
            <a:fillRect/>
          </a:stretch>
        </p:blipFill>
        <p:spPr>
          <a:xfrm>
            <a:off x="9884833" y="3920067"/>
            <a:ext cx="495300" cy="438151"/>
          </a:xfrm>
          <a:prstGeom prst="rect">
            <a:avLst/>
          </a:prstGeom>
          <a:noFill/>
          <a:ln w="9525">
            <a:noFill/>
          </a:ln>
        </p:spPr>
      </p:pic>
      <p:pic>
        <p:nvPicPr>
          <p:cNvPr id="55" name="Picture 54"/>
          <p:cNvPicPr>
            <a:picLocks noChangeAspect="1"/>
          </p:cNvPicPr>
          <p:nvPr/>
        </p:nvPicPr>
        <p:blipFill>
          <a:blip r:embed="rId14"/>
          <a:stretch>
            <a:fillRect/>
          </a:stretch>
        </p:blipFill>
        <p:spPr>
          <a:xfrm>
            <a:off x="11051117" y="3822700"/>
            <a:ext cx="713316" cy="1191684"/>
          </a:xfrm>
          <a:prstGeom prst="rect">
            <a:avLst/>
          </a:prstGeom>
          <a:noFill/>
          <a:ln w="9525">
            <a:noFill/>
          </a:ln>
        </p:spPr>
      </p:pic>
      <p:sp>
        <p:nvSpPr>
          <p:cNvPr id="3" name="Arrow: Pentagon 30">
            <a:hlinkClick r:id="rId15" action="ppaction://hlinksldjump">
              <a:snd r:embed="rId3" name="applause.wav"/>
            </a:hlinkClick>
          </p:cNvPr>
          <p:cNvSpPr/>
          <p:nvPr/>
        </p:nvSpPr>
        <p:spPr>
          <a:xfrm rot="586976" flipH="1">
            <a:off x="2844800" y="4038600"/>
            <a:ext cx="2309284" cy="901700"/>
          </a:xfrm>
          <a:prstGeom prst="homePlate">
            <a:avLst>
              <a:gd name="adj" fmla="val 49845"/>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2800" b="1" i="0" u="none" strike="noStrike" kern="1200" cap="none" spc="0" normalizeH="0" baseline="0" noProof="0" dirty="0">
                <a:ln>
                  <a:noFill/>
                </a:ln>
                <a:solidFill>
                  <a:srgbClr val="FFFFFF"/>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GO HOME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0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bldLvl="0" animBg="1"/>
      <p:bldP spid="9" grpId="1" bldLvl="0" animBg="1"/>
      <p:bldP spid="27" grpId="0" bldLvl="0" animBg="1"/>
      <p:bldP spid="28"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3"/>
          <p:cNvPicPr>
            <a:picLocks noChangeAspect="1"/>
          </p:cNvPicPr>
          <p:nvPr/>
        </p:nvPicPr>
        <p:blipFill>
          <a:blip r:embed="rId4"/>
          <a:stretch>
            <a:fillRect/>
          </a:stretch>
        </p:blipFill>
        <p:spPr>
          <a:xfrm>
            <a:off x="5833533" y="-50800"/>
            <a:ext cx="1940984" cy="1858433"/>
          </a:xfrm>
          <a:prstGeom prst="rect">
            <a:avLst/>
          </a:prstGeom>
          <a:noFill/>
          <a:ln w="9525">
            <a:noFill/>
          </a:ln>
        </p:spPr>
      </p:pic>
      <p:pic>
        <p:nvPicPr>
          <p:cNvPr id="28675" name="Picture 4"/>
          <p:cNvPicPr>
            <a:picLocks noChangeAspect="1"/>
          </p:cNvPicPr>
          <p:nvPr/>
        </p:nvPicPr>
        <p:blipFill>
          <a:blip r:embed="rId5"/>
          <a:stretch>
            <a:fillRect/>
          </a:stretch>
        </p:blipFill>
        <p:spPr>
          <a:xfrm>
            <a:off x="9772651" y="4861984"/>
            <a:ext cx="1970616" cy="1742016"/>
          </a:xfrm>
          <a:prstGeom prst="rect">
            <a:avLst/>
          </a:prstGeom>
          <a:noFill/>
          <a:ln w="9525">
            <a:noFill/>
          </a:ln>
        </p:spPr>
      </p:pic>
      <p:pic>
        <p:nvPicPr>
          <p:cNvPr id="7" name="Picture 6"/>
          <p:cNvPicPr>
            <a:picLocks noChangeAspect="1"/>
          </p:cNvPicPr>
          <p:nvPr/>
        </p:nvPicPr>
        <p:blipFill>
          <a:blip r:embed="rId6"/>
          <a:stretch>
            <a:fillRect/>
          </a:stretch>
        </p:blipFill>
        <p:spPr>
          <a:xfrm>
            <a:off x="9726084" y="4347633"/>
            <a:ext cx="2061633" cy="1384300"/>
          </a:xfrm>
          <a:prstGeom prst="rect">
            <a:avLst/>
          </a:prstGeom>
          <a:noFill/>
          <a:ln w="9525">
            <a:noFill/>
          </a:ln>
        </p:spPr>
      </p:pic>
      <p:sp>
        <p:nvSpPr>
          <p:cNvPr id="9" name="Rectangle: Folded Corner 8"/>
          <p:cNvSpPr/>
          <p:nvPr/>
        </p:nvSpPr>
        <p:spPr>
          <a:xfrm>
            <a:off x="9927167" y="3920067"/>
            <a:ext cx="1468967" cy="1329267"/>
          </a:xfrm>
          <a:prstGeom prst="foldedCorner">
            <a:avLst>
              <a:gd name="adj" fmla="val 16667"/>
            </a:avLst>
          </a:prstGeom>
          <a:solidFill>
            <a:schemeClr val="bg1"/>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1865" b="1"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You are given 2 candies </a:t>
            </a:r>
          </a:p>
        </p:txBody>
      </p:sp>
      <p:sp>
        <p:nvSpPr>
          <p:cNvPr id="27" name="Rectangle: Folded Corner 26"/>
          <p:cNvSpPr/>
          <p:nvPr/>
        </p:nvSpPr>
        <p:spPr>
          <a:xfrm>
            <a:off x="508000" y="277284"/>
            <a:ext cx="10987617" cy="1727200"/>
          </a:xfrm>
          <a:prstGeom prst="foldedCorner">
            <a:avLst>
              <a:gd name="adj" fmla="val 16667"/>
            </a:avLst>
          </a:prstGeom>
          <a:solidFill>
            <a:schemeClr val="bg1">
              <a:alpha val="90195"/>
            </a:schemeClr>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Hai </a:t>
            </a:r>
            <a:r>
              <a:rPr kumimoji="0" lang="en-US" sz="32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bà</a:t>
            </a:r>
            <a:r>
              <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 </a:t>
            </a:r>
            <a:r>
              <a:rPr kumimoji="0" lang="en-US" sz="32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cháu</a:t>
            </a:r>
            <a:r>
              <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 </a:t>
            </a:r>
            <a:r>
              <a:rPr kumimoji="0" lang="en-US" sz="32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đã</a:t>
            </a:r>
            <a:r>
              <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 </a:t>
            </a:r>
            <a:r>
              <a:rPr kumimoji="0" lang="en-US" sz="32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làm</a:t>
            </a:r>
            <a:r>
              <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 </a:t>
            </a:r>
            <a:r>
              <a:rPr kumimoji="0" lang="en-US" sz="32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gì</a:t>
            </a:r>
            <a:r>
              <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 </a:t>
            </a:r>
            <a:r>
              <a:rPr kumimoji="0" lang="en-US" sz="32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để</a:t>
            </a:r>
            <a:r>
              <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 </a:t>
            </a:r>
            <a:r>
              <a:rPr kumimoji="0" lang="en-US" sz="32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giúp</a:t>
            </a:r>
            <a:r>
              <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 </a:t>
            </a:r>
            <a:r>
              <a:rPr kumimoji="0" lang="en-US" sz="32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đỡ</a:t>
            </a:r>
            <a:r>
              <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 </a:t>
            </a:r>
            <a:r>
              <a:rPr kumimoji="0" lang="en-US" sz="32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mọi</a:t>
            </a:r>
            <a:r>
              <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 </a:t>
            </a:r>
            <a:r>
              <a:rPr kumimoji="0" lang="en-US" sz="32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người</a:t>
            </a:r>
            <a:r>
              <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 </a:t>
            </a:r>
            <a:r>
              <a:rPr kumimoji="0" lang="en-US" sz="32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hết</a:t>
            </a:r>
            <a:r>
              <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 </a:t>
            </a:r>
            <a:r>
              <a:rPr kumimoji="0" lang="en-US" sz="32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đói</a:t>
            </a:r>
            <a:r>
              <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 </a:t>
            </a:r>
            <a:r>
              <a:rPr kumimoji="0" lang="en-US" sz="32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khổ</a:t>
            </a:r>
            <a:r>
              <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a:t>
            </a:r>
          </a:p>
        </p:txBody>
      </p:sp>
      <p:sp>
        <p:nvSpPr>
          <p:cNvPr id="28" name="Rectangle: Folded Corner 27"/>
          <p:cNvSpPr/>
          <p:nvPr/>
        </p:nvSpPr>
        <p:spPr>
          <a:xfrm>
            <a:off x="508000" y="2131695"/>
            <a:ext cx="11110595" cy="1923415"/>
          </a:xfrm>
          <a:prstGeom prst="foldedCorner">
            <a:avLst>
              <a:gd name="adj" fmla="val 16667"/>
            </a:avLst>
          </a:prstGeom>
          <a:solidFill>
            <a:schemeClr val="bg1">
              <a:alpha val="90195"/>
            </a:schemeClr>
          </a:solidFill>
          <a:ln w="12700">
            <a:noFill/>
          </a:ln>
        </p:spPr>
        <p:txBody>
          <a:bodyPr lIns="91440" tIns="45720" rIns="91440" bIns="45720" anchor="ctr" anchorCtr="0"/>
          <a:lstStyle/>
          <a:p>
            <a:pPr marL="571500" marR="0" lvl="0" indent="-571500" algn="ctr" defTabSz="685800" rtl="0" eaLnBrk="1" fontAlgn="auto" latinLnBrk="0" hangingPunct="1">
              <a:lnSpc>
                <a:spcPct val="100000"/>
              </a:lnSpc>
              <a:spcBef>
                <a:spcPts val="0"/>
              </a:spcBef>
              <a:spcAft>
                <a:spcPts val="0"/>
              </a:spcAft>
              <a:buClrTx/>
              <a:buSzTx/>
              <a:buFontTx/>
              <a:buChar char="-"/>
              <a:tabLst/>
              <a:defRPr/>
            </a:pPr>
            <a:r>
              <a:rPr kumimoji="0" lang="en-US" altLang="vi-VN" sz="28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2 </a:t>
            </a:r>
            <a:r>
              <a:rPr kumimoji="0" lang="en-US" altLang="vi-VN" sz="28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bà</a:t>
            </a:r>
            <a:r>
              <a:rPr kumimoji="0" lang="en-US" altLang="vi-VN" sz="28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vi-VN" sz="28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cháu</a:t>
            </a:r>
            <a:r>
              <a:rPr kumimoji="0" lang="en-US" altLang="vi-VN" sz="28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vi-VN" sz="28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đã</a:t>
            </a:r>
            <a:r>
              <a:rPr kumimoji="0" lang="en-US" altLang="vi-VN" sz="28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chia </a:t>
            </a:r>
            <a:r>
              <a:rPr kumimoji="0" lang="en-US" altLang="vi-VN" sz="28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sẻ</a:t>
            </a:r>
            <a:r>
              <a:rPr kumimoji="0" lang="en-US" altLang="vi-VN" sz="28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vi-VN" sz="28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cây</a:t>
            </a:r>
            <a:r>
              <a:rPr kumimoji="0" lang="en-US" altLang="vi-VN" sz="28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vi-VN" sz="28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khoai</a:t>
            </a:r>
            <a:r>
              <a:rPr kumimoji="0" lang="en-US" altLang="vi-VN" sz="28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lang </a:t>
            </a:r>
            <a:r>
              <a:rPr kumimoji="0" lang="en-US" altLang="vi-VN" sz="28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cho</a:t>
            </a:r>
            <a:r>
              <a:rPr kumimoji="0" lang="en-US" altLang="vi-VN" sz="28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vi-VN" sz="28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dân</a:t>
            </a:r>
            <a:r>
              <a:rPr kumimoji="0" lang="en-US" altLang="vi-VN" sz="28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vi-VN" sz="28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làng</a:t>
            </a:r>
            <a:endParaRPr kumimoji="0" lang="en-US" altLang="vi-VN" sz="28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28680" name="Rectangle 32"/>
          <p:cNvSpPr/>
          <p:nvPr/>
        </p:nvSpPr>
        <p:spPr>
          <a:xfrm rot="5600923">
            <a:off x="2829984" y="4993217"/>
            <a:ext cx="2438400" cy="251883"/>
          </a:xfrm>
          <a:prstGeom prst="rect">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28682" name="Picture 34"/>
          <p:cNvPicPr>
            <a:picLocks noChangeAspect="1"/>
          </p:cNvPicPr>
          <p:nvPr/>
        </p:nvPicPr>
        <p:blipFill>
          <a:blip r:embed="rId8"/>
          <a:stretch>
            <a:fillRect/>
          </a:stretch>
        </p:blipFill>
        <p:spPr>
          <a:xfrm>
            <a:off x="3572933" y="5458884"/>
            <a:ext cx="952500" cy="1018116"/>
          </a:xfrm>
          <a:prstGeom prst="rect">
            <a:avLst/>
          </a:prstGeom>
          <a:noFill/>
          <a:ln w="9525">
            <a:noFill/>
          </a:ln>
        </p:spPr>
      </p:pic>
      <p:grpSp>
        <p:nvGrpSpPr>
          <p:cNvPr id="28683" name="Flowchart: Summing Junction 35"/>
          <p:cNvGrpSpPr/>
          <p:nvPr/>
        </p:nvGrpSpPr>
        <p:grpSpPr>
          <a:xfrm>
            <a:off x="4011084" y="4182533"/>
            <a:ext cx="184149" cy="177800"/>
            <a:chOff x="2527" y="2634"/>
            <a:chExt cx="115" cy="112"/>
          </a:xfrm>
        </p:grpSpPr>
        <p:pic>
          <p:nvPicPr>
            <p:cNvPr id="28690" name="Flowchart: Summing Junction 35"/>
            <p:cNvPicPr/>
            <p:nvPr/>
          </p:nvPicPr>
          <p:blipFill>
            <a:blip r:embed="rId9"/>
            <a:stretch>
              <a:fillRect/>
            </a:stretch>
          </p:blipFill>
          <p:spPr>
            <a:xfrm>
              <a:off x="2527" y="2634"/>
              <a:ext cx="115" cy="112"/>
            </a:xfrm>
            <a:prstGeom prst="rect">
              <a:avLst/>
            </a:prstGeom>
            <a:noFill/>
            <a:ln w="9525">
              <a:noFill/>
            </a:ln>
          </p:spPr>
        </p:pic>
        <p:sp>
          <p:nvSpPr>
            <p:cNvPr id="28691" name="Text Box 13"/>
            <p:cNvSpPr txBox="1"/>
            <p:nvPr/>
          </p:nvSpPr>
          <p:spPr>
            <a:xfrm>
              <a:off x="2550" y="2656"/>
              <a:ext cx="69" cy="69"/>
            </a:xfrm>
            <a:prstGeom prst="rect">
              <a:avLst/>
            </a:prstGeom>
            <a:noFill/>
            <a:ln w="9525">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grpSp>
      <p:pic>
        <p:nvPicPr>
          <p:cNvPr id="28684" name="Picture 37"/>
          <p:cNvPicPr>
            <a:picLocks noChangeAspect="1"/>
          </p:cNvPicPr>
          <p:nvPr/>
        </p:nvPicPr>
        <p:blipFill>
          <a:blip r:embed="rId10"/>
          <a:stretch>
            <a:fillRect/>
          </a:stretch>
        </p:blipFill>
        <p:spPr>
          <a:xfrm>
            <a:off x="5001684" y="5154084"/>
            <a:ext cx="1166283" cy="1276349"/>
          </a:xfrm>
          <a:prstGeom prst="rect">
            <a:avLst/>
          </a:prstGeom>
          <a:noFill/>
          <a:ln w="9525">
            <a:noFill/>
          </a:ln>
        </p:spPr>
      </p:pic>
      <p:pic>
        <p:nvPicPr>
          <p:cNvPr id="28685" name="Picture 44"/>
          <p:cNvPicPr>
            <a:picLocks noChangeAspect="1"/>
          </p:cNvPicPr>
          <p:nvPr/>
        </p:nvPicPr>
        <p:blipFill>
          <a:blip r:embed="rId10"/>
          <a:stretch>
            <a:fillRect/>
          </a:stretch>
        </p:blipFill>
        <p:spPr>
          <a:xfrm>
            <a:off x="0" y="3972984"/>
            <a:ext cx="1164167" cy="1276349"/>
          </a:xfrm>
          <a:prstGeom prst="rect">
            <a:avLst/>
          </a:prstGeom>
          <a:noFill/>
          <a:ln w="9525">
            <a:noFill/>
          </a:ln>
        </p:spPr>
      </p:pic>
      <p:pic>
        <p:nvPicPr>
          <p:cNvPr id="28686" name="Picture 48"/>
          <p:cNvPicPr>
            <a:picLocks noChangeAspect="1"/>
          </p:cNvPicPr>
          <p:nvPr/>
        </p:nvPicPr>
        <p:blipFill>
          <a:blip r:embed="rId11"/>
          <a:stretch>
            <a:fillRect/>
          </a:stretch>
        </p:blipFill>
        <p:spPr>
          <a:xfrm>
            <a:off x="3048000" y="3429000"/>
            <a:ext cx="778933" cy="770467"/>
          </a:xfrm>
          <a:prstGeom prst="rect">
            <a:avLst/>
          </a:prstGeom>
          <a:noFill/>
          <a:ln w="9525">
            <a:noFill/>
          </a:ln>
        </p:spPr>
      </p:pic>
      <p:pic>
        <p:nvPicPr>
          <p:cNvPr id="28687" name="Picture 50"/>
          <p:cNvPicPr>
            <a:picLocks noChangeAspect="1"/>
          </p:cNvPicPr>
          <p:nvPr/>
        </p:nvPicPr>
        <p:blipFill>
          <a:blip r:embed="rId12"/>
          <a:stretch>
            <a:fillRect/>
          </a:stretch>
        </p:blipFill>
        <p:spPr>
          <a:xfrm flipH="1">
            <a:off x="4557184" y="3666067"/>
            <a:ext cx="882649" cy="842433"/>
          </a:xfrm>
          <a:prstGeom prst="rect">
            <a:avLst/>
          </a:prstGeom>
          <a:noFill/>
          <a:ln w="9525">
            <a:noFill/>
          </a:ln>
        </p:spPr>
      </p:pic>
      <p:pic>
        <p:nvPicPr>
          <p:cNvPr id="53" name="Picture 52"/>
          <p:cNvPicPr>
            <a:picLocks noChangeAspect="1"/>
          </p:cNvPicPr>
          <p:nvPr/>
        </p:nvPicPr>
        <p:blipFill>
          <a:blip r:embed="rId13"/>
          <a:stretch>
            <a:fillRect/>
          </a:stretch>
        </p:blipFill>
        <p:spPr>
          <a:xfrm>
            <a:off x="9884833" y="3920067"/>
            <a:ext cx="495300" cy="438151"/>
          </a:xfrm>
          <a:prstGeom prst="rect">
            <a:avLst/>
          </a:prstGeom>
          <a:noFill/>
          <a:ln w="9525">
            <a:noFill/>
          </a:ln>
        </p:spPr>
      </p:pic>
      <p:pic>
        <p:nvPicPr>
          <p:cNvPr id="55" name="Picture 54"/>
          <p:cNvPicPr>
            <a:picLocks noChangeAspect="1"/>
          </p:cNvPicPr>
          <p:nvPr/>
        </p:nvPicPr>
        <p:blipFill>
          <a:blip r:embed="rId14"/>
          <a:stretch>
            <a:fillRect/>
          </a:stretch>
        </p:blipFill>
        <p:spPr>
          <a:xfrm>
            <a:off x="11051117" y="3822700"/>
            <a:ext cx="713316" cy="1191684"/>
          </a:xfrm>
          <a:prstGeom prst="rect">
            <a:avLst/>
          </a:prstGeom>
          <a:noFill/>
          <a:ln w="9525">
            <a:noFill/>
          </a:ln>
        </p:spPr>
      </p:pic>
      <p:sp>
        <p:nvSpPr>
          <p:cNvPr id="3" name="Arrow: Pentagon 30">
            <a:hlinkClick r:id="rId15" action="ppaction://hlinksldjump">
              <a:snd r:embed="rId3" name="applause.wav"/>
            </a:hlinkClick>
          </p:cNvPr>
          <p:cNvSpPr/>
          <p:nvPr/>
        </p:nvSpPr>
        <p:spPr>
          <a:xfrm rot="586976" flipH="1">
            <a:off x="2844800" y="4038600"/>
            <a:ext cx="2309284" cy="901700"/>
          </a:xfrm>
          <a:prstGeom prst="homePlate">
            <a:avLst>
              <a:gd name="adj" fmla="val 49845"/>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2800" b="1" i="0" u="none" strike="noStrike" kern="1200" cap="none" spc="0" normalizeH="0" baseline="0" noProof="0" dirty="0">
                <a:ln>
                  <a:noFill/>
                </a:ln>
                <a:solidFill>
                  <a:srgbClr val="FFFFFF"/>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GO HOME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0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bldLvl="0" animBg="1"/>
      <p:bldP spid="9" grpId="1" bldLvl="0" animBg="1"/>
      <p:bldP spid="27" grpId="0" bldLvl="0" animBg="1"/>
      <p:bldP spid="28" grpId="0" bldLvl="0" animBg="1"/>
    </p:bldLst>
  </p:timing>
</p:sld>
</file>

<file path=ppt/theme/theme1.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TotalTime>
  <Words>280</Words>
  <Application>Microsoft Office PowerPoint</Application>
  <PresentationFormat>Widescreen</PresentationFormat>
  <Paragraphs>32</Paragraphs>
  <Slides>12</Slides>
  <Notes>5</Notes>
  <HiddenSlides>0</HiddenSlides>
  <MMClips>0</MMClips>
  <ScaleCrop>false</ScaleCrop>
  <HeadingPairs>
    <vt:vector size="6" baseType="variant">
      <vt:variant>
        <vt:lpstr>Fonts Used</vt:lpstr>
      </vt:variant>
      <vt:variant>
        <vt:i4>10</vt:i4>
      </vt:variant>
      <vt:variant>
        <vt:lpstr>Theme</vt:lpstr>
      </vt:variant>
      <vt:variant>
        <vt:i4>5</vt:i4>
      </vt:variant>
      <vt:variant>
        <vt:lpstr>Slide Titles</vt:lpstr>
      </vt:variant>
      <vt:variant>
        <vt:i4>12</vt:i4>
      </vt:variant>
    </vt:vector>
  </HeadingPairs>
  <TitlesOfParts>
    <vt:vector size="27" baseType="lpstr">
      <vt:lpstr>SimSun</vt:lpstr>
      <vt:lpstr>Arial</vt:lpstr>
      <vt:lpstr>Arial-Rounded</vt:lpstr>
      <vt:lpstr>Calibri</vt:lpstr>
      <vt:lpstr>Calibri Light</vt:lpstr>
      <vt:lpstr>等线</vt:lpstr>
      <vt:lpstr>等线 Light</vt:lpstr>
      <vt:lpstr>黑体</vt:lpstr>
      <vt:lpstr>Times New Roman</vt:lpstr>
      <vt:lpstr>迷你简雪峰</vt:lpstr>
      <vt:lpstr>2_Office 主题​​</vt:lpstr>
      <vt:lpstr>1_Office 主题</vt:lpstr>
      <vt:lpstr>5_Office Theme</vt:lpstr>
      <vt:lpstr>Office 主题​​</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DELL</cp:lastModifiedBy>
  <cp:revision>5</cp:revision>
  <dcterms:created xsi:type="dcterms:W3CDTF">2021-08-01T08:10:02Z</dcterms:created>
  <dcterms:modified xsi:type="dcterms:W3CDTF">2025-04-10T04:11:21Z</dcterms:modified>
</cp:coreProperties>
</file>