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0"/>
  </p:notesMasterIdLst>
  <p:sldIdLst>
    <p:sldId id="259" r:id="rId4"/>
    <p:sldId id="2007577129" r:id="rId5"/>
    <p:sldId id="335" r:id="rId6"/>
    <p:sldId id="2007577133" r:id="rId7"/>
    <p:sldId id="2007577134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2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1691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64240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891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82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BE73F-70CA-4081-81F5-EEAF5306911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en-VN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10416864" y="6601455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68845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9616" y="2274838"/>
            <a:ext cx="528058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7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lang="en-US" altLang="zh-CN" sz="7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7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zh-CN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3)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409738" y="724366"/>
            <a:ext cx="58058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sớm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dậy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Luỹ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gọng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vó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Kéo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F35D6-BC2E-4D82-92CC-52BE580FA8B9}"/>
              </a:ext>
            </a:extLst>
          </p:cNvPr>
          <p:cNvSpPr txBox="1"/>
          <p:nvPr/>
        </p:nvSpPr>
        <p:spPr>
          <a:xfrm>
            <a:off x="254643" y="3429000"/>
            <a:ext cx="68637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âu nằm nhai bóng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Chợt về đầy tiếng chim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72769-630A-4275-A20E-3B4714AAAF04}"/>
              </a:ext>
            </a:extLst>
          </p:cNvPr>
          <p:cNvSpPr txBox="1"/>
          <p:nvPr/>
        </p:nvSpPr>
        <p:spPr>
          <a:xfrm>
            <a:off x="6215606" y="738834"/>
            <a:ext cx="68637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Mặt trời xuống núi ngủ,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e nâng vầng trăng lên.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Sao, sao treo đầy cành,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Suốt đêm dài thắp sáng.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A47B0F7-885F-427D-9AE6-9174872C1DA3}"/>
              </a:ext>
            </a:extLst>
          </p:cNvPr>
          <p:cNvSpPr/>
          <p:nvPr/>
        </p:nvSpPr>
        <p:spPr>
          <a:xfrm>
            <a:off x="6678592" y="4259484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DEEE2-848C-4833-A830-961013FF916D}"/>
              </a:ext>
            </a:extLst>
          </p:cNvPr>
          <p:cNvCxnSpPr/>
          <p:nvPr/>
        </p:nvCxnSpPr>
        <p:spPr>
          <a:xfrm>
            <a:off x="509286" y="1157468"/>
            <a:ext cx="509286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21D61-91EB-4205-8F87-29E7FA4A3AFB}"/>
              </a:ext>
            </a:extLst>
          </p:cNvPr>
          <p:cNvCxnSpPr>
            <a:cxnSpLocks/>
          </p:cNvCxnSpPr>
          <p:nvPr/>
        </p:nvCxnSpPr>
        <p:spPr>
          <a:xfrm>
            <a:off x="509286" y="1736203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37EEB5-A82C-4384-A369-38A48BE3BE04}"/>
              </a:ext>
            </a:extLst>
          </p:cNvPr>
          <p:cNvCxnSpPr>
            <a:cxnSpLocks/>
          </p:cNvCxnSpPr>
          <p:nvPr/>
        </p:nvCxnSpPr>
        <p:spPr>
          <a:xfrm>
            <a:off x="509286" y="2245489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E8857-CB80-4202-A213-B71A98C5B4FB}"/>
              </a:ext>
            </a:extLst>
          </p:cNvPr>
          <p:cNvCxnSpPr>
            <a:cxnSpLocks/>
          </p:cNvCxnSpPr>
          <p:nvPr/>
        </p:nvCxnSpPr>
        <p:spPr>
          <a:xfrm>
            <a:off x="509286" y="2801073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F0AC2-BBCA-4C18-971E-C60835C25355}"/>
              </a:ext>
            </a:extLst>
          </p:cNvPr>
          <p:cNvCxnSpPr>
            <a:cxnSpLocks/>
          </p:cNvCxnSpPr>
          <p:nvPr/>
        </p:nvCxnSpPr>
        <p:spPr>
          <a:xfrm>
            <a:off x="409738" y="3854370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CC5590-C534-41F7-AF41-83895437DD65}"/>
              </a:ext>
            </a:extLst>
          </p:cNvPr>
          <p:cNvCxnSpPr>
            <a:cxnSpLocks/>
          </p:cNvCxnSpPr>
          <p:nvPr/>
        </p:nvCxnSpPr>
        <p:spPr>
          <a:xfrm>
            <a:off x="409738" y="4409955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45A1A5-5973-43DD-A963-F8DC39430DC0}"/>
              </a:ext>
            </a:extLst>
          </p:cNvPr>
          <p:cNvCxnSpPr>
            <a:cxnSpLocks/>
          </p:cNvCxnSpPr>
          <p:nvPr/>
        </p:nvCxnSpPr>
        <p:spPr>
          <a:xfrm>
            <a:off x="409738" y="4953965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1CBD90-F954-488C-9835-E12935035B4F}"/>
              </a:ext>
            </a:extLst>
          </p:cNvPr>
          <p:cNvCxnSpPr>
            <a:cxnSpLocks/>
          </p:cNvCxnSpPr>
          <p:nvPr/>
        </p:nvCxnSpPr>
        <p:spPr>
          <a:xfrm>
            <a:off x="409738" y="5532699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9C4297-B00C-4AAA-AEFB-84DE2088561C}"/>
              </a:ext>
            </a:extLst>
          </p:cNvPr>
          <p:cNvCxnSpPr>
            <a:cxnSpLocks/>
          </p:cNvCxnSpPr>
          <p:nvPr/>
        </p:nvCxnSpPr>
        <p:spPr>
          <a:xfrm>
            <a:off x="6335975" y="1157468"/>
            <a:ext cx="504662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02EE1A-9F7D-4A1B-829A-242387DF6203}"/>
              </a:ext>
            </a:extLst>
          </p:cNvPr>
          <p:cNvCxnSpPr>
            <a:cxnSpLocks/>
          </p:cNvCxnSpPr>
          <p:nvPr/>
        </p:nvCxnSpPr>
        <p:spPr>
          <a:xfrm>
            <a:off x="6393848" y="1736203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329901-CE9A-4F45-8A9C-F9C040E7E2D4}"/>
              </a:ext>
            </a:extLst>
          </p:cNvPr>
          <p:cNvCxnSpPr>
            <a:cxnSpLocks/>
          </p:cNvCxnSpPr>
          <p:nvPr/>
        </p:nvCxnSpPr>
        <p:spPr>
          <a:xfrm>
            <a:off x="6251476" y="224548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90ECA7FF-90CF-49D7-AD5C-D5AF3D7C2090}"/>
              </a:ext>
            </a:extLst>
          </p:cNvPr>
          <p:cNvSpPr/>
          <p:nvPr/>
        </p:nvSpPr>
        <p:spPr>
          <a:xfrm>
            <a:off x="6678592" y="4259483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chữ nào dễ viết sai?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6D9154-15BD-41B7-96CC-BF8AF3F17E53}"/>
              </a:ext>
            </a:extLst>
          </p:cNvPr>
          <p:cNvCxnSpPr>
            <a:cxnSpLocks/>
          </p:cNvCxnSpPr>
          <p:nvPr/>
        </p:nvCxnSpPr>
        <p:spPr>
          <a:xfrm>
            <a:off x="6335975" y="2812648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728139" y="460384"/>
            <a:ext cx="7154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4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 từ dễ viết sai</a:t>
            </a:r>
            <a:endParaRPr lang="en-US" sz="4400" b="1" kern="0" dirty="0">
              <a:solidFill>
                <a:srgbClr val="FFAB40">
                  <a:lumMod val="5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577320" y="1752072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rì rào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728139" y="207699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2577320" y="2536664"/>
            <a:ext cx="7995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gọng vó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728139" y="286158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2577320" y="4154520"/>
            <a:ext cx="7995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nhai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2728139" y="447944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2577320" y="3345592"/>
            <a:ext cx="7995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thắp sáng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2728139" y="367051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2060295" y="162046"/>
            <a:ext cx="906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1725803" y="1585125"/>
            <a:ext cx="9258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huỳnh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huỵch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8231-3793-4301-8192-206C7CCB2F4B}"/>
              </a:ext>
            </a:extLst>
          </p:cNvPr>
          <p:cNvSpPr txBox="1"/>
          <p:nvPr/>
        </p:nvSpPr>
        <p:spPr>
          <a:xfrm>
            <a:off x="601884" y="3008205"/>
            <a:ext cx="11030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Nhà trường tổ chức họp phụ 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 Chủ nhật.</a:t>
            </a: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138" y="1664074"/>
            <a:ext cx="911974" cy="655955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96" y="1609095"/>
            <a:ext cx="911974" cy="655955"/>
          </a:xfrm>
          <a:prstGeom prst="rect">
            <a:avLst/>
          </a:prstGeom>
        </p:spPr>
      </p:pic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4348990-09CE-41DD-BC32-A2B3FF31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845" y="3001473"/>
            <a:ext cx="952486" cy="655955"/>
          </a:xfrm>
          <a:prstGeom prst="rect">
            <a:avLst/>
          </a:prstGeom>
        </p:spPr>
      </p:pic>
      <p:pic>
        <p:nvPicPr>
          <p:cNvPr id="8" name="Picture 4" descr="Premium Vector | Happy kid boy train run marathon jogging">
            <a:extLst>
              <a:ext uri="{FF2B5EF4-FFF2-40B4-BE49-F238E27FC236}">
                <a16:creationId xmlns:a16="http://schemas.microsoft.com/office/drawing/2014/main" id="{00F0E163-D42F-4EEB-B68C-ADAAC1F2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6" y="4426082"/>
            <a:ext cx="2146758" cy="21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E810CB6D-5B22-4224-AC4B-52C97E07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95" y="4452514"/>
            <a:ext cx="2017390" cy="20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A33DF-D310-49A8-940B-7C603510C9B2}"/>
              </a:ext>
            </a:extLst>
          </p:cNvPr>
          <p:cNvSpPr txBox="1"/>
          <p:nvPr/>
        </p:nvSpPr>
        <p:spPr>
          <a:xfrm>
            <a:off x="1594624" y="11151"/>
            <a:ext cx="424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057C9-3F54-4F2D-AC88-29E37D9D3EB4}"/>
              </a:ext>
            </a:extLst>
          </p:cNvPr>
          <p:cNvSpPr txBox="1"/>
          <p:nvPr/>
        </p:nvSpPr>
        <p:spPr>
          <a:xfrm>
            <a:off x="903249" y="903249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F4C5C-8088-4F72-9A0C-6CFADDD181D4}"/>
              </a:ext>
            </a:extLst>
          </p:cNvPr>
          <p:cNvSpPr txBox="1"/>
          <p:nvPr/>
        </p:nvSpPr>
        <p:spPr>
          <a:xfrm>
            <a:off x="3200400" y="1631900"/>
            <a:ext cx="8363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hạt mưa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 dàng và mềm mại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mùa xuân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mắt trời xanh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F5146-542A-4698-AE89-0CC1D570B424}"/>
              </a:ext>
            </a:extLst>
          </p:cNvPr>
          <p:cNvSpPr txBox="1"/>
          <p:nvPr/>
        </p:nvSpPr>
        <p:spPr>
          <a:xfrm>
            <a:off x="903249" y="3623491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84141-1A2C-4B33-8CE2-F3E23BE468AE}"/>
              </a:ext>
            </a:extLst>
          </p:cNvPr>
          <p:cNvSpPr txBox="1"/>
          <p:nvPr/>
        </p:nvSpPr>
        <p:spPr>
          <a:xfrm>
            <a:off x="2698595" y="4353454"/>
            <a:ext cx="836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đi dưới hàng cây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thấy vòm lá b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iếc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công vẫn mê say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 bổng trầm tha th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0AF424D-BE17-49BF-9664-AC09AC44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960" y="2662951"/>
            <a:ext cx="107795" cy="449435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D672A125-FED1-4C27-817B-F183EF3E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684" y="3143266"/>
            <a:ext cx="211873" cy="449435"/>
          </a:xfrm>
          <a:prstGeom prst="rect">
            <a:avLst/>
          </a:prstGeom>
        </p:spPr>
      </p:pic>
      <p:pic>
        <p:nvPicPr>
          <p:cNvPr id="9" name="Content Placeholder 8" descr="0083">
            <a:extLst>
              <a:ext uri="{FF2B5EF4-FFF2-40B4-BE49-F238E27FC236}">
                <a16:creationId xmlns:a16="http://schemas.microsoft.com/office/drawing/2014/main" id="{3E120286-1E69-46B9-895B-A8D7629DB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137" y="4980651"/>
            <a:ext cx="559420" cy="449435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88F46DCC-A5FA-4858-89ED-124B09E46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687" y="6119015"/>
            <a:ext cx="559420" cy="4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889777" y="2959390"/>
            <a:ext cx="682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Củng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cố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học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224</Words>
  <Application>Microsoft Office PowerPoint</Application>
  <PresentationFormat>Widescreen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等线 Light</vt:lpstr>
      <vt:lpstr>HP001 4 hang 1 ô ly</vt:lpstr>
      <vt:lpstr>Kalam</vt:lpstr>
      <vt:lpstr>Montserrat</vt:lpstr>
      <vt:lpstr>Times New Roman</vt:lpstr>
      <vt:lpstr>千图网拥有20W+精美PPT模板 更多PPT模板下载至：www.58pic.com/office/ppt​​</vt:lpstr>
      <vt:lpstr>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3</cp:revision>
  <dcterms:created xsi:type="dcterms:W3CDTF">2021-08-01T08:27:13Z</dcterms:created>
  <dcterms:modified xsi:type="dcterms:W3CDTF">2023-02-15T12:51:34Z</dcterms:modified>
</cp:coreProperties>
</file>