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88" r:id="rId4"/>
  </p:sldMasterIdLst>
  <p:notesMasterIdLst>
    <p:notesMasterId r:id="rId11"/>
  </p:notesMasterIdLst>
  <p:sldIdLst>
    <p:sldId id="267" r:id="rId5"/>
    <p:sldId id="377" r:id="rId6"/>
    <p:sldId id="2007577116" r:id="rId7"/>
    <p:sldId id="2007577113" r:id="rId8"/>
    <p:sldId id="2007577117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C9891-7DAA-40CC-B909-AE27ED449E8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F395-9ECC-4405-8B4F-EFB9B92F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27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7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4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82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38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40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20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2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2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1724201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04230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07486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89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77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54458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894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38425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7404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73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79889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27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435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66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72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94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503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686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533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74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64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286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79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16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1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93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99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29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80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73A36-0649-49C9-ACA8-C0C4E07B16C0}"/>
              </a:ext>
            </a:extLst>
          </p:cNvPr>
          <p:cNvSpPr txBox="1"/>
          <p:nvPr userDrawn="1"/>
        </p:nvSpPr>
        <p:spPr>
          <a:xfrm>
            <a:off x="10390243" y="18886"/>
            <a:ext cx="173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4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079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10328697" y="6601456"/>
            <a:ext cx="173435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421023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8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C17B632-FE81-4C2B-8363-04069DF984B6}"/>
              </a:ext>
            </a:extLst>
          </p:cNvPr>
          <p:cNvSpPr txBox="1">
            <a:spLocks/>
          </p:cNvSpPr>
          <p:nvPr/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975" y="579011"/>
            <a:ext cx="8989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2800" kern="0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5522" y="1335910"/>
            <a:ext cx="10662082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rừng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kéo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bẻ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uống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dẻ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béo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rung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rinh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lè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lè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Béo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nỗi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khii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suốt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rét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tránh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gió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gốc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kiếm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mỡ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no.</a:t>
            </a:r>
          </a:p>
          <a:p>
            <a:pPr algn="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28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Tô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Hoài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815403" y="2611330"/>
            <a:ext cx="31332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21900" y="3253085"/>
            <a:ext cx="207132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29645" y="3272896"/>
            <a:ext cx="241218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09806" y="4513512"/>
            <a:ext cx="433930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33933" y="5157542"/>
            <a:ext cx="329052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351" y="-1"/>
            <a:ext cx="7228649" cy="6078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224" y="4821097"/>
            <a:ext cx="4166396" cy="2036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5846385" y="2907442"/>
            <a:ext cx="6142415" cy="1913655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3-5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E1CD02-59AB-4B52-97B6-E21B7CC738CD}"/>
              </a:ext>
            </a:extLst>
          </p:cNvPr>
          <p:cNvSpPr/>
          <p:nvPr/>
        </p:nvSpPr>
        <p:spPr>
          <a:xfrm>
            <a:off x="153417" y="162907"/>
            <a:ext cx="4809934" cy="63052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1270">
            <a:extLst>
              <a:ext uri="{FF2B5EF4-FFF2-40B4-BE49-F238E27FC236}">
                <a16:creationId xmlns:a16="http://schemas.microsoft.com/office/drawing/2014/main" id="{1D55EEB1-33FE-41C6-9E04-A4CF68C78161}"/>
              </a:ext>
            </a:extLst>
          </p:cNvPr>
          <p:cNvSpPr txBox="1"/>
          <p:nvPr/>
        </p:nvSpPr>
        <p:spPr>
          <a:xfrm>
            <a:off x="477405" y="687068"/>
            <a:ext cx="4161959" cy="4991421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7A4C05-4FF4-4D69-82E5-EE6550890773}"/>
              </a:ext>
            </a:extLst>
          </p:cNvPr>
          <p:cNvSpPr/>
          <p:nvPr/>
        </p:nvSpPr>
        <p:spPr>
          <a:xfrm>
            <a:off x="715108" y="278780"/>
            <a:ext cx="10456984" cy="5296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 Mi Nô của em rất đẹp. Bộ lông xù của chú trắng như tuyết và thật mềm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mõm chú ta thì ngắn ngủn cùng với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mắt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 láy, to tròn như hai hột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 chân chú ngắn cũn cỡn, chạy cứ lăng xăng.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sưởi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60" y="-131731"/>
            <a:ext cx="7228649" cy="6078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224" y="4821097"/>
            <a:ext cx="4166396" cy="2036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2286439" y="2827543"/>
            <a:ext cx="6142415" cy="1913655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biệt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A75BAE7D-BB61-4F16-BA08-2F64D81CE439}"/>
              </a:ext>
            </a:extLst>
          </p:cNvPr>
          <p:cNvSpPr txBox="1">
            <a:spLocks/>
          </p:cNvSpPr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228</Words>
  <Application>Microsoft Office PowerPoint</Application>
  <PresentationFormat>Widescreen</PresentationFormat>
  <Paragraphs>21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微软雅黑</vt:lpstr>
      <vt:lpstr>SimSun</vt:lpstr>
      <vt:lpstr>SimSun</vt:lpstr>
      <vt:lpstr>Arial</vt:lpstr>
      <vt:lpstr>Arial-Rounded</vt:lpstr>
      <vt:lpstr>Calibri</vt:lpstr>
      <vt:lpstr>等线</vt:lpstr>
      <vt:lpstr>等线 Light</vt:lpstr>
      <vt:lpstr>Kalam</vt:lpstr>
      <vt:lpstr>Montserrat</vt:lpstr>
      <vt:lpstr>Segoe UI Black</vt:lpstr>
      <vt:lpstr>Times New Roman</vt:lpstr>
      <vt:lpstr>方正粗圆_GBK</vt:lpstr>
      <vt:lpstr>千图网拥有20W+精美PPT模板 更多PPT模板下载至：www.58pic.com/office/ppt​​</vt:lpstr>
      <vt:lpstr>包图主题2</vt:lpstr>
      <vt:lpstr>Doodle Sketchbook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6</cp:revision>
  <dcterms:created xsi:type="dcterms:W3CDTF">2021-08-02T04:47:52Z</dcterms:created>
  <dcterms:modified xsi:type="dcterms:W3CDTF">2023-03-02T13:52:37Z</dcterms:modified>
</cp:coreProperties>
</file>