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</p:sldMasterIdLst>
  <p:notesMasterIdLst>
    <p:notesMasterId r:id="rId9"/>
  </p:notesMasterIdLst>
  <p:sldIdLst>
    <p:sldId id="267" r:id="rId3"/>
    <p:sldId id="344" r:id="rId4"/>
    <p:sldId id="354" r:id="rId5"/>
    <p:sldId id="375" r:id="rId6"/>
    <p:sldId id="316" r:id="rId7"/>
    <p:sldId id="275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87765" autoAdjust="0"/>
  </p:normalViewPr>
  <p:slideViewPr>
    <p:cSldViewPr snapToGrid="0">
      <p:cViewPr varScale="1">
        <p:scale>
          <a:sx n="76" d="100"/>
          <a:sy n="76" d="100"/>
        </p:scale>
        <p:origin x="946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viewProps" Target="viewProps.xml"/><Relationship Id="rId5" Type="http://schemas.openxmlformats.org/officeDocument/2006/relationships/slide" Target="slides/slide3.xml"/><Relationship Id="rId10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0A9CA35-1C6B-4412-BFC4-83D0D864E9DF}" type="datetimeFigureOut">
              <a:rPr lang="en-US" smtClean="0"/>
              <a:t>2/15/2023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FBE1739-D230-47EA-AB49-4BB32175FA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52689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1D71773-5A0B-472D-BACC-ADA20FE383F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030511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VN" dirty="0"/>
          </a:p>
        </p:txBody>
      </p:sp>
    </p:spTree>
    <p:extLst>
      <p:ext uri="{BB962C8B-B14F-4D97-AF65-F5344CB8AC3E}">
        <p14:creationId xmlns:p14="http://schemas.microsoft.com/office/powerpoint/2010/main" val="416840128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VN" dirty="0"/>
          </a:p>
        </p:txBody>
      </p:sp>
    </p:spTree>
    <p:extLst>
      <p:ext uri="{BB962C8B-B14F-4D97-AF65-F5344CB8AC3E}">
        <p14:creationId xmlns:p14="http://schemas.microsoft.com/office/powerpoint/2010/main" val="220526188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VN" dirty="0"/>
              <a:t>Hướng dẫn chơi: HS chọn mỗi cột 1 từ, GV ấn vào các từ để từ bay xuống khung xanh </a:t>
            </a:r>
            <a:r>
              <a:rPr lang="en-VN" dirty="0">
                <a:sym typeface="Wingdings" pitchFamily="2" charset="2"/>
              </a:rPr>
              <a:t></a:t>
            </a:r>
            <a:r>
              <a:rPr lang="en-VN" dirty="0"/>
              <a:t> ghép thành câu.</a:t>
            </a:r>
          </a:p>
          <a:p>
            <a:r>
              <a:rPr lang="en-VN" dirty="0"/>
              <a:t>Để các từ trở về vị trí cũ, GV ấn lại vào từ trong khung xanh.</a:t>
            </a:r>
          </a:p>
          <a:p>
            <a:r>
              <a:rPr lang="en-VN" dirty="0"/>
              <a:t>Tương tự với các lượt khác.</a:t>
            </a:r>
          </a:p>
        </p:txBody>
      </p:sp>
    </p:spTree>
    <p:extLst>
      <p:ext uri="{BB962C8B-B14F-4D97-AF65-F5344CB8AC3E}">
        <p14:creationId xmlns:p14="http://schemas.microsoft.com/office/powerpoint/2010/main" val="186378641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1D71773-5A0B-472D-BACC-ADA20FE383F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763893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userDrawn="1">
  <p:cSld name="Section hea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"/>
          <p:cNvSpPr/>
          <p:nvPr userDrawn="1"/>
        </p:nvSpPr>
        <p:spPr>
          <a:xfrm>
            <a:off x="415879" y="258924"/>
            <a:ext cx="11385753" cy="1530251"/>
          </a:xfrm>
          <a:custGeom>
            <a:avLst/>
            <a:gdLst>
              <a:gd name="connsiteX0" fmla="*/ 0 w 6378151"/>
              <a:gd name="connsiteY0" fmla="*/ 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0 w 6378151"/>
              <a:gd name="connsiteY4" fmla="*/ 0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74634 h 1034754"/>
              <a:gd name="connsiteX1" fmla="*/ 6119967 w 6378151"/>
              <a:gd name="connsiteY1" fmla="*/ 63876 h 1034754"/>
              <a:gd name="connsiteX2" fmla="*/ 6378151 w 6378151"/>
              <a:gd name="connsiteY2" fmla="*/ 1034754 h 1034754"/>
              <a:gd name="connsiteX3" fmla="*/ 0 w 6378151"/>
              <a:gd name="connsiteY3" fmla="*/ 1034754 h 1034754"/>
              <a:gd name="connsiteX4" fmla="*/ 204395 w 6378151"/>
              <a:gd name="connsiteY4" fmla="*/ 74634 h 1034754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209708 h 1169828"/>
              <a:gd name="connsiteX1" fmla="*/ 6044663 w 6378151"/>
              <a:gd name="connsiteY1" fmla="*/ 166677 h 1169828"/>
              <a:gd name="connsiteX2" fmla="*/ 6378151 w 6378151"/>
              <a:gd name="connsiteY2" fmla="*/ 1169828 h 1169828"/>
              <a:gd name="connsiteX3" fmla="*/ 0 w 6378151"/>
              <a:gd name="connsiteY3" fmla="*/ 1169828 h 1169828"/>
              <a:gd name="connsiteX4" fmla="*/ 204395 w 6378151"/>
              <a:gd name="connsiteY4" fmla="*/ 209708 h 1169828"/>
              <a:gd name="connsiteX0" fmla="*/ 204395 w 6378151"/>
              <a:gd name="connsiteY0" fmla="*/ 216207 h 1176327"/>
              <a:gd name="connsiteX1" fmla="*/ 6044663 w 6378151"/>
              <a:gd name="connsiteY1" fmla="*/ 173176 h 1176327"/>
              <a:gd name="connsiteX2" fmla="*/ 6378151 w 6378151"/>
              <a:gd name="connsiteY2" fmla="*/ 1176327 h 1176327"/>
              <a:gd name="connsiteX3" fmla="*/ 0 w 6378151"/>
              <a:gd name="connsiteY3" fmla="*/ 1176327 h 1176327"/>
              <a:gd name="connsiteX4" fmla="*/ 204395 w 6378151"/>
              <a:gd name="connsiteY4" fmla="*/ 216207 h 1176327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1490 h 1196156"/>
              <a:gd name="connsiteX1" fmla="*/ 6044663 w 6378151"/>
              <a:gd name="connsiteY1" fmla="*/ 193005 h 1196156"/>
              <a:gd name="connsiteX2" fmla="*/ 6378151 w 6378151"/>
              <a:gd name="connsiteY2" fmla="*/ 1196156 h 1196156"/>
              <a:gd name="connsiteX3" fmla="*/ 0 w 6378151"/>
              <a:gd name="connsiteY3" fmla="*/ 1196156 h 1196156"/>
              <a:gd name="connsiteX4" fmla="*/ 311971 w 6378151"/>
              <a:gd name="connsiteY4" fmla="*/ 171490 h 1196156"/>
              <a:gd name="connsiteX0" fmla="*/ 311971 w 6378151"/>
              <a:gd name="connsiteY0" fmla="*/ 140008 h 1164674"/>
              <a:gd name="connsiteX1" fmla="*/ 6044663 w 6378151"/>
              <a:gd name="connsiteY1" fmla="*/ 161523 h 1164674"/>
              <a:gd name="connsiteX2" fmla="*/ 6378151 w 6378151"/>
              <a:gd name="connsiteY2" fmla="*/ 1164674 h 1164674"/>
              <a:gd name="connsiteX3" fmla="*/ 0 w 6378151"/>
              <a:gd name="connsiteY3" fmla="*/ 1164674 h 1164674"/>
              <a:gd name="connsiteX4" fmla="*/ 311971 w 6378151"/>
              <a:gd name="connsiteY4" fmla="*/ 140008 h 1164674"/>
              <a:gd name="connsiteX0" fmla="*/ 311971 w 6378151"/>
              <a:gd name="connsiteY0" fmla="*/ 130732 h 1155398"/>
              <a:gd name="connsiteX1" fmla="*/ 6044663 w 6378151"/>
              <a:gd name="connsiteY1" fmla="*/ 152247 h 1155398"/>
              <a:gd name="connsiteX2" fmla="*/ 6378151 w 6378151"/>
              <a:gd name="connsiteY2" fmla="*/ 1155398 h 1155398"/>
              <a:gd name="connsiteX3" fmla="*/ 0 w 6378151"/>
              <a:gd name="connsiteY3" fmla="*/ 1155398 h 1155398"/>
              <a:gd name="connsiteX4" fmla="*/ 311971 w 6378151"/>
              <a:gd name="connsiteY4" fmla="*/ 130732 h 1155398"/>
              <a:gd name="connsiteX0" fmla="*/ 311971 w 6378151"/>
              <a:gd name="connsiteY0" fmla="*/ 116775 h 1141441"/>
              <a:gd name="connsiteX1" fmla="*/ 5947844 w 6378151"/>
              <a:gd name="connsiteY1" fmla="*/ 159805 h 1141441"/>
              <a:gd name="connsiteX2" fmla="*/ 6378151 w 6378151"/>
              <a:gd name="connsiteY2" fmla="*/ 1141441 h 1141441"/>
              <a:gd name="connsiteX3" fmla="*/ 0 w 6378151"/>
              <a:gd name="connsiteY3" fmla="*/ 1141441 h 1141441"/>
              <a:gd name="connsiteX4" fmla="*/ 311971 w 6378151"/>
              <a:gd name="connsiteY4" fmla="*/ 116775 h 1141441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19570 h 1144236"/>
              <a:gd name="connsiteX1" fmla="*/ 6033906 w 6378151"/>
              <a:gd name="connsiteY1" fmla="*/ 108812 h 1144236"/>
              <a:gd name="connsiteX2" fmla="*/ 6378151 w 6378151"/>
              <a:gd name="connsiteY2" fmla="*/ 1144236 h 1144236"/>
              <a:gd name="connsiteX3" fmla="*/ 0 w 6378151"/>
              <a:gd name="connsiteY3" fmla="*/ 1144236 h 1144236"/>
              <a:gd name="connsiteX4" fmla="*/ 311971 w 6378151"/>
              <a:gd name="connsiteY4" fmla="*/ 119570 h 1144236"/>
              <a:gd name="connsiteX0" fmla="*/ 311971 w 6378151"/>
              <a:gd name="connsiteY0" fmla="*/ 16611 h 1041277"/>
              <a:gd name="connsiteX1" fmla="*/ 6033906 w 6378151"/>
              <a:gd name="connsiteY1" fmla="*/ 5853 h 1041277"/>
              <a:gd name="connsiteX2" fmla="*/ 6378151 w 6378151"/>
              <a:gd name="connsiteY2" fmla="*/ 1041277 h 1041277"/>
              <a:gd name="connsiteX3" fmla="*/ 0 w 6378151"/>
              <a:gd name="connsiteY3" fmla="*/ 1041277 h 1041277"/>
              <a:gd name="connsiteX4" fmla="*/ 311971 w 6378151"/>
              <a:gd name="connsiteY4" fmla="*/ 16611 h 1041277"/>
              <a:gd name="connsiteX0" fmla="*/ 311971 w 6378151"/>
              <a:gd name="connsiteY0" fmla="*/ 100650 h 1125316"/>
              <a:gd name="connsiteX1" fmla="*/ 6033906 w 6378151"/>
              <a:gd name="connsiteY1" fmla="*/ 89892 h 1125316"/>
              <a:gd name="connsiteX2" fmla="*/ 6378151 w 6378151"/>
              <a:gd name="connsiteY2" fmla="*/ 1125316 h 1125316"/>
              <a:gd name="connsiteX3" fmla="*/ 0 w 6378151"/>
              <a:gd name="connsiteY3" fmla="*/ 1125316 h 1125316"/>
              <a:gd name="connsiteX4" fmla="*/ 311971 w 6378151"/>
              <a:gd name="connsiteY4" fmla="*/ 100650 h 1125316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3312 h 1127978"/>
              <a:gd name="connsiteX1" fmla="*/ 6001633 w 6378151"/>
              <a:gd name="connsiteY1" fmla="*/ 81796 h 1127978"/>
              <a:gd name="connsiteX2" fmla="*/ 6378151 w 6378151"/>
              <a:gd name="connsiteY2" fmla="*/ 1127978 h 1127978"/>
              <a:gd name="connsiteX3" fmla="*/ 0 w 6378151"/>
              <a:gd name="connsiteY3" fmla="*/ 1127978 h 1127978"/>
              <a:gd name="connsiteX4" fmla="*/ 311971 w 6378151"/>
              <a:gd name="connsiteY4" fmla="*/ 103312 h 1127978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3915 h 1138581"/>
              <a:gd name="connsiteX1" fmla="*/ 6001633 w 6378151"/>
              <a:gd name="connsiteY1" fmla="*/ 92399 h 1138581"/>
              <a:gd name="connsiteX2" fmla="*/ 6378151 w 6378151"/>
              <a:gd name="connsiteY2" fmla="*/ 1138581 h 1138581"/>
              <a:gd name="connsiteX3" fmla="*/ 0 w 6378151"/>
              <a:gd name="connsiteY3" fmla="*/ 1138581 h 1138581"/>
              <a:gd name="connsiteX4" fmla="*/ 311971 w 6378151"/>
              <a:gd name="connsiteY4" fmla="*/ 113915 h 1138581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78151" h="1147688">
                <a:moveTo>
                  <a:pt x="311971" y="123022"/>
                </a:moveTo>
                <a:cubicBezTo>
                  <a:pt x="702453" y="8274"/>
                  <a:pt x="5352966" y="-74203"/>
                  <a:pt x="6001633" y="101506"/>
                </a:cubicBezTo>
                <a:cubicBezTo>
                  <a:pt x="6446285" y="575739"/>
                  <a:pt x="6266988" y="813304"/>
                  <a:pt x="6378151" y="1147688"/>
                </a:cubicBezTo>
                <a:lnTo>
                  <a:pt x="0" y="1147688"/>
                </a:lnTo>
                <a:cubicBezTo>
                  <a:pt x="57374" y="820476"/>
                  <a:pt x="-78891" y="439478"/>
                  <a:pt x="311971" y="123022"/>
                </a:cubicBez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grpSp>
        <p:nvGrpSpPr>
          <p:cNvPr id="16" name="Group 15"/>
          <p:cNvGrpSpPr/>
          <p:nvPr userDrawn="1"/>
        </p:nvGrpSpPr>
        <p:grpSpPr>
          <a:xfrm>
            <a:off x="392501" y="1774825"/>
            <a:ext cx="11443218" cy="4803328"/>
            <a:chOff x="220782" y="1331119"/>
            <a:chExt cx="6436810" cy="3602496"/>
          </a:xfrm>
        </p:grpSpPr>
        <p:sp>
          <p:nvSpPr>
            <p:cNvPr id="17" name="Freeform 16"/>
            <p:cNvSpPr/>
            <p:nvPr/>
          </p:nvSpPr>
          <p:spPr>
            <a:xfrm>
              <a:off x="1630680" y="1333500"/>
              <a:ext cx="4968240" cy="7620"/>
            </a:xfrm>
            <a:custGeom>
              <a:avLst/>
              <a:gdLst>
                <a:gd name="connsiteX0" fmla="*/ 0 w 4968240"/>
                <a:gd name="connsiteY0" fmla="*/ 0 h 7620"/>
                <a:gd name="connsiteX1" fmla="*/ 2781300 w 4968240"/>
                <a:gd name="connsiteY1" fmla="*/ 0 h 7620"/>
                <a:gd name="connsiteX2" fmla="*/ 4968240 w 4968240"/>
                <a:gd name="connsiteY2" fmla="*/ 7620 h 7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68240" h="7620">
                  <a:moveTo>
                    <a:pt x="0" y="0"/>
                  </a:moveTo>
                  <a:lnTo>
                    <a:pt x="2781300" y="0"/>
                  </a:lnTo>
                  <a:lnTo>
                    <a:pt x="4968240" y="7620"/>
                  </a:ln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18" name="Freeform 17"/>
            <p:cNvSpPr/>
            <p:nvPr/>
          </p:nvSpPr>
          <p:spPr>
            <a:xfrm>
              <a:off x="220782" y="1333500"/>
              <a:ext cx="6436810" cy="3600115"/>
            </a:xfrm>
            <a:custGeom>
              <a:avLst/>
              <a:gdLst>
                <a:gd name="connsiteX0" fmla="*/ 6378138 w 6436810"/>
                <a:gd name="connsiteY0" fmla="*/ 0 h 3600115"/>
                <a:gd name="connsiteX1" fmla="*/ 6431478 w 6436810"/>
                <a:gd name="connsiteY1" fmla="*/ 723900 h 3600115"/>
                <a:gd name="connsiteX2" fmla="*/ 6431478 w 6436810"/>
                <a:gd name="connsiteY2" fmla="*/ 1607820 h 3600115"/>
                <a:gd name="connsiteX3" fmla="*/ 6400998 w 6436810"/>
                <a:gd name="connsiteY3" fmla="*/ 2400300 h 3600115"/>
                <a:gd name="connsiteX4" fmla="*/ 6332418 w 6436810"/>
                <a:gd name="connsiteY4" fmla="*/ 2895600 h 3600115"/>
                <a:gd name="connsiteX5" fmla="*/ 6240978 w 6436810"/>
                <a:gd name="connsiteY5" fmla="*/ 3177540 h 3600115"/>
                <a:gd name="connsiteX6" fmla="*/ 6088578 w 6436810"/>
                <a:gd name="connsiteY6" fmla="*/ 3390900 h 3600115"/>
                <a:gd name="connsiteX7" fmla="*/ 5814258 w 6436810"/>
                <a:gd name="connsiteY7" fmla="*/ 3520440 h 3600115"/>
                <a:gd name="connsiteX8" fmla="*/ 5440878 w 6436810"/>
                <a:gd name="connsiteY8" fmla="*/ 3573780 h 3600115"/>
                <a:gd name="connsiteX9" fmla="*/ 4564578 w 6436810"/>
                <a:gd name="connsiteY9" fmla="*/ 3573780 h 3600115"/>
                <a:gd name="connsiteX10" fmla="*/ 3833058 w 6436810"/>
                <a:gd name="connsiteY10" fmla="*/ 3566160 h 3600115"/>
                <a:gd name="connsiteX11" fmla="*/ 3116778 w 6436810"/>
                <a:gd name="connsiteY11" fmla="*/ 3566160 h 3600115"/>
                <a:gd name="connsiteX12" fmla="*/ 2423358 w 6436810"/>
                <a:gd name="connsiteY12" fmla="*/ 3581400 h 3600115"/>
                <a:gd name="connsiteX13" fmla="*/ 1874718 w 6436810"/>
                <a:gd name="connsiteY13" fmla="*/ 3596640 h 3600115"/>
                <a:gd name="connsiteX14" fmla="*/ 1333698 w 6436810"/>
                <a:gd name="connsiteY14" fmla="*/ 3596640 h 3600115"/>
                <a:gd name="connsiteX15" fmla="*/ 838398 w 6436810"/>
                <a:gd name="connsiteY15" fmla="*/ 3558540 h 3600115"/>
                <a:gd name="connsiteX16" fmla="*/ 579318 w 6436810"/>
                <a:gd name="connsiteY16" fmla="*/ 3497580 h 3600115"/>
                <a:gd name="connsiteX17" fmla="*/ 388818 w 6436810"/>
                <a:gd name="connsiteY17" fmla="*/ 3413760 h 3600115"/>
                <a:gd name="connsiteX18" fmla="*/ 266898 w 6436810"/>
                <a:gd name="connsiteY18" fmla="*/ 3314700 h 3600115"/>
                <a:gd name="connsiteX19" fmla="*/ 175458 w 6436810"/>
                <a:gd name="connsiteY19" fmla="*/ 3124200 h 3600115"/>
                <a:gd name="connsiteX20" fmla="*/ 114498 w 6436810"/>
                <a:gd name="connsiteY20" fmla="*/ 2910840 h 3600115"/>
                <a:gd name="connsiteX21" fmla="*/ 61158 w 6436810"/>
                <a:gd name="connsiteY21" fmla="*/ 2636520 h 3600115"/>
                <a:gd name="connsiteX22" fmla="*/ 38298 w 6436810"/>
                <a:gd name="connsiteY22" fmla="*/ 2278380 h 3600115"/>
                <a:gd name="connsiteX23" fmla="*/ 15438 w 6436810"/>
                <a:gd name="connsiteY23" fmla="*/ 1866900 h 3600115"/>
                <a:gd name="connsiteX24" fmla="*/ 15438 w 6436810"/>
                <a:gd name="connsiteY24" fmla="*/ 1455420 h 3600115"/>
                <a:gd name="connsiteX25" fmla="*/ 198 w 6436810"/>
                <a:gd name="connsiteY25" fmla="*/ 952500 h 3600115"/>
                <a:gd name="connsiteX26" fmla="*/ 7818 w 6436810"/>
                <a:gd name="connsiteY26" fmla="*/ 289560 h 3600115"/>
                <a:gd name="connsiteX27" fmla="*/ 23058 w 6436810"/>
                <a:gd name="connsiteY27" fmla="*/ 0 h 3600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6436810" h="3600115">
                  <a:moveTo>
                    <a:pt x="6378138" y="0"/>
                  </a:moveTo>
                  <a:cubicBezTo>
                    <a:pt x="6400363" y="227965"/>
                    <a:pt x="6422588" y="455930"/>
                    <a:pt x="6431478" y="723900"/>
                  </a:cubicBezTo>
                  <a:cubicBezTo>
                    <a:pt x="6440368" y="991870"/>
                    <a:pt x="6436558" y="1328420"/>
                    <a:pt x="6431478" y="1607820"/>
                  </a:cubicBezTo>
                  <a:cubicBezTo>
                    <a:pt x="6426398" y="1887220"/>
                    <a:pt x="6417508" y="2185670"/>
                    <a:pt x="6400998" y="2400300"/>
                  </a:cubicBezTo>
                  <a:cubicBezTo>
                    <a:pt x="6384488" y="2614930"/>
                    <a:pt x="6359088" y="2766060"/>
                    <a:pt x="6332418" y="2895600"/>
                  </a:cubicBezTo>
                  <a:cubicBezTo>
                    <a:pt x="6305748" y="3025140"/>
                    <a:pt x="6281618" y="3094990"/>
                    <a:pt x="6240978" y="3177540"/>
                  </a:cubicBezTo>
                  <a:cubicBezTo>
                    <a:pt x="6200338" y="3260090"/>
                    <a:pt x="6159698" y="3333750"/>
                    <a:pt x="6088578" y="3390900"/>
                  </a:cubicBezTo>
                  <a:cubicBezTo>
                    <a:pt x="6017458" y="3448050"/>
                    <a:pt x="5922208" y="3489960"/>
                    <a:pt x="5814258" y="3520440"/>
                  </a:cubicBezTo>
                  <a:cubicBezTo>
                    <a:pt x="5706308" y="3550920"/>
                    <a:pt x="5649158" y="3564890"/>
                    <a:pt x="5440878" y="3573780"/>
                  </a:cubicBezTo>
                  <a:cubicBezTo>
                    <a:pt x="5232598" y="3582670"/>
                    <a:pt x="4564578" y="3573780"/>
                    <a:pt x="4564578" y="3573780"/>
                  </a:cubicBezTo>
                  <a:lnTo>
                    <a:pt x="3833058" y="3566160"/>
                  </a:lnTo>
                  <a:lnTo>
                    <a:pt x="3116778" y="3566160"/>
                  </a:lnTo>
                  <a:cubicBezTo>
                    <a:pt x="2881828" y="3568700"/>
                    <a:pt x="2423358" y="3581400"/>
                    <a:pt x="2423358" y="3581400"/>
                  </a:cubicBezTo>
                  <a:lnTo>
                    <a:pt x="1874718" y="3596640"/>
                  </a:lnTo>
                  <a:cubicBezTo>
                    <a:pt x="1693108" y="3599180"/>
                    <a:pt x="1506418" y="3602990"/>
                    <a:pt x="1333698" y="3596640"/>
                  </a:cubicBezTo>
                  <a:cubicBezTo>
                    <a:pt x="1160978" y="3590290"/>
                    <a:pt x="964128" y="3575050"/>
                    <a:pt x="838398" y="3558540"/>
                  </a:cubicBezTo>
                  <a:cubicBezTo>
                    <a:pt x="712668" y="3542030"/>
                    <a:pt x="654248" y="3521710"/>
                    <a:pt x="579318" y="3497580"/>
                  </a:cubicBezTo>
                  <a:cubicBezTo>
                    <a:pt x="504388" y="3473450"/>
                    <a:pt x="440888" y="3444240"/>
                    <a:pt x="388818" y="3413760"/>
                  </a:cubicBezTo>
                  <a:cubicBezTo>
                    <a:pt x="336748" y="3383280"/>
                    <a:pt x="302458" y="3362960"/>
                    <a:pt x="266898" y="3314700"/>
                  </a:cubicBezTo>
                  <a:cubicBezTo>
                    <a:pt x="231338" y="3266440"/>
                    <a:pt x="200858" y="3191510"/>
                    <a:pt x="175458" y="3124200"/>
                  </a:cubicBezTo>
                  <a:cubicBezTo>
                    <a:pt x="150058" y="3056890"/>
                    <a:pt x="133548" y="2992120"/>
                    <a:pt x="114498" y="2910840"/>
                  </a:cubicBezTo>
                  <a:cubicBezTo>
                    <a:pt x="95448" y="2829560"/>
                    <a:pt x="73858" y="2741930"/>
                    <a:pt x="61158" y="2636520"/>
                  </a:cubicBezTo>
                  <a:cubicBezTo>
                    <a:pt x="48458" y="2531110"/>
                    <a:pt x="45918" y="2406650"/>
                    <a:pt x="38298" y="2278380"/>
                  </a:cubicBezTo>
                  <a:cubicBezTo>
                    <a:pt x="30678" y="2150110"/>
                    <a:pt x="19248" y="2004060"/>
                    <a:pt x="15438" y="1866900"/>
                  </a:cubicBezTo>
                  <a:cubicBezTo>
                    <a:pt x="11628" y="1729740"/>
                    <a:pt x="17978" y="1607820"/>
                    <a:pt x="15438" y="1455420"/>
                  </a:cubicBezTo>
                  <a:cubicBezTo>
                    <a:pt x="12898" y="1303020"/>
                    <a:pt x="1468" y="1146810"/>
                    <a:pt x="198" y="952500"/>
                  </a:cubicBezTo>
                  <a:cubicBezTo>
                    <a:pt x="-1072" y="758190"/>
                    <a:pt x="4008" y="448310"/>
                    <a:pt x="7818" y="289560"/>
                  </a:cubicBezTo>
                  <a:cubicBezTo>
                    <a:pt x="11628" y="130810"/>
                    <a:pt x="17343" y="65405"/>
                    <a:pt x="23058" y="0"/>
                  </a:cubicBez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19" name="Freeform 18"/>
            <p:cNvSpPr/>
            <p:nvPr/>
          </p:nvSpPr>
          <p:spPr>
            <a:xfrm>
              <a:off x="228600" y="1331119"/>
              <a:ext cx="150019" cy="4762"/>
            </a:xfrm>
            <a:custGeom>
              <a:avLst/>
              <a:gdLst>
                <a:gd name="connsiteX0" fmla="*/ 0 w 150019"/>
                <a:gd name="connsiteY0" fmla="*/ 0 h 4762"/>
                <a:gd name="connsiteX1" fmla="*/ 150019 w 150019"/>
                <a:gd name="connsiteY1" fmla="*/ 4762 h 4762"/>
                <a:gd name="connsiteX2" fmla="*/ 150019 w 150019"/>
                <a:gd name="connsiteY2" fmla="*/ 4762 h 4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0019" h="4762">
                  <a:moveTo>
                    <a:pt x="0" y="0"/>
                  </a:moveTo>
                  <a:lnTo>
                    <a:pt x="150019" y="4762"/>
                  </a:lnTo>
                  <a:lnTo>
                    <a:pt x="150019" y="4762"/>
                  </a:ln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</p:grpSp>
      <p:grpSp>
        <p:nvGrpSpPr>
          <p:cNvPr id="6" name="Group 5"/>
          <p:cNvGrpSpPr/>
          <p:nvPr userDrawn="1"/>
        </p:nvGrpSpPr>
        <p:grpSpPr>
          <a:xfrm>
            <a:off x="502731" y="341095"/>
            <a:ext cx="2574745" cy="1931059"/>
            <a:chOff x="237072" y="234585"/>
            <a:chExt cx="1448294" cy="1448294"/>
          </a:xfrm>
        </p:grpSpPr>
        <p:sp>
          <p:nvSpPr>
            <p:cNvPr id="7" name="Oval 6"/>
            <p:cNvSpPr/>
            <p:nvPr/>
          </p:nvSpPr>
          <p:spPr>
            <a:xfrm>
              <a:off x="237072" y="234585"/>
              <a:ext cx="1448294" cy="1448294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8" name="Oval 7"/>
            <p:cNvSpPr/>
            <p:nvPr/>
          </p:nvSpPr>
          <p:spPr>
            <a:xfrm>
              <a:off x="283311" y="280824"/>
              <a:ext cx="1355815" cy="135581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9" name="Oval 8"/>
            <p:cNvSpPr/>
            <p:nvPr/>
          </p:nvSpPr>
          <p:spPr>
            <a:xfrm>
              <a:off x="251674" y="248347"/>
              <a:ext cx="1419087" cy="1419087"/>
            </a:xfrm>
            <a:prstGeom prst="ellipse">
              <a:avLst/>
            </a:prstGeom>
            <a:noFill/>
            <a:ln w="9525">
              <a:solidFill>
                <a:schemeClr val="bg1">
                  <a:lumMod val="2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</p:grpSp>
    </p:spTree>
    <p:extLst>
      <p:ext uri="{BB962C8B-B14F-4D97-AF65-F5344CB8AC3E}">
        <p14:creationId xmlns:p14="http://schemas.microsoft.com/office/powerpoint/2010/main" val="3070750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>
            <a:extLst>
              <a:ext uri="{FF2B5EF4-FFF2-40B4-BE49-F238E27FC236}">
                <a16:creationId xmlns:a16="http://schemas.microsoft.com/office/drawing/2014/main" id="{81E8044B-5A9F-3B47-AF82-354549520988}"/>
              </a:ext>
            </a:extLst>
          </p:cNvPr>
          <p:cNvSpPr>
            <a:spLocks/>
          </p:cNvSpPr>
          <p:nvPr userDrawn="1"/>
        </p:nvSpPr>
        <p:spPr bwMode="auto">
          <a:xfrm rot="10800000">
            <a:off x="109412" y="-82062"/>
            <a:ext cx="11973172" cy="6940059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solidFill>
            <a:schemeClr val="accent2"/>
          </a:solidFill>
          <a:ln w="9525">
            <a:solidFill>
              <a:schemeClr val="tx1"/>
            </a:solidFill>
            <a:prstDash val="dash"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4779530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1264872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7FB242-887E-4FBD-BBF2-BE5F9D1D0288}" type="datetimeFigureOut">
              <a:rPr lang="zh-CN" altLang="en-US" smtClean="0"/>
              <a:t>2023/2/15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FDD889-5730-4C0B-93DE-01374490924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7874055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7FB242-887E-4FBD-BBF2-BE5F9D1D0288}" type="datetimeFigureOut">
              <a:rPr lang="zh-CN" altLang="en-US" smtClean="0"/>
              <a:t>2023/2/15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FDD889-5730-4C0B-93DE-01374490924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3727317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5333" b="1" cap="all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667">
                <a:solidFill>
                  <a:schemeClr val="tx1">
                    <a:tint val="75000"/>
                  </a:schemeClr>
                </a:solidFill>
              </a:defRPr>
            </a:lvl1pPr>
            <a:lvl2pPr marL="609585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170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3pPr>
            <a:lvl4pPr marL="182875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4pPr>
            <a:lvl5pPr marL="243833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5pPr>
            <a:lvl6pPr marL="304792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6pPr>
            <a:lvl7pPr marL="365750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7pPr>
            <a:lvl8pPr marL="4267093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8pPr>
            <a:lvl9pPr marL="4876678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7FB242-887E-4FBD-BBF2-BE5F9D1D0288}" type="datetimeFigureOut">
              <a:rPr lang="zh-CN" altLang="en-US" smtClean="0"/>
              <a:t>2023/2/15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FDD889-5730-4C0B-93DE-01374490924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4101163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600" y="1200151"/>
            <a:ext cx="5384800" cy="3394075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97600" y="1200151"/>
            <a:ext cx="5384800" cy="3394075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7FB242-887E-4FBD-BBF2-BE5F9D1D0288}" type="datetimeFigureOut">
              <a:rPr lang="zh-CN" altLang="en-US" smtClean="0"/>
              <a:t>2023/2/15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FDD889-5730-4C0B-93DE-01374490924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2910556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7FB242-887E-4FBD-BBF2-BE5F9D1D0288}" type="datetimeFigureOut">
              <a:rPr lang="zh-CN" altLang="en-US" smtClean="0"/>
              <a:t>2023/2/15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FDD889-5730-4C0B-93DE-01374490924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3821294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7FB242-887E-4FBD-BBF2-BE5F9D1D0288}" type="datetimeFigureOut">
              <a:rPr lang="zh-CN" altLang="en-US" smtClean="0"/>
              <a:t>2023/2/15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FDD889-5730-4C0B-93DE-01374490924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4966922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7FB242-887E-4FBD-BBF2-BE5F9D1D0288}" type="datetimeFigureOut">
              <a:rPr lang="zh-CN" altLang="en-US" smtClean="0"/>
              <a:t>2023/2/15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FDD889-5730-4C0B-93DE-01374490924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3147097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2" y="273049"/>
            <a:ext cx="4011084" cy="1162051"/>
          </a:xfr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766733" y="273052"/>
            <a:ext cx="6815667" cy="5853113"/>
          </a:xfrm>
        </p:spPr>
        <p:txBody>
          <a:bodyPr/>
          <a:lstStyle>
            <a:lvl1pPr>
              <a:defRPr sz="4267"/>
            </a:lvl1pPr>
            <a:lvl2pPr>
              <a:defRPr sz="3733"/>
            </a:lvl2pPr>
            <a:lvl3pPr>
              <a:defRPr sz="3200"/>
            </a:lvl3pPr>
            <a:lvl4pPr>
              <a:defRPr sz="2667"/>
            </a:lvl4pPr>
            <a:lvl5pPr>
              <a:defRPr sz="2667"/>
            </a:lvl5pPr>
            <a:lvl6pPr>
              <a:defRPr sz="2667"/>
            </a:lvl6pPr>
            <a:lvl7pPr>
              <a:defRPr sz="2667"/>
            </a:lvl7pPr>
            <a:lvl8pPr>
              <a:defRPr sz="2667"/>
            </a:lvl8pPr>
            <a:lvl9pPr>
              <a:defRPr sz="2667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09602" y="1435102"/>
            <a:ext cx="4011084" cy="4691063"/>
          </a:xfrm>
        </p:spPr>
        <p:txBody>
          <a:bodyPr/>
          <a:lstStyle>
            <a:lvl1pPr marL="0" indent="0">
              <a:buNone/>
              <a:defRPr sz="1867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7FB242-887E-4FBD-BBF2-BE5F9D1D0288}" type="datetimeFigureOut">
              <a:rPr lang="zh-CN" altLang="en-US" smtClean="0"/>
              <a:t>2023/2/15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FDD889-5730-4C0B-93DE-01374490924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210043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/>
          <p:cNvSpPr>
            <a:spLocks/>
          </p:cNvSpPr>
          <p:nvPr userDrawn="1"/>
        </p:nvSpPr>
        <p:spPr bwMode="auto">
          <a:xfrm rot="10800000">
            <a:off x="491068" y="319893"/>
            <a:ext cx="11226800" cy="6182507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34288182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9"/>
          </a:xfr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4267"/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3"/>
          </a:xfrm>
        </p:spPr>
        <p:txBody>
          <a:bodyPr/>
          <a:lstStyle>
            <a:lvl1pPr marL="0" indent="0">
              <a:buNone/>
              <a:defRPr sz="1867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7FB242-887E-4FBD-BBF2-BE5F9D1D0288}" type="datetimeFigureOut">
              <a:rPr lang="zh-CN" altLang="en-US" smtClean="0"/>
              <a:t>2023/2/15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FDD889-5730-4C0B-93DE-01374490924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8428826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7FB242-887E-4FBD-BBF2-BE5F9D1D0288}" type="datetimeFigureOut">
              <a:rPr lang="zh-CN" altLang="en-US" smtClean="0"/>
              <a:t>2023/2/15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FDD889-5730-4C0B-93DE-01374490924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4310373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06375"/>
            <a:ext cx="2743200" cy="4387851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06375"/>
            <a:ext cx="8026400" cy="4387851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7FB242-887E-4FBD-BBF2-BE5F9D1D0288}" type="datetimeFigureOut">
              <a:rPr lang="zh-CN" altLang="en-US" smtClean="0"/>
              <a:t>2023/2/15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FDD889-5730-4C0B-93DE-01374490924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376399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"/>
          <p:cNvSpPr/>
          <p:nvPr userDrawn="1"/>
        </p:nvSpPr>
        <p:spPr>
          <a:xfrm>
            <a:off x="415879" y="233253"/>
            <a:ext cx="11385753" cy="1530251"/>
          </a:xfrm>
          <a:custGeom>
            <a:avLst/>
            <a:gdLst>
              <a:gd name="connsiteX0" fmla="*/ 0 w 6378151"/>
              <a:gd name="connsiteY0" fmla="*/ 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0 w 6378151"/>
              <a:gd name="connsiteY4" fmla="*/ 0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74634 h 1034754"/>
              <a:gd name="connsiteX1" fmla="*/ 6119967 w 6378151"/>
              <a:gd name="connsiteY1" fmla="*/ 63876 h 1034754"/>
              <a:gd name="connsiteX2" fmla="*/ 6378151 w 6378151"/>
              <a:gd name="connsiteY2" fmla="*/ 1034754 h 1034754"/>
              <a:gd name="connsiteX3" fmla="*/ 0 w 6378151"/>
              <a:gd name="connsiteY3" fmla="*/ 1034754 h 1034754"/>
              <a:gd name="connsiteX4" fmla="*/ 204395 w 6378151"/>
              <a:gd name="connsiteY4" fmla="*/ 74634 h 1034754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209708 h 1169828"/>
              <a:gd name="connsiteX1" fmla="*/ 6044663 w 6378151"/>
              <a:gd name="connsiteY1" fmla="*/ 166677 h 1169828"/>
              <a:gd name="connsiteX2" fmla="*/ 6378151 w 6378151"/>
              <a:gd name="connsiteY2" fmla="*/ 1169828 h 1169828"/>
              <a:gd name="connsiteX3" fmla="*/ 0 w 6378151"/>
              <a:gd name="connsiteY3" fmla="*/ 1169828 h 1169828"/>
              <a:gd name="connsiteX4" fmla="*/ 204395 w 6378151"/>
              <a:gd name="connsiteY4" fmla="*/ 209708 h 1169828"/>
              <a:gd name="connsiteX0" fmla="*/ 204395 w 6378151"/>
              <a:gd name="connsiteY0" fmla="*/ 216207 h 1176327"/>
              <a:gd name="connsiteX1" fmla="*/ 6044663 w 6378151"/>
              <a:gd name="connsiteY1" fmla="*/ 173176 h 1176327"/>
              <a:gd name="connsiteX2" fmla="*/ 6378151 w 6378151"/>
              <a:gd name="connsiteY2" fmla="*/ 1176327 h 1176327"/>
              <a:gd name="connsiteX3" fmla="*/ 0 w 6378151"/>
              <a:gd name="connsiteY3" fmla="*/ 1176327 h 1176327"/>
              <a:gd name="connsiteX4" fmla="*/ 204395 w 6378151"/>
              <a:gd name="connsiteY4" fmla="*/ 216207 h 1176327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1490 h 1196156"/>
              <a:gd name="connsiteX1" fmla="*/ 6044663 w 6378151"/>
              <a:gd name="connsiteY1" fmla="*/ 193005 h 1196156"/>
              <a:gd name="connsiteX2" fmla="*/ 6378151 w 6378151"/>
              <a:gd name="connsiteY2" fmla="*/ 1196156 h 1196156"/>
              <a:gd name="connsiteX3" fmla="*/ 0 w 6378151"/>
              <a:gd name="connsiteY3" fmla="*/ 1196156 h 1196156"/>
              <a:gd name="connsiteX4" fmla="*/ 311971 w 6378151"/>
              <a:gd name="connsiteY4" fmla="*/ 171490 h 1196156"/>
              <a:gd name="connsiteX0" fmla="*/ 311971 w 6378151"/>
              <a:gd name="connsiteY0" fmla="*/ 140008 h 1164674"/>
              <a:gd name="connsiteX1" fmla="*/ 6044663 w 6378151"/>
              <a:gd name="connsiteY1" fmla="*/ 161523 h 1164674"/>
              <a:gd name="connsiteX2" fmla="*/ 6378151 w 6378151"/>
              <a:gd name="connsiteY2" fmla="*/ 1164674 h 1164674"/>
              <a:gd name="connsiteX3" fmla="*/ 0 w 6378151"/>
              <a:gd name="connsiteY3" fmla="*/ 1164674 h 1164674"/>
              <a:gd name="connsiteX4" fmla="*/ 311971 w 6378151"/>
              <a:gd name="connsiteY4" fmla="*/ 140008 h 1164674"/>
              <a:gd name="connsiteX0" fmla="*/ 311971 w 6378151"/>
              <a:gd name="connsiteY0" fmla="*/ 130732 h 1155398"/>
              <a:gd name="connsiteX1" fmla="*/ 6044663 w 6378151"/>
              <a:gd name="connsiteY1" fmla="*/ 152247 h 1155398"/>
              <a:gd name="connsiteX2" fmla="*/ 6378151 w 6378151"/>
              <a:gd name="connsiteY2" fmla="*/ 1155398 h 1155398"/>
              <a:gd name="connsiteX3" fmla="*/ 0 w 6378151"/>
              <a:gd name="connsiteY3" fmla="*/ 1155398 h 1155398"/>
              <a:gd name="connsiteX4" fmla="*/ 311971 w 6378151"/>
              <a:gd name="connsiteY4" fmla="*/ 130732 h 1155398"/>
              <a:gd name="connsiteX0" fmla="*/ 311971 w 6378151"/>
              <a:gd name="connsiteY0" fmla="*/ 116775 h 1141441"/>
              <a:gd name="connsiteX1" fmla="*/ 5947844 w 6378151"/>
              <a:gd name="connsiteY1" fmla="*/ 159805 h 1141441"/>
              <a:gd name="connsiteX2" fmla="*/ 6378151 w 6378151"/>
              <a:gd name="connsiteY2" fmla="*/ 1141441 h 1141441"/>
              <a:gd name="connsiteX3" fmla="*/ 0 w 6378151"/>
              <a:gd name="connsiteY3" fmla="*/ 1141441 h 1141441"/>
              <a:gd name="connsiteX4" fmla="*/ 311971 w 6378151"/>
              <a:gd name="connsiteY4" fmla="*/ 116775 h 1141441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19570 h 1144236"/>
              <a:gd name="connsiteX1" fmla="*/ 6033906 w 6378151"/>
              <a:gd name="connsiteY1" fmla="*/ 108812 h 1144236"/>
              <a:gd name="connsiteX2" fmla="*/ 6378151 w 6378151"/>
              <a:gd name="connsiteY2" fmla="*/ 1144236 h 1144236"/>
              <a:gd name="connsiteX3" fmla="*/ 0 w 6378151"/>
              <a:gd name="connsiteY3" fmla="*/ 1144236 h 1144236"/>
              <a:gd name="connsiteX4" fmla="*/ 311971 w 6378151"/>
              <a:gd name="connsiteY4" fmla="*/ 119570 h 1144236"/>
              <a:gd name="connsiteX0" fmla="*/ 311971 w 6378151"/>
              <a:gd name="connsiteY0" fmla="*/ 16611 h 1041277"/>
              <a:gd name="connsiteX1" fmla="*/ 6033906 w 6378151"/>
              <a:gd name="connsiteY1" fmla="*/ 5853 h 1041277"/>
              <a:gd name="connsiteX2" fmla="*/ 6378151 w 6378151"/>
              <a:gd name="connsiteY2" fmla="*/ 1041277 h 1041277"/>
              <a:gd name="connsiteX3" fmla="*/ 0 w 6378151"/>
              <a:gd name="connsiteY3" fmla="*/ 1041277 h 1041277"/>
              <a:gd name="connsiteX4" fmla="*/ 311971 w 6378151"/>
              <a:gd name="connsiteY4" fmla="*/ 16611 h 1041277"/>
              <a:gd name="connsiteX0" fmla="*/ 311971 w 6378151"/>
              <a:gd name="connsiteY0" fmla="*/ 100650 h 1125316"/>
              <a:gd name="connsiteX1" fmla="*/ 6033906 w 6378151"/>
              <a:gd name="connsiteY1" fmla="*/ 89892 h 1125316"/>
              <a:gd name="connsiteX2" fmla="*/ 6378151 w 6378151"/>
              <a:gd name="connsiteY2" fmla="*/ 1125316 h 1125316"/>
              <a:gd name="connsiteX3" fmla="*/ 0 w 6378151"/>
              <a:gd name="connsiteY3" fmla="*/ 1125316 h 1125316"/>
              <a:gd name="connsiteX4" fmla="*/ 311971 w 6378151"/>
              <a:gd name="connsiteY4" fmla="*/ 100650 h 1125316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3312 h 1127978"/>
              <a:gd name="connsiteX1" fmla="*/ 6001633 w 6378151"/>
              <a:gd name="connsiteY1" fmla="*/ 81796 h 1127978"/>
              <a:gd name="connsiteX2" fmla="*/ 6378151 w 6378151"/>
              <a:gd name="connsiteY2" fmla="*/ 1127978 h 1127978"/>
              <a:gd name="connsiteX3" fmla="*/ 0 w 6378151"/>
              <a:gd name="connsiteY3" fmla="*/ 1127978 h 1127978"/>
              <a:gd name="connsiteX4" fmla="*/ 311971 w 6378151"/>
              <a:gd name="connsiteY4" fmla="*/ 103312 h 1127978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3915 h 1138581"/>
              <a:gd name="connsiteX1" fmla="*/ 6001633 w 6378151"/>
              <a:gd name="connsiteY1" fmla="*/ 92399 h 1138581"/>
              <a:gd name="connsiteX2" fmla="*/ 6378151 w 6378151"/>
              <a:gd name="connsiteY2" fmla="*/ 1138581 h 1138581"/>
              <a:gd name="connsiteX3" fmla="*/ 0 w 6378151"/>
              <a:gd name="connsiteY3" fmla="*/ 1138581 h 1138581"/>
              <a:gd name="connsiteX4" fmla="*/ 311971 w 6378151"/>
              <a:gd name="connsiteY4" fmla="*/ 113915 h 1138581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78151" h="1147688">
                <a:moveTo>
                  <a:pt x="311971" y="123022"/>
                </a:moveTo>
                <a:cubicBezTo>
                  <a:pt x="702453" y="8274"/>
                  <a:pt x="5352966" y="-74203"/>
                  <a:pt x="6001633" y="101506"/>
                </a:cubicBezTo>
                <a:cubicBezTo>
                  <a:pt x="6446285" y="575739"/>
                  <a:pt x="6266988" y="813304"/>
                  <a:pt x="6378151" y="1147688"/>
                </a:cubicBezTo>
                <a:lnTo>
                  <a:pt x="0" y="1147688"/>
                </a:lnTo>
                <a:cubicBezTo>
                  <a:pt x="57374" y="820476"/>
                  <a:pt x="-78891" y="439478"/>
                  <a:pt x="311971" y="123022"/>
                </a:cubicBez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grpSp>
        <p:nvGrpSpPr>
          <p:cNvPr id="17" name="Group 16"/>
          <p:cNvGrpSpPr/>
          <p:nvPr userDrawn="1"/>
        </p:nvGrpSpPr>
        <p:grpSpPr>
          <a:xfrm>
            <a:off x="375207" y="1762125"/>
            <a:ext cx="11443218" cy="4803328"/>
            <a:chOff x="220782" y="1331119"/>
            <a:chExt cx="6436810" cy="3602496"/>
          </a:xfrm>
        </p:grpSpPr>
        <p:sp>
          <p:nvSpPr>
            <p:cNvPr id="18" name="Freeform 17"/>
            <p:cNvSpPr/>
            <p:nvPr/>
          </p:nvSpPr>
          <p:spPr>
            <a:xfrm>
              <a:off x="1630680" y="1333500"/>
              <a:ext cx="4968240" cy="7620"/>
            </a:xfrm>
            <a:custGeom>
              <a:avLst/>
              <a:gdLst>
                <a:gd name="connsiteX0" fmla="*/ 0 w 4968240"/>
                <a:gd name="connsiteY0" fmla="*/ 0 h 7620"/>
                <a:gd name="connsiteX1" fmla="*/ 2781300 w 4968240"/>
                <a:gd name="connsiteY1" fmla="*/ 0 h 7620"/>
                <a:gd name="connsiteX2" fmla="*/ 4968240 w 4968240"/>
                <a:gd name="connsiteY2" fmla="*/ 7620 h 7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68240" h="7620">
                  <a:moveTo>
                    <a:pt x="0" y="0"/>
                  </a:moveTo>
                  <a:lnTo>
                    <a:pt x="2781300" y="0"/>
                  </a:lnTo>
                  <a:lnTo>
                    <a:pt x="4968240" y="7620"/>
                  </a:lnTo>
                </a:path>
              </a:pathLst>
            </a:custGeom>
            <a:noFill/>
            <a:ln>
              <a:solidFill>
                <a:schemeClr val="bg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19" name="Freeform 18"/>
            <p:cNvSpPr/>
            <p:nvPr/>
          </p:nvSpPr>
          <p:spPr>
            <a:xfrm>
              <a:off x="220782" y="1333500"/>
              <a:ext cx="6436810" cy="3600115"/>
            </a:xfrm>
            <a:custGeom>
              <a:avLst/>
              <a:gdLst>
                <a:gd name="connsiteX0" fmla="*/ 6378138 w 6436810"/>
                <a:gd name="connsiteY0" fmla="*/ 0 h 3600115"/>
                <a:gd name="connsiteX1" fmla="*/ 6431478 w 6436810"/>
                <a:gd name="connsiteY1" fmla="*/ 723900 h 3600115"/>
                <a:gd name="connsiteX2" fmla="*/ 6431478 w 6436810"/>
                <a:gd name="connsiteY2" fmla="*/ 1607820 h 3600115"/>
                <a:gd name="connsiteX3" fmla="*/ 6400998 w 6436810"/>
                <a:gd name="connsiteY3" fmla="*/ 2400300 h 3600115"/>
                <a:gd name="connsiteX4" fmla="*/ 6332418 w 6436810"/>
                <a:gd name="connsiteY4" fmla="*/ 2895600 h 3600115"/>
                <a:gd name="connsiteX5" fmla="*/ 6240978 w 6436810"/>
                <a:gd name="connsiteY5" fmla="*/ 3177540 h 3600115"/>
                <a:gd name="connsiteX6" fmla="*/ 6088578 w 6436810"/>
                <a:gd name="connsiteY6" fmla="*/ 3390900 h 3600115"/>
                <a:gd name="connsiteX7" fmla="*/ 5814258 w 6436810"/>
                <a:gd name="connsiteY7" fmla="*/ 3520440 h 3600115"/>
                <a:gd name="connsiteX8" fmla="*/ 5440878 w 6436810"/>
                <a:gd name="connsiteY8" fmla="*/ 3573780 h 3600115"/>
                <a:gd name="connsiteX9" fmla="*/ 4564578 w 6436810"/>
                <a:gd name="connsiteY9" fmla="*/ 3573780 h 3600115"/>
                <a:gd name="connsiteX10" fmla="*/ 3833058 w 6436810"/>
                <a:gd name="connsiteY10" fmla="*/ 3566160 h 3600115"/>
                <a:gd name="connsiteX11" fmla="*/ 3116778 w 6436810"/>
                <a:gd name="connsiteY11" fmla="*/ 3566160 h 3600115"/>
                <a:gd name="connsiteX12" fmla="*/ 2423358 w 6436810"/>
                <a:gd name="connsiteY12" fmla="*/ 3581400 h 3600115"/>
                <a:gd name="connsiteX13" fmla="*/ 1874718 w 6436810"/>
                <a:gd name="connsiteY13" fmla="*/ 3596640 h 3600115"/>
                <a:gd name="connsiteX14" fmla="*/ 1333698 w 6436810"/>
                <a:gd name="connsiteY14" fmla="*/ 3596640 h 3600115"/>
                <a:gd name="connsiteX15" fmla="*/ 838398 w 6436810"/>
                <a:gd name="connsiteY15" fmla="*/ 3558540 h 3600115"/>
                <a:gd name="connsiteX16" fmla="*/ 579318 w 6436810"/>
                <a:gd name="connsiteY16" fmla="*/ 3497580 h 3600115"/>
                <a:gd name="connsiteX17" fmla="*/ 388818 w 6436810"/>
                <a:gd name="connsiteY17" fmla="*/ 3413760 h 3600115"/>
                <a:gd name="connsiteX18" fmla="*/ 266898 w 6436810"/>
                <a:gd name="connsiteY18" fmla="*/ 3314700 h 3600115"/>
                <a:gd name="connsiteX19" fmla="*/ 175458 w 6436810"/>
                <a:gd name="connsiteY19" fmla="*/ 3124200 h 3600115"/>
                <a:gd name="connsiteX20" fmla="*/ 114498 w 6436810"/>
                <a:gd name="connsiteY20" fmla="*/ 2910840 h 3600115"/>
                <a:gd name="connsiteX21" fmla="*/ 61158 w 6436810"/>
                <a:gd name="connsiteY21" fmla="*/ 2636520 h 3600115"/>
                <a:gd name="connsiteX22" fmla="*/ 38298 w 6436810"/>
                <a:gd name="connsiteY22" fmla="*/ 2278380 h 3600115"/>
                <a:gd name="connsiteX23" fmla="*/ 15438 w 6436810"/>
                <a:gd name="connsiteY23" fmla="*/ 1866900 h 3600115"/>
                <a:gd name="connsiteX24" fmla="*/ 15438 w 6436810"/>
                <a:gd name="connsiteY24" fmla="*/ 1455420 h 3600115"/>
                <a:gd name="connsiteX25" fmla="*/ 198 w 6436810"/>
                <a:gd name="connsiteY25" fmla="*/ 952500 h 3600115"/>
                <a:gd name="connsiteX26" fmla="*/ 7818 w 6436810"/>
                <a:gd name="connsiteY26" fmla="*/ 289560 h 3600115"/>
                <a:gd name="connsiteX27" fmla="*/ 23058 w 6436810"/>
                <a:gd name="connsiteY27" fmla="*/ 0 h 3600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6436810" h="3600115">
                  <a:moveTo>
                    <a:pt x="6378138" y="0"/>
                  </a:moveTo>
                  <a:cubicBezTo>
                    <a:pt x="6400363" y="227965"/>
                    <a:pt x="6422588" y="455930"/>
                    <a:pt x="6431478" y="723900"/>
                  </a:cubicBezTo>
                  <a:cubicBezTo>
                    <a:pt x="6440368" y="991870"/>
                    <a:pt x="6436558" y="1328420"/>
                    <a:pt x="6431478" y="1607820"/>
                  </a:cubicBezTo>
                  <a:cubicBezTo>
                    <a:pt x="6426398" y="1887220"/>
                    <a:pt x="6417508" y="2185670"/>
                    <a:pt x="6400998" y="2400300"/>
                  </a:cubicBezTo>
                  <a:cubicBezTo>
                    <a:pt x="6384488" y="2614930"/>
                    <a:pt x="6359088" y="2766060"/>
                    <a:pt x="6332418" y="2895600"/>
                  </a:cubicBezTo>
                  <a:cubicBezTo>
                    <a:pt x="6305748" y="3025140"/>
                    <a:pt x="6281618" y="3094990"/>
                    <a:pt x="6240978" y="3177540"/>
                  </a:cubicBezTo>
                  <a:cubicBezTo>
                    <a:pt x="6200338" y="3260090"/>
                    <a:pt x="6159698" y="3333750"/>
                    <a:pt x="6088578" y="3390900"/>
                  </a:cubicBezTo>
                  <a:cubicBezTo>
                    <a:pt x="6017458" y="3448050"/>
                    <a:pt x="5922208" y="3489960"/>
                    <a:pt x="5814258" y="3520440"/>
                  </a:cubicBezTo>
                  <a:cubicBezTo>
                    <a:pt x="5706308" y="3550920"/>
                    <a:pt x="5649158" y="3564890"/>
                    <a:pt x="5440878" y="3573780"/>
                  </a:cubicBezTo>
                  <a:cubicBezTo>
                    <a:pt x="5232598" y="3582670"/>
                    <a:pt x="4564578" y="3573780"/>
                    <a:pt x="4564578" y="3573780"/>
                  </a:cubicBezTo>
                  <a:lnTo>
                    <a:pt x="3833058" y="3566160"/>
                  </a:lnTo>
                  <a:lnTo>
                    <a:pt x="3116778" y="3566160"/>
                  </a:lnTo>
                  <a:cubicBezTo>
                    <a:pt x="2881828" y="3568700"/>
                    <a:pt x="2423358" y="3581400"/>
                    <a:pt x="2423358" y="3581400"/>
                  </a:cubicBezTo>
                  <a:lnTo>
                    <a:pt x="1874718" y="3596640"/>
                  </a:lnTo>
                  <a:cubicBezTo>
                    <a:pt x="1693108" y="3599180"/>
                    <a:pt x="1506418" y="3602990"/>
                    <a:pt x="1333698" y="3596640"/>
                  </a:cubicBezTo>
                  <a:cubicBezTo>
                    <a:pt x="1160978" y="3590290"/>
                    <a:pt x="964128" y="3575050"/>
                    <a:pt x="838398" y="3558540"/>
                  </a:cubicBezTo>
                  <a:cubicBezTo>
                    <a:pt x="712668" y="3542030"/>
                    <a:pt x="654248" y="3521710"/>
                    <a:pt x="579318" y="3497580"/>
                  </a:cubicBezTo>
                  <a:cubicBezTo>
                    <a:pt x="504388" y="3473450"/>
                    <a:pt x="440888" y="3444240"/>
                    <a:pt x="388818" y="3413760"/>
                  </a:cubicBezTo>
                  <a:cubicBezTo>
                    <a:pt x="336748" y="3383280"/>
                    <a:pt x="302458" y="3362960"/>
                    <a:pt x="266898" y="3314700"/>
                  </a:cubicBezTo>
                  <a:cubicBezTo>
                    <a:pt x="231338" y="3266440"/>
                    <a:pt x="200858" y="3191510"/>
                    <a:pt x="175458" y="3124200"/>
                  </a:cubicBezTo>
                  <a:cubicBezTo>
                    <a:pt x="150058" y="3056890"/>
                    <a:pt x="133548" y="2992120"/>
                    <a:pt x="114498" y="2910840"/>
                  </a:cubicBezTo>
                  <a:cubicBezTo>
                    <a:pt x="95448" y="2829560"/>
                    <a:pt x="73858" y="2741930"/>
                    <a:pt x="61158" y="2636520"/>
                  </a:cubicBezTo>
                  <a:cubicBezTo>
                    <a:pt x="48458" y="2531110"/>
                    <a:pt x="45918" y="2406650"/>
                    <a:pt x="38298" y="2278380"/>
                  </a:cubicBezTo>
                  <a:cubicBezTo>
                    <a:pt x="30678" y="2150110"/>
                    <a:pt x="19248" y="2004060"/>
                    <a:pt x="15438" y="1866900"/>
                  </a:cubicBezTo>
                  <a:cubicBezTo>
                    <a:pt x="11628" y="1729740"/>
                    <a:pt x="17978" y="1607820"/>
                    <a:pt x="15438" y="1455420"/>
                  </a:cubicBezTo>
                  <a:cubicBezTo>
                    <a:pt x="12898" y="1303020"/>
                    <a:pt x="1468" y="1146810"/>
                    <a:pt x="198" y="952500"/>
                  </a:cubicBezTo>
                  <a:cubicBezTo>
                    <a:pt x="-1072" y="758190"/>
                    <a:pt x="4008" y="448310"/>
                    <a:pt x="7818" y="289560"/>
                  </a:cubicBezTo>
                  <a:cubicBezTo>
                    <a:pt x="11628" y="130810"/>
                    <a:pt x="17343" y="65405"/>
                    <a:pt x="23058" y="0"/>
                  </a:cubicBezTo>
                </a:path>
              </a:pathLst>
            </a:custGeom>
            <a:noFill/>
            <a:ln>
              <a:solidFill>
                <a:schemeClr val="bg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20" name="Freeform 19"/>
            <p:cNvSpPr/>
            <p:nvPr/>
          </p:nvSpPr>
          <p:spPr>
            <a:xfrm>
              <a:off x="228600" y="1331119"/>
              <a:ext cx="150019" cy="4762"/>
            </a:xfrm>
            <a:custGeom>
              <a:avLst/>
              <a:gdLst>
                <a:gd name="connsiteX0" fmla="*/ 0 w 150019"/>
                <a:gd name="connsiteY0" fmla="*/ 0 h 4762"/>
                <a:gd name="connsiteX1" fmla="*/ 150019 w 150019"/>
                <a:gd name="connsiteY1" fmla="*/ 4762 h 4762"/>
                <a:gd name="connsiteX2" fmla="*/ 150019 w 150019"/>
                <a:gd name="connsiteY2" fmla="*/ 4762 h 4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0019" h="4762">
                  <a:moveTo>
                    <a:pt x="0" y="0"/>
                  </a:moveTo>
                  <a:lnTo>
                    <a:pt x="150019" y="4762"/>
                  </a:lnTo>
                  <a:lnTo>
                    <a:pt x="150019" y="4762"/>
                  </a:lnTo>
                </a:path>
              </a:pathLst>
            </a:custGeom>
            <a:noFill/>
            <a:ln>
              <a:solidFill>
                <a:schemeClr val="bg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</p:grpSp>
      <p:grpSp>
        <p:nvGrpSpPr>
          <p:cNvPr id="13" name="Group 12"/>
          <p:cNvGrpSpPr/>
          <p:nvPr userDrawn="1"/>
        </p:nvGrpSpPr>
        <p:grpSpPr>
          <a:xfrm>
            <a:off x="502731" y="341095"/>
            <a:ext cx="2574745" cy="1931059"/>
            <a:chOff x="237072" y="234585"/>
            <a:chExt cx="1448294" cy="1448294"/>
          </a:xfrm>
        </p:grpSpPr>
        <p:sp>
          <p:nvSpPr>
            <p:cNvPr id="14" name="Oval 13"/>
            <p:cNvSpPr/>
            <p:nvPr/>
          </p:nvSpPr>
          <p:spPr>
            <a:xfrm>
              <a:off x="237072" y="234585"/>
              <a:ext cx="1448294" cy="1448294"/>
            </a:xfrm>
            <a:prstGeom prst="ellipse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15" name="Oval 14"/>
            <p:cNvSpPr/>
            <p:nvPr/>
          </p:nvSpPr>
          <p:spPr>
            <a:xfrm>
              <a:off x="283311" y="280824"/>
              <a:ext cx="1355815" cy="135581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16" name="Oval 15"/>
            <p:cNvSpPr/>
            <p:nvPr/>
          </p:nvSpPr>
          <p:spPr>
            <a:xfrm>
              <a:off x="254348" y="252246"/>
              <a:ext cx="1419087" cy="1419087"/>
            </a:xfrm>
            <a:prstGeom prst="ellipse">
              <a:avLst/>
            </a:prstGeom>
            <a:noFill/>
            <a:ln w="9525">
              <a:solidFill>
                <a:schemeClr val="bg1">
                  <a:lumMod val="2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</p:grpSp>
    </p:spTree>
    <p:extLst>
      <p:ext uri="{BB962C8B-B14F-4D97-AF65-F5344CB8AC3E}">
        <p14:creationId xmlns:p14="http://schemas.microsoft.com/office/powerpoint/2010/main" val="30916480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/>
          <p:cNvSpPr>
            <a:spLocks/>
          </p:cNvSpPr>
          <p:nvPr userDrawn="1"/>
        </p:nvSpPr>
        <p:spPr bwMode="auto">
          <a:xfrm rot="10800000">
            <a:off x="491068" y="319893"/>
            <a:ext cx="11226800" cy="6182507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40130492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"/>
          <p:cNvSpPr/>
          <p:nvPr userDrawn="1"/>
        </p:nvSpPr>
        <p:spPr>
          <a:xfrm>
            <a:off x="415879" y="233253"/>
            <a:ext cx="11385753" cy="1530251"/>
          </a:xfrm>
          <a:custGeom>
            <a:avLst/>
            <a:gdLst>
              <a:gd name="connsiteX0" fmla="*/ 0 w 6378151"/>
              <a:gd name="connsiteY0" fmla="*/ 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0 w 6378151"/>
              <a:gd name="connsiteY4" fmla="*/ 0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74634 h 1034754"/>
              <a:gd name="connsiteX1" fmla="*/ 6119967 w 6378151"/>
              <a:gd name="connsiteY1" fmla="*/ 63876 h 1034754"/>
              <a:gd name="connsiteX2" fmla="*/ 6378151 w 6378151"/>
              <a:gd name="connsiteY2" fmla="*/ 1034754 h 1034754"/>
              <a:gd name="connsiteX3" fmla="*/ 0 w 6378151"/>
              <a:gd name="connsiteY3" fmla="*/ 1034754 h 1034754"/>
              <a:gd name="connsiteX4" fmla="*/ 204395 w 6378151"/>
              <a:gd name="connsiteY4" fmla="*/ 74634 h 1034754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209708 h 1169828"/>
              <a:gd name="connsiteX1" fmla="*/ 6044663 w 6378151"/>
              <a:gd name="connsiteY1" fmla="*/ 166677 h 1169828"/>
              <a:gd name="connsiteX2" fmla="*/ 6378151 w 6378151"/>
              <a:gd name="connsiteY2" fmla="*/ 1169828 h 1169828"/>
              <a:gd name="connsiteX3" fmla="*/ 0 w 6378151"/>
              <a:gd name="connsiteY3" fmla="*/ 1169828 h 1169828"/>
              <a:gd name="connsiteX4" fmla="*/ 204395 w 6378151"/>
              <a:gd name="connsiteY4" fmla="*/ 209708 h 1169828"/>
              <a:gd name="connsiteX0" fmla="*/ 204395 w 6378151"/>
              <a:gd name="connsiteY0" fmla="*/ 216207 h 1176327"/>
              <a:gd name="connsiteX1" fmla="*/ 6044663 w 6378151"/>
              <a:gd name="connsiteY1" fmla="*/ 173176 h 1176327"/>
              <a:gd name="connsiteX2" fmla="*/ 6378151 w 6378151"/>
              <a:gd name="connsiteY2" fmla="*/ 1176327 h 1176327"/>
              <a:gd name="connsiteX3" fmla="*/ 0 w 6378151"/>
              <a:gd name="connsiteY3" fmla="*/ 1176327 h 1176327"/>
              <a:gd name="connsiteX4" fmla="*/ 204395 w 6378151"/>
              <a:gd name="connsiteY4" fmla="*/ 216207 h 1176327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1490 h 1196156"/>
              <a:gd name="connsiteX1" fmla="*/ 6044663 w 6378151"/>
              <a:gd name="connsiteY1" fmla="*/ 193005 h 1196156"/>
              <a:gd name="connsiteX2" fmla="*/ 6378151 w 6378151"/>
              <a:gd name="connsiteY2" fmla="*/ 1196156 h 1196156"/>
              <a:gd name="connsiteX3" fmla="*/ 0 w 6378151"/>
              <a:gd name="connsiteY3" fmla="*/ 1196156 h 1196156"/>
              <a:gd name="connsiteX4" fmla="*/ 311971 w 6378151"/>
              <a:gd name="connsiteY4" fmla="*/ 171490 h 1196156"/>
              <a:gd name="connsiteX0" fmla="*/ 311971 w 6378151"/>
              <a:gd name="connsiteY0" fmla="*/ 140008 h 1164674"/>
              <a:gd name="connsiteX1" fmla="*/ 6044663 w 6378151"/>
              <a:gd name="connsiteY1" fmla="*/ 161523 h 1164674"/>
              <a:gd name="connsiteX2" fmla="*/ 6378151 w 6378151"/>
              <a:gd name="connsiteY2" fmla="*/ 1164674 h 1164674"/>
              <a:gd name="connsiteX3" fmla="*/ 0 w 6378151"/>
              <a:gd name="connsiteY3" fmla="*/ 1164674 h 1164674"/>
              <a:gd name="connsiteX4" fmla="*/ 311971 w 6378151"/>
              <a:gd name="connsiteY4" fmla="*/ 140008 h 1164674"/>
              <a:gd name="connsiteX0" fmla="*/ 311971 w 6378151"/>
              <a:gd name="connsiteY0" fmla="*/ 130732 h 1155398"/>
              <a:gd name="connsiteX1" fmla="*/ 6044663 w 6378151"/>
              <a:gd name="connsiteY1" fmla="*/ 152247 h 1155398"/>
              <a:gd name="connsiteX2" fmla="*/ 6378151 w 6378151"/>
              <a:gd name="connsiteY2" fmla="*/ 1155398 h 1155398"/>
              <a:gd name="connsiteX3" fmla="*/ 0 w 6378151"/>
              <a:gd name="connsiteY3" fmla="*/ 1155398 h 1155398"/>
              <a:gd name="connsiteX4" fmla="*/ 311971 w 6378151"/>
              <a:gd name="connsiteY4" fmla="*/ 130732 h 1155398"/>
              <a:gd name="connsiteX0" fmla="*/ 311971 w 6378151"/>
              <a:gd name="connsiteY0" fmla="*/ 116775 h 1141441"/>
              <a:gd name="connsiteX1" fmla="*/ 5947844 w 6378151"/>
              <a:gd name="connsiteY1" fmla="*/ 159805 h 1141441"/>
              <a:gd name="connsiteX2" fmla="*/ 6378151 w 6378151"/>
              <a:gd name="connsiteY2" fmla="*/ 1141441 h 1141441"/>
              <a:gd name="connsiteX3" fmla="*/ 0 w 6378151"/>
              <a:gd name="connsiteY3" fmla="*/ 1141441 h 1141441"/>
              <a:gd name="connsiteX4" fmla="*/ 311971 w 6378151"/>
              <a:gd name="connsiteY4" fmla="*/ 116775 h 1141441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19570 h 1144236"/>
              <a:gd name="connsiteX1" fmla="*/ 6033906 w 6378151"/>
              <a:gd name="connsiteY1" fmla="*/ 108812 h 1144236"/>
              <a:gd name="connsiteX2" fmla="*/ 6378151 w 6378151"/>
              <a:gd name="connsiteY2" fmla="*/ 1144236 h 1144236"/>
              <a:gd name="connsiteX3" fmla="*/ 0 w 6378151"/>
              <a:gd name="connsiteY3" fmla="*/ 1144236 h 1144236"/>
              <a:gd name="connsiteX4" fmla="*/ 311971 w 6378151"/>
              <a:gd name="connsiteY4" fmla="*/ 119570 h 1144236"/>
              <a:gd name="connsiteX0" fmla="*/ 311971 w 6378151"/>
              <a:gd name="connsiteY0" fmla="*/ 16611 h 1041277"/>
              <a:gd name="connsiteX1" fmla="*/ 6033906 w 6378151"/>
              <a:gd name="connsiteY1" fmla="*/ 5853 h 1041277"/>
              <a:gd name="connsiteX2" fmla="*/ 6378151 w 6378151"/>
              <a:gd name="connsiteY2" fmla="*/ 1041277 h 1041277"/>
              <a:gd name="connsiteX3" fmla="*/ 0 w 6378151"/>
              <a:gd name="connsiteY3" fmla="*/ 1041277 h 1041277"/>
              <a:gd name="connsiteX4" fmla="*/ 311971 w 6378151"/>
              <a:gd name="connsiteY4" fmla="*/ 16611 h 1041277"/>
              <a:gd name="connsiteX0" fmla="*/ 311971 w 6378151"/>
              <a:gd name="connsiteY0" fmla="*/ 100650 h 1125316"/>
              <a:gd name="connsiteX1" fmla="*/ 6033906 w 6378151"/>
              <a:gd name="connsiteY1" fmla="*/ 89892 h 1125316"/>
              <a:gd name="connsiteX2" fmla="*/ 6378151 w 6378151"/>
              <a:gd name="connsiteY2" fmla="*/ 1125316 h 1125316"/>
              <a:gd name="connsiteX3" fmla="*/ 0 w 6378151"/>
              <a:gd name="connsiteY3" fmla="*/ 1125316 h 1125316"/>
              <a:gd name="connsiteX4" fmla="*/ 311971 w 6378151"/>
              <a:gd name="connsiteY4" fmla="*/ 100650 h 1125316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3312 h 1127978"/>
              <a:gd name="connsiteX1" fmla="*/ 6001633 w 6378151"/>
              <a:gd name="connsiteY1" fmla="*/ 81796 h 1127978"/>
              <a:gd name="connsiteX2" fmla="*/ 6378151 w 6378151"/>
              <a:gd name="connsiteY2" fmla="*/ 1127978 h 1127978"/>
              <a:gd name="connsiteX3" fmla="*/ 0 w 6378151"/>
              <a:gd name="connsiteY3" fmla="*/ 1127978 h 1127978"/>
              <a:gd name="connsiteX4" fmla="*/ 311971 w 6378151"/>
              <a:gd name="connsiteY4" fmla="*/ 103312 h 1127978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3915 h 1138581"/>
              <a:gd name="connsiteX1" fmla="*/ 6001633 w 6378151"/>
              <a:gd name="connsiteY1" fmla="*/ 92399 h 1138581"/>
              <a:gd name="connsiteX2" fmla="*/ 6378151 w 6378151"/>
              <a:gd name="connsiteY2" fmla="*/ 1138581 h 1138581"/>
              <a:gd name="connsiteX3" fmla="*/ 0 w 6378151"/>
              <a:gd name="connsiteY3" fmla="*/ 1138581 h 1138581"/>
              <a:gd name="connsiteX4" fmla="*/ 311971 w 6378151"/>
              <a:gd name="connsiteY4" fmla="*/ 113915 h 1138581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78151" h="1147688">
                <a:moveTo>
                  <a:pt x="311971" y="123022"/>
                </a:moveTo>
                <a:cubicBezTo>
                  <a:pt x="702453" y="8274"/>
                  <a:pt x="5352966" y="-74203"/>
                  <a:pt x="6001633" y="101506"/>
                </a:cubicBezTo>
                <a:cubicBezTo>
                  <a:pt x="6446285" y="575739"/>
                  <a:pt x="6266988" y="813304"/>
                  <a:pt x="6378151" y="1147688"/>
                </a:cubicBezTo>
                <a:lnTo>
                  <a:pt x="0" y="1147688"/>
                </a:lnTo>
                <a:cubicBezTo>
                  <a:pt x="57374" y="820476"/>
                  <a:pt x="-78891" y="439478"/>
                  <a:pt x="311971" y="123022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grpSp>
        <p:nvGrpSpPr>
          <p:cNvPr id="4" name="Group 3"/>
          <p:cNvGrpSpPr/>
          <p:nvPr userDrawn="1"/>
        </p:nvGrpSpPr>
        <p:grpSpPr>
          <a:xfrm>
            <a:off x="375207" y="1762125"/>
            <a:ext cx="11443218" cy="4803328"/>
            <a:chOff x="220782" y="1331119"/>
            <a:chExt cx="6436810" cy="3602496"/>
          </a:xfrm>
        </p:grpSpPr>
        <p:sp>
          <p:nvSpPr>
            <p:cNvPr id="5" name="Freeform 4"/>
            <p:cNvSpPr/>
            <p:nvPr/>
          </p:nvSpPr>
          <p:spPr>
            <a:xfrm>
              <a:off x="1630680" y="1333500"/>
              <a:ext cx="4968240" cy="7620"/>
            </a:xfrm>
            <a:custGeom>
              <a:avLst/>
              <a:gdLst>
                <a:gd name="connsiteX0" fmla="*/ 0 w 4968240"/>
                <a:gd name="connsiteY0" fmla="*/ 0 h 7620"/>
                <a:gd name="connsiteX1" fmla="*/ 2781300 w 4968240"/>
                <a:gd name="connsiteY1" fmla="*/ 0 h 7620"/>
                <a:gd name="connsiteX2" fmla="*/ 4968240 w 4968240"/>
                <a:gd name="connsiteY2" fmla="*/ 7620 h 7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68240" h="7620">
                  <a:moveTo>
                    <a:pt x="0" y="0"/>
                  </a:moveTo>
                  <a:lnTo>
                    <a:pt x="2781300" y="0"/>
                  </a:lnTo>
                  <a:lnTo>
                    <a:pt x="4968240" y="7620"/>
                  </a:lnTo>
                </a:path>
              </a:pathLst>
            </a:custGeom>
            <a:noFill/>
            <a:ln>
              <a:solidFill>
                <a:srgbClr val="F95D5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6" name="Freeform 5"/>
            <p:cNvSpPr/>
            <p:nvPr/>
          </p:nvSpPr>
          <p:spPr>
            <a:xfrm>
              <a:off x="220782" y="1333500"/>
              <a:ext cx="6436810" cy="3600115"/>
            </a:xfrm>
            <a:custGeom>
              <a:avLst/>
              <a:gdLst>
                <a:gd name="connsiteX0" fmla="*/ 6378138 w 6436810"/>
                <a:gd name="connsiteY0" fmla="*/ 0 h 3600115"/>
                <a:gd name="connsiteX1" fmla="*/ 6431478 w 6436810"/>
                <a:gd name="connsiteY1" fmla="*/ 723900 h 3600115"/>
                <a:gd name="connsiteX2" fmla="*/ 6431478 w 6436810"/>
                <a:gd name="connsiteY2" fmla="*/ 1607820 h 3600115"/>
                <a:gd name="connsiteX3" fmla="*/ 6400998 w 6436810"/>
                <a:gd name="connsiteY3" fmla="*/ 2400300 h 3600115"/>
                <a:gd name="connsiteX4" fmla="*/ 6332418 w 6436810"/>
                <a:gd name="connsiteY4" fmla="*/ 2895600 h 3600115"/>
                <a:gd name="connsiteX5" fmla="*/ 6240978 w 6436810"/>
                <a:gd name="connsiteY5" fmla="*/ 3177540 h 3600115"/>
                <a:gd name="connsiteX6" fmla="*/ 6088578 w 6436810"/>
                <a:gd name="connsiteY6" fmla="*/ 3390900 h 3600115"/>
                <a:gd name="connsiteX7" fmla="*/ 5814258 w 6436810"/>
                <a:gd name="connsiteY7" fmla="*/ 3520440 h 3600115"/>
                <a:gd name="connsiteX8" fmla="*/ 5440878 w 6436810"/>
                <a:gd name="connsiteY8" fmla="*/ 3573780 h 3600115"/>
                <a:gd name="connsiteX9" fmla="*/ 4564578 w 6436810"/>
                <a:gd name="connsiteY9" fmla="*/ 3573780 h 3600115"/>
                <a:gd name="connsiteX10" fmla="*/ 3833058 w 6436810"/>
                <a:gd name="connsiteY10" fmla="*/ 3566160 h 3600115"/>
                <a:gd name="connsiteX11" fmla="*/ 3116778 w 6436810"/>
                <a:gd name="connsiteY11" fmla="*/ 3566160 h 3600115"/>
                <a:gd name="connsiteX12" fmla="*/ 2423358 w 6436810"/>
                <a:gd name="connsiteY12" fmla="*/ 3581400 h 3600115"/>
                <a:gd name="connsiteX13" fmla="*/ 1874718 w 6436810"/>
                <a:gd name="connsiteY13" fmla="*/ 3596640 h 3600115"/>
                <a:gd name="connsiteX14" fmla="*/ 1333698 w 6436810"/>
                <a:gd name="connsiteY14" fmla="*/ 3596640 h 3600115"/>
                <a:gd name="connsiteX15" fmla="*/ 838398 w 6436810"/>
                <a:gd name="connsiteY15" fmla="*/ 3558540 h 3600115"/>
                <a:gd name="connsiteX16" fmla="*/ 579318 w 6436810"/>
                <a:gd name="connsiteY16" fmla="*/ 3497580 h 3600115"/>
                <a:gd name="connsiteX17" fmla="*/ 388818 w 6436810"/>
                <a:gd name="connsiteY17" fmla="*/ 3413760 h 3600115"/>
                <a:gd name="connsiteX18" fmla="*/ 266898 w 6436810"/>
                <a:gd name="connsiteY18" fmla="*/ 3314700 h 3600115"/>
                <a:gd name="connsiteX19" fmla="*/ 175458 w 6436810"/>
                <a:gd name="connsiteY19" fmla="*/ 3124200 h 3600115"/>
                <a:gd name="connsiteX20" fmla="*/ 114498 w 6436810"/>
                <a:gd name="connsiteY20" fmla="*/ 2910840 h 3600115"/>
                <a:gd name="connsiteX21" fmla="*/ 61158 w 6436810"/>
                <a:gd name="connsiteY21" fmla="*/ 2636520 h 3600115"/>
                <a:gd name="connsiteX22" fmla="*/ 38298 w 6436810"/>
                <a:gd name="connsiteY22" fmla="*/ 2278380 h 3600115"/>
                <a:gd name="connsiteX23" fmla="*/ 15438 w 6436810"/>
                <a:gd name="connsiteY23" fmla="*/ 1866900 h 3600115"/>
                <a:gd name="connsiteX24" fmla="*/ 15438 w 6436810"/>
                <a:gd name="connsiteY24" fmla="*/ 1455420 h 3600115"/>
                <a:gd name="connsiteX25" fmla="*/ 198 w 6436810"/>
                <a:gd name="connsiteY25" fmla="*/ 952500 h 3600115"/>
                <a:gd name="connsiteX26" fmla="*/ 7818 w 6436810"/>
                <a:gd name="connsiteY26" fmla="*/ 289560 h 3600115"/>
                <a:gd name="connsiteX27" fmla="*/ 23058 w 6436810"/>
                <a:gd name="connsiteY27" fmla="*/ 0 h 3600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6436810" h="3600115">
                  <a:moveTo>
                    <a:pt x="6378138" y="0"/>
                  </a:moveTo>
                  <a:cubicBezTo>
                    <a:pt x="6400363" y="227965"/>
                    <a:pt x="6422588" y="455930"/>
                    <a:pt x="6431478" y="723900"/>
                  </a:cubicBezTo>
                  <a:cubicBezTo>
                    <a:pt x="6440368" y="991870"/>
                    <a:pt x="6436558" y="1328420"/>
                    <a:pt x="6431478" y="1607820"/>
                  </a:cubicBezTo>
                  <a:cubicBezTo>
                    <a:pt x="6426398" y="1887220"/>
                    <a:pt x="6417508" y="2185670"/>
                    <a:pt x="6400998" y="2400300"/>
                  </a:cubicBezTo>
                  <a:cubicBezTo>
                    <a:pt x="6384488" y="2614930"/>
                    <a:pt x="6359088" y="2766060"/>
                    <a:pt x="6332418" y="2895600"/>
                  </a:cubicBezTo>
                  <a:cubicBezTo>
                    <a:pt x="6305748" y="3025140"/>
                    <a:pt x="6281618" y="3094990"/>
                    <a:pt x="6240978" y="3177540"/>
                  </a:cubicBezTo>
                  <a:cubicBezTo>
                    <a:pt x="6200338" y="3260090"/>
                    <a:pt x="6159698" y="3333750"/>
                    <a:pt x="6088578" y="3390900"/>
                  </a:cubicBezTo>
                  <a:cubicBezTo>
                    <a:pt x="6017458" y="3448050"/>
                    <a:pt x="5922208" y="3489960"/>
                    <a:pt x="5814258" y="3520440"/>
                  </a:cubicBezTo>
                  <a:cubicBezTo>
                    <a:pt x="5706308" y="3550920"/>
                    <a:pt x="5649158" y="3564890"/>
                    <a:pt x="5440878" y="3573780"/>
                  </a:cubicBezTo>
                  <a:cubicBezTo>
                    <a:pt x="5232598" y="3582670"/>
                    <a:pt x="4564578" y="3573780"/>
                    <a:pt x="4564578" y="3573780"/>
                  </a:cubicBezTo>
                  <a:lnTo>
                    <a:pt x="3833058" y="3566160"/>
                  </a:lnTo>
                  <a:lnTo>
                    <a:pt x="3116778" y="3566160"/>
                  </a:lnTo>
                  <a:cubicBezTo>
                    <a:pt x="2881828" y="3568700"/>
                    <a:pt x="2423358" y="3581400"/>
                    <a:pt x="2423358" y="3581400"/>
                  </a:cubicBezTo>
                  <a:lnTo>
                    <a:pt x="1874718" y="3596640"/>
                  </a:lnTo>
                  <a:cubicBezTo>
                    <a:pt x="1693108" y="3599180"/>
                    <a:pt x="1506418" y="3602990"/>
                    <a:pt x="1333698" y="3596640"/>
                  </a:cubicBezTo>
                  <a:cubicBezTo>
                    <a:pt x="1160978" y="3590290"/>
                    <a:pt x="964128" y="3575050"/>
                    <a:pt x="838398" y="3558540"/>
                  </a:cubicBezTo>
                  <a:cubicBezTo>
                    <a:pt x="712668" y="3542030"/>
                    <a:pt x="654248" y="3521710"/>
                    <a:pt x="579318" y="3497580"/>
                  </a:cubicBezTo>
                  <a:cubicBezTo>
                    <a:pt x="504388" y="3473450"/>
                    <a:pt x="440888" y="3444240"/>
                    <a:pt x="388818" y="3413760"/>
                  </a:cubicBezTo>
                  <a:cubicBezTo>
                    <a:pt x="336748" y="3383280"/>
                    <a:pt x="302458" y="3362960"/>
                    <a:pt x="266898" y="3314700"/>
                  </a:cubicBezTo>
                  <a:cubicBezTo>
                    <a:pt x="231338" y="3266440"/>
                    <a:pt x="200858" y="3191510"/>
                    <a:pt x="175458" y="3124200"/>
                  </a:cubicBezTo>
                  <a:cubicBezTo>
                    <a:pt x="150058" y="3056890"/>
                    <a:pt x="133548" y="2992120"/>
                    <a:pt x="114498" y="2910840"/>
                  </a:cubicBezTo>
                  <a:cubicBezTo>
                    <a:pt x="95448" y="2829560"/>
                    <a:pt x="73858" y="2741930"/>
                    <a:pt x="61158" y="2636520"/>
                  </a:cubicBezTo>
                  <a:cubicBezTo>
                    <a:pt x="48458" y="2531110"/>
                    <a:pt x="45918" y="2406650"/>
                    <a:pt x="38298" y="2278380"/>
                  </a:cubicBezTo>
                  <a:cubicBezTo>
                    <a:pt x="30678" y="2150110"/>
                    <a:pt x="19248" y="2004060"/>
                    <a:pt x="15438" y="1866900"/>
                  </a:cubicBezTo>
                  <a:cubicBezTo>
                    <a:pt x="11628" y="1729740"/>
                    <a:pt x="17978" y="1607820"/>
                    <a:pt x="15438" y="1455420"/>
                  </a:cubicBezTo>
                  <a:cubicBezTo>
                    <a:pt x="12898" y="1303020"/>
                    <a:pt x="1468" y="1146810"/>
                    <a:pt x="198" y="952500"/>
                  </a:cubicBezTo>
                  <a:cubicBezTo>
                    <a:pt x="-1072" y="758190"/>
                    <a:pt x="4008" y="448310"/>
                    <a:pt x="7818" y="289560"/>
                  </a:cubicBezTo>
                  <a:cubicBezTo>
                    <a:pt x="11628" y="130810"/>
                    <a:pt x="17343" y="65405"/>
                    <a:pt x="23058" y="0"/>
                  </a:cubicBezTo>
                </a:path>
              </a:pathLst>
            </a:custGeom>
            <a:noFill/>
            <a:ln>
              <a:solidFill>
                <a:srgbClr val="F95D5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7" name="Freeform 6"/>
            <p:cNvSpPr/>
            <p:nvPr/>
          </p:nvSpPr>
          <p:spPr>
            <a:xfrm>
              <a:off x="228600" y="1331119"/>
              <a:ext cx="150019" cy="4762"/>
            </a:xfrm>
            <a:custGeom>
              <a:avLst/>
              <a:gdLst>
                <a:gd name="connsiteX0" fmla="*/ 0 w 150019"/>
                <a:gd name="connsiteY0" fmla="*/ 0 h 4762"/>
                <a:gd name="connsiteX1" fmla="*/ 150019 w 150019"/>
                <a:gd name="connsiteY1" fmla="*/ 4762 h 4762"/>
                <a:gd name="connsiteX2" fmla="*/ 150019 w 150019"/>
                <a:gd name="connsiteY2" fmla="*/ 4762 h 4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0019" h="4762">
                  <a:moveTo>
                    <a:pt x="0" y="0"/>
                  </a:moveTo>
                  <a:lnTo>
                    <a:pt x="150019" y="4762"/>
                  </a:lnTo>
                  <a:lnTo>
                    <a:pt x="150019" y="4762"/>
                  </a:lnTo>
                </a:path>
              </a:pathLst>
            </a:custGeom>
            <a:noFill/>
            <a:ln>
              <a:solidFill>
                <a:srgbClr val="F95D5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</p:grpSp>
      <p:grpSp>
        <p:nvGrpSpPr>
          <p:cNvPr id="8" name="Group 7"/>
          <p:cNvGrpSpPr/>
          <p:nvPr userDrawn="1"/>
        </p:nvGrpSpPr>
        <p:grpSpPr>
          <a:xfrm>
            <a:off x="502731" y="341095"/>
            <a:ext cx="2574745" cy="1931059"/>
            <a:chOff x="237072" y="234585"/>
            <a:chExt cx="1448294" cy="1448294"/>
          </a:xfrm>
        </p:grpSpPr>
        <p:sp>
          <p:nvSpPr>
            <p:cNvPr id="9" name="Oval 8"/>
            <p:cNvSpPr/>
            <p:nvPr/>
          </p:nvSpPr>
          <p:spPr>
            <a:xfrm>
              <a:off x="237072" y="234585"/>
              <a:ext cx="1448294" cy="1448294"/>
            </a:xfrm>
            <a:prstGeom prst="ellipse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10" name="Oval 9"/>
            <p:cNvSpPr/>
            <p:nvPr/>
          </p:nvSpPr>
          <p:spPr>
            <a:xfrm>
              <a:off x="283311" y="280824"/>
              <a:ext cx="1355815" cy="135581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11" name="Oval 10"/>
            <p:cNvSpPr/>
            <p:nvPr/>
          </p:nvSpPr>
          <p:spPr>
            <a:xfrm>
              <a:off x="244823" y="242721"/>
              <a:ext cx="1419087" cy="1419087"/>
            </a:xfrm>
            <a:prstGeom prst="ellipse">
              <a:avLst/>
            </a:prstGeom>
            <a:noFill/>
            <a:ln w="9525">
              <a:solidFill>
                <a:schemeClr val="bg1">
                  <a:lumMod val="2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</p:grpSp>
    </p:spTree>
    <p:extLst>
      <p:ext uri="{BB962C8B-B14F-4D97-AF65-F5344CB8AC3E}">
        <p14:creationId xmlns:p14="http://schemas.microsoft.com/office/powerpoint/2010/main" val="24466045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/>
          <p:cNvSpPr>
            <a:spLocks/>
          </p:cNvSpPr>
          <p:nvPr userDrawn="1"/>
        </p:nvSpPr>
        <p:spPr bwMode="auto">
          <a:xfrm rot="10800000">
            <a:off x="491068" y="319893"/>
            <a:ext cx="11226800" cy="6182507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8947959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"/>
          <p:cNvSpPr/>
          <p:nvPr userDrawn="1"/>
        </p:nvSpPr>
        <p:spPr>
          <a:xfrm>
            <a:off x="415879" y="233253"/>
            <a:ext cx="11385753" cy="1530251"/>
          </a:xfrm>
          <a:custGeom>
            <a:avLst/>
            <a:gdLst>
              <a:gd name="connsiteX0" fmla="*/ 0 w 6378151"/>
              <a:gd name="connsiteY0" fmla="*/ 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0 w 6378151"/>
              <a:gd name="connsiteY4" fmla="*/ 0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74634 h 1034754"/>
              <a:gd name="connsiteX1" fmla="*/ 6119967 w 6378151"/>
              <a:gd name="connsiteY1" fmla="*/ 63876 h 1034754"/>
              <a:gd name="connsiteX2" fmla="*/ 6378151 w 6378151"/>
              <a:gd name="connsiteY2" fmla="*/ 1034754 h 1034754"/>
              <a:gd name="connsiteX3" fmla="*/ 0 w 6378151"/>
              <a:gd name="connsiteY3" fmla="*/ 1034754 h 1034754"/>
              <a:gd name="connsiteX4" fmla="*/ 204395 w 6378151"/>
              <a:gd name="connsiteY4" fmla="*/ 74634 h 1034754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209708 h 1169828"/>
              <a:gd name="connsiteX1" fmla="*/ 6044663 w 6378151"/>
              <a:gd name="connsiteY1" fmla="*/ 166677 h 1169828"/>
              <a:gd name="connsiteX2" fmla="*/ 6378151 w 6378151"/>
              <a:gd name="connsiteY2" fmla="*/ 1169828 h 1169828"/>
              <a:gd name="connsiteX3" fmla="*/ 0 w 6378151"/>
              <a:gd name="connsiteY3" fmla="*/ 1169828 h 1169828"/>
              <a:gd name="connsiteX4" fmla="*/ 204395 w 6378151"/>
              <a:gd name="connsiteY4" fmla="*/ 209708 h 1169828"/>
              <a:gd name="connsiteX0" fmla="*/ 204395 w 6378151"/>
              <a:gd name="connsiteY0" fmla="*/ 216207 h 1176327"/>
              <a:gd name="connsiteX1" fmla="*/ 6044663 w 6378151"/>
              <a:gd name="connsiteY1" fmla="*/ 173176 h 1176327"/>
              <a:gd name="connsiteX2" fmla="*/ 6378151 w 6378151"/>
              <a:gd name="connsiteY2" fmla="*/ 1176327 h 1176327"/>
              <a:gd name="connsiteX3" fmla="*/ 0 w 6378151"/>
              <a:gd name="connsiteY3" fmla="*/ 1176327 h 1176327"/>
              <a:gd name="connsiteX4" fmla="*/ 204395 w 6378151"/>
              <a:gd name="connsiteY4" fmla="*/ 216207 h 1176327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1490 h 1196156"/>
              <a:gd name="connsiteX1" fmla="*/ 6044663 w 6378151"/>
              <a:gd name="connsiteY1" fmla="*/ 193005 h 1196156"/>
              <a:gd name="connsiteX2" fmla="*/ 6378151 w 6378151"/>
              <a:gd name="connsiteY2" fmla="*/ 1196156 h 1196156"/>
              <a:gd name="connsiteX3" fmla="*/ 0 w 6378151"/>
              <a:gd name="connsiteY3" fmla="*/ 1196156 h 1196156"/>
              <a:gd name="connsiteX4" fmla="*/ 311971 w 6378151"/>
              <a:gd name="connsiteY4" fmla="*/ 171490 h 1196156"/>
              <a:gd name="connsiteX0" fmla="*/ 311971 w 6378151"/>
              <a:gd name="connsiteY0" fmla="*/ 140008 h 1164674"/>
              <a:gd name="connsiteX1" fmla="*/ 6044663 w 6378151"/>
              <a:gd name="connsiteY1" fmla="*/ 161523 h 1164674"/>
              <a:gd name="connsiteX2" fmla="*/ 6378151 w 6378151"/>
              <a:gd name="connsiteY2" fmla="*/ 1164674 h 1164674"/>
              <a:gd name="connsiteX3" fmla="*/ 0 w 6378151"/>
              <a:gd name="connsiteY3" fmla="*/ 1164674 h 1164674"/>
              <a:gd name="connsiteX4" fmla="*/ 311971 w 6378151"/>
              <a:gd name="connsiteY4" fmla="*/ 140008 h 1164674"/>
              <a:gd name="connsiteX0" fmla="*/ 311971 w 6378151"/>
              <a:gd name="connsiteY0" fmla="*/ 130732 h 1155398"/>
              <a:gd name="connsiteX1" fmla="*/ 6044663 w 6378151"/>
              <a:gd name="connsiteY1" fmla="*/ 152247 h 1155398"/>
              <a:gd name="connsiteX2" fmla="*/ 6378151 w 6378151"/>
              <a:gd name="connsiteY2" fmla="*/ 1155398 h 1155398"/>
              <a:gd name="connsiteX3" fmla="*/ 0 w 6378151"/>
              <a:gd name="connsiteY3" fmla="*/ 1155398 h 1155398"/>
              <a:gd name="connsiteX4" fmla="*/ 311971 w 6378151"/>
              <a:gd name="connsiteY4" fmla="*/ 130732 h 1155398"/>
              <a:gd name="connsiteX0" fmla="*/ 311971 w 6378151"/>
              <a:gd name="connsiteY0" fmla="*/ 116775 h 1141441"/>
              <a:gd name="connsiteX1" fmla="*/ 5947844 w 6378151"/>
              <a:gd name="connsiteY1" fmla="*/ 159805 h 1141441"/>
              <a:gd name="connsiteX2" fmla="*/ 6378151 w 6378151"/>
              <a:gd name="connsiteY2" fmla="*/ 1141441 h 1141441"/>
              <a:gd name="connsiteX3" fmla="*/ 0 w 6378151"/>
              <a:gd name="connsiteY3" fmla="*/ 1141441 h 1141441"/>
              <a:gd name="connsiteX4" fmla="*/ 311971 w 6378151"/>
              <a:gd name="connsiteY4" fmla="*/ 116775 h 1141441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19570 h 1144236"/>
              <a:gd name="connsiteX1" fmla="*/ 6033906 w 6378151"/>
              <a:gd name="connsiteY1" fmla="*/ 108812 h 1144236"/>
              <a:gd name="connsiteX2" fmla="*/ 6378151 w 6378151"/>
              <a:gd name="connsiteY2" fmla="*/ 1144236 h 1144236"/>
              <a:gd name="connsiteX3" fmla="*/ 0 w 6378151"/>
              <a:gd name="connsiteY3" fmla="*/ 1144236 h 1144236"/>
              <a:gd name="connsiteX4" fmla="*/ 311971 w 6378151"/>
              <a:gd name="connsiteY4" fmla="*/ 119570 h 1144236"/>
              <a:gd name="connsiteX0" fmla="*/ 311971 w 6378151"/>
              <a:gd name="connsiteY0" fmla="*/ 16611 h 1041277"/>
              <a:gd name="connsiteX1" fmla="*/ 6033906 w 6378151"/>
              <a:gd name="connsiteY1" fmla="*/ 5853 h 1041277"/>
              <a:gd name="connsiteX2" fmla="*/ 6378151 w 6378151"/>
              <a:gd name="connsiteY2" fmla="*/ 1041277 h 1041277"/>
              <a:gd name="connsiteX3" fmla="*/ 0 w 6378151"/>
              <a:gd name="connsiteY3" fmla="*/ 1041277 h 1041277"/>
              <a:gd name="connsiteX4" fmla="*/ 311971 w 6378151"/>
              <a:gd name="connsiteY4" fmla="*/ 16611 h 1041277"/>
              <a:gd name="connsiteX0" fmla="*/ 311971 w 6378151"/>
              <a:gd name="connsiteY0" fmla="*/ 100650 h 1125316"/>
              <a:gd name="connsiteX1" fmla="*/ 6033906 w 6378151"/>
              <a:gd name="connsiteY1" fmla="*/ 89892 h 1125316"/>
              <a:gd name="connsiteX2" fmla="*/ 6378151 w 6378151"/>
              <a:gd name="connsiteY2" fmla="*/ 1125316 h 1125316"/>
              <a:gd name="connsiteX3" fmla="*/ 0 w 6378151"/>
              <a:gd name="connsiteY3" fmla="*/ 1125316 h 1125316"/>
              <a:gd name="connsiteX4" fmla="*/ 311971 w 6378151"/>
              <a:gd name="connsiteY4" fmla="*/ 100650 h 1125316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3312 h 1127978"/>
              <a:gd name="connsiteX1" fmla="*/ 6001633 w 6378151"/>
              <a:gd name="connsiteY1" fmla="*/ 81796 h 1127978"/>
              <a:gd name="connsiteX2" fmla="*/ 6378151 w 6378151"/>
              <a:gd name="connsiteY2" fmla="*/ 1127978 h 1127978"/>
              <a:gd name="connsiteX3" fmla="*/ 0 w 6378151"/>
              <a:gd name="connsiteY3" fmla="*/ 1127978 h 1127978"/>
              <a:gd name="connsiteX4" fmla="*/ 311971 w 6378151"/>
              <a:gd name="connsiteY4" fmla="*/ 103312 h 1127978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3915 h 1138581"/>
              <a:gd name="connsiteX1" fmla="*/ 6001633 w 6378151"/>
              <a:gd name="connsiteY1" fmla="*/ 92399 h 1138581"/>
              <a:gd name="connsiteX2" fmla="*/ 6378151 w 6378151"/>
              <a:gd name="connsiteY2" fmla="*/ 1138581 h 1138581"/>
              <a:gd name="connsiteX3" fmla="*/ 0 w 6378151"/>
              <a:gd name="connsiteY3" fmla="*/ 1138581 h 1138581"/>
              <a:gd name="connsiteX4" fmla="*/ 311971 w 6378151"/>
              <a:gd name="connsiteY4" fmla="*/ 113915 h 1138581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78151" h="1147688">
                <a:moveTo>
                  <a:pt x="311971" y="123022"/>
                </a:moveTo>
                <a:cubicBezTo>
                  <a:pt x="702453" y="8274"/>
                  <a:pt x="5352966" y="-74203"/>
                  <a:pt x="6001633" y="101506"/>
                </a:cubicBezTo>
                <a:cubicBezTo>
                  <a:pt x="6446285" y="575739"/>
                  <a:pt x="6266988" y="813304"/>
                  <a:pt x="6378151" y="1147688"/>
                </a:cubicBezTo>
                <a:lnTo>
                  <a:pt x="0" y="1147688"/>
                </a:lnTo>
                <a:cubicBezTo>
                  <a:pt x="57374" y="820476"/>
                  <a:pt x="-78891" y="439478"/>
                  <a:pt x="311971" y="123022"/>
                </a:cubicBezTo>
                <a:close/>
              </a:path>
            </a:pathLst>
          </a:custGeom>
          <a:solidFill>
            <a:srgbClr val="8AB0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grpSp>
        <p:nvGrpSpPr>
          <p:cNvPr id="4" name="Group 3"/>
          <p:cNvGrpSpPr/>
          <p:nvPr userDrawn="1"/>
        </p:nvGrpSpPr>
        <p:grpSpPr>
          <a:xfrm>
            <a:off x="375207" y="1762125"/>
            <a:ext cx="11443218" cy="4803328"/>
            <a:chOff x="220782" y="1331119"/>
            <a:chExt cx="6436810" cy="3602496"/>
          </a:xfrm>
        </p:grpSpPr>
        <p:sp>
          <p:nvSpPr>
            <p:cNvPr id="5" name="Freeform 4"/>
            <p:cNvSpPr/>
            <p:nvPr/>
          </p:nvSpPr>
          <p:spPr>
            <a:xfrm>
              <a:off x="1630680" y="1333500"/>
              <a:ext cx="4968240" cy="7620"/>
            </a:xfrm>
            <a:custGeom>
              <a:avLst/>
              <a:gdLst>
                <a:gd name="connsiteX0" fmla="*/ 0 w 4968240"/>
                <a:gd name="connsiteY0" fmla="*/ 0 h 7620"/>
                <a:gd name="connsiteX1" fmla="*/ 2781300 w 4968240"/>
                <a:gd name="connsiteY1" fmla="*/ 0 h 7620"/>
                <a:gd name="connsiteX2" fmla="*/ 4968240 w 4968240"/>
                <a:gd name="connsiteY2" fmla="*/ 7620 h 7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68240" h="7620">
                  <a:moveTo>
                    <a:pt x="0" y="0"/>
                  </a:moveTo>
                  <a:lnTo>
                    <a:pt x="2781300" y="0"/>
                  </a:lnTo>
                  <a:lnTo>
                    <a:pt x="4968240" y="7620"/>
                  </a:lnTo>
                </a:path>
              </a:pathLst>
            </a:custGeom>
            <a:noFill/>
            <a:ln>
              <a:solidFill>
                <a:srgbClr val="7EA13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6" name="Freeform 5"/>
            <p:cNvSpPr/>
            <p:nvPr/>
          </p:nvSpPr>
          <p:spPr>
            <a:xfrm>
              <a:off x="220782" y="1333500"/>
              <a:ext cx="6436810" cy="3600115"/>
            </a:xfrm>
            <a:custGeom>
              <a:avLst/>
              <a:gdLst>
                <a:gd name="connsiteX0" fmla="*/ 6378138 w 6436810"/>
                <a:gd name="connsiteY0" fmla="*/ 0 h 3600115"/>
                <a:gd name="connsiteX1" fmla="*/ 6431478 w 6436810"/>
                <a:gd name="connsiteY1" fmla="*/ 723900 h 3600115"/>
                <a:gd name="connsiteX2" fmla="*/ 6431478 w 6436810"/>
                <a:gd name="connsiteY2" fmla="*/ 1607820 h 3600115"/>
                <a:gd name="connsiteX3" fmla="*/ 6400998 w 6436810"/>
                <a:gd name="connsiteY3" fmla="*/ 2400300 h 3600115"/>
                <a:gd name="connsiteX4" fmla="*/ 6332418 w 6436810"/>
                <a:gd name="connsiteY4" fmla="*/ 2895600 h 3600115"/>
                <a:gd name="connsiteX5" fmla="*/ 6240978 w 6436810"/>
                <a:gd name="connsiteY5" fmla="*/ 3177540 h 3600115"/>
                <a:gd name="connsiteX6" fmla="*/ 6088578 w 6436810"/>
                <a:gd name="connsiteY6" fmla="*/ 3390900 h 3600115"/>
                <a:gd name="connsiteX7" fmla="*/ 5814258 w 6436810"/>
                <a:gd name="connsiteY7" fmla="*/ 3520440 h 3600115"/>
                <a:gd name="connsiteX8" fmla="*/ 5440878 w 6436810"/>
                <a:gd name="connsiteY8" fmla="*/ 3573780 h 3600115"/>
                <a:gd name="connsiteX9" fmla="*/ 4564578 w 6436810"/>
                <a:gd name="connsiteY9" fmla="*/ 3573780 h 3600115"/>
                <a:gd name="connsiteX10" fmla="*/ 3833058 w 6436810"/>
                <a:gd name="connsiteY10" fmla="*/ 3566160 h 3600115"/>
                <a:gd name="connsiteX11" fmla="*/ 3116778 w 6436810"/>
                <a:gd name="connsiteY11" fmla="*/ 3566160 h 3600115"/>
                <a:gd name="connsiteX12" fmla="*/ 2423358 w 6436810"/>
                <a:gd name="connsiteY12" fmla="*/ 3581400 h 3600115"/>
                <a:gd name="connsiteX13" fmla="*/ 1874718 w 6436810"/>
                <a:gd name="connsiteY13" fmla="*/ 3596640 h 3600115"/>
                <a:gd name="connsiteX14" fmla="*/ 1333698 w 6436810"/>
                <a:gd name="connsiteY14" fmla="*/ 3596640 h 3600115"/>
                <a:gd name="connsiteX15" fmla="*/ 838398 w 6436810"/>
                <a:gd name="connsiteY15" fmla="*/ 3558540 h 3600115"/>
                <a:gd name="connsiteX16" fmla="*/ 579318 w 6436810"/>
                <a:gd name="connsiteY16" fmla="*/ 3497580 h 3600115"/>
                <a:gd name="connsiteX17" fmla="*/ 388818 w 6436810"/>
                <a:gd name="connsiteY17" fmla="*/ 3413760 h 3600115"/>
                <a:gd name="connsiteX18" fmla="*/ 266898 w 6436810"/>
                <a:gd name="connsiteY18" fmla="*/ 3314700 h 3600115"/>
                <a:gd name="connsiteX19" fmla="*/ 175458 w 6436810"/>
                <a:gd name="connsiteY19" fmla="*/ 3124200 h 3600115"/>
                <a:gd name="connsiteX20" fmla="*/ 114498 w 6436810"/>
                <a:gd name="connsiteY20" fmla="*/ 2910840 h 3600115"/>
                <a:gd name="connsiteX21" fmla="*/ 61158 w 6436810"/>
                <a:gd name="connsiteY21" fmla="*/ 2636520 h 3600115"/>
                <a:gd name="connsiteX22" fmla="*/ 38298 w 6436810"/>
                <a:gd name="connsiteY22" fmla="*/ 2278380 h 3600115"/>
                <a:gd name="connsiteX23" fmla="*/ 15438 w 6436810"/>
                <a:gd name="connsiteY23" fmla="*/ 1866900 h 3600115"/>
                <a:gd name="connsiteX24" fmla="*/ 15438 w 6436810"/>
                <a:gd name="connsiteY24" fmla="*/ 1455420 h 3600115"/>
                <a:gd name="connsiteX25" fmla="*/ 198 w 6436810"/>
                <a:gd name="connsiteY25" fmla="*/ 952500 h 3600115"/>
                <a:gd name="connsiteX26" fmla="*/ 7818 w 6436810"/>
                <a:gd name="connsiteY26" fmla="*/ 289560 h 3600115"/>
                <a:gd name="connsiteX27" fmla="*/ 23058 w 6436810"/>
                <a:gd name="connsiteY27" fmla="*/ 0 h 3600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6436810" h="3600115">
                  <a:moveTo>
                    <a:pt x="6378138" y="0"/>
                  </a:moveTo>
                  <a:cubicBezTo>
                    <a:pt x="6400363" y="227965"/>
                    <a:pt x="6422588" y="455930"/>
                    <a:pt x="6431478" y="723900"/>
                  </a:cubicBezTo>
                  <a:cubicBezTo>
                    <a:pt x="6440368" y="991870"/>
                    <a:pt x="6436558" y="1328420"/>
                    <a:pt x="6431478" y="1607820"/>
                  </a:cubicBezTo>
                  <a:cubicBezTo>
                    <a:pt x="6426398" y="1887220"/>
                    <a:pt x="6417508" y="2185670"/>
                    <a:pt x="6400998" y="2400300"/>
                  </a:cubicBezTo>
                  <a:cubicBezTo>
                    <a:pt x="6384488" y="2614930"/>
                    <a:pt x="6359088" y="2766060"/>
                    <a:pt x="6332418" y="2895600"/>
                  </a:cubicBezTo>
                  <a:cubicBezTo>
                    <a:pt x="6305748" y="3025140"/>
                    <a:pt x="6281618" y="3094990"/>
                    <a:pt x="6240978" y="3177540"/>
                  </a:cubicBezTo>
                  <a:cubicBezTo>
                    <a:pt x="6200338" y="3260090"/>
                    <a:pt x="6159698" y="3333750"/>
                    <a:pt x="6088578" y="3390900"/>
                  </a:cubicBezTo>
                  <a:cubicBezTo>
                    <a:pt x="6017458" y="3448050"/>
                    <a:pt x="5922208" y="3489960"/>
                    <a:pt x="5814258" y="3520440"/>
                  </a:cubicBezTo>
                  <a:cubicBezTo>
                    <a:pt x="5706308" y="3550920"/>
                    <a:pt x="5649158" y="3564890"/>
                    <a:pt x="5440878" y="3573780"/>
                  </a:cubicBezTo>
                  <a:cubicBezTo>
                    <a:pt x="5232598" y="3582670"/>
                    <a:pt x="4564578" y="3573780"/>
                    <a:pt x="4564578" y="3573780"/>
                  </a:cubicBezTo>
                  <a:lnTo>
                    <a:pt x="3833058" y="3566160"/>
                  </a:lnTo>
                  <a:lnTo>
                    <a:pt x="3116778" y="3566160"/>
                  </a:lnTo>
                  <a:cubicBezTo>
                    <a:pt x="2881828" y="3568700"/>
                    <a:pt x="2423358" y="3581400"/>
                    <a:pt x="2423358" y="3581400"/>
                  </a:cubicBezTo>
                  <a:lnTo>
                    <a:pt x="1874718" y="3596640"/>
                  </a:lnTo>
                  <a:cubicBezTo>
                    <a:pt x="1693108" y="3599180"/>
                    <a:pt x="1506418" y="3602990"/>
                    <a:pt x="1333698" y="3596640"/>
                  </a:cubicBezTo>
                  <a:cubicBezTo>
                    <a:pt x="1160978" y="3590290"/>
                    <a:pt x="964128" y="3575050"/>
                    <a:pt x="838398" y="3558540"/>
                  </a:cubicBezTo>
                  <a:cubicBezTo>
                    <a:pt x="712668" y="3542030"/>
                    <a:pt x="654248" y="3521710"/>
                    <a:pt x="579318" y="3497580"/>
                  </a:cubicBezTo>
                  <a:cubicBezTo>
                    <a:pt x="504388" y="3473450"/>
                    <a:pt x="440888" y="3444240"/>
                    <a:pt x="388818" y="3413760"/>
                  </a:cubicBezTo>
                  <a:cubicBezTo>
                    <a:pt x="336748" y="3383280"/>
                    <a:pt x="302458" y="3362960"/>
                    <a:pt x="266898" y="3314700"/>
                  </a:cubicBezTo>
                  <a:cubicBezTo>
                    <a:pt x="231338" y="3266440"/>
                    <a:pt x="200858" y="3191510"/>
                    <a:pt x="175458" y="3124200"/>
                  </a:cubicBezTo>
                  <a:cubicBezTo>
                    <a:pt x="150058" y="3056890"/>
                    <a:pt x="133548" y="2992120"/>
                    <a:pt x="114498" y="2910840"/>
                  </a:cubicBezTo>
                  <a:cubicBezTo>
                    <a:pt x="95448" y="2829560"/>
                    <a:pt x="73858" y="2741930"/>
                    <a:pt x="61158" y="2636520"/>
                  </a:cubicBezTo>
                  <a:cubicBezTo>
                    <a:pt x="48458" y="2531110"/>
                    <a:pt x="45918" y="2406650"/>
                    <a:pt x="38298" y="2278380"/>
                  </a:cubicBezTo>
                  <a:cubicBezTo>
                    <a:pt x="30678" y="2150110"/>
                    <a:pt x="19248" y="2004060"/>
                    <a:pt x="15438" y="1866900"/>
                  </a:cubicBezTo>
                  <a:cubicBezTo>
                    <a:pt x="11628" y="1729740"/>
                    <a:pt x="17978" y="1607820"/>
                    <a:pt x="15438" y="1455420"/>
                  </a:cubicBezTo>
                  <a:cubicBezTo>
                    <a:pt x="12898" y="1303020"/>
                    <a:pt x="1468" y="1146810"/>
                    <a:pt x="198" y="952500"/>
                  </a:cubicBezTo>
                  <a:cubicBezTo>
                    <a:pt x="-1072" y="758190"/>
                    <a:pt x="4008" y="448310"/>
                    <a:pt x="7818" y="289560"/>
                  </a:cubicBezTo>
                  <a:cubicBezTo>
                    <a:pt x="11628" y="130810"/>
                    <a:pt x="17343" y="65405"/>
                    <a:pt x="23058" y="0"/>
                  </a:cubicBezTo>
                </a:path>
              </a:pathLst>
            </a:custGeom>
            <a:noFill/>
            <a:ln>
              <a:solidFill>
                <a:srgbClr val="7EA13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7" name="Freeform 6"/>
            <p:cNvSpPr/>
            <p:nvPr/>
          </p:nvSpPr>
          <p:spPr>
            <a:xfrm>
              <a:off x="228600" y="1331119"/>
              <a:ext cx="150019" cy="4762"/>
            </a:xfrm>
            <a:custGeom>
              <a:avLst/>
              <a:gdLst>
                <a:gd name="connsiteX0" fmla="*/ 0 w 150019"/>
                <a:gd name="connsiteY0" fmla="*/ 0 h 4762"/>
                <a:gd name="connsiteX1" fmla="*/ 150019 w 150019"/>
                <a:gd name="connsiteY1" fmla="*/ 4762 h 4762"/>
                <a:gd name="connsiteX2" fmla="*/ 150019 w 150019"/>
                <a:gd name="connsiteY2" fmla="*/ 4762 h 4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0019" h="4762">
                  <a:moveTo>
                    <a:pt x="0" y="0"/>
                  </a:moveTo>
                  <a:lnTo>
                    <a:pt x="150019" y="4762"/>
                  </a:lnTo>
                  <a:lnTo>
                    <a:pt x="150019" y="4762"/>
                  </a:lnTo>
                </a:path>
              </a:pathLst>
            </a:custGeom>
            <a:noFill/>
            <a:ln>
              <a:solidFill>
                <a:srgbClr val="7EA13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</p:grpSp>
      <p:grpSp>
        <p:nvGrpSpPr>
          <p:cNvPr id="8" name="Group 7"/>
          <p:cNvGrpSpPr/>
          <p:nvPr userDrawn="1"/>
        </p:nvGrpSpPr>
        <p:grpSpPr>
          <a:xfrm>
            <a:off x="502731" y="341095"/>
            <a:ext cx="2574745" cy="1931059"/>
            <a:chOff x="237072" y="234585"/>
            <a:chExt cx="1448294" cy="1448294"/>
          </a:xfrm>
        </p:grpSpPr>
        <p:sp>
          <p:nvSpPr>
            <p:cNvPr id="9" name="Oval 8"/>
            <p:cNvSpPr/>
            <p:nvPr/>
          </p:nvSpPr>
          <p:spPr>
            <a:xfrm>
              <a:off x="237072" y="234585"/>
              <a:ext cx="1448294" cy="1448294"/>
            </a:xfrm>
            <a:prstGeom prst="ellipse">
              <a:avLst/>
            </a:prstGeom>
            <a:solidFill>
              <a:srgbClr val="B7D5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10" name="Oval 9"/>
            <p:cNvSpPr/>
            <p:nvPr/>
          </p:nvSpPr>
          <p:spPr>
            <a:xfrm>
              <a:off x="283311" y="280824"/>
              <a:ext cx="1355815" cy="135581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11" name="Oval 10"/>
            <p:cNvSpPr/>
            <p:nvPr/>
          </p:nvSpPr>
          <p:spPr>
            <a:xfrm>
              <a:off x="244823" y="252246"/>
              <a:ext cx="1419087" cy="1419087"/>
            </a:xfrm>
            <a:prstGeom prst="ellipse">
              <a:avLst/>
            </a:prstGeom>
            <a:noFill/>
            <a:ln w="9525">
              <a:solidFill>
                <a:schemeClr val="bg1">
                  <a:lumMod val="2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</p:grpSp>
    </p:spTree>
    <p:extLst>
      <p:ext uri="{BB962C8B-B14F-4D97-AF65-F5344CB8AC3E}">
        <p14:creationId xmlns:p14="http://schemas.microsoft.com/office/powerpoint/2010/main" val="10153751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/>
          <p:cNvSpPr>
            <a:spLocks/>
          </p:cNvSpPr>
          <p:nvPr userDrawn="1"/>
        </p:nvSpPr>
        <p:spPr bwMode="auto">
          <a:xfrm rot="10800000">
            <a:off x="491068" y="319893"/>
            <a:ext cx="11226800" cy="6182507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6350905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/>
          <p:cNvSpPr>
            <a:spLocks/>
          </p:cNvSpPr>
          <p:nvPr userDrawn="1"/>
        </p:nvSpPr>
        <p:spPr bwMode="auto">
          <a:xfrm rot="10800000">
            <a:off x="491068" y="319893"/>
            <a:ext cx="11226800" cy="6182507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285485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950968" y="719333"/>
            <a:ext cx="10290000" cy="63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Kalam"/>
              <a:buNone/>
              <a:defRPr sz="2800" b="1">
                <a:solidFill>
                  <a:schemeClr val="dk1"/>
                </a:solidFill>
                <a:latin typeface="Kalam"/>
                <a:ea typeface="Kalam"/>
                <a:cs typeface="Kalam"/>
                <a:sym typeface="Kala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951034" y="1583467"/>
            <a:ext cx="102900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"/>
              <a:buChar char="●"/>
              <a:defRPr sz="18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914400" lvl="1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○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lvl="2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■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lvl="3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●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lvl="4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○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lvl="5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■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3200400" lvl="6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●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3657600" lvl="7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○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4114800" lvl="8" indent="-31750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Montserrat"/>
              <a:buChar char="■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C05AA50F-DFE7-6C4B-92C5-EBE8E2BC7899}"/>
              </a:ext>
            </a:extLst>
          </p:cNvPr>
          <p:cNvSpPr/>
          <p:nvPr userDrawn="1"/>
        </p:nvSpPr>
        <p:spPr>
          <a:xfrm>
            <a:off x="8639426" y="6570742"/>
            <a:ext cx="963725" cy="25654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067" b="0" i="0" dirty="0" err="1">
                <a:solidFill>
                  <a:srgbClr val="000000"/>
                </a:solidFill>
                <a:effectLst/>
                <a:latin typeface="+mn-lt"/>
              </a:rPr>
              <a:t>Hương</a:t>
            </a:r>
            <a:r>
              <a:rPr lang="en-US" sz="1067" b="0" i="0" dirty="0">
                <a:solidFill>
                  <a:srgbClr val="000000"/>
                </a:solidFill>
                <a:effectLst/>
                <a:latin typeface="+mn-lt"/>
              </a:rPr>
              <a:t> </a:t>
            </a:r>
            <a:r>
              <a:rPr lang="en-US" sz="1067" b="0" i="0" dirty="0" err="1">
                <a:solidFill>
                  <a:srgbClr val="000000"/>
                </a:solidFill>
                <a:effectLst/>
                <a:latin typeface="+mn-lt"/>
              </a:rPr>
              <a:t>Thảo</a:t>
            </a:r>
            <a:endParaRPr lang="en-VN" sz="1067" dirty="0">
              <a:solidFill>
                <a:srgbClr val="0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027469906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7FB242-887E-4FBD-BBF2-BE5F9D1D0288}" type="datetimeFigureOut">
              <a:rPr lang="zh-CN" altLang="en-US" smtClean="0"/>
              <a:t>2023/2/15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FDD889-5730-4C0B-93DE-01374490924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613435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1219170" rtl="0" eaLnBrk="1" latinLnBrk="0" hangingPunct="1">
        <a:spcBef>
          <a:spcPct val="0"/>
        </a:spcBef>
        <a:buNone/>
        <a:defRPr sz="5867" b="0" i="0" u="none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189" indent="-457189" algn="l" defTabSz="1219170" rtl="0" eaLnBrk="1" latinLnBrk="0" hangingPunct="1">
        <a:spcBef>
          <a:spcPct val="20000"/>
        </a:spcBef>
        <a:buFont typeface="Arial" pitchFamily="34" charset="0"/>
        <a:buChar char="•"/>
        <a:defRPr sz="4267" kern="1200">
          <a:solidFill>
            <a:schemeClr val="tx1"/>
          </a:solidFill>
          <a:latin typeface="+mn-lt"/>
          <a:ea typeface="+mn-ea"/>
          <a:cs typeface="+mn-cs"/>
        </a:defRPr>
      </a:lvl1pPr>
      <a:lvl2pPr marL="990575" indent="-380990" algn="l" defTabSz="1219170" rtl="0" eaLnBrk="1" latinLnBrk="0" hangingPunct="1">
        <a:spcBef>
          <a:spcPct val="20000"/>
        </a:spcBef>
        <a:buFont typeface="Arial" pitchFamily="34" charset="0"/>
        <a:buChar char="–"/>
        <a:defRPr sz="3733" b="0" i="0" u="none" kern="1200">
          <a:solidFill>
            <a:schemeClr val="tx1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0" hangingPunct="1">
        <a:spcBef>
          <a:spcPct val="20000"/>
        </a:spcBef>
        <a:buFont typeface="Arial" pitchFamily="34" charset="0"/>
        <a:buChar char="–"/>
        <a:defRPr sz="2667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0" hangingPunct="1">
        <a:spcBef>
          <a:spcPct val="20000"/>
        </a:spcBef>
        <a:buFont typeface="Arial" pitchFamily="34" charset="0"/>
        <a:buChar char="»"/>
        <a:defRPr sz="2667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13" Type="http://schemas.openxmlformats.org/officeDocument/2006/relationships/image" Target="../media/image15.png"/><Relationship Id="rId18" Type="http://schemas.microsoft.com/office/2007/relationships/hdphoto" Target="../media/hdphoto8.wdp"/><Relationship Id="rId3" Type="http://schemas.openxmlformats.org/officeDocument/2006/relationships/image" Target="../media/image10.png"/><Relationship Id="rId21" Type="http://schemas.openxmlformats.org/officeDocument/2006/relationships/image" Target="../media/image19.png"/><Relationship Id="rId7" Type="http://schemas.openxmlformats.org/officeDocument/2006/relationships/image" Target="../media/image12.png"/><Relationship Id="rId12" Type="http://schemas.microsoft.com/office/2007/relationships/hdphoto" Target="../media/hdphoto5.wdp"/><Relationship Id="rId17" Type="http://schemas.openxmlformats.org/officeDocument/2006/relationships/image" Target="../media/image17.png"/><Relationship Id="rId2" Type="http://schemas.openxmlformats.org/officeDocument/2006/relationships/notesSlide" Target="../notesSlides/notesSlide2.xml"/><Relationship Id="rId16" Type="http://schemas.microsoft.com/office/2007/relationships/hdphoto" Target="../media/hdphoto7.wdp"/><Relationship Id="rId20" Type="http://schemas.microsoft.com/office/2007/relationships/hdphoto" Target="../media/hdphoto9.wdp"/><Relationship Id="rId1" Type="http://schemas.openxmlformats.org/officeDocument/2006/relationships/slideLayout" Target="../slideLayouts/slideLayout10.xml"/><Relationship Id="rId6" Type="http://schemas.microsoft.com/office/2007/relationships/hdphoto" Target="../media/hdphoto2.wdp"/><Relationship Id="rId11" Type="http://schemas.openxmlformats.org/officeDocument/2006/relationships/image" Target="../media/image14.png"/><Relationship Id="rId24" Type="http://schemas.microsoft.com/office/2007/relationships/hdphoto" Target="../media/hdphoto11.wdp"/><Relationship Id="rId5" Type="http://schemas.openxmlformats.org/officeDocument/2006/relationships/image" Target="../media/image11.png"/><Relationship Id="rId15" Type="http://schemas.openxmlformats.org/officeDocument/2006/relationships/image" Target="../media/image16.png"/><Relationship Id="rId23" Type="http://schemas.openxmlformats.org/officeDocument/2006/relationships/image" Target="../media/image20.png"/><Relationship Id="rId10" Type="http://schemas.microsoft.com/office/2007/relationships/hdphoto" Target="../media/hdphoto4.wdp"/><Relationship Id="rId19" Type="http://schemas.openxmlformats.org/officeDocument/2006/relationships/image" Target="../media/image18.png"/><Relationship Id="rId4" Type="http://schemas.microsoft.com/office/2007/relationships/hdphoto" Target="../media/hdphoto1.wdp"/><Relationship Id="rId9" Type="http://schemas.openxmlformats.org/officeDocument/2006/relationships/image" Target="../media/image13.png"/><Relationship Id="rId14" Type="http://schemas.microsoft.com/office/2007/relationships/hdphoto" Target="../media/hdphoto6.wdp"/><Relationship Id="rId22" Type="http://schemas.microsoft.com/office/2007/relationships/hdphoto" Target="../media/hdphoto10.wdp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13" Type="http://schemas.openxmlformats.org/officeDocument/2006/relationships/image" Target="../media/image17.png"/><Relationship Id="rId18" Type="http://schemas.microsoft.com/office/2007/relationships/hdphoto" Target="../media/hdphoto14.wdp"/><Relationship Id="rId26" Type="http://schemas.microsoft.com/office/2007/relationships/hdphoto" Target="../media/hdphoto10.wdp"/><Relationship Id="rId3" Type="http://schemas.openxmlformats.org/officeDocument/2006/relationships/image" Target="../media/image11.png"/><Relationship Id="rId21" Type="http://schemas.openxmlformats.org/officeDocument/2006/relationships/image" Target="../media/image14.png"/><Relationship Id="rId7" Type="http://schemas.openxmlformats.org/officeDocument/2006/relationships/image" Target="../media/image12.png"/><Relationship Id="rId12" Type="http://schemas.microsoft.com/office/2007/relationships/hdphoto" Target="../media/hdphoto7.wdp"/><Relationship Id="rId17" Type="http://schemas.openxmlformats.org/officeDocument/2006/relationships/image" Target="../media/image21.png"/><Relationship Id="rId25" Type="http://schemas.openxmlformats.org/officeDocument/2006/relationships/image" Target="../media/image19.png"/><Relationship Id="rId2" Type="http://schemas.openxmlformats.org/officeDocument/2006/relationships/notesSlide" Target="../notesSlides/notesSlide3.xml"/><Relationship Id="rId16" Type="http://schemas.microsoft.com/office/2007/relationships/hdphoto" Target="../media/hdphoto11.wdp"/><Relationship Id="rId20" Type="http://schemas.microsoft.com/office/2007/relationships/hdphoto" Target="../media/hdphoto4.wdp"/><Relationship Id="rId29" Type="http://schemas.openxmlformats.org/officeDocument/2006/relationships/image" Target="../media/image23.png"/><Relationship Id="rId1" Type="http://schemas.openxmlformats.org/officeDocument/2006/relationships/slideLayout" Target="../slideLayouts/slideLayout10.xml"/><Relationship Id="rId6" Type="http://schemas.microsoft.com/office/2007/relationships/hdphoto" Target="../media/hdphoto13.wdp"/><Relationship Id="rId11" Type="http://schemas.openxmlformats.org/officeDocument/2006/relationships/image" Target="../media/image16.png"/><Relationship Id="rId24" Type="http://schemas.microsoft.com/office/2007/relationships/hdphoto" Target="../media/hdphoto9.wdp"/><Relationship Id="rId5" Type="http://schemas.openxmlformats.org/officeDocument/2006/relationships/image" Target="../media/image10.png"/><Relationship Id="rId15" Type="http://schemas.openxmlformats.org/officeDocument/2006/relationships/image" Target="../media/image20.png"/><Relationship Id="rId23" Type="http://schemas.openxmlformats.org/officeDocument/2006/relationships/image" Target="../media/image18.png"/><Relationship Id="rId28" Type="http://schemas.microsoft.com/office/2007/relationships/hdphoto" Target="../media/hdphoto15.wdp"/><Relationship Id="rId10" Type="http://schemas.microsoft.com/office/2007/relationships/hdphoto" Target="../media/hdphoto6.wdp"/><Relationship Id="rId19" Type="http://schemas.openxmlformats.org/officeDocument/2006/relationships/image" Target="../media/image13.png"/><Relationship Id="rId4" Type="http://schemas.microsoft.com/office/2007/relationships/hdphoto" Target="../media/hdphoto12.wdp"/><Relationship Id="rId9" Type="http://schemas.openxmlformats.org/officeDocument/2006/relationships/image" Target="../media/image15.png"/><Relationship Id="rId14" Type="http://schemas.microsoft.com/office/2007/relationships/hdphoto" Target="../media/hdphoto8.wdp"/><Relationship Id="rId22" Type="http://schemas.microsoft.com/office/2007/relationships/hdphoto" Target="../media/hdphoto5.wdp"/><Relationship Id="rId27" Type="http://schemas.openxmlformats.org/officeDocument/2006/relationships/image" Target="../media/image22.png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hdphoto" Target="../media/hdphoto7.wdp"/><Relationship Id="rId13" Type="http://schemas.openxmlformats.org/officeDocument/2006/relationships/image" Target="../media/image13.png"/><Relationship Id="rId18" Type="http://schemas.microsoft.com/office/2007/relationships/hdphoto" Target="../media/hdphoto9.wdp"/><Relationship Id="rId26" Type="http://schemas.microsoft.com/office/2007/relationships/hdphoto" Target="../media/hdphoto12.wdp"/><Relationship Id="rId3" Type="http://schemas.openxmlformats.org/officeDocument/2006/relationships/image" Target="../media/image12.png"/><Relationship Id="rId21" Type="http://schemas.openxmlformats.org/officeDocument/2006/relationships/image" Target="../media/image10.png"/><Relationship Id="rId7" Type="http://schemas.openxmlformats.org/officeDocument/2006/relationships/image" Target="../media/image16.png"/><Relationship Id="rId12" Type="http://schemas.microsoft.com/office/2007/relationships/hdphoto" Target="../media/hdphoto11.wdp"/><Relationship Id="rId17" Type="http://schemas.openxmlformats.org/officeDocument/2006/relationships/image" Target="../media/image18.png"/><Relationship Id="rId25" Type="http://schemas.openxmlformats.org/officeDocument/2006/relationships/image" Target="../media/image11.png"/><Relationship Id="rId2" Type="http://schemas.openxmlformats.org/officeDocument/2006/relationships/notesSlide" Target="../notesSlides/notesSlide4.xml"/><Relationship Id="rId16" Type="http://schemas.microsoft.com/office/2007/relationships/hdphoto" Target="../media/hdphoto5.wdp"/><Relationship Id="rId20" Type="http://schemas.microsoft.com/office/2007/relationships/hdphoto" Target="../media/hdphoto10.wdp"/><Relationship Id="rId29" Type="http://schemas.openxmlformats.org/officeDocument/2006/relationships/image" Target="../media/image23.png"/><Relationship Id="rId1" Type="http://schemas.openxmlformats.org/officeDocument/2006/relationships/slideLayout" Target="../slideLayouts/slideLayout10.xml"/><Relationship Id="rId6" Type="http://schemas.microsoft.com/office/2007/relationships/hdphoto" Target="../media/hdphoto6.wdp"/><Relationship Id="rId11" Type="http://schemas.openxmlformats.org/officeDocument/2006/relationships/image" Target="../media/image20.png"/><Relationship Id="rId24" Type="http://schemas.microsoft.com/office/2007/relationships/hdphoto" Target="../media/hdphoto14.wdp"/><Relationship Id="rId5" Type="http://schemas.openxmlformats.org/officeDocument/2006/relationships/image" Target="../media/image15.png"/><Relationship Id="rId15" Type="http://schemas.openxmlformats.org/officeDocument/2006/relationships/image" Target="../media/image14.png"/><Relationship Id="rId23" Type="http://schemas.openxmlformats.org/officeDocument/2006/relationships/image" Target="../media/image21.png"/><Relationship Id="rId28" Type="http://schemas.microsoft.com/office/2007/relationships/hdphoto" Target="../media/hdphoto15.wdp"/><Relationship Id="rId10" Type="http://schemas.microsoft.com/office/2007/relationships/hdphoto" Target="../media/hdphoto8.wdp"/><Relationship Id="rId19" Type="http://schemas.openxmlformats.org/officeDocument/2006/relationships/image" Target="../media/image19.png"/><Relationship Id="rId4" Type="http://schemas.microsoft.com/office/2007/relationships/hdphoto" Target="../media/hdphoto3.wdp"/><Relationship Id="rId9" Type="http://schemas.openxmlformats.org/officeDocument/2006/relationships/image" Target="../media/image17.png"/><Relationship Id="rId14" Type="http://schemas.microsoft.com/office/2007/relationships/hdphoto" Target="../media/hdphoto4.wdp"/><Relationship Id="rId22" Type="http://schemas.microsoft.com/office/2007/relationships/hdphoto" Target="../media/hdphoto13.wdp"/><Relationship Id="rId27" Type="http://schemas.openxmlformats.org/officeDocument/2006/relationships/image" Target="../media/image22.png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6.wdp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0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image" Target="../media/image25.png"/><Relationship Id="rId7" Type="http://schemas.openxmlformats.org/officeDocument/2006/relationships/image" Target="../media/image2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Relationship Id="rId9" Type="http://schemas.openxmlformats.org/officeDocument/2006/relationships/image" Target="../media/image3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66" r="34400" b="5897"/>
          <a:stretch/>
        </p:blipFill>
        <p:spPr>
          <a:xfrm>
            <a:off x="239349" y="13235"/>
            <a:ext cx="7575296" cy="645363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734100" y="2401047"/>
            <a:ext cx="6154229" cy="193899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defTabSz="1219170"/>
            <a:r>
              <a:rPr lang="en-US" altLang="zh-CN" sz="60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Luyện</a:t>
            </a:r>
            <a:r>
              <a:rPr lang="en-US" altLang="zh-CN" sz="60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60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từ</a:t>
            </a:r>
            <a:r>
              <a:rPr lang="en-US" altLang="zh-CN" sz="60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60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và</a:t>
            </a:r>
            <a:r>
              <a:rPr lang="en-US" altLang="zh-CN" sz="60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60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câu</a:t>
            </a:r>
            <a:endParaRPr lang="en-US" altLang="zh-CN" sz="6000" b="1" dirty="0">
              <a:solidFill>
                <a:srgbClr val="FF0000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  <a:p>
            <a:pPr algn="ctr" defTabSz="1219170"/>
            <a:r>
              <a:rPr lang="en-US" altLang="zh-CN" sz="60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(</a:t>
            </a:r>
            <a:r>
              <a:rPr lang="en-US" altLang="zh-CN" sz="60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Tiết</a:t>
            </a:r>
            <a:r>
              <a:rPr lang="en-US" altLang="zh-CN" sz="60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4)</a:t>
            </a:r>
          </a:p>
        </p:txBody>
      </p:sp>
      <p:pic>
        <p:nvPicPr>
          <p:cNvPr id="6" name="5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667" t="52385" r="7734" b="5896"/>
          <a:stretch/>
        </p:blipFill>
        <p:spPr>
          <a:xfrm>
            <a:off x="6672064" y="3762717"/>
            <a:ext cx="5315712" cy="2861056"/>
          </a:xfrm>
          <a:prstGeom prst="rect">
            <a:avLst/>
          </a:prstGeom>
        </p:spPr>
      </p:pic>
      <p:pic>
        <p:nvPicPr>
          <p:cNvPr id="7" name="6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933" t="41480" r="29200" b="9927"/>
          <a:stretch/>
        </p:blipFill>
        <p:spPr>
          <a:xfrm>
            <a:off x="7043904" y="2978368"/>
            <a:ext cx="2665984" cy="3332480"/>
          </a:xfrm>
          <a:prstGeom prst="rect">
            <a:avLst/>
          </a:prstGeom>
        </p:spPr>
      </p:pic>
      <p:pic>
        <p:nvPicPr>
          <p:cNvPr id="8" name="7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000" t="40532" r="10666" b="10638"/>
          <a:stretch/>
        </p:blipFill>
        <p:spPr>
          <a:xfrm>
            <a:off x="9282112" y="2978368"/>
            <a:ext cx="2357120" cy="33487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9397897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1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extBox 21">
            <a:extLst>
              <a:ext uri="{FF2B5EF4-FFF2-40B4-BE49-F238E27FC236}">
                <a16:creationId xmlns:a16="http://schemas.microsoft.com/office/drawing/2014/main" id="{950C902B-43A1-4FFF-8147-8E8C5CEBAFB1}"/>
              </a:ext>
            </a:extLst>
          </p:cNvPr>
          <p:cNvSpPr txBox="1"/>
          <p:nvPr/>
        </p:nvSpPr>
        <p:spPr>
          <a:xfrm>
            <a:off x="1303557" y="103536"/>
            <a:ext cx="1008122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170">
              <a:lnSpc>
                <a:spcPct val="150000"/>
              </a:lnSpc>
              <a:buClr>
                <a:srgbClr val="000000"/>
              </a:buClr>
            </a:pPr>
            <a:r>
              <a:rPr lang="en-US" sz="3600" b="1" kern="0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1. </a:t>
            </a:r>
            <a:r>
              <a:rPr lang="vi-VN" sz="3600" b="1" kern="0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Xếp các từ ngữ dưới đây vào nhóm thích hợp:</a:t>
            </a:r>
            <a:endParaRPr lang="en-US" sz="3600" b="1" kern="0" dirty="0">
              <a:solidFill>
                <a:schemeClr val="tx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</p:txBody>
      </p:sp>
      <p:grpSp>
        <p:nvGrpSpPr>
          <p:cNvPr id="29" name="Group 28">
            <a:extLst>
              <a:ext uri="{FF2B5EF4-FFF2-40B4-BE49-F238E27FC236}">
                <a16:creationId xmlns:a16="http://schemas.microsoft.com/office/drawing/2014/main" id="{C93756CA-A21C-344F-A3F1-F0CADEDB8E65}"/>
              </a:ext>
            </a:extLst>
          </p:cNvPr>
          <p:cNvGrpSpPr/>
          <p:nvPr/>
        </p:nvGrpSpPr>
        <p:grpSpPr>
          <a:xfrm>
            <a:off x="2751468" y="4119928"/>
            <a:ext cx="3152512" cy="2541489"/>
            <a:chOff x="975360" y="2895482"/>
            <a:chExt cx="2794914" cy="2100580"/>
          </a:xfrm>
        </p:grpSpPr>
        <p:pic>
          <p:nvPicPr>
            <p:cNvPr id="27" name="Picture 26">
              <a:extLst>
                <a:ext uri="{FF2B5EF4-FFF2-40B4-BE49-F238E27FC236}">
                  <a16:creationId xmlns:a16="http://schemas.microsoft.com/office/drawing/2014/main" id="{E6B94145-764E-874D-8B7A-4CF3005BFCB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9623" b="96653" l="9748" r="89937">
                          <a14:foregroundMark x1="25472" y1="52720" x2="66038" y2="71130"/>
                          <a14:foregroundMark x1="66038" y1="70711" x2="29560" y2="68201"/>
                          <a14:foregroundMark x1="29560" y1="68201" x2="27358" y2="80753"/>
                          <a14:foregroundMark x1="26730" y1="69456" x2="30818" y2="79916"/>
                          <a14:foregroundMark x1="30818" y1="96234" x2="49371" y2="96653"/>
                          <a14:foregroundMark x1="49371" y1="96653" x2="53774" y2="96234"/>
                        </a14:backgroundRemoval>
                      </a14:imgEffect>
                      <a14:imgEffect>
                        <a14:sharpenSoften amount="35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975360" y="2895482"/>
              <a:ext cx="2794914" cy="2100580"/>
            </a:xfrm>
            <a:prstGeom prst="rect">
              <a:avLst/>
            </a:prstGeom>
          </p:spPr>
        </p:pic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BEADC5E1-D824-474B-BB3C-2E2F93AE5EAD}"/>
                </a:ext>
              </a:extLst>
            </p:cNvPr>
            <p:cNvSpPr txBox="1"/>
            <p:nvPr/>
          </p:nvSpPr>
          <p:spPr>
            <a:xfrm>
              <a:off x="1529044" y="3895555"/>
              <a:ext cx="1681537" cy="686832"/>
            </a:xfrm>
            <a:prstGeom prst="rect">
              <a:avLst/>
            </a:prstGeom>
            <a:solidFill>
              <a:schemeClr val="accent2"/>
            </a:solidFill>
          </p:spPr>
          <p:txBody>
            <a:bodyPr wrap="square" rtlCol="0">
              <a:spAutoFit/>
            </a:bodyPr>
            <a:lstStyle/>
            <a:p>
              <a:pPr algn="ctr" defTabSz="1219170">
                <a:buClr>
                  <a:srgbClr val="000000"/>
                </a:buClr>
              </a:pPr>
              <a:r>
                <a:rPr lang="en-VN" sz="2400" kern="0" dirty="0">
                  <a:solidFill>
                    <a:srgbClr val="000000"/>
                  </a:solidFill>
                  <a:latin typeface="Arial"/>
                  <a:cs typeface="Arial"/>
                  <a:sym typeface="Arial"/>
                </a:rPr>
                <a:t>Từ ngữ chỉ </a:t>
              </a:r>
            </a:p>
            <a:p>
              <a:pPr algn="ctr" defTabSz="1219170">
                <a:buClr>
                  <a:srgbClr val="000000"/>
                </a:buClr>
              </a:pPr>
              <a:r>
                <a:rPr lang="en-VN" sz="2400" kern="0" dirty="0">
                  <a:solidFill>
                    <a:srgbClr val="000000"/>
                  </a:solidFill>
                  <a:latin typeface="Arial"/>
                  <a:cs typeface="Arial"/>
                  <a:sym typeface="Arial"/>
                </a:rPr>
                <a:t>sự vật</a:t>
              </a:r>
            </a:p>
          </p:txBody>
        </p:sp>
      </p:grpSp>
      <p:grpSp>
        <p:nvGrpSpPr>
          <p:cNvPr id="34" name="Group 33">
            <a:extLst>
              <a:ext uri="{FF2B5EF4-FFF2-40B4-BE49-F238E27FC236}">
                <a16:creationId xmlns:a16="http://schemas.microsoft.com/office/drawing/2014/main" id="{397C7B78-BBDF-7440-A0F6-B11F5D81959F}"/>
              </a:ext>
            </a:extLst>
          </p:cNvPr>
          <p:cNvGrpSpPr/>
          <p:nvPr/>
        </p:nvGrpSpPr>
        <p:grpSpPr>
          <a:xfrm>
            <a:off x="6095999" y="3863723"/>
            <a:ext cx="3081845" cy="2660660"/>
            <a:chOff x="3428999" y="2897792"/>
            <a:chExt cx="2311384" cy="1995495"/>
          </a:xfrm>
        </p:grpSpPr>
        <p:pic>
          <p:nvPicPr>
            <p:cNvPr id="32" name="Picture 31">
              <a:extLst>
                <a:ext uri="{FF2B5EF4-FFF2-40B4-BE49-F238E27FC236}">
                  <a16:creationId xmlns:a16="http://schemas.microsoft.com/office/drawing/2014/main" id="{6A25BAFA-926F-984A-8CD8-DA40FF9C5021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3861" b="98842" l="9667" r="90000">
                          <a14:foregroundMark x1="10667" y1="33977" x2="9667" y2="54054"/>
                          <a14:foregroundMark x1="30000" y1="90734" x2="46667" y2="91506"/>
                          <a14:foregroundMark x1="46667" y1="91506" x2="56333" y2="90734"/>
                          <a14:foregroundMark x1="56333" y1="90347" x2="60333" y2="98842"/>
                          <a14:foregroundMark x1="67667" y1="92278" x2="87000" y2="66023"/>
                          <a14:foregroundMark x1="87000" y1="66023" x2="89000" y2="67181"/>
                          <a14:foregroundMark x1="37333" y1="6178" x2="51000" y2="3861"/>
                          <a14:foregroundMark x1="51000" y1="3861" x2="51667" y2="3861"/>
                        </a14:backgroundRemoval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3428999" y="2897792"/>
              <a:ext cx="2311384" cy="1995495"/>
            </a:xfrm>
            <a:prstGeom prst="rect">
              <a:avLst/>
            </a:prstGeom>
          </p:spPr>
        </p:pic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DBA41022-2670-CE47-85C2-BE49DAA020A8}"/>
                </a:ext>
              </a:extLst>
            </p:cNvPr>
            <p:cNvSpPr txBox="1"/>
            <p:nvPr/>
          </p:nvSpPr>
          <p:spPr>
            <a:xfrm>
              <a:off x="3867679" y="3953477"/>
              <a:ext cx="1369512" cy="623248"/>
            </a:xfrm>
            <a:prstGeom prst="rect">
              <a:avLst/>
            </a:prstGeom>
            <a:solidFill>
              <a:schemeClr val="accent2"/>
            </a:solidFill>
          </p:spPr>
          <p:txBody>
            <a:bodyPr wrap="square" rtlCol="0">
              <a:spAutoFit/>
            </a:bodyPr>
            <a:lstStyle/>
            <a:p>
              <a:pPr algn="ctr" defTabSz="1219170">
                <a:buClr>
                  <a:srgbClr val="000000"/>
                </a:buClr>
              </a:pPr>
              <a:r>
                <a:rPr lang="en-VN" sz="2400" kern="0" dirty="0">
                  <a:solidFill>
                    <a:srgbClr val="000000"/>
                  </a:solidFill>
                  <a:latin typeface="Arial"/>
                  <a:cs typeface="Arial"/>
                  <a:sym typeface="Arial"/>
                </a:rPr>
                <a:t>Từ ngữ chỉ </a:t>
              </a:r>
            </a:p>
            <a:p>
              <a:pPr algn="ctr" defTabSz="1219170">
                <a:buClr>
                  <a:srgbClr val="000000"/>
                </a:buClr>
              </a:pPr>
              <a:r>
                <a:rPr lang="en-US" sz="2400" kern="0" dirty="0" err="1">
                  <a:solidFill>
                    <a:srgbClr val="000000"/>
                  </a:solidFill>
                  <a:latin typeface="Arial"/>
                  <a:cs typeface="Arial"/>
                  <a:sym typeface="Arial"/>
                </a:rPr>
                <a:t>đ</a:t>
              </a:r>
              <a:r>
                <a:rPr lang="en-VN" sz="2400" kern="0" dirty="0">
                  <a:solidFill>
                    <a:srgbClr val="000000"/>
                  </a:solidFill>
                  <a:latin typeface="Arial"/>
                  <a:cs typeface="Arial"/>
                  <a:sym typeface="Arial"/>
                </a:rPr>
                <a:t>ặc điểm</a:t>
              </a:r>
            </a:p>
          </p:txBody>
        </p:sp>
      </p:grpSp>
      <p:pic>
        <p:nvPicPr>
          <p:cNvPr id="25" name="Picture 24">
            <a:extLst>
              <a:ext uri="{FF2B5EF4-FFF2-40B4-BE49-F238E27FC236}">
                <a16:creationId xmlns:a16="http://schemas.microsoft.com/office/drawing/2014/main" id="{9DA3CD9B-F76C-4142-AD94-9065A57958CC}"/>
              </a:ext>
            </a:extLst>
          </p:cNvPr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7216" b="90722" l="6250" r="92188">
                        <a14:foregroundMark x1="6250" y1="52577" x2="6250" y2="52577"/>
                        <a14:foregroundMark x1="92188" y1="60825" x2="92188" y2="60825"/>
                        <a14:foregroundMark x1="66016" y1="90722" x2="66016" y2="90722"/>
                        <a14:foregroundMark x1="50781" y1="23711" x2="50781" y2="23711"/>
                      </a14:backgroundRemoval>
                    </a14:imgEffect>
                    <a14:imgEffect>
                      <a14:sharpenSoften amount="61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967338" y="3019821"/>
            <a:ext cx="2308367" cy="874655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2AFF5EDA-A064-6743-861D-28117C15BA05}"/>
              </a:ext>
            </a:extLst>
          </p:cNvPr>
          <p:cNvPicPr>
            <a:picLocks noChangeAspect="1"/>
          </p:cNvPicPr>
          <p:nvPr/>
        </p:nvPicPr>
        <p:blipFill>
          <a:blip r:embed="rId9">
            <a:clrChange>
              <a:clrFrom>
                <a:srgbClr val="FFFFFA"/>
              </a:clrFrom>
              <a:clrTo>
                <a:srgbClr val="FFFFFA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9783" b="91304" l="9653" r="93050">
                        <a14:foregroundMark x1="9653" y1="55435" x2="9653" y2="55435"/>
                        <a14:foregroundMark x1="89189" y1="55435" x2="89189" y2="55435"/>
                        <a14:foregroundMark x1="91120" y1="55435" x2="93436" y2="56522"/>
                        <a14:foregroundMark x1="57529" y1="90217" x2="65637" y2="91304"/>
                      </a14:backgroundRemoval>
                    </a14:imgEffect>
                    <a14:imgEffect>
                      <a14:sharpenSoften amount="5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830445" y="2994278"/>
            <a:ext cx="2447676" cy="86944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7BD07BDE-9DC3-7145-9C56-C1ECD572CC27}"/>
              </a:ext>
            </a:extLst>
          </p:cNvPr>
          <p:cNvPicPr>
            <a:picLocks noChangeAspect="1"/>
          </p:cNvPicPr>
          <p:nvPr/>
        </p:nvPicPr>
        <p:blipFill>
          <a:blip r:embed="rId1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9434" b="89623" l="5578" r="92430">
                        <a14:foregroundMark x1="10359" y1="61321" x2="5578" y2="53774"/>
                        <a14:foregroundMark x1="92430" y1="56604" x2="92430" y2="56604"/>
                        <a14:foregroundMark x1="41833" y1="81132" x2="41833" y2="81132"/>
                        <a14:foregroundMark x1="41833" y1="81132" x2="61355" y2="83019"/>
                      </a14:backgroundRemoval>
                    </a14:imgEffect>
                    <a14:imgEffect>
                      <a14:sharpenSoften amount="51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956496" y="2920212"/>
            <a:ext cx="2270085" cy="958681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6DCB7235-98D0-234F-9BA7-D47AA3145ABA}"/>
              </a:ext>
            </a:extLst>
          </p:cNvPr>
          <p:cNvPicPr>
            <a:picLocks noChangeAspect="1"/>
          </p:cNvPicPr>
          <p:nvPr/>
        </p:nvPicPr>
        <p:blipFill>
          <a:blip r:embed="rId1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9474" b="89474" l="7393" r="94163">
                        <a14:foregroundMark x1="68482" y1="88421" x2="68482" y2="88421"/>
                        <a14:foregroundMark x1="7393" y1="49474" x2="7393" y2="49474"/>
                        <a14:foregroundMark x1="91051" y1="60000" x2="91051" y2="60000"/>
                        <a14:foregroundMark x1="94163" y1="61053" x2="94163" y2="61053"/>
                      </a14:backgroundRemoval>
                    </a14:imgEffect>
                    <a14:imgEffect>
                      <a14:sharpenSoften amount="42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832715" y="2092271"/>
            <a:ext cx="2442989" cy="868936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0B4D378E-8D39-D643-A1EC-F212A34DB09B}"/>
              </a:ext>
            </a:extLst>
          </p:cNvPr>
          <p:cNvPicPr>
            <a:picLocks noChangeAspect="1"/>
          </p:cNvPicPr>
          <p:nvPr/>
        </p:nvPicPr>
        <p:blipFill>
          <a:blip r:embed="rId1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ackgroundRemoval t="9677" b="89247" l="9854" r="91606">
                        <a14:foregroundMark x1="60584" y1="88172" x2="60584" y2="88172"/>
                        <a14:foregroundMark x1="91606" y1="59140" x2="91606" y2="59140"/>
                        <a14:foregroundMark x1="9854" y1="46237" x2="9854" y2="46237"/>
                      </a14:backgroundRemoval>
                    </a14:imgEffect>
                    <a14:imgEffect>
                      <a14:sharpenSoften amount="42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830445" y="2078487"/>
            <a:ext cx="2447676" cy="83078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F7623E7E-4EB2-2048-82DE-15960BC912F5}"/>
              </a:ext>
            </a:extLst>
          </p:cNvPr>
          <p:cNvPicPr>
            <a:picLocks noChangeAspect="1"/>
          </p:cNvPicPr>
          <p:nvPr/>
        </p:nvPicPr>
        <p:blipFill>
          <a:blip r:embed="rId17">
            <a:clrChange>
              <a:clrFrom>
                <a:srgbClr val="FCFFFD"/>
              </a:clrFrom>
              <a:clrTo>
                <a:srgbClr val="FCFFFD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ackgroundRemoval t="10000" b="93333" l="9524" r="92308">
                        <a14:foregroundMark x1="10256" y1="47778" x2="64103" y2="70000"/>
                        <a14:foregroundMark x1="64103" y1="70000" x2="88278" y2="62222"/>
                        <a14:foregroundMark x1="88278" y1="62222" x2="90476" y2="57778"/>
                        <a14:foregroundMark x1="67033" y1="94444" x2="62271" y2="92222"/>
                        <a14:foregroundMark x1="86081" y1="56667" x2="52747" y2="40000"/>
                        <a14:foregroundMark x1="90110" y1="54444" x2="92308" y2="56667"/>
                      </a14:backgroundRemoval>
                    </a14:imgEffect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880049" y="2017234"/>
            <a:ext cx="2447676" cy="814327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2BCE02DA-C3B3-4846-87C6-37A4581F338A}"/>
              </a:ext>
            </a:extLst>
          </p:cNvPr>
          <p:cNvPicPr>
            <a:picLocks noChangeAspect="1"/>
          </p:cNvPicPr>
          <p:nvPr/>
        </p:nvPicPr>
        <p:blipFill rotWithShape="1">
          <a:blip r:embed="rId1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20">
                    <a14:imgEffect>
                      <a14:backgroundRemoval t="28814" b="90678" l="5159" r="93651">
                        <a14:foregroundMark x1="5159" y1="58475" x2="5159" y2="58475"/>
                        <a14:foregroundMark x1="91667" y1="61864" x2="91667" y2="61864"/>
                        <a14:foregroundMark x1="93651" y1="62712" x2="93651" y2="62712"/>
                        <a14:foregroundMark x1="65079" y1="88983" x2="65079" y2="88983"/>
                        <a14:foregroundMark x1="50397" y1="34746" x2="50397" y2="34746"/>
                      </a14:backgroundRemoval>
                    </a14:imgEffect>
                    <a14:imgEffect>
                      <a14:sharpenSoften amount="41000"/>
                    </a14:imgEffect>
                  </a14:imgLayer>
                </a14:imgProps>
              </a:ext>
            </a:extLst>
          </a:blip>
          <a:srcRect t="22138"/>
          <a:stretch/>
        </p:blipFill>
        <p:spPr>
          <a:xfrm>
            <a:off x="7998020" y="1178581"/>
            <a:ext cx="2186115" cy="797041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14FED6BE-C803-5741-B14C-8B1434A8B4C0}"/>
              </a:ext>
            </a:extLst>
          </p:cNvPr>
          <p:cNvPicPr>
            <a:picLocks noChangeAspect="1"/>
          </p:cNvPicPr>
          <p:nvPr/>
        </p:nvPicPr>
        <p:blipFill>
          <a:blip r:embed="rId2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22">
                    <a14:imgEffect>
                      <a14:backgroundRemoval t="8046" b="89655" l="9091" r="95455">
                        <a14:foregroundMark x1="9091" y1="51724" x2="9091" y2="51724"/>
                        <a14:foregroundMark x1="10606" y1="43678" x2="9091" y2="44828"/>
                        <a14:foregroundMark x1="75758" y1="49425" x2="90909" y2="51724"/>
                        <a14:foregroundMark x1="90909" y1="50575" x2="95833" y2="50575"/>
                        <a14:foregroundMark x1="73485" y1="88506" x2="68939" y2="89655"/>
                      </a14:backgroundRemoval>
                    </a14:imgEffect>
                    <a14:imgEffect>
                      <a14:sharpenSoften amoun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910086" y="1155810"/>
            <a:ext cx="2371828" cy="781625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446A006D-0BCA-124A-8961-1D4B6E12F67E}"/>
              </a:ext>
            </a:extLst>
          </p:cNvPr>
          <p:cNvPicPr>
            <a:picLocks noChangeAspect="1"/>
          </p:cNvPicPr>
          <p:nvPr/>
        </p:nvPicPr>
        <p:blipFill>
          <a:blip r:embed="rId2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24">
                    <a14:imgEffect>
                      <a14:backgroundRemoval t="9524" b="90476" l="5926" r="90000">
                        <a14:foregroundMark x1="13333" y1="47619" x2="5926" y2="48810"/>
                        <a14:foregroundMark x1="48889" y1="30952" x2="62222" y2="11905"/>
                        <a14:foregroundMark x1="61852" y1="90476" x2="61852" y2="90476"/>
                        <a14:foregroundMark x1="79630" y1="57143" x2="89630" y2="58333"/>
                      </a14:backgroundRemoval>
                    </a14:imgEffect>
                    <a14:imgEffect>
                      <a14:sharpenSoften amount="38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957619" y="1130556"/>
            <a:ext cx="2292536" cy="7132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64787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"/>
                            </p:stCondLst>
                            <p:childTnLst>
                              <p:par>
                                <p:cTn id="4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2" presetClass="pat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81481E-6 3.33333E-6 L 0.1375 0.5145 " pathEditMode="relative" rAng="0" ptsTypes="AA">
                                      <p:cBhvr>
                                        <p:cTn id="52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875" y="25710"/>
                                    </p:animMotion>
                                  </p:childTnLst>
                                </p:cTn>
                              </p:par>
                              <p:par>
                                <p:cTn id="53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4" dur="2000" fill="hold"/>
                                        <p:tgtEl>
                                          <p:spTgt spid="3"/>
                                        </p:tgtEl>
                                      </p:cBhvr>
                                      <p:by x="0" y="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42" presetClass="pat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81481E-6 3.33333E-6 L 0.1375 0.5145 " pathEditMode="relative" rAng="0" ptsTypes="AA">
                                      <p:cBhvr>
                                        <p:cTn id="58" dur="1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875" y="25710"/>
                                    </p:animMotion>
                                  </p:childTnLst>
                                </p:cTn>
                              </p:par>
                              <p:par>
                                <p:cTn id="59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0" dur="2000" fill="hold"/>
                                        <p:tgtEl>
                                          <p:spTgt spid="12"/>
                                        </p:tgtEl>
                                      </p:cBhvr>
                                      <p:by x="0" y="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42" presetClass="pat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7037E-6 1.7284E-6 L -0.14422 0.48179 " pathEditMode="relative" rAng="0" ptsTypes="AA">
                                      <p:cBhvr>
                                        <p:cTn id="64" dur="1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222" y="24074"/>
                                    </p:animMotion>
                                  </p:childTnLst>
                                </p:cTn>
                              </p:par>
                              <p:par>
                                <p:cTn id="65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6" dur="2000" fill="hold"/>
                                        <p:tgtEl>
                                          <p:spTgt spid="19"/>
                                        </p:tgtEl>
                                      </p:cBhvr>
                                      <p:by x="0" y="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42" presetClass="pat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81481E-6 4.93827E-6 L 0.11342 0.37067 " pathEditMode="relative" rAng="0" ptsTypes="AA">
                                      <p:cBhvr>
                                        <p:cTn id="70" dur="1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671" y="18519"/>
                                    </p:animMotion>
                                  </p:childTnLst>
                                </p:cTn>
                              </p:par>
                              <p:par>
                                <p:cTn id="71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72" dur="2000" fill="hold"/>
                                        <p:tgtEl>
                                          <p:spTgt spid="6"/>
                                        </p:tgtEl>
                                      </p:cBhvr>
                                      <p:by x="0" y="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2" presetClass="pat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7037E-7 -2.46914E-7 L -0.16782 0.34506 " pathEditMode="relative" rAng="0" ptsTypes="AA">
                                      <p:cBhvr>
                                        <p:cTn id="76" dur="1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403" y="17253"/>
                                    </p:animMotion>
                                  </p:childTnLst>
                                </p:cTn>
                              </p:par>
                              <p:par>
                                <p:cTn id="77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78" dur="2000" fill="hold"/>
                                        <p:tgtEl>
                                          <p:spTgt spid="15"/>
                                        </p:tgtEl>
                                      </p:cBhvr>
                                      <p:by x="0" y="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42" presetClass="pat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7037E-7 1.23457E-7 L -0.50671 0.33704 " pathEditMode="relative" rAng="0" ptsTypes="AA">
                                      <p:cBhvr>
                                        <p:cTn id="82" dur="1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347" y="16852"/>
                                    </p:animMotion>
                                  </p:childTnLst>
                                </p:cTn>
                              </p:par>
                              <p:par>
                                <p:cTn id="83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4" dur="2000" fill="hold"/>
                                        <p:tgtEl>
                                          <p:spTgt spid="23"/>
                                        </p:tgtEl>
                                      </p:cBhvr>
                                      <p:by x="0" y="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42" presetClass="pat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7037E-6 9.87654E-7 L 0.48541 0.21605 " pathEditMode="relative" rAng="0" ptsTypes="AA">
                                      <p:cBhvr>
                                        <p:cTn id="88" dur="1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259" y="10802"/>
                                    </p:animMotion>
                                  </p:childTnLst>
                                </p:cTn>
                              </p:par>
                              <p:par>
                                <p:cTn id="89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90" dur="2000" fill="hold"/>
                                        <p:tgtEl>
                                          <p:spTgt spid="8"/>
                                        </p:tgtEl>
                                      </p:cBhvr>
                                      <p:by x="0" y="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42" presetClass="pat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7037E-7 0 L 0.18796 0.21173 " pathEditMode="relative" rAng="0" ptsTypes="AA">
                                      <p:cBhvr>
                                        <p:cTn id="94" dur="1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398" y="10586"/>
                                    </p:animMotion>
                                  </p:childTnLst>
                                </p:cTn>
                              </p:par>
                              <p:par>
                                <p:cTn id="95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96" dur="2000" fill="hold"/>
                                        <p:tgtEl>
                                          <p:spTgt spid="17"/>
                                        </p:tgtEl>
                                      </p:cBhvr>
                                      <p:by x="0" y="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42" presetClass="pat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96296E-6 -2.34568E-6 L -0.51412 0.20309 " pathEditMode="relative" rAng="0" ptsTypes="AA">
                                      <p:cBhvr>
                                        <p:cTn id="100" dur="1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718" y="10154"/>
                                    </p:animMotion>
                                  </p:childTnLst>
                                </p:cTn>
                              </p:par>
                              <p:par>
                                <p:cTn id="101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2" dur="2000" fill="hold"/>
                                        <p:tgtEl>
                                          <p:spTgt spid="25"/>
                                        </p:tgtEl>
                                      </p:cBhvr>
                                      <p:by x="0" y="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>
            <a:extLst>
              <a:ext uri="{FF2B5EF4-FFF2-40B4-BE49-F238E27FC236}">
                <a16:creationId xmlns:a16="http://schemas.microsoft.com/office/drawing/2014/main" id="{79B45371-50B2-CE4E-8AF6-CAC86E2F5FA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861" b="98842" l="9667" r="90000">
                        <a14:foregroundMark x1="10667" y1="33977" x2="9667" y2="54054"/>
                        <a14:foregroundMark x1="30000" y1="90734" x2="46667" y2="91506"/>
                        <a14:foregroundMark x1="46667" y1="91506" x2="56333" y2="90734"/>
                        <a14:foregroundMark x1="56333" y1="90347" x2="60333" y2="98842"/>
                        <a14:foregroundMark x1="67667" y1="92278" x2="87000" y2="66023"/>
                        <a14:foregroundMark x1="87000" y1="66023" x2="89000" y2="67181"/>
                        <a14:foregroundMark x1="37333" y1="6178" x2="51000" y2="3861"/>
                        <a14:foregroundMark x1="51000" y1="3861" x2="51667" y2="3861"/>
                      </a14:backgroundRemoval>
                    </a14:imgEffect>
                  </a14:imgLayer>
                </a14:imgProps>
              </a:ext>
            </a:extLst>
          </a:blip>
          <a:srcRect l="4786" r="1" b="54456"/>
          <a:stretch/>
        </p:blipFill>
        <p:spPr>
          <a:xfrm>
            <a:off x="8798054" y="4594927"/>
            <a:ext cx="2660287" cy="1098619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3DEC9DAE-14AF-6F42-8653-A6BBF40332DF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9623" b="96653" l="9748" r="89937">
                        <a14:foregroundMark x1="25472" y1="52720" x2="66038" y2="71130"/>
                        <a14:foregroundMark x1="66038" y1="70711" x2="29560" y2="68201"/>
                        <a14:foregroundMark x1="29560" y1="68201" x2="27358" y2="80753"/>
                        <a14:foregroundMark x1="26730" y1="69456" x2="30818" y2="79916"/>
                        <a14:foregroundMark x1="30818" y1="96234" x2="49371" y2="96653"/>
                        <a14:foregroundMark x1="49371" y1="96653" x2="53774" y2="96234"/>
                      </a14:backgroundRemoval>
                    </a14:imgEffect>
                    <a14:imgEffect>
                      <a14:sharpenSoften amount="35000"/>
                    </a14:imgEffect>
                  </a14:imgLayer>
                </a14:imgProps>
              </a:ext>
            </a:extLst>
          </a:blip>
          <a:srcRect b="63133"/>
          <a:stretch/>
        </p:blipFill>
        <p:spPr>
          <a:xfrm>
            <a:off x="737133" y="4668494"/>
            <a:ext cx="2858068" cy="849447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7E5545A2-C7B4-8B40-804E-940F820A0F66}"/>
              </a:ext>
            </a:extLst>
          </p:cNvPr>
          <p:cNvSpPr txBox="1"/>
          <p:nvPr/>
        </p:nvSpPr>
        <p:spPr>
          <a:xfrm>
            <a:off x="517178" y="179035"/>
            <a:ext cx="11338514" cy="13554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170">
              <a:lnSpc>
                <a:spcPct val="114000"/>
              </a:lnSpc>
              <a:buClr>
                <a:srgbClr val="000000"/>
              </a:buClr>
            </a:pPr>
            <a:r>
              <a:rPr lang="en-US" sz="3600" b="1" kern="0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2. </a:t>
            </a:r>
            <a:r>
              <a:rPr lang="vi-VN" sz="3600" b="1" kern="0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Ghép từ ngữ chỉ sự vật với từ ngữ chỉ đặc điểm ở bài 1 để tạo 3 câu.</a:t>
            </a:r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8DE3E6A9-99F4-144B-92E7-B4B43234B3B3}"/>
              </a:ext>
            </a:extLst>
          </p:cNvPr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7216" b="90722" l="6250" r="92188">
                        <a14:foregroundMark x1="6250" y1="52577" x2="6250" y2="52577"/>
                        <a14:foregroundMark x1="92188" y1="60825" x2="92188" y2="60825"/>
                        <a14:foregroundMark x1="66016" y1="90722" x2="66016" y2="90722"/>
                        <a14:foregroundMark x1="50781" y1="23711" x2="50781" y2="23711"/>
                      </a14:backgroundRemoval>
                    </a14:imgEffect>
                    <a14:imgEffect>
                      <a14:sharpenSoften amount="61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14739057">
            <a:off x="503074" y="4785906"/>
            <a:ext cx="2054393" cy="798303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F0AE2B27-AC5A-9348-A810-24FBA18D9F72}"/>
              </a:ext>
            </a:extLst>
          </p:cNvPr>
          <p:cNvPicPr>
            <a:picLocks noChangeAspect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9474" b="89474" l="7393" r="94163">
                        <a14:foregroundMark x1="68482" y1="88421" x2="68482" y2="88421"/>
                        <a14:foregroundMark x1="7393" y1="49474" x2="7393" y2="49474"/>
                        <a14:foregroundMark x1="91051" y1="60000" x2="91051" y2="60000"/>
                        <a14:foregroundMark x1="94163" y1="61053" x2="94163" y2="61053"/>
                      </a14:backgroundRemoval>
                    </a14:imgEffect>
                    <a14:imgEffect>
                      <a14:sharpenSoften amount="42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18401368">
            <a:off x="1371269" y="4718136"/>
            <a:ext cx="2220900" cy="789941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10AE26A1-4A99-274B-B342-9872193C3AE0}"/>
              </a:ext>
            </a:extLst>
          </p:cNvPr>
          <p:cNvPicPr>
            <a:picLocks noChangeAspect="1"/>
          </p:cNvPicPr>
          <p:nvPr/>
        </p:nvPicPr>
        <p:blipFill>
          <a:blip r:embed="rId1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9677" b="89247" l="9854" r="91606">
                        <a14:foregroundMark x1="60584" y1="88172" x2="60584" y2="88172"/>
                        <a14:foregroundMark x1="91606" y1="59140" x2="91606" y2="59140"/>
                        <a14:foregroundMark x1="9854" y1="46237" x2="9854" y2="46237"/>
                      </a14:backgroundRemoval>
                    </a14:imgEffect>
                    <a14:imgEffect>
                      <a14:sharpenSoften amount="42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17027976">
            <a:off x="638116" y="4626552"/>
            <a:ext cx="2324045" cy="788817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1B2FB146-9545-E544-A7C3-F07387600E29}"/>
              </a:ext>
            </a:extLst>
          </p:cNvPr>
          <p:cNvPicPr>
            <a:picLocks noChangeAspect="1"/>
          </p:cNvPicPr>
          <p:nvPr/>
        </p:nvPicPr>
        <p:blipFill>
          <a:blip r:embed="rId13">
            <a:clrChange>
              <a:clrFrom>
                <a:srgbClr val="FCFFFD"/>
              </a:clrFrom>
              <a:clrTo>
                <a:srgbClr val="FCFFFD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10000" b="93333" l="9524" r="92308">
                        <a14:foregroundMark x1="10256" y1="47778" x2="64103" y2="70000"/>
                        <a14:foregroundMark x1="64103" y1="70000" x2="88278" y2="62222"/>
                        <a14:foregroundMark x1="88278" y1="62222" x2="90476" y2="57778"/>
                        <a14:foregroundMark x1="67033" y1="94444" x2="62271" y2="92222"/>
                        <a14:foregroundMark x1="86081" y1="56667" x2="52747" y2="40000"/>
                        <a14:foregroundMark x1="90110" y1="54444" x2="92308" y2="56667"/>
                      </a14:backgroundRemoval>
                    </a14:imgEffect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19458629">
            <a:off x="1499513" y="4984410"/>
            <a:ext cx="2422860" cy="806071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D52655EC-028B-1E46-B559-848206EEE75C}"/>
              </a:ext>
            </a:extLst>
          </p:cNvPr>
          <p:cNvPicPr>
            <a:picLocks noChangeAspect="1"/>
          </p:cNvPicPr>
          <p:nvPr/>
        </p:nvPicPr>
        <p:blipFill>
          <a:blip r:embed="rId1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ackgroundRemoval t="9524" b="90476" l="5926" r="90000">
                        <a14:foregroundMark x1="13333" y1="47619" x2="5926" y2="48810"/>
                        <a14:foregroundMark x1="48889" y1="30952" x2="62222" y2="11905"/>
                        <a14:foregroundMark x1="61852" y1="90476" x2="61852" y2="90476"/>
                        <a14:foregroundMark x1="79630" y1="57143" x2="89630" y2="58333"/>
                      </a14:backgroundRemoval>
                    </a14:imgEffect>
                    <a14:imgEffect>
                      <a14:sharpenSoften amount="38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17560631">
            <a:off x="1086956" y="4756493"/>
            <a:ext cx="2292536" cy="713233"/>
          </a:xfrm>
          <a:prstGeom prst="rect">
            <a:avLst/>
          </a:prstGeom>
        </p:spPr>
      </p:pic>
      <p:grpSp>
        <p:nvGrpSpPr>
          <p:cNvPr id="8" name="Group 7">
            <a:extLst>
              <a:ext uri="{FF2B5EF4-FFF2-40B4-BE49-F238E27FC236}">
                <a16:creationId xmlns:a16="http://schemas.microsoft.com/office/drawing/2014/main" id="{06F80501-6219-FF4E-A3B6-EB35B9EE5B07}"/>
              </a:ext>
            </a:extLst>
          </p:cNvPr>
          <p:cNvGrpSpPr/>
          <p:nvPr/>
        </p:nvGrpSpPr>
        <p:grpSpPr>
          <a:xfrm>
            <a:off x="740206" y="5296210"/>
            <a:ext cx="2858068" cy="1727805"/>
            <a:chOff x="975360" y="3420883"/>
            <a:chExt cx="2794914" cy="1575179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B3487AAF-B5F4-0943-A5D9-0623FEDAD9A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7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18">
                      <a14:imgEffect>
                        <a14:backgroundRemoval t="9623" b="96653" l="9748" r="89937">
                          <a14:foregroundMark x1="25472" y1="52720" x2="66038" y2="71130"/>
                          <a14:foregroundMark x1="66038" y1="70711" x2="29560" y2="68201"/>
                          <a14:foregroundMark x1="29560" y1="68201" x2="27358" y2="80753"/>
                          <a14:foregroundMark x1="26730" y1="69456" x2="30818" y2="79916"/>
                          <a14:foregroundMark x1="30818" y1="96234" x2="49371" y2="96653"/>
                          <a14:foregroundMark x1="49371" y1="96653" x2="53774" y2="96234"/>
                          <a14:backgroundMark x1="23899" y1="30962" x2="50629" y2="30544"/>
                          <a14:backgroundMark x1="50629" y1="30126" x2="73899" y2="29707"/>
                          <a14:backgroundMark x1="73899" y1="29707" x2="74214" y2="29707"/>
                          <a14:backgroundMark x1="75157" y1="29289" x2="80503" y2="28452"/>
                          <a14:backgroundMark x1="80503" y1="28033" x2="19182" y2="28033"/>
                          <a14:backgroundMark x1="18239" y1="28870" x2="19182" y2="30962"/>
                          <a14:backgroundMark x1="21069" y1="31381" x2="17925" y2="25523"/>
                          <a14:backgroundMark x1="82390" y1="25941" x2="85535" y2="26360"/>
                        </a14:backgroundRemoval>
                      </a14:imgEffect>
                      <a14:imgEffect>
                        <a14:sharpenSoften amount="35000"/>
                      </a14:imgEffect>
                    </a14:imgLayer>
                  </a14:imgProps>
                </a:ext>
              </a:extLst>
            </a:blip>
            <a:srcRect t="25012"/>
            <a:stretch/>
          </p:blipFill>
          <p:spPr>
            <a:xfrm>
              <a:off x="975360" y="3420883"/>
              <a:ext cx="2794914" cy="1575179"/>
            </a:xfrm>
            <a:prstGeom prst="rect">
              <a:avLst/>
            </a:prstGeom>
          </p:spPr>
        </p:pic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E35FAFC7-9B7F-2B4F-A9DD-FD28ECD725A5}"/>
                </a:ext>
              </a:extLst>
            </p:cNvPr>
            <p:cNvSpPr txBox="1"/>
            <p:nvPr/>
          </p:nvSpPr>
          <p:spPr>
            <a:xfrm>
              <a:off x="1529044" y="3897600"/>
              <a:ext cx="1681537" cy="608059"/>
            </a:xfrm>
            <a:prstGeom prst="rect">
              <a:avLst/>
            </a:prstGeom>
            <a:solidFill>
              <a:schemeClr val="accent2"/>
            </a:solidFill>
          </p:spPr>
          <p:txBody>
            <a:bodyPr wrap="square" rtlCol="0">
              <a:spAutoFit/>
            </a:bodyPr>
            <a:lstStyle/>
            <a:p>
              <a:pPr algn="ctr" defTabSz="1219170">
                <a:buClr>
                  <a:srgbClr val="000000"/>
                </a:buClr>
              </a:pPr>
              <a:r>
                <a:rPr lang="en-VN" sz="1867" kern="0" dirty="0">
                  <a:solidFill>
                    <a:srgbClr val="000000"/>
                  </a:solidFill>
                  <a:latin typeface="Arial"/>
                  <a:cs typeface="Arial"/>
                  <a:sym typeface="Arial"/>
                </a:rPr>
                <a:t>Từ ngữ chỉ </a:t>
              </a:r>
            </a:p>
            <a:p>
              <a:pPr algn="ctr" defTabSz="1219170">
                <a:buClr>
                  <a:srgbClr val="000000"/>
                </a:buClr>
              </a:pPr>
              <a:r>
                <a:rPr lang="en-VN" sz="1867" kern="0" dirty="0">
                  <a:solidFill>
                    <a:srgbClr val="000000"/>
                  </a:solidFill>
                  <a:latin typeface="Arial"/>
                  <a:cs typeface="Arial"/>
                  <a:sym typeface="Arial"/>
                </a:rPr>
                <a:t>sự vật</a:t>
              </a:r>
            </a:p>
          </p:txBody>
        </p:sp>
      </p:grpSp>
      <p:pic>
        <p:nvPicPr>
          <p:cNvPr id="31" name="Picture 30">
            <a:extLst>
              <a:ext uri="{FF2B5EF4-FFF2-40B4-BE49-F238E27FC236}">
                <a16:creationId xmlns:a16="http://schemas.microsoft.com/office/drawing/2014/main" id="{473E35E7-2496-8B45-AEDE-D9968C91B0A3}"/>
              </a:ext>
            </a:extLst>
          </p:cNvPr>
          <p:cNvPicPr>
            <a:picLocks noChangeAspect="1"/>
          </p:cNvPicPr>
          <p:nvPr/>
        </p:nvPicPr>
        <p:blipFill>
          <a:blip r:embed="rId19">
            <a:clrChange>
              <a:clrFrom>
                <a:srgbClr val="FFFFFA"/>
              </a:clrFrom>
              <a:clrTo>
                <a:srgbClr val="FFFFFA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20">
                    <a14:imgEffect>
                      <a14:backgroundRemoval t="9783" b="91304" l="9653" r="93050">
                        <a14:foregroundMark x1="9653" y1="55435" x2="9653" y2="55435"/>
                        <a14:foregroundMark x1="89189" y1="55435" x2="89189" y2="55435"/>
                        <a14:foregroundMark x1="91120" y1="55435" x2="93436" y2="56522"/>
                        <a14:foregroundMark x1="57529" y1="90217" x2="65637" y2="91304"/>
                      </a14:backgroundRemoval>
                    </a14:imgEffect>
                    <a14:imgEffect>
                      <a14:sharpenSoften amount="5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16516996">
            <a:off x="9071146" y="4912435"/>
            <a:ext cx="2447676" cy="869445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A17B89AD-B760-2748-AE66-5DFF13942C10}"/>
              </a:ext>
            </a:extLst>
          </p:cNvPr>
          <p:cNvPicPr>
            <a:picLocks noChangeAspect="1"/>
          </p:cNvPicPr>
          <p:nvPr/>
        </p:nvPicPr>
        <p:blipFill>
          <a:blip r:embed="rId2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22">
                    <a14:imgEffect>
                      <a14:backgroundRemoval t="9434" b="89623" l="5578" r="92430">
                        <a14:foregroundMark x1="10359" y1="61321" x2="5578" y2="53774"/>
                        <a14:foregroundMark x1="92430" y1="56604" x2="92430" y2="56604"/>
                        <a14:foregroundMark x1="41833" y1="81132" x2="41833" y2="81132"/>
                        <a14:foregroundMark x1="41833" y1="81132" x2="61355" y2="83019"/>
                      </a14:backgroundRemoval>
                    </a14:imgEffect>
                    <a14:imgEffect>
                      <a14:sharpenSoften amount="51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17923663">
            <a:off x="9522056" y="4933256"/>
            <a:ext cx="2270085" cy="958681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E7AF3CEA-61BD-0540-9056-B984677C3A7A}"/>
              </a:ext>
            </a:extLst>
          </p:cNvPr>
          <p:cNvPicPr>
            <a:picLocks noChangeAspect="1"/>
          </p:cNvPicPr>
          <p:nvPr/>
        </p:nvPicPr>
        <p:blipFill rotWithShape="1">
          <a:blip r:embed="rId2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24">
                    <a14:imgEffect>
                      <a14:backgroundRemoval t="28814" b="90678" l="5159" r="93651">
                        <a14:foregroundMark x1="5159" y1="58475" x2="5159" y2="58475"/>
                        <a14:foregroundMark x1="91667" y1="61864" x2="91667" y2="61864"/>
                        <a14:foregroundMark x1="93651" y1="62712" x2="93651" y2="62712"/>
                        <a14:foregroundMark x1="65079" y1="88983" x2="65079" y2="88983"/>
                        <a14:foregroundMark x1="50397" y1="34746" x2="50397" y2="34746"/>
                      </a14:backgroundRemoval>
                    </a14:imgEffect>
                    <a14:imgEffect>
                      <a14:sharpenSoften amount="41000"/>
                    </a14:imgEffect>
                  </a14:imgLayer>
                </a14:imgProps>
              </a:ext>
            </a:extLst>
          </a:blip>
          <a:srcRect t="22138"/>
          <a:stretch/>
        </p:blipFill>
        <p:spPr>
          <a:xfrm rot="14231660">
            <a:off x="8192664" y="4842970"/>
            <a:ext cx="2186115" cy="797041"/>
          </a:xfrm>
          <a:prstGeom prst="rect">
            <a:avLst/>
          </a:prstGeom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id="{800DEF9A-694A-7841-9043-0EB8D6875C5C}"/>
              </a:ext>
            </a:extLst>
          </p:cNvPr>
          <p:cNvPicPr>
            <a:picLocks noChangeAspect="1"/>
          </p:cNvPicPr>
          <p:nvPr/>
        </p:nvPicPr>
        <p:blipFill>
          <a:blip r:embed="rId2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26">
                    <a14:imgEffect>
                      <a14:backgroundRemoval t="8046" b="89655" l="9091" r="95455">
                        <a14:foregroundMark x1="9091" y1="51724" x2="9091" y2="51724"/>
                        <a14:foregroundMark x1="10606" y1="43678" x2="9091" y2="44828"/>
                        <a14:foregroundMark x1="75758" y1="49425" x2="90909" y2="51724"/>
                        <a14:foregroundMark x1="90909" y1="50575" x2="95833" y2="50575"/>
                        <a14:foregroundMark x1="73485" y1="88506" x2="68939" y2="89655"/>
                      </a14:backgroundRemoval>
                    </a14:imgEffect>
                    <a14:imgEffect>
                      <a14:sharpenSoften amoun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15345533">
            <a:off x="8495162" y="4772765"/>
            <a:ext cx="2371828" cy="781625"/>
          </a:xfrm>
          <a:prstGeom prst="rect">
            <a:avLst/>
          </a:prstGeom>
        </p:spPr>
      </p:pic>
      <p:grpSp>
        <p:nvGrpSpPr>
          <p:cNvPr id="11" name="Group 10">
            <a:extLst>
              <a:ext uri="{FF2B5EF4-FFF2-40B4-BE49-F238E27FC236}">
                <a16:creationId xmlns:a16="http://schemas.microsoft.com/office/drawing/2014/main" id="{3C7D2BA3-F363-184F-895D-BF7A478CF77C}"/>
              </a:ext>
            </a:extLst>
          </p:cNvPr>
          <p:cNvGrpSpPr/>
          <p:nvPr/>
        </p:nvGrpSpPr>
        <p:grpSpPr>
          <a:xfrm>
            <a:off x="8679149" y="5444375"/>
            <a:ext cx="2794001" cy="1579642"/>
            <a:chOff x="3428999" y="3586501"/>
            <a:chExt cx="2311384" cy="1306785"/>
          </a:xfrm>
        </p:grpSpPr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B49974BB-7851-5E40-844C-BCCF958C043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7">
              <a:extLst>
                <a:ext uri="{BEBA8EAE-BF5A-486C-A8C5-ECC9F3942E4B}">
                  <a14:imgProps xmlns:a14="http://schemas.microsoft.com/office/drawing/2010/main">
                    <a14:imgLayer r:embed="rId28">
                      <a14:imgEffect>
                        <a14:backgroundRemoval t="3475" b="98842" l="9667" r="92000">
                          <a14:foregroundMark x1="10667" y1="33977" x2="9667" y2="54054"/>
                          <a14:foregroundMark x1="30000" y1="90734" x2="46667" y2="91506"/>
                          <a14:foregroundMark x1="46667" y1="91506" x2="56333" y2="90734"/>
                          <a14:foregroundMark x1="56333" y1="90347" x2="60333" y2="98842"/>
                          <a14:foregroundMark x1="67667" y1="92278" x2="87000" y2="66023"/>
                          <a14:foregroundMark x1="87000" y1="66023" x2="89000" y2="67181"/>
                          <a14:foregroundMark x1="37333" y1="6178" x2="51000" y2="3861"/>
                          <a14:foregroundMark x1="51000" y1="3861" x2="51667" y2="3861"/>
                          <a14:foregroundMark x1="87333" y1="40541" x2="92000" y2="37838"/>
                          <a14:backgroundMark x1="42667" y1="38610" x2="80333" y2="39768"/>
                          <a14:backgroundMark x1="80333" y1="39382" x2="88606" y2="37540"/>
                          <a14:backgroundMark x1="28000" y1="36293" x2="28000" y2="36293"/>
                          <a14:backgroundMark x1="28000" y1="36293" x2="25667" y2="35521"/>
                          <a14:backgroundMark x1="26667" y1="35135" x2="30333" y2="36293"/>
                          <a14:backgroundMark x1="28333" y1="35521" x2="18667" y2="34749"/>
                          <a14:backgroundMark x1="29667" y1="37452" x2="29667" y2="37452"/>
                          <a14:backgroundMark x1="76667" y1="11197" x2="76667" y2="11197"/>
                        </a14:backgroundRemoval>
                      </a14:imgEffect>
                    </a14:imgLayer>
                  </a14:imgProps>
                </a:ext>
              </a:extLst>
            </a:blip>
            <a:srcRect t="34513"/>
            <a:stretch/>
          </p:blipFill>
          <p:spPr>
            <a:xfrm>
              <a:off x="3428999" y="3586501"/>
              <a:ext cx="2311384" cy="1306785"/>
            </a:xfrm>
            <a:prstGeom prst="rect">
              <a:avLst/>
            </a:prstGeom>
          </p:spPr>
        </p:pic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D66AA568-F18D-2E42-B907-40E0A0460642}"/>
                </a:ext>
              </a:extLst>
            </p:cNvPr>
            <p:cNvSpPr txBox="1"/>
            <p:nvPr/>
          </p:nvSpPr>
          <p:spPr>
            <a:xfrm>
              <a:off x="3821537" y="3991070"/>
              <a:ext cx="1369512" cy="551768"/>
            </a:xfrm>
            <a:prstGeom prst="rect">
              <a:avLst/>
            </a:prstGeom>
            <a:solidFill>
              <a:schemeClr val="accent2"/>
            </a:solidFill>
          </p:spPr>
          <p:txBody>
            <a:bodyPr wrap="square" rtlCol="0">
              <a:spAutoFit/>
            </a:bodyPr>
            <a:lstStyle/>
            <a:p>
              <a:pPr algn="ctr" defTabSz="1219170">
                <a:buClr>
                  <a:srgbClr val="000000"/>
                </a:buClr>
              </a:pPr>
              <a:r>
                <a:rPr lang="en-VN" sz="1867" kern="0" dirty="0">
                  <a:solidFill>
                    <a:srgbClr val="000000"/>
                  </a:solidFill>
                  <a:latin typeface="Arial"/>
                  <a:cs typeface="Arial"/>
                  <a:sym typeface="Arial"/>
                </a:rPr>
                <a:t>Từ ngữ chỉ </a:t>
              </a:r>
            </a:p>
            <a:p>
              <a:pPr algn="ctr" defTabSz="1219170">
                <a:buClr>
                  <a:srgbClr val="000000"/>
                </a:buClr>
              </a:pPr>
              <a:r>
                <a:rPr lang="en-US" sz="1867" kern="0" dirty="0" err="1">
                  <a:solidFill>
                    <a:srgbClr val="000000"/>
                  </a:solidFill>
                  <a:latin typeface="Arial"/>
                  <a:cs typeface="Arial"/>
                  <a:sym typeface="Arial"/>
                </a:rPr>
                <a:t>đ</a:t>
              </a:r>
              <a:r>
                <a:rPr lang="en-VN" sz="1867" kern="0" dirty="0">
                  <a:solidFill>
                    <a:srgbClr val="000000"/>
                  </a:solidFill>
                  <a:latin typeface="Arial"/>
                  <a:cs typeface="Arial"/>
                  <a:sym typeface="Arial"/>
                </a:rPr>
                <a:t>ặc điểm</a:t>
              </a:r>
            </a:p>
          </p:txBody>
        </p:sp>
      </p:grpSp>
      <p:pic>
        <p:nvPicPr>
          <p:cNvPr id="35" name="Picture 34">
            <a:extLst>
              <a:ext uri="{FF2B5EF4-FFF2-40B4-BE49-F238E27FC236}">
                <a16:creationId xmlns:a16="http://schemas.microsoft.com/office/drawing/2014/main" id="{449A9B0D-98F4-3C43-AE74-C17B747657D8}"/>
              </a:ext>
            </a:extLst>
          </p:cNvPr>
          <p:cNvPicPr>
            <a:picLocks noChangeAspect="1"/>
          </p:cNvPicPr>
          <p:nvPr/>
        </p:nvPicPr>
        <p:blipFill rotWithShape="1">
          <a:blip r:embed="rId29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861" b="98842" l="9667" r="90000">
                        <a14:foregroundMark x1="10556" y1="36209" x2="9667" y2="54054"/>
                        <a14:foregroundMark x1="30000" y1="90734" x2="46667" y2="91506"/>
                        <a14:foregroundMark x1="46667" y1="91506" x2="56333" y2="90734"/>
                        <a14:foregroundMark x1="56333" y1="90347" x2="60333" y2="98842"/>
                        <a14:foregroundMark x1="67667" y1="92278" x2="87000" y2="66023"/>
                        <a14:foregroundMark x1="87000" y1="66023" x2="89000" y2="67181"/>
                        <a14:foregroundMark x1="37333" y1="6178" x2="51000" y2="3861"/>
                        <a14:foregroundMark x1="51000" y1="3861" x2="51667" y2="3861"/>
                        <a14:foregroundMark x1="24333" y1="39382" x2="24333" y2="39382"/>
                        <a14:foregroundMark x1="11667" y1="36293" x2="36000" y2="45946"/>
                        <a14:foregroundMark x1="35333" y1="42471" x2="35333" y2="33977"/>
                        <a14:foregroundMark x1="42667" y1="41699" x2="42667" y2="41699"/>
                        <a14:foregroundMark x1="42667" y1="41699" x2="43667" y2="44015"/>
                        <a14:foregroundMark x1="43667" y1="43629" x2="43667" y2="44788"/>
                        <a14:foregroundMark x1="43667" y1="44402" x2="43667" y2="45946"/>
                        <a14:foregroundMark x1="43333" y1="42857" x2="43333" y2="41313"/>
                        <a14:backgroundMark x1="42667" y1="33977" x2="45333" y2="32432"/>
                        <a14:backgroundMark x1="45333" y1="31660" x2="44437" y2="40748"/>
                        <a14:backgroundMark x1="44000" y1="35521" x2="44000" y2="24710"/>
                        <a14:backgroundMark x1="16072" y1="31516" x2="23667" y2="30888"/>
                        <a14:backgroundMark x1="14333" y1="31660" x2="14924" y2="31611"/>
                        <a14:backgroundMark x1="23667" y1="30116" x2="2333" y2="30888"/>
                        <a14:backgroundMark x1="28000" y1="28185" x2="28333" y2="31660"/>
                        <a14:backgroundMark x1="46000" y1="26255" x2="48667" y2="31274"/>
                        <a14:backgroundMark x1="48667" y1="38610" x2="48667" y2="38610"/>
                      </a14:backgroundRemoval>
                    </a14:imgEffect>
                  </a14:imgLayer>
                </a14:imgProps>
              </a:ext>
            </a:extLst>
          </a:blip>
          <a:srcRect r="50276" b="54456"/>
          <a:stretch/>
        </p:blipFill>
        <p:spPr>
          <a:xfrm>
            <a:off x="8685336" y="4594927"/>
            <a:ext cx="1389281" cy="10986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27792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7037E-7 -3.7037E-7 L 0.01088 -0.51512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32" y="-25772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3000000">
                                      <p:cBhvr>
                                        <p:cTn id="8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9259E-6 1.23457E-6 L 0.08542 -0.35648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259" y="-17840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4500000">
                                      <p:cBhvr>
                                        <p:cTn id="14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0.00278 L 0.10602 -0.23209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301" y="-11759"/>
                                    </p:animMotion>
                                  </p:childTnLst>
                                </p:cTn>
                              </p:par>
                              <p:par>
                                <p:cTn id="19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6600000">
                                      <p:cBhvr>
                                        <p:cTn id="20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125E-6 -3.7037E-7 L 0.32683 -0.50972 " pathEditMode="relative" rAng="0" ptsTypes="AA">
                                      <p:cBhvr>
                                        <p:cTn id="24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341" y="-25486"/>
                                    </p:animMotion>
                                  </p:childTnLst>
                                </p:cTn>
                              </p:par>
                              <p:par>
                                <p:cTn id="2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3900000">
                                      <p:cBhvr>
                                        <p:cTn id="26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1.85185E-6 L 0.2776 -0.37963 " pathEditMode="relative" rAng="0" ptsTypes="AA">
                                      <p:cBhvr>
                                        <p:cTn id="30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880" y="-18981"/>
                                    </p:animMotion>
                                  </p:childTnLst>
                                </p:cTn>
                              </p:par>
                              <p:par>
                                <p:cTn id="31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00000">
                                      <p:cBhvr>
                                        <p:cTn id="32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45833E-6 -1.85185E-6 L -0.12643 -0.52129 " pathEditMode="relative" rAng="0" ptsTypes="AA">
                                      <p:cBhvr>
                                        <p:cTn id="36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328" y="-26065"/>
                                    </p:animMotion>
                                  </p:childTnLst>
                                </p:cTn>
                              </p:par>
                              <p:par>
                                <p:cTn id="37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7200000">
                                      <p:cBhvr>
                                        <p:cTn id="38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7 2.22222E-6 L -0.14883 -0.33079 " pathEditMode="relative" rAng="0" ptsTypes="AA">
                                      <p:cBhvr>
                                        <p:cTn id="42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448" y="-16551"/>
                                    </p:animMotion>
                                  </p:childTnLst>
                                </p:cTn>
                              </p:par>
                              <p:par>
                                <p:cTn id="43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6000000">
                                      <p:cBhvr>
                                        <p:cTn id="44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04167E-6 3.7037E-7 L -0.51732 -0.39306 " pathEditMode="relative" rAng="0" ptsTypes="AA">
                                      <p:cBhvr>
                                        <p:cTn id="48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872" y="-19653"/>
                                    </p:animMotion>
                                  </p:childTnLst>
                                </p:cTn>
                              </p:par>
                              <p:par>
                                <p:cTn id="49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4800000">
                                      <p:cBhvr>
                                        <p:cTn id="50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45833E-6 -3.7037E-7 L -0.54701 -0.55069 " pathEditMode="relative" rAng="0" ptsTypes="AA">
                                      <p:cBhvr>
                                        <p:cTn id="54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7357" y="-27546"/>
                                    </p:animMotion>
                                  </p:childTnLst>
                                </p:cTn>
                              </p:par>
                              <p:par>
                                <p:cTn id="5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3600000">
                                      <p:cBhvr>
                                        <p:cTn id="56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Rounded Rectangle 33">
            <a:extLst>
              <a:ext uri="{FF2B5EF4-FFF2-40B4-BE49-F238E27FC236}">
                <a16:creationId xmlns:a16="http://schemas.microsoft.com/office/drawing/2014/main" id="{7DF12E19-F8D1-BC4B-9729-8436484D5307}"/>
              </a:ext>
            </a:extLst>
          </p:cNvPr>
          <p:cNvSpPr/>
          <p:nvPr/>
        </p:nvSpPr>
        <p:spPr>
          <a:xfrm>
            <a:off x="3657506" y="4677377"/>
            <a:ext cx="4963149" cy="1556816"/>
          </a:xfrm>
          <a:prstGeom prst="roundRect">
            <a:avLst/>
          </a:prstGeom>
          <a:solidFill>
            <a:schemeClr val="accent2"/>
          </a:solidFill>
          <a:ln>
            <a:solidFill>
              <a:srgbClr val="92D050"/>
            </a:solidFill>
          </a:ln>
          <a:effectLst>
            <a:glow rad="101600">
              <a:srgbClr val="92D050">
                <a:alpha val="6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</a:pPr>
            <a:endParaRPr lang="en-VN" sz="1867" kern="0">
              <a:solidFill>
                <a:srgbClr val="BAE5E4"/>
              </a:solidFill>
              <a:latin typeface="Arial"/>
              <a:sym typeface="Arial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90D314AE-E9DB-EC47-8B86-3FD1B6D58CA1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7216" b="90722" l="6250" r="92188">
                        <a14:foregroundMark x1="6250" y1="52577" x2="6250" y2="52577"/>
                        <a14:foregroundMark x1="92188" y1="60825" x2="92188" y2="60825"/>
                        <a14:foregroundMark x1="66016" y1="90722" x2="66016" y2="90722"/>
                        <a14:foregroundMark x1="50781" y1="23711" x2="50781" y2="23711"/>
                      </a14:backgroundRemoval>
                    </a14:imgEffect>
                    <a14:imgEffect>
                      <a14:sharpenSoften amount="61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21382748">
            <a:off x="1454520" y="3205506"/>
            <a:ext cx="2054393" cy="798303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302E3FFA-32E7-A545-A515-5E7B571CFDCF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9474" b="89474" l="7393" r="94163">
                        <a14:foregroundMark x1="68482" y1="88421" x2="68482" y2="88421"/>
                        <a14:foregroundMark x1="7393" y1="49474" x2="7393" y2="49474"/>
                        <a14:foregroundMark x1="91051" y1="60000" x2="91051" y2="60000"/>
                        <a14:foregroundMark x1="94163" y1="61053" x2="94163" y2="61053"/>
                      </a14:backgroundRemoval>
                    </a14:imgEffect>
                    <a14:imgEffect>
                      <a14:sharpenSoften amount="42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21391588">
            <a:off x="1461490" y="1192682"/>
            <a:ext cx="2220900" cy="789941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FC5A2B65-60AB-0F4D-AF91-80D8960F1AB9}"/>
              </a:ext>
            </a:extLst>
          </p:cNvPr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9677" b="89247" l="9854" r="91606">
                        <a14:foregroundMark x1="60584" y1="88172" x2="60584" y2="88172"/>
                        <a14:foregroundMark x1="91606" y1="59140" x2="91606" y2="59140"/>
                        <a14:foregroundMark x1="9854" y1="46237" x2="9854" y2="46237"/>
                      </a14:backgroundRemoval>
                    </a14:imgEffect>
                    <a14:imgEffect>
                      <a14:sharpenSoften amount="42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406175" y="2201218"/>
            <a:ext cx="2324045" cy="788817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D9E28B7C-128D-854E-B57F-2B211B91E5FA}"/>
              </a:ext>
            </a:extLst>
          </p:cNvPr>
          <p:cNvPicPr>
            <a:picLocks noChangeAspect="1"/>
          </p:cNvPicPr>
          <p:nvPr/>
        </p:nvPicPr>
        <p:blipFill>
          <a:blip r:embed="rId9">
            <a:clrChange>
              <a:clrFrom>
                <a:srgbClr val="FCFFFD"/>
              </a:clrFrom>
              <a:clrTo>
                <a:srgbClr val="FCFFFD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10000" b="93333" l="9524" r="92308">
                        <a14:foregroundMark x1="10256" y1="47778" x2="64103" y2="70000"/>
                        <a14:foregroundMark x1="64103" y1="70000" x2="88278" y2="62222"/>
                        <a14:foregroundMark x1="88278" y1="62222" x2="90476" y2="57778"/>
                        <a14:foregroundMark x1="67033" y1="94444" x2="62271" y2="92222"/>
                        <a14:foregroundMark x1="86081" y1="56667" x2="52747" y2="40000"/>
                        <a14:foregroundMark x1="90110" y1="54444" x2="92308" y2="56667"/>
                      </a14:backgroundRemoval>
                    </a14:imgEffect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409913" y="2239078"/>
            <a:ext cx="2422860" cy="806071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183F3116-5547-9245-A8E0-4530858478BC}"/>
              </a:ext>
            </a:extLst>
          </p:cNvPr>
          <p:cNvPicPr>
            <a:picLocks noChangeAspect="1"/>
          </p:cNvPicPr>
          <p:nvPr/>
        </p:nvPicPr>
        <p:blipFill>
          <a:blip r:embed="rId1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9524" b="90476" l="5926" r="90000">
                        <a14:foregroundMark x1="13333" y1="47619" x2="5926" y2="48810"/>
                        <a14:foregroundMark x1="48889" y1="30952" x2="62222" y2="11905"/>
                        <a14:foregroundMark x1="61852" y1="90476" x2="61852" y2="90476"/>
                        <a14:foregroundMark x1="79630" y1="57143" x2="89630" y2="58333"/>
                      </a14:backgroundRemoval>
                    </a14:imgEffect>
                    <a14:imgEffect>
                      <a14:sharpenSoften amount="38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21416892">
            <a:off x="3595389" y="1219001"/>
            <a:ext cx="2292536" cy="713233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C510ABBC-1A7F-EB44-9F65-3A9FC146A919}"/>
              </a:ext>
            </a:extLst>
          </p:cNvPr>
          <p:cNvPicPr>
            <a:picLocks noChangeAspect="1"/>
          </p:cNvPicPr>
          <p:nvPr/>
        </p:nvPicPr>
        <p:blipFill>
          <a:blip r:embed="rId13">
            <a:clrChange>
              <a:clrFrom>
                <a:srgbClr val="FFFFFA"/>
              </a:clrFrom>
              <a:clrTo>
                <a:srgbClr val="FFFFFA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9783" b="91304" l="9653" r="93050">
                        <a14:foregroundMark x1="9653" y1="55435" x2="9653" y2="55435"/>
                        <a14:foregroundMark x1="89189" y1="55435" x2="89189" y2="55435"/>
                        <a14:foregroundMark x1="91120" y1="55435" x2="93436" y2="56522"/>
                        <a14:foregroundMark x1="57529" y1="90217" x2="65637" y2="91304"/>
                      </a14:backgroundRemoval>
                    </a14:imgEffect>
                    <a14:imgEffect>
                      <a14:sharpenSoften amount="5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21304636">
            <a:off x="8357518" y="1263378"/>
            <a:ext cx="2447676" cy="869445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FF688A34-ED0A-8344-AFEF-6326B7651158}"/>
              </a:ext>
            </a:extLst>
          </p:cNvPr>
          <p:cNvPicPr>
            <a:picLocks noChangeAspect="1"/>
          </p:cNvPicPr>
          <p:nvPr/>
        </p:nvPicPr>
        <p:blipFill>
          <a:blip r:embed="rId1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ackgroundRemoval t="9434" b="89623" l="5578" r="92430">
                        <a14:foregroundMark x1="10359" y1="61321" x2="5578" y2="53774"/>
                        <a14:foregroundMark x1="92430" y1="56604" x2="92430" y2="56604"/>
                        <a14:foregroundMark x1="41833" y1="81132" x2="41833" y2="81132"/>
                        <a14:foregroundMark x1="41833" y1="81132" x2="61355" y2="83019"/>
                      </a14:backgroundRemoval>
                    </a14:imgEffect>
                    <a14:imgEffect>
                      <a14:sharpenSoften amount="51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497775" y="2216265"/>
            <a:ext cx="2270085" cy="958681"/>
          </a:xfrm>
          <a:prstGeom prst="rect">
            <a:avLst/>
          </a:prstGeom>
          <a:scene3d>
            <a:camera prst="orthographicFront">
              <a:rot lat="0" lon="0" rev="60000"/>
            </a:camera>
            <a:lightRig rig="threePt" dir="t"/>
          </a:scene3d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3F8F013C-F06C-B740-858A-0D745D18A09D}"/>
              </a:ext>
            </a:extLst>
          </p:cNvPr>
          <p:cNvPicPr>
            <a:picLocks noChangeAspect="1"/>
          </p:cNvPicPr>
          <p:nvPr/>
        </p:nvPicPr>
        <p:blipFill rotWithShape="1">
          <a:blip r:embed="rId1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ackgroundRemoval t="28814" b="90678" l="5159" r="93651">
                        <a14:foregroundMark x1="5159" y1="58475" x2="5159" y2="58475"/>
                        <a14:foregroundMark x1="91667" y1="61864" x2="91667" y2="61864"/>
                        <a14:foregroundMark x1="93651" y1="62712" x2="93651" y2="62712"/>
                        <a14:foregroundMark x1="65079" y1="88983" x2="65079" y2="88983"/>
                        <a14:foregroundMark x1="50397" y1="34746" x2="50397" y2="34746"/>
                      </a14:backgroundRemoval>
                    </a14:imgEffect>
                    <a14:imgEffect>
                      <a14:sharpenSoften amount="41000"/>
                    </a14:imgEffect>
                  </a14:imgLayer>
                </a14:imgProps>
              </a:ext>
            </a:extLst>
          </a:blip>
          <a:srcRect t="22138"/>
          <a:stretch/>
        </p:blipFill>
        <p:spPr>
          <a:xfrm rot="21434387">
            <a:off x="6412700" y="1274320"/>
            <a:ext cx="2186115" cy="797041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E6775083-2837-1D48-96E7-D1658ACBA711}"/>
              </a:ext>
            </a:extLst>
          </p:cNvPr>
          <p:cNvPicPr>
            <a:picLocks noChangeAspect="1"/>
          </p:cNvPicPr>
          <p:nvPr/>
        </p:nvPicPr>
        <p:blipFill>
          <a:blip r:embed="rId1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20">
                    <a14:imgEffect>
                      <a14:backgroundRemoval t="8046" b="89655" l="9091" r="95455">
                        <a14:foregroundMark x1="9091" y1="51724" x2="9091" y2="51724"/>
                        <a14:foregroundMark x1="10606" y1="43678" x2="9091" y2="44828"/>
                        <a14:foregroundMark x1="75758" y1="49425" x2="90909" y2="51724"/>
                        <a14:foregroundMark x1="90909" y1="50575" x2="95833" y2="50575"/>
                        <a14:foregroundMark x1="73485" y1="88506" x2="68939" y2="89655"/>
                      </a14:backgroundRemoval>
                    </a14:imgEffect>
                    <a14:imgEffect>
                      <a14:sharpenSoften amoun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21374351">
            <a:off x="6296841" y="2329528"/>
            <a:ext cx="2371828" cy="781625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064AE32F-6354-924A-9765-C89EF4998DB0}"/>
              </a:ext>
            </a:extLst>
          </p:cNvPr>
          <p:cNvSpPr txBox="1"/>
          <p:nvPr/>
        </p:nvSpPr>
        <p:spPr>
          <a:xfrm>
            <a:off x="630973" y="139474"/>
            <a:ext cx="11016213" cy="12150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170">
              <a:lnSpc>
                <a:spcPct val="114000"/>
              </a:lnSpc>
              <a:buClr>
                <a:srgbClr val="000000"/>
              </a:buClr>
            </a:pPr>
            <a:r>
              <a:rPr lang="en-US" sz="3200" b="1" kern="0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2. </a:t>
            </a:r>
            <a:r>
              <a:rPr lang="vi-VN" sz="3200" b="1" kern="0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Ghép từ ngữ chỉ sự vật với từ ngữ chỉ đặc điểm ở bài 1 để tạo 3 câu.</a:t>
            </a:r>
          </a:p>
        </p:txBody>
      </p:sp>
      <p:grpSp>
        <p:nvGrpSpPr>
          <p:cNvPr id="33" name="Group 32">
            <a:extLst>
              <a:ext uri="{FF2B5EF4-FFF2-40B4-BE49-F238E27FC236}">
                <a16:creationId xmlns:a16="http://schemas.microsoft.com/office/drawing/2014/main" id="{E041D4FB-03B3-4F41-B4D4-9E8AC5A6DD6D}"/>
              </a:ext>
            </a:extLst>
          </p:cNvPr>
          <p:cNvGrpSpPr/>
          <p:nvPr/>
        </p:nvGrpSpPr>
        <p:grpSpPr>
          <a:xfrm>
            <a:off x="737132" y="4668492"/>
            <a:ext cx="2861141" cy="2355521"/>
            <a:chOff x="-590151" y="3501370"/>
            <a:chExt cx="2145856" cy="1766641"/>
          </a:xfrm>
        </p:grpSpPr>
        <p:pic>
          <p:nvPicPr>
            <p:cNvPr id="24" name="Picture 23">
              <a:extLst>
                <a:ext uri="{FF2B5EF4-FFF2-40B4-BE49-F238E27FC236}">
                  <a16:creationId xmlns:a16="http://schemas.microsoft.com/office/drawing/2014/main" id="{85D6C80C-1F2B-2A45-BB7A-6960CBB7712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1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22">
                      <a14:imgEffect>
                        <a14:backgroundRemoval t="9623" b="96653" l="9748" r="89937">
                          <a14:foregroundMark x1="25472" y1="52720" x2="66038" y2="71130"/>
                          <a14:foregroundMark x1="66038" y1="70711" x2="29560" y2="68201"/>
                          <a14:foregroundMark x1="29560" y1="68201" x2="27358" y2="80753"/>
                          <a14:foregroundMark x1="26730" y1="69456" x2="30818" y2="79916"/>
                          <a14:foregroundMark x1="30818" y1="96234" x2="49371" y2="96653"/>
                          <a14:foregroundMark x1="49371" y1="96653" x2="53774" y2="96234"/>
                        </a14:backgroundRemoval>
                      </a14:imgEffect>
                      <a14:imgEffect>
                        <a14:sharpenSoften amount="35000"/>
                      </a14:imgEffect>
                    </a14:imgLayer>
                  </a14:imgProps>
                </a:ext>
              </a:extLst>
            </a:blip>
            <a:srcRect b="63133"/>
            <a:stretch/>
          </p:blipFill>
          <p:spPr>
            <a:xfrm>
              <a:off x="-590151" y="3501370"/>
              <a:ext cx="2143551" cy="637085"/>
            </a:xfrm>
            <a:prstGeom prst="rect">
              <a:avLst/>
            </a:prstGeom>
          </p:spPr>
        </p:pic>
        <p:grpSp>
          <p:nvGrpSpPr>
            <p:cNvPr id="25" name="Group 24">
              <a:extLst>
                <a:ext uri="{FF2B5EF4-FFF2-40B4-BE49-F238E27FC236}">
                  <a16:creationId xmlns:a16="http://schemas.microsoft.com/office/drawing/2014/main" id="{75F17809-F589-CF4C-86EA-8D090DF38FFE}"/>
                </a:ext>
              </a:extLst>
            </p:cNvPr>
            <p:cNvGrpSpPr/>
            <p:nvPr/>
          </p:nvGrpSpPr>
          <p:grpSpPr>
            <a:xfrm>
              <a:off x="-587846" y="3972157"/>
              <a:ext cx="2143551" cy="1295854"/>
              <a:chOff x="975360" y="3420883"/>
              <a:chExt cx="2794914" cy="1575179"/>
            </a:xfrm>
          </p:grpSpPr>
          <p:pic>
            <p:nvPicPr>
              <p:cNvPr id="26" name="Picture 25">
                <a:extLst>
                  <a:ext uri="{FF2B5EF4-FFF2-40B4-BE49-F238E27FC236}">
                    <a16:creationId xmlns:a16="http://schemas.microsoft.com/office/drawing/2014/main" id="{8E753B49-CDBA-294D-A00D-6F3FF7EB72B9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3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BEBA8EAE-BF5A-486C-A8C5-ECC9F3942E4B}">
                    <a14:imgProps xmlns:a14="http://schemas.microsoft.com/office/drawing/2010/main">
                      <a14:imgLayer r:embed="rId24">
                        <a14:imgEffect>
                          <a14:backgroundRemoval t="9623" b="96653" l="9748" r="89937">
                            <a14:foregroundMark x1="25472" y1="52720" x2="66038" y2="71130"/>
                            <a14:foregroundMark x1="66038" y1="70711" x2="29560" y2="68201"/>
                            <a14:foregroundMark x1="29560" y1="68201" x2="27358" y2="80753"/>
                            <a14:foregroundMark x1="26730" y1="69456" x2="30818" y2="79916"/>
                            <a14:foregroundMark x1="30818" y1="96234" x2="49371" y2="96653"/>
                            <a14:foregroundMark x1="49371" y1="96653" x2="53774" y2="96234"/>
                            <a14:backgroundMark x1="23899" y1="30962" x2="50629" y2="30544"/>
                            <a14:backgroundMark x1="50629" y1="30126" x2="73899" y2="29707"/>
                            <a14:backgroundMark x1="73899" y1="29707" x2="74214" y2="29707"/>
                            <a14:backgroundMark x1="75157" y1="29289" x2="80503" y2="28452"/>
                            <a14:backgroundMark x1="80503" y1="28033" x2="19182" y2="28033"/>
                            <a14:backgroundMark x1="18239" y1="28870" x2="19182" y2="30962"/>
                            <a14:backgroundMark x1="21069" y1="31381" x2="17925" y2="25523"/>
                            <a14:backgroundMark x1="82390" y1="25941" x2="85535" y2="26360"/>
                          </a14:backgroundRemoval>
                        </a14:imgEffect>
                        <a14:imgEffect>
                          <a14:sharpenSoften amount="35000"/>
                        </a14:imgEffect>
                      </a14:imgLayer>
                    </a14:imgProps>
                  </a:ext>
                </a:extLst>
              </a:blip>
              <a:srcRect t="25012"/>
              <a:stretch/>
            </p:blipFill>
            <p:spPr>
              <a:xfrm>
                <a:off x="975360" y="3420883"/>
                <a:ext cx="2794914" cy="1575179"/>
              </a:xfrm>
              <a:prstGeom prst="rect">
                <a:avLst/>
              </a:prstGeom>
            </p:spPr>
          </p:pic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DA95777B-AF8D-824A-A579-60C8AEA96D74}"/>
                  </a:ext>
                </a:extLst>
              </p:cNvPr>
              <p:cNvSpPr txBox="1"/>
              <p:nvPr/>
            </p:nvSpPr>
            <p:spPr>
              <a:xfrm>
                <a:off x="1529044" y="3897600"/>
                <a:ext cx="1681537" cy="608059"/>
              </a:xfrm>
              <a:prstGeom prst="rect">
                <a:avLst/>
              </a:prstGeom>
              <a:solidFill>
                <a:schemeClr val="accent2"/>
              </a:solidFill>
            </p:spPr>
            <p:txBody>
              <a:bodyPr wrap="square" rtlCol="0">
                <a:spAutoFit/>
              </a:bodyPr>
              <a:lstStyle/>
              <a:p>
                <a:pPr algn="ctr" defTabSz="1219170">
                  <a:buClr>
                    <a:srgbClr val="000000"/>
                  </a:buClr>
                </a:pPr>
                <a:r>
                  <a:rPr lang="en-VN" sz="1867" kern="0" dirty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rPr>
                  <a:t>Từ ngữ chỉ </a:t>
                </a:r>
              </a:p>
              <a:p>
                <a:pPr algn="ctr" defTabSz="1219170">
                  <a:buClr>
                    <a:srgbClr val="000000"/>
                  </a:buClr>
                </a:pPr>
                <a:r>
                  <a:rPr lang="en-VN" sz="1867" kern="0" dirty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rPr>
                  <a:t>sự vật</a:t>
                </a:r>
              </a:p>
            </p:txBody>
          </p:sp>
        </p:grpSp>
      </p:grpSp>
      <p:grpSp>
        <p:nvGrpSpPr>
          <p:cNvPr id="32" name="Group 31">
            <a:extLst>
              <a:ext uri="{FF2B5EF4-FFF2-40B4-BE49-F238E27FC236}">
                <a16:creationId xmlns:a16="http://schemas.microsoft.com/office/drawing/2014/main" id="{72BB2A2F-3807-B04B-BAC5-39368BD3979D}"/>
              </a:ext>
            </a:extLst>
          </p:cNvPr>
          <p:cNvGrpSpPr/>
          <p:nvPr/>
        </p:nvGrpSpPr>
        <p:grpSpPr>
          <a:xfrm>
            <a:off x="8679149" y="4594926"/>
            <a:ext cx="2794001" cy="2429088"/>
            <a:chOff x="5366361" y="3446195"/>
            <a:chExt cx="2095501" cy="1821816"/>
          </a:xfrm>
        </p:grpSpPr>
        <p:pic>
          <p:nvPicPr>
            <p:cNvPr id="23" name="Picture 22">
              <a:extLst>
                <a:ext uri="{FF2B5EF4-FFF2-40B4-BE49-F238E27FC236}">
                  <a16:creationId xmlns:a16="http://schemas.microsoft.com/office/drawing/2014/main" id="{E7D90F15-2F2E-BF40-85D0-C1A59DE615A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5">
              <a:extLst>
                <a:ext uri="{BEBA8EAE-BF5A-486C-A8C5-ECC9F3942E4B}">
                  <a14:imgProps xmlns:a14="http://schemas.microsoft.com/office/drawing/2010/main">
                    <a14:imgLayer r:embed="rId26">
                      <a14:imgEffect>
                        <a14:backgroundRemoval t="3861" b="98842" l="9667" r="90000">
                          <a14:foregroundMark x1="10667" y1="33977" x2="9667" y2="54054"/>
                          <a14:foregroundMark x1="30000" y1="90734" x2="46667" y2="91506"/>
                          <a14:foregroundMark x1="46667" y1="91506" x2="56333" y2="90734"/>
                          <a14:foregroundMark x1="56333" y1="90347" x2="60333" y2="98842"/>
                          <a14:foregroundMark x1="67667" y1="92278" x2="87000" y2="66023"/>
                          <a14:foregroundMark x1="87000" y1="66023" x2="89000" y2="67181"/>
                          <a14:foregroundMark x1="37333" y1="6178" x2="51000" y2="3861"/>
                          <a14:foregroundMark x1="51000" y1="3861" x2="51667" y2="3861"/>
                        </a14:backgroundRemoval>
                      </a14:imgEffect>
                    </a14:imgLayer>
                  </a14:imgProps>
                </a:ext>
              </a:extLst>
            </a:blip>
            <a:srcRect l="4786" r="1" b="54456"/>
            <a:stretch/>
          </p:blipFill>
          <p:spPr>
            <a:xfrm>
              <a:off x="5455540" y="3446195"/>
              <a:ext cx="1995215" cy="823964"/>
            </a:xfrm>
            <a:prstGeom prst="rect">
              <a:avLst/>
            </a:prstGeom>
          </p:spPr>
        </p:pic>
        <p:grpSp>
          <p:nvGrpSpPr>
            <p:cNvPr id="28" name="Group 27">
              <a:extLst>
                <a:ext uri="{FF2B5EF4-FFF2-40B4-BE49-F238E27FC236}">
                  <a16:creationId xmlns:a16="http://schemas.microsoft.com/office/drawing/2014/main" id="{6B64737D-8EC5-DB40-92CF-0EC024E7F5E9}"/>
                </a:ext>
              </a:extLst>
            </p:cNvPr>
            <p:cNvGrpSpPr/>
            <p:nvPr/>
          </p:nvGrpSpPr>
          <p:grpSpPr>
            <a:xfrm>
              <a:off x="5366361" y="4083280"/>
              <a:ext cx="2095501" cy="1184731"/>
              <a:chOff x="3428999" y="3586501"/>
              <a:chExt cx="2311384" cy="1306785"/>
            </a:xfrm>
          </p:grpSpPr>
          <p:pic>
            <p:nvPicPr>
              <p:cNvPr id="29" name="Picture 28">
                <a:extLst>
                  <a:ext uri="{FF2B5EF4-FFF2-40B4-BE49-F238E27FC236}">
                    <a16:creationId xmlns:a16="http://schemas.microsoft.com/office/drawing/2014/main" id="{55553129-9D88-FB4B-9AF7-F1069862C35A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7">
                <a:extLst>
                  <a:ext uri="{BEBA8EAE-BF5A-486C-A8C5-ECC9F3942E4B}">
                    <a14:imgProps xmlns:a14="http://schemas.microsoft.com/office/drawing/2010/main">
                      <a14:imgLayer r:embed="rId28">
                        <a14:imgEffect>
                          <a14:backgroundRemoval t="3475" b="98842" l="9667" r="92000">
                            <a14:foregroundMark x1="10667" y1="33977" x2="9667" y2="54054"/>
                            <a14:foregroundMark x1="30000" y1="90734" x2="46667" y2="91506"/>
                            <a14:foregroundMark x1="46667" y1="91506" x2="56333" y2="90734"/>
                            <a14:foregroundMark x1="56333" y1="90347" x2="60333" y2="98842"/>
                            <a14:foregroundMark x1="67667" y1="92278" x2="87000" y2="66023"/>
                            <a14:foregroundMark x1="87000" y1="66023" x2="89000" y2="67181"/>
                            <a14:foregroundMark x1="37333" y1="6178" x2="51000" y2="3861"/>
                            <a14:foregroundMark x1="51000" y1="3861" x2="51667" y2="3861"/>
                            <a14:foregroundMark x1="87333" y1="40541" x2="92000" y2="37838"/>
                            <a14:backgroundMark x1="42667" y1="38610" x2="80333" y2="39768"/>
                            <a14:backgroundMark x1="80333" y1="39382" x2="88606" y2="37540"/>
                            <a14:backgroundMark x1="28000" y1="36293" x2="28000" y2="36293"/>
                            <a14:backgroundMark x1="28000" y1="36293" x2="25667" y2="35521"/>
                            <a14:backgroundMark x1="26667" y1="35135" x2="30333" y2="36293"/>
                            <a14:backgroundMark x1="28333" y1="35521" x2="18667" y2="34749"/>
                            <a14:backgroundMark x1="29667" y1="37452" x2="29667" y2="37452"/>
                            <a14:backgroundMark x1="76667" y1="11197" x2="76667" y2="11197"/>
                          </a14:backgroundRemoval>
                        </a14:imgEffect>
                      </a14:imgLayer>
                    </a14:imgProps>
                  </a:ext>
                </a:extLst>
              </a:blip>
              <a:srcRect t="34513"/>
              <a:stretch/>
            </p:blipFill>
            <p:spPr>
              <a:xfrm>
                <a:off x="3428999" y="3586501"/>
                <a:ext cx="2311384" cy="1306785"/>
              </a:xfrm>
              <a:prstGeom prst="rect">
                <a:avLst/>
              </a:prstGeom>
            </p:spPr>
          </p:pic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651D4301-A846-CF4A-BAC8-213752FCF8CF}"/>
                  </a:ext>
                </a:extLst>
              </p:cNvPr>
              <p:cNvSpPr txBox="1"/>
              <p:nvPr/>
            </p:nvSpPr>
            <p:spPr>
              <a:xfrm>
                <a:off x="3821537" y="3991070"/>
                <a:ext cx="1369512" cy="551768"/>
              </a:xfrm>
              <a:prstGeom prst="rect">
                <a:avLst/>
              </a:prstGeom>
              <a:solidFill>
                <a:schemeClr val="accent2"/>
              </a:solidFill>
            </p:spPr>
            <p:txBody>
              <a:bodyPr wrap="square" rtlCol="0">
                <a:spAutoFit/>
              </a:bodyPr>
              <a:lstStyle/>
              <a:p>
                <a:pPr algn="ctr" defTabSz="1219170">
                  <a:buClr>
                    <a:srgbClr val="000000"/>
                  </a:buClr>
                </a:pPr>
                <a:r>
                  <a:rPr lang="en-VN" sz="1867" kern="0" dirty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rPr>
                  <a:t>Từ ngữ chỉ </a:t>
                </a:r>
              </a:p>
              <a:p>
                <a:pPr algn="ctr" defTabSz="1219170">
                  <a:buClr>
                    <a:srgbClr val="000000"/>
                  </a:buClr>
                </a:pPr>
                <a:r>
                  <a:rPr lang="en-US" sz="1867" kern="0" dirty="0" err="1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rPr>
                  <a:t>đ</a:t>
                </a:r>
                <a:r>
                  <a:rPr lang="en-VN" sz="1867" kern="0" dirty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rPr>
                  <a:t>ặc điểm</a:t>
                </a:r>
              </a:p>
            </p:txBody>
          </p:sp>
        </p:grpSp>
        <p:pic>
          <p:nvPicPr>
            <p:cNvPr id="31" name="Picture 30">
              <a:extLst>
                <a:ext uri="{FF2B5EF4-FFF2-40B4-BE49-F238E27FC236}">
                  <a16:creationId xmlns:a16="http://schemas.microsoft.com/office/drawing/2014/main" id="{00E22102-3546-704C-8453-6BB4D5504EB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9">
              <a:extLst>
                <a:ext uri="{BEBA8EAE-BF5A-486C-A8C5-ECC9F3942E4B}">
                  <a14:imgProps xmlns:a14="http://schemas.microsoft.com/office/drawing/2010/main">
                    <a14:imgLayer r:embed="rId26">
                      <a14:imgEffect>
                        <a14:backgroundRemoval t="3861" b="98842" l="9667" r="90000">
                          <a14:foregroundMark x1="10556" y1="36209" x2="9667" y2="54054"/>
                          <a14:foregroundMark x1="30000" y1="90734" x2="46667" y2="91506"/>
                          <a14:foregroundMark x1="46667" y1="91506" x2="56333" y2="90734"/>
                          <a14:foregroundMark x1="56333" y1="90347" x2="60333" y2="98842"/>
                          <a14:foregroundMark x1="67667" y1="92278" x2="87000" y2="66023"/>
                          <a14:foregroundMark x1="87000" y1="66023" x2="89000" y2="67181"/>
                          <a14:foregroundMark x1="37333" y1="6178" x2="51000" y2="3861"/>
                          <a14:foregroundMark x1="51000" y1="3861" x2="51667" y2="3861"/>
                          <a14:foregroundMark x1="24333" y1="39382" x2="24333" y2="39382"/>
                          <a14:foregroundMark x1="11667" y1="36293" x2="36000" y2="45946"/>
                          <a14:foregroundMark x1="35333" y1="42471" x2="35333" y2="33977"/>
                          <a14:foregroundMark x1="42667" y1="41699" x2="42667" y2="41699"/>
                          <a14:foregroundMark x1="42667" y1="41699" x2="43667" y2="44015"/>
                          <a14:foregroundMark x1="43667" y1="43629" x2="43667" y2="44788"/>
                          <a14:foregroundMark x1="43667" y1="44402" x2="43667" y2="45946"/>
                          <a14:foregroundMark x1="43333" y1="42857" x2="43333" y2="41313"/>
                          <a14:backgroundMark x1="42667" y1="33977" x2="45333" y2="32432"/>
                          <a14:backgroundMark x1="45333" y1="31660" x2="44437" y2="40748"/>
                          <a14:backgroundMark x1="44000" y1="35521" x2="44000" y2="24710"/>
                          <a14:backgroundMark x1="16072" y1="31516" x2="23667" y2="30888"/>
                          <a14:backgroundMark x1="14333" y1="31660" x2="14924" y2="31611"/>
                          <a14:backgroundMark x1="23667" y1="30116" x2="2333" y2="30888"/>
                          <a14:backgroundMark x1="28000" y1="28185" x2="28333" y2="31660"/>
                          <a14:backgroundMark x1="46000" y1="26255" x2="48667" y2="31274"/>
                          <a14:backgroundMark x1="48667" y1="38610" x2="48667" y2="38610"/>
                        </a14:backgroundRemoval>
                      </a14:imgEffect>
                    </a14:imgLayer>
                  </a14:imgProps>
                </a:ext>
              </a:extLst>
            </a:blip>
            <a:srcRect r="50276" b="54456"/>
            <a:stretch/>
          </p:blipFill>
          <p:spPr>
            <a:xfrm>
              <a:off x="5371001" y="3446195"/>
              <a:ext cx="1041961" cy="82396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5356130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repeatCount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-1.48148E-6 L 0.19414 0.56227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505" y="2812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9414 0.56227 L 2.5E-6 -1.48148E-6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013" y="-2812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-1.23457E-6 L -0.24375 0.40093 " pathEditMode="relative" rAng="0" ptsTypes="AA">
                                      <p:cBhvr>
                                        <p:cTn id="15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199" y="200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4375 0.40093 L -3.7037E-6 -3.95062E-6 " pathEditMode="relative" rAng="0" ptsTypes="AA">
                                      <p:cBhvr>
                                        <p:cTn id="19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407" y="-2009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path" presetSubtype="0" repeatCount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85185E-6 3.7037E-7 L 0.01621 0.5642 " pathEditMode="relative" rAng="0" ptsTypes="AA">
                                      <p:cBhvr>
                                        <p:cTn id="24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10" y="2821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615 0.56412 L -2.29167E-6 3.7037E-7 " pathEditMode="relative" rAng="0" ptsTypes="AA">
                                      <p:cBhvr>
                                        <p:cTn id="28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5" y="-2821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path" presetSubtype="0" repeatCount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91667E-6 -2.22222E-6 L 0.1944 0.41528 " pathEditMode="relative" rAng="0" ptsTypes="AA">
                                      <p:cBhvr>
                                        <p:cTn id="33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128" y="2076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944 0.41528 L 2.91667E-6 -2.22222E-6 " pathEditMode="relative" rAng="0" ptsTypes="AA">
                                      <p:cBhvr>
                                        <p:cTn id="37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141" y="-2131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path" presetSubtype="0" repeatCount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9259E-6 4.81481E-6 L 0.0294 0.40864 " pathEditMode="relative" rAng="0" ptsTypes="AA">
                                      <p:cBhvr>
                                        <p:cTn id="42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58" y="2043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2604 0.40856 L 3.54167E-6 4.81481E-6 " pathEditMode="relative" rAng="0" ptsTypes="AA">
                                      <p:cBhvr>
                                        <p:cTn id="46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39" y="-2044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2" presetClass="path" presetSubtype="0" repeatCount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375E-6 -2.96296E-6 L 0.20156 0.26828 " pathEditMode="relative" rAng="0" ptsTypes="AA">
                                      <p:cBhvr>
                                        <p:cTn id="51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023" y="1259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0156 0.26829 L 4.375E-6 -2.96296E-6 " pathEditMode="relative" rAng="0" ptsTypes="AA">
                                      <p:cBhvr>
                                        <p:cTn id="55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323" y="-1342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48148E-6 -8.64198E-7 L -0.23681 0.5463 " pathEditMode="relative" rAng="0" ptsTypes="AA">
                                      <p:cBhvr>
                                        <p:cTn id="60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852" y="2731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3796 0.5463 L -1.11111E-6 2.71605E-6 " pathEditMode="relative" rAng="0" ptsTypes="AA">
                                      <p:cBhvr>
                                        <p:cTn id="64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153" y="-2716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2.83951E-6 L -0.00973 0.55 " pathEditMode="relative" rAng="0" ptsTypes="AA">
                                      <p:cBhvr>
                                        <p:cTn id="69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86" y="27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111 0.55 L 3.7037E-7 -9.87654E-7 " pathEditMode="relative" rAng="0" ptsTypes="AA">
                                      <p:cBhvr>
                                        <p:cTn id="73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79" y="-2697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7037E-7 -4.93827E-6 L -0.00787 0.39723 " pathEditMode="relative" rAng="0" ptsTypes="AA">
                                      <p:cBhvr>
                                        <p:cTn id="78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94" y="1984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856 0.39723 L -4.44444E-6 -3.95062E-6 " pathEditMode="relative" rAng="0" ptsTypes="AA">
                                      <p:cBhvr>
                                        <p:cTn id="82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70" y="-2009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56144" y="226983"/>
            <a:ext cx="8414497" cy="11182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>
              <a:lnSpc>
                <a:spcPts val="4000"/>
              </a:lnSpc>
              <a:buClr>
                <a:srgbClr val="000000"/>
              </a:buClr>
            </a:pPr>
            <a:r>
              <a:rPr lang="en-US" sz="3200" b="1" kern="0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3. </a:t>
            </a:r>
            <a:r>
              <a:rPr lang="vi-VN" sz="3200" b="1" kern="0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Hỏi – đáp về đặc điểm của các sư vật ngôi sao, dòng sông, nương lúa, bầu trời.</a:t>
            </a: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5BB56005-E777-F64F-A7A1-CEA72BBDA1F4}"/>
              </a:ext>
            </a:extLst>
          </p:cNvPr>
          <p:cNvGrpSpPr/>
          <p:nvPr/>
        </p:nvGrpSpPr>
        <p:grpSpPr>
          <a:xfrm>
            <a:off x="2468382" y="1848041"/>
            <a:ext cx="7495190" cy="4706759"/>
            <a:chOff x="708286" y="1386030"/>
            <a:chExt cx="5621393" cy="3530069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97C1736A-BFBA-E042-BB3D-3ED9B92EAE3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9441" b="96503" l="9977" r="94664">
                          <a14:foregroundMark x1="25754" y1="17483" x2="34339" y2="89161"/>
                          <a14:foregroundMark x1="34339" y1="88811" x2="36891" y2="55944"/>
                          <a14:foregroundMark x1="36891" y1="55594" x2="14849" y2="69580"/>
                          <a14:foregroundMark x1="14849" y1="69231" x2="22970" y2="54895"/>
                          <a14:foregroundMark x1="22970" y1="54545" x2="36891" y2="55944"/>
                          <a14:foregroundMark x1="36891" y1="55944" x2="45708" y2="70979"/>
                          <a14:foregroundMark x1="45708" y1="70979" x2="52668" y2="51049"/>
                          <a14:foregroundMark x1="52668" y1="51049" x2="52668" y2="51049"/>
                          <a14:foregroundMark x1="33411" y1="72378" x2="28538" y2="80769"/>
                          <a14:foregroundMark x1="28538" y1="80070" x2="28538" y2="65035"/>
                          <a14:foregroundMark x1="63341" y1="76923" x2="73086" y2="58392"/>
                          <a14:foregroundMark x1="73086" y1="58042" x2="73086" y2="80070"/>
                          <a14:foregroundMark x1="73086" y1="79720" x2="81206" y2="62587"/>
                          <a14:foregroundMark x1="81206" y1="61888" x2="80278" y2="54196"/>
                          <a14:foregroundMark x1="81671" y1="60490" x2="84223" y2="65734"/>
                          <a14:foregroundMark x1="84223" y1="65385" x2="78886" y2="75524"/>
                          <a14:foregroundMark x1="94664" y1="88112" x2="94664" y2="86014"/>
                          <a14:foregroundMark x1="75870" y1="80769" x2="75870" y2="96503"/>
                          <a14:foregroundMark x1="67053" y1="65385" x2="72390" y2="76224"/>
                          <a14:foregroundMark x1="33875" y1="45105" x2="33875" y2="42308"/>
                          <a14:foregroundMark x1="69838" y1="75175" x2="69838" y2="82168"/>
                          <a14:foregroundMark x1="61485" y1="21329" x2="61717" y2="24126"/>
                          <a14:foregroundMark x1="70998" y1="9441" x2="70998" y2="9441"/>
                          <a14:foregroundMark x1="68213" y1="10839" x2="75638" y2="10490"/>
                        </a14:backgroundRemoval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 flipH="1">
              <a:off x="1412240" y="2456147"/>
              <a:ext cx="3707130" cy="2459952"/>
            </a:xfrm>
            <a:prstGeom prst="rect">
              <a:avLst/>
            </a:prstGeom>
          </p:spPr>
        </p:pic>
        <p:sp>
          <p:nvSpPr>
            <p:cNvPr id="6" name="Rounded Rectangular Callout 5">
              <a:extLst>
                <a:ext uri="{FF2B5EF4-FFF2-40B4-BE49-F238E27FC236}">
                  <a16:creationId xmlns:a16="http://schemas.microsoft.com/office/drawing/2014/main" id="{598EC7C8-A8AE-D442-A924-11DE5B70D2B4}"/>
                </a:ext>
              </a:extLst>
            </p:cNvPr>
            <p:cNvSpPr/>
            <p:nvPr/>
          </p:nvSpPr>
          <p:spPr>
            <a:xfrm>
              <a:off x="4053839" y="1386030"/>
              <a:ext cx="2275840" cy="999970"/>
            </a:xfrm>
            <a:prstGeom prst="wedgeRoundRectCallout">
              <a:avLst>
                <a:gd name="adj1" fmla="val -31547"/>
                <a:gd name="adj2" fmla="val 80541"/>
                <a:gd name="adj3" fmla="val 16667"/>
              </a:avLst>
            </a:prstGeom>
            <a:solidFill>
              <a:schemeClr val="accent2"/>
            </a:solidFill>
            <a:ln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>
                <a:buClr>
                  <a:srgbClr val="000000"/>
                </a:buClr>
              </a:pPr>
              <a:endParaRPr lang="en-VN" sz="3200" kern="0">
                <a:solidFill>
                  <a:srgbClr val="BAE5E4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endParaRP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A5FFF8D2-37AF-8042-8546-E3AB46225467}"/>
                </a:ext>
              </a:extLst>
            </p:cNvPr>
            <p:cNvSpPr txBox="1"/>
            <p:nvPr/>
          </p:nvSpPr>
          <p:spPr>
            <a:xfrm>
              <a:off x="4391541" y="1470517"/>
              <a:ext cx="1600439" cy="80791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 defTabSz="1219170">
                <a:buClr>
                  <a:srgbClr val="000000"/>
                </a:buClr>
              </a:pPr>
              <a:r>
                <a:rPr lang="en-VN" sz="3200" kern="0" dirty="0">
                  <a:solidFill>
                    <a:srgbClr val="00000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  <a:sym typeface="Arial"/>
                </a:rPr>
                <a:t>Bầu trời </a:t>
              </a:r>
            </a:p>
            <a:p>
              <a:pPr algn="ctr" defTabSz="1219170">
                <a:buClr>
                  <a:srgbClr val="000000"/>
                </a:buClr>
              </a:pPr>
              <a:r>
                <a:rPr lang="en-VN" sz="3200" kern="0" dirty="0">
                  <a:solidFill>
                    <a:srgbClr val="00000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  <a:sym typeface="Arial"/>
                </a:rPr>
                <a:t>cao vời vợi.</a:t>
              </a:r>
            </a:p>
          </p:txBody>
        </p:sp>
        <p:sp>
          <p:nvSpPr>
            <p:cNvPr id="31" name="Rounded Rectangular Callout 30">
              <a:extLst>
                <a:ext uri="{FF2B5EF4-FFF2-40B4-BE49-F238E27FC236}">
                  <a16:creationId xmlns:a16="http://schemas.microsoft.com/office/drawing/2014/main" id="{FBB44938-6173-0544-8906-AD86A45CD187}"/>
                </a:ext>
              </a:extLst>
            </p:cNvPr>
            <p:cNvSpPr/>
            <p:nvPr/>
          </p:nvSpPr>
          <p:spPr>
            <a:xfrm>
              <a:off x="708286" y="1421104"/>
              <a:ext cx="2275840" cy="999970"/>
            </a:xfrm>
            <a:prstGeom prst="wedgeRoundRectCallout">
              <a:avLst>
                <a:gd name="adj1" fmla="val 24703"/>
                <a:gd name="adj2" fmla="val 71397"/>
                <a:gd name="adj3" fmla="val 16667"/>
              </a:avLst>
            </a:prstGeom>
            <a:solidFill>
              <a:schemeClr val="accent2"/>
            </a:solidFill>
            <a:ln>
              <a:solidFill>
                <a:srgbClr val="DF3C7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>
                <a:buClr>
                  <a:srgbClr val="000000"/>
                </a:buClr>
              </a:pPr>
              <a:endParaRPr lang="en-VN" sz="3200" kern="0">
                <a:solidFill>
                  <a:srgbClr val="BAE5E4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endParaRPr>
            </a:p>
          </p:txBody>
        </p: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3C6465D3-7A4F-AD41-9EBF-16D3EE808A14}"/>
                </a:ext>
              </a:extLst>
            </p:cNvPr>
            <p:cNvSpPr txBox="1"/>
            <p:nvPr/>
          </p:nvSpPr>
          <p:spPr>
            <a:xfrm>
              <a:off x="1221515" y="1505590"/>
              <a:ext cx="1249381" cy="80791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 defTabSz="1219170">
                <a:buClr>
                  <a:srgbClr val="000000"/>
                </a:buClr>
              </a:pPr>
              <a:r>
                <a:rPr lang="en-VN" sz="3200" kern="0" dirty="0">
                  <a:solidFill>
                    <a:srgbClr val="00000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  <a:sym typeface="Arial"/>
                </a:rPr>
                <a:t>Bầu trời </a:t>
              </a:r>
            </a:p>
            <a:p>
              <a:pPr algn="ctr" defTabSz="1219170">
                <a:buClr>
                  <a:srgbClr val="000000"/>
                </a:buClr>
              </a:pPr>
              <a:r>
                <a:rPr lang="en-US" sz="3200" kern="0" dirty="0">
                  <a:solidFill>
                    <a:srgbClr val="00000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  <a:sym typeface="Arial"/>
                </a:rPr>
                <a:t>t</a:t>
              </a:r>
              <a:r>
                <a:rPr lang="en-VN" sz="3200" kern="0" dirty="0">
                  <a:solidFill>
                    <a:srgbClr val="00000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  <a:sym typeface="Arial"/>
                </a:rPr>
                <a:t>hế nào?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8467187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3" name="12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379" t="20025" r="2299" b="24802"/>
          <a:stretch/>
        </p:blipFill>
        <p:spPr>
          <a:xfrm rot="20520875">
            <a:off x="1304477" y="673422"/>
            <a:ext cx="2439219" cy="2875935"/>
          </a:xfrm>
          <a:prstGeom prst="rect">
            <a:avLst/>
          </a:prstGeom>
        </p:spPr>
      </p:pic>
      <p:pic>
        <p:nvPicPr>
          <p:cNvPr id="7" name="6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425" t="10830" r="28047" b="42989"/>
          <a:stretch/>
        </p:blipFill>
        <p:spPr>
          <a:xfrm rot="21395099">
            <a:off x="2126168" y="1925409"/>
            <a:ext cx="6528960" cy="3987959"/>
          </a:xfrm>
          <a:prstGeom prst="rect">
            <a:avLst/>
          </a:prstGeom>
        </p:spPr>
      </p:pic>
      <p:pic>
        <p:nvPicPr>
          <p:cNvPr id="4" name="3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5600" b="32444"/>
          <a:stretch/>
        </p:blipFill>
        <p:spPr>
          <a:xfrm rot="21079812">
            <a:off x="525706" y="2910832"/>
            <a:ext cx="11401209" cy="5833713"/>
          </a:xfrm>
          <a:prstGeom prst="rect">
            <a:avLst/>
          </a:prstGeom>
        </p:spPr>
      </p:pic>
      <p:pic>
        <p:nvPicPr>
          <p:cNvPr id="15" name="14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4955"/>
          <a:stretch/>
        </p:blipFill>
        <p:spPr>
          <a:xfrm>
            <a:off x="0" y="3083035"/>
            <a:ext cx="12192000" cy="3774965"/>
          </a:xfrm>
          <a:prstGeom prst="rect">
            <a:avLst/>
          </a:prstGeom>
        </p:spPr>
      </p:pic>
      <p:pic>
        <p:nvPicPr>
          <p:cNvPr id="10" name="9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403" t="6948" r="17586" b="9272"/>
          <a:stretch/>
        </p:blipFill>
        <p:spPr>
          <a:xfrm>
            <a:off x="1877849" y="476470"/>
            <a:ext cx="8170041" cy="5745655"/>
          </a:xfrm>
          <a:prstGeom prst="rect">
            <a:avLst/>
          </a:prstGeom>
        </p:spPr>
      </p:pic>
      <p:pic>
        <p:nvPicPr>
          <p:cNvPr id="12" name="11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909937" y="3896211"/>
            <a:ext cx="412845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 defTabSz="1219170"/>
            <a:r>
              <a:rPr lang="en-US" altLang="zh-CN" sz="6400" b="1" spc="-400" dirty="0">
                <a:ln w="19050">
                  <a:solidFill>
                    <a:srgbClr val="1F497D">
                      <a:tint val="1000"/>
                    </a:srgbClr>
                  </a:solidFill>
                  <a:prstDash val="solid"/>
                </a:ln>
                <a:solidFill>
                  <a:srgbClr val="F79646">
                    <a:lumMod val="75000"/>
                  </a:srgbClr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Thank you</a:t>
            </a:r>
            <a:endParaRPr lang="zh-CN" altLang="en-US" sz="6400" b="1" spc="-400" dirty="0">
              <a:ln w="19050">
                <a:solidFill>
                  <a:srgbClr val="1F497D">
                    <a:tint val="1000"/>
                  </a:srgbClr>
                </a:solidFill>
                <a:prstDash val="solid"/>
              </a:ln>
              <a:solidFill>
                <a:srgbClr val="F79646">
                  <a:lumMod val="75000"/>
                </a:srgbClr>
              </a:solidFill>
              <a:latin typeface="Segoe UI Black" panose="020B0A02040204020203" pitchFamily="34" charset="0"/>
              <a:ea typeface="方正粗圆_GBK" panose="03000509000000000000" pitchFamily="65" charset="-122"/>
              <a:cs typeface="Segoe UI Black" panose="020B0A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70681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Tm="0">
        <p14:doors dir="vert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1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theme/theme1.xml><?xml version="1.0" encoding="utf-8"?>
<a:theme xmlns:a="http://schemas.openxmlformats.org/drawingml/2006/main" name="1_Doodle Sketchbook by Slidesgo">
  <a:themeElements>
    <a:clrScheme name="Simple Light">
      <a:dk1>
        <a:srgbClr val="213054"/>
      </a:dk1>
      <a:lt1>
        <a:srgbClr val="BAE5E4"/>
      </a:lt1>
      <a:dk2>
        <a:srgbClr val="A889CC"/>
      </a:dk2>
      <a:lt2>
        <a:srgbClr val="FC7D77"/>
      </a:lt2>
      <a:accent1>
        <a:srgbClr val="FFAB40"/>
      </a:accent1>
      <a:accent2>
        <a:srgbClr val="FFFFFF"/>
      </a:accent2>
      <a:accent3>
        <a:srgbClr val="213054"/>
      </a:accent3>
      <a:accent4>
        <a:srgbClr val="BAE5E4"/>
      </a:accent4>
      <a:accent5>
        <a:srgbClr val="A889CC"/>
      </a:accent5>
      <a:accent6>
        <a:srgbClr val="FC7D77"/>
      </a:accent6>
      <a:hlink>
        <a:srgbClr val="213054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</TotalTime>
  <Words>190</Words>
  <Application>Microsoft Office PowerPoint</Application>
  <PresentationFormat>Widescreen</PresentationFormat>
  <Paragraphs>28</Paragraphs>
  <Slides>6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6</vt:i4>
      </vt:variant>
    </vt:vector>
  </HeadingPairs>
  <TitlesOfParts>
    <vt:vector size="19" baseType="lpstr">
      <vt:lpstr>宋体</vt:lpstr>
      <vt:lpstr>Arial</vt:lpstr>
      <vt:lpstr>Arial-Rounded</vt:lpstr>
      <vt:lpstr>Calibri</vt:lpstr>
      <vt:lpstr>等线</vt:lpstr>
      <vt:lpstr>Kalam</vt:lpstr>
      <vt:lpstr>Montserrat</vt:lpstr>
      <vt:lpstr>Segoe UI Black</vt:lpstr>
      <vt:lpstr>Times New Roman</vt:lpstr>
      <vt:lpstr>Wingdings</vt:lpstr>
      <vt:lpstr>方正粗圆_GBK</vt:lpstr>
      <vt:lpstr>1_Doodle Sketchbook by Slidesgo</vt:lpstr>
      <vt:lpstr>Office 主题​​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 thao</dc:creator>
  <cp:lastModifiedBy>DELL</cp:lastModifiedBy>
  <cp:revision>4</cp:revision>
  <dcterms:created xsi:type="dcterms:W3CDTF">2021-08-01T08:33:14Z</dcterms:created>
  <dcterms:modified xsi:type="dcterms:W3CDTF">2023-02-15T12:54:03Z</dcterms:modified>
</cp:coreProperties>
</file>