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59" r:id="rId6"/>
    <p:sldMasterId id="2147483873" r:id="rId7"/>
    <p:sldMasterId id="2147483895" r:id="rId8"/>
    <p:sldMasterId id="2147483913" r:id="rId9"/>
  </p:sldMasterIdLst>
  <p:notesMasterIdLst>
    <p:notesMasterId r:id="rId31"/>
  </p:notesMasterIdLst>
  <p:sldIdLst>
    <p:sldId id="3401" r:id="rId10"/>
    <p:sldId id="3402" r:id="rId11"/>
    <p:sldId id="295" r:id="rId12"/>
    <p:sldId id="287" r:id="rId13"/>
    <p:sldId id="288" r:id="rId14"/>
    <p:sldId id="289" r:id="rId15"/>
    <p:sldId id="3403" r:id="rId16"/>
    <p:sldId id="260" r:id="rId17"/>
    <p:sldId id="261" r:id="rId18"/>
    <p:sldId id="291" r:id="rId19"/>
    <p:sldId id="3404" r:id="rId20"/>
    <p:sldId id="3405" r:id="rId21"/>
    <p:sldId id="3406" r:id="rId22"/>
    <p:sldId id="292" r:id="rId23"/>
    <p:sldId id="293" r:id="rId24"/>
    <p:sldId id="294" r:id="rId25"/>
    <p:sldId id="284" r:id="rId26"/>
    <p:sldId id="496" r:id="rId27"/>
    <p:sldId id="3397" r:id="rId28"/>
    <p:sldId id="265" r:id="rId29"/>
    <p:sldId id="5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2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80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3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2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3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2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7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5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4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32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9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2023/2/17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3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44.jp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744B-6CC8-4ED2-8A71-07BEB184F14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1B5B8-D539-4E5C-A527-7E3AD844C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3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99.xml"/><Relationship Id="rId7" Type="http://schemas.openxmlformats.org/officeDocument/2006/relationships/slide" Target="slide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2.png"/><Relationship Id="rId26" Type="http://schemas.openxmlformats.org/officeDocument/2006/relationships/image" Target="../media/image66.png"/><Relationship Id="rId39" Type="http://schemas.openxmlformats.org/officeDocument/2006/relationships/slide" Target="slide19.xml"/><Relationship Id="rId21" Type="http://schemas.openxmlformats.org/officeDocument/2006/relationships/slide" Target="slide11.xml"/><Relationship Id="rId34" Type="http://schemas.openxmlformats.org/officeDocument/2006/relationships/image" Target="../media/image71.png"/><Relationship Id="rId7" Type="http://schemas.openxmlformats.org/officeDocument/2006/relationships/image" Target="../media/image58.png"/><Relationship Id="rId12" Type="http://schemas.openxmlformats.org/officeDocument/2006/relationships/slide" Target="slide5.xml"/><Relationship Id="rId17" Type="http://schemas.openxmlformats.org/officeDocument/2006/relationships/slide" Target="slide6.xml"/><Relationship Id="rId25" Type="http://schemas.openxmlformats.org/officeDocument/2006/relationships/slide" Target="slide16.xml"/><Relationship Id="rId33" Type="http://schemas.openxmlformats.org/officeDocument/2006/relationships/image" Target="../media/image70.png"/><Relationship Id="rId38" Type="http://schemas.openxmlformats.org/officeDocument/2006/relationships/image" Target="../media/image74.gif"/><Relationship Id="rId2" Type="http://schemas.openxmlformats.org/officeDocument/2006/relationships/image" Target="../media/image56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29" Type="http://schemas.microsoft.com/office/2007/relationships/hdphoto" Target="../media/hdphoto7.wdp"/><Relationship Id="rId1" Type="http://schemas.openxmlformats.org/officeDocument/2006/relationships/slideLayout" Target="../slideLayouts/slideLayout99.xml"/><Relationship Id="rId6" Type="http://schemas.openxmlformats.org/officeDocument/2006/relationships/slide" Target="slide9.xml"/><Relationship Id="rId11" Type="http://schemas.microsoft.com/office/2007/relationships/hdphoto" Target="../media/hdphoto5.wdp"/><Relationship Id="rId24" Type="http://schemas.openxmlformats.org/officeDocument/2006/relationships/image" Target="../media/image65.png"/><Relationship Id="rId32" Type="http://schemas.openxmlformats.org/officeDocument/2006/relationships/image" Target="../media/image69.png"/><Relationship Id="rId37" Type="http://schemas.openxmlformats.org/officeDocument/2006/relationships/image" Target="../media/image73.gif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openxmlformats.org/officeDocument/2006/relationships/slide" Target="slide13.xml"/><Relationship Id="rId28" Type="http://schemas.openxmlformats.org/officeDocument/2006/relationships/image" Target="../media/image67.png"/><Relationship Id="rId36" Type="http://schemas.microsoft.com/office/2007/relationships/hdphoto" Target="../media/hdphoto8.wdp"/><Relationship Id="rId10" Type="http://schemas.openxmlformats.org/officeDocument/2006/relationships/image" Target="../media/image59.png"/><Relationship Id="rId19" Type="http://schemas.openxmlformats.org/officeDocument/2006/relationships/slide" Target="slide10.xml"/><Relationship Id="rId31" Type="http://schemas.openxmlformats.org/officeDocument/2006/relationships/image" Target="../media/image68.png"/><Relationship Id="rId4" Type="http://schemas.openxmlformats.org/officeDocument/2006/relationships/image" Target="../media/image57.png"/><Relationship Id="rId9" Type="http://schemas.openxmlformats.org/officeDocument/2006/relationships/slide" Target="slide8.xml"/><Relationship Id="rId14" Type="http://schemas.microsoft.com/office/2007/relationships/hdphoto" Target="../media/hdphoto6.wdp"/><Relationship Id="rId22" Type="http://schemas.openxmlformats.org/officeDocument/2006/relationships/image" Target="../media/image64.png"/><Relationship Id="rId27" Type="http://schemas.openxmlformats.org/officeDocument/2006/relationships/slide" Target="slide14.xml"/><Relationship Id="rId30" Type="http://schemas.openxmlformats.org/officeDocument/2006/relationships/slide" Target="slide12.xml"/><Relationship Id="rId35" Type="http://schemas.openxmlformats.org/officeDocument/2006/relationships/image" Target="../media/image72.png"/><Relationship Id="rId8" Type="http://schemas.microsoft.com/office/2007/relationships/hdphoto" Target="../media/hdphoto4.wdp"/><Relationship Id="rId3" Type="http://schemas.openxmlformats.org/officeDocument/2006/relationships/slide" Target="slide1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9.xml"/><Relationship Id="rId6" Type="http://schemas.openxmlformats.org/officeDocument/2006/relationships/slide" Target="slide4.xml"/><Relationship Id="rId5" Type="http://schemas.microsoft.com/office/2007/relationships/hdphoto" Target="../media/hdphoto9.wdp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6099" y="4038600"/>
            <a:ext cx="3339376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: 4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280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1133" y="4038600"/>
            <a:ext cx="308930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1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222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: 2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85284" y="734458"/>
            <a:ext cx="239360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 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920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: 1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7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64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1133" y="4038600"/>
            <a:ext cx="308930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1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6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: 5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1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95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: 1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18333" y="734458"/>
            <a:ext cx="212750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án:5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6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695209" y="2859458"/>
            <a:ext cx="341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4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15" y="2022059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1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Times New Roman" panose="02020603050405020304" pitchFamily="18" charset="0"/>
              <a:ea typeface="字魂35号-经典雅黑" panose="00000500000000000000" pitchFamily="2" charset="-122"/>
              <a:cs typeface="Times New Roman" panose="02020603050405020304" pitchFamily="18" charset="0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D6E9CAA-748C-4FBE-9746-EB3800BDD809}"/>
              </a:ext>
            </a:extLst>
          </p:cNvPr>
          <p:cNvSpPr txBox="1"/>
          <p:nvPr/>
        </p:nvSpPr>
        <p:spPr>
          <a:xfrm>
            <a:off x="2200940" y="301259"/>
            <a:ext cx="8384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FD755B-7CB2-4A67-BF89-CBC43692C07F}"/>
              </a:ext>
            </a:extLst>
          </p:cNvPr>
          <p:cNvSpPr/>
          <p:nvPr/>
        </p:nvSpPr>
        <p:spPr>
          <a:xfrm>
            <a:off x="2523028" y="1086490"/>
            <a:ext cx="6879265" cy="9837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Mẫu: 8 × 3 = 8 + 8 + 8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× 3 = 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38B3B-2DC3-4B41-93AC-0A360F85FE48}"/>
              </a:ext>
            </a:extLst>
          </p:cNvPr>
          <p:cNvSpPr txBox="1"/>
          <p:nvPr/>
        </p:nvSpPr>
        <p:spPr>
          <a:xfrm>
            <a:off x="1209907" y="2141191"/>
            <a:ext cx="26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7 x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50D49-3A8B-4C0B-A45B-C39BF66BDDA5}"/>
              </a:ext>
            </a:extLst>
          </p:cNvPr>
          <p:cNvSpPr txBox="1"/>
          <p:nvPr/>
        </p:nvSpPr>
        <p:spPr>
          <a:xfrm>
            <a:off x="4649539" y="2167137"/>
            <a:ext cx="26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8 x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F0AB35-972F-4A64-BAE4-A17A3993498C}"/>
              </a:ext>
            </a:extLst>
          </p:cNvPr>
          <p:cNvSpPr txBox="1"/>
          <p:nvPr/>
        </p:nvSpPr>
        <p:spPr>
          <a:xfrm>
            <a:off x="8277016" y="2206914"/>
            <a:ext cx="26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6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31139-8799-4FB1-B7A0-E3AC64DAD0C2}"/>
              </a:ext>
            </a:extLst>
          </p:cNvPr>
          <p:cNvSpPr txBox="1"/>
          <p:nvPr/>
        </p:nvSpPr>
        <p:spPr>
          <a:xfrm>
            <a:off x="2200940" y="3085781"/>
            <a:ext cx="5723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x 3 =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+ 7 + 7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x 3 = 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2C3DD-CF8A-40EE-B917-75F40690651C}"/>
              </a:ext>
            </a:extLst>
          </p:cNvPr>
          <p:cNvSpPr txBox="1"/>
          <p:nvPr/>
        </p:nvSpPr>
        <p:spPr>
          <a:xfrm>
            <a:off x="2134804" y="4324562"/>
            <a:ext cx="6227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8 x 4 =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+ 8 + 8 + 8 = 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x 4 = 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9DE61-113E-4579-B1A9-F159215D98B1}"/>
              </a:ext>
            </a:extLst>
          </p:cNvPr>
          <p:cNvSpPr txBox="1"/>
          <p:nvPr/>
        </p:nvSpPr>
        <p:spPr>
          <a:xfrm>
            <a:off x="1760186" y="5476625"/>
            <a:ext cx="76421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6 x 5 =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+ 6 + 6 + 6 + 6 = 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x 5 = 30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7935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F1E868-681F-4A36-B6CD-E3EEFE0AD710}"/>
              </a:ext>
            </a:extLst>
          </p:cNvPr>
          <p:cNvSpPr/>
          <p:nvPr/>
        </p:nvSpPr>
        <p:spPr>
          <a:xfrm>
            <a:off x="1105786" y="759729"/>
            <a:ext cx="1329069" cy="6592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54561-8506-4238-8345-5C18985441A5}"/>
              </a:ext>
            </a:extLst>
          </p:cNvPr>
          <p:cNvSpPr txBox="1"/>
          <p:nvPr/>
        </p:nvSpPr>
        <p:spPr>
          <a:xfrm>
            <a:off x="2030818" y="2237031"/>
            <a:ext cx="92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3DA69-AAB1-4831-8637-591C66574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25" y="1572489"/>
            <a:ext cx="7150185" cy="19138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6B9B6F-4993-48C8-BB26-B9DAD254F520}"/>
              </a:ext>
            </a:extLst>
          </p:cNvPr>
          <p:cNvSpPr/>
          <p:nvPr/>
        </p:nvSpPr>
        <p:spPr>
          <a:xfrm>
            <a:off x="6517758" y="2316753"/>
            <a:ext cx="925032" cy="5847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D9FD40-4498-4E38-9D63-D8DF7941CD2F}"/>
              </a:ext>
            </a:extLst>
          </p:cNvPr>
          <p:cNvSpPr/>
          <p:nvPr/>
        </p:nvSpPr>
        <p:spPr>
          <a:xfrm>
            <a:off x="9257449" y="2136000"/>
            <a:ext cx="925032" cy="5847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B441A9-27F4-46E5-B326-821CAC9AC088}"/>
              </a:ext>
            </a:extLst>
          </p:cNvPr>
          <p:cNvSpPr txBox="1"/>
          <p:nvPr/>
        </p:nvSpPr>
        <p:spPr>
          <a:xfrm>
            <a:off x="1972339" y="4857958"/>
            <a:ext cx="92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C87AEC-9A3B-4587-9800-716D51EFD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898" y="4411383"/>
            <a:ext cx="7128269" cy="191386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9E98DE1-A887-4994-94A9-99B590F9C330}"/>
              </a:ext>
            </a:extLst>
          </p:cNvPr>
          <p:cNvSpPr/>
          <p:nvPr/>
        </p:nvSpPr>
        <p:spPr>
          <a:xfrm>
            <a:off x="5762845" y="4815419"/>
            <a:ext cx="627321" cy="44655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E52E9C5-10FF-41F1-BEE1-1DAEBC951C1E}"/>
              </a:ext>
            </a:extLst>
          </p:cNvPr>
          <p:cNvSpPr/>
          <p:nvPr/>
        </p:nvSpPr>
        <p:spPr>
          <a:xfrm>
            <a:off x="7559748" y="5538433"/>
            <a:ext cx="627321" cy="44655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C333CBC-40F8-470A-9AC3-624183FE422A}"/>
              </a:ext>
            </a:extLst>
          </p:cNvPr>
          <p:cNvSpPr/>
          <p:nvPr/>
        </p:nvSpPr>
        <p:spPr>
          <a:xfrm>
            <a:off x="9406304" y="4996181"/>
            <a:ext cx="896644" cy="44655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7" grpId="0" animBg="1"/>
      <p:bldP spid="8" grpId="0" animBg="1"/>
      <p:bldP spid="11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9400"/>
            <a:ext cx="4876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800" y="177800"/>
            <a:ext cx="3251200" cy="247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Cuộc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Đua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Thú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28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1" y="5538525"/>
            <a:ext cx="2686049" cy="11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ac Gunboun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98400" y="5702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70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1F0EF-309E-46AF-81DE-28BB465DF24E}"/>
              </a:ext>
            </a:extLst>
          </p:cNvPr>
          <p:cNvSpPr txBox="1"/>
          <p:nvPr/>
        </p:nvSpPr>
        <p:spPr>
          <a:xfrm>
            <a:off x="2126512" y="641940"/>
            <a:ext cx="89526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chuẩn bị cho buổi sinh nhật, mỗi lọ hoa Mai cắm 5 bông hoa. Hỏi 2 lọ hoa như vậy Mai cắm tất cả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035CB6-3088-463E-AC8B-835A42820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733" y="3894168"/>
            <a:ext cx="5480752" cy="269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3AF89C8-54D8-4445-814A-E80031CC7149}"/>
              </a:ext>
            </a:extLst>
          </p:cNvPr>
          <p:cNvSpPr/>
          <p:nvPr/>
        </p:nvSpPr>
        <p:spPr>
          <a:xfrm>
            <a:off x="438039" y="2324572"/>
            <a:ext cx="3177031" cy="2011680"/>
          </a:xfrm>
          <a:prstGeom prst="cloudCallout">
            <a:avLst>
              <a:gd name="adj1" fmla="val -46073"/>
              <a:gd name="adj2" fmla="val 57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E2E5F2-649D-4130-A616-6E61B836305B}"/>
              </a:ext>
            </a:extLst>
          </p:cNvPr>
          <p:cNvCxnSpPr/>
          <p:nvPr/>
        </p:nvCxnSpPr>
        <p:spPr>
          <a:xfrm>
            <a:off x="8815756" y="1128892"/>
            <a:ext cx="19138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907ED2-980E-417C-8B04-B9B2089BCA2B}"/>
              </a:ext>
            </a:extLst>
          </p:cNvPr>
          <p:cNvCxnSpPr>
            <a:cxnSpLocks/>
          </p:cNvCxnSpPr>
          <p:nvPr/>
        </p:nvCxnSpPr>
        <p:spPr>
          <a:xfrm>
            <a:off x="2126512" y="1616149"/>
            <a:ext cx="283235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D3131C-FC0F-4CA8-A500-079808668792}"/>
              </a:ext>
            </a:extLst>
          </p:cNvPr>
          <p:cNvCxnSpPr>
            <a:cxnSpLocks/>
          </p:cNvCxnSpPr>
          <p:nvPr/>
        </p:nvCxnSpPr>
        <p:spPr>
          <a:xfrm>
            <a:off x="5094361" y="1616149"/>
            <a:ext cx="598476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2F567F-454F-4C26-A04F-88D46B4497A6}"/>
              </a:ext>
            </a:extLst>
          </p:cNvPr>
          <p:cNvCxnSpPr>
            <a:cxnSpLocks/>
          </p:cNvCxnSpPr>
          <p:nvPr/>
        </p:nvCxnSpPr>
        <p:spPr>
          <a:xfrm flipV="1">
            <a:off x="2275959" y="2092569"/>
            <a:ext cx="3184064" cy="872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9C1D696-B378-4B0B-901E-8B64BAAAC873}"/>
              </a:ext>
            </a:extLst>
          </p:cNvPr>
          <p:cNvSpPr/>
          <p:nvPr/>
        </p:nvSpPr>
        <p:spPr>
          <a:xfrm>
            <a:off x="4062986" y="2469302"/>
            <a:ext cx="5212906" cy="1424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x 2 = 10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264A4-DA7D-482C-BC63-D9ECE94D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258E2-E451-4E49-BBAD-817EA9DA4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8CA3BA-23D0-4E27-ADB9-F4E55F1B4DF3}"/>
              </a:ext>
            </a:extLst>
          </p:cNvPr>
          <p:cNvSpPr/>
          <p:nvPr/>
        </p:nvSpPr>
        <p:spPr>
          <a:xfrm>
            <a:off x="1828800" y="1935125"/>
            <a:ext cx="8155172" cy="30409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4744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\Desktop\Baby Panda\zuize_post_61b57e73ce10529cb023fc5bcfca651a (2)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1" y="532022"/>
            <a:ext cx="982945" cy="103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by Panda\zuize_post_61b57e73ce10529cb023fc5bcfca651a (3)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649" y1="31466" x2="35545" y2="40086"/>
                        <a14:foregroundMark x1="63033" y1="26293" x2="70142" y2="38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482601"/>
            <a:ext cx="899581" cy="98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by Panda\0d25afb0d2617e2_w1000_h1000 (2)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715552" cy="88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by Panda\0d25afb0d2617e2_w1000_h1000 (3)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533525"/>
            <a:ext cx="881345" cy="10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2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1" y="196125"/>
            <a:ext cx="1039284" cy="1390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543984"/>
            <a:ext cx="1104900" cy="10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Picture3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359107"/>
            <a:ext cx="886884" cy="122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Picture4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553840"/>
            <a:ext cx="910167" cy="103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ADMIN\Desktop\Picture5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38151"/>
            <a:ext cx="1032933" cy="117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ADMIN\Desktop\Picture6 (2)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401" y="-74084"/>
            <a:ext cx="927100" cy="168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:\Users\ADMIN\Desktop\Tai nguyen thiet ke tro choi\Baby Panda\brown-bear-clipart-happy-bear-10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4871" y1="9314" x2="32604" y2="21569"/>
                        <a14:foregroundMark x1="62823" y1="9804" x2="69781" y2="19444"/>
                        <a14:foregroundMark x1="80318" y1="4085" x2="73559" y2="9314"/>
                        <a14:foregroundMark x1="35388" y1="2451" x2="41153" y2="8497"/>
                        <a14:foregroundMark x1="3976" y1="18954" x2="16700" y2="27614"/>
                        <a14:foregroundMark x1="15109" y1="19771" x2="5169" y2="17157"/>
                        <a14:foregroundMark x1="48111" y1="16340" x2="71372" y2="15033"/>
                        <a14:foregroundMark x1="51292" y1="35458" x2="62425" y2="42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133" y="76200"/>
            <a:ext cx="1202267" cy="146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DMIN\Desktop\Tai nguyen thiet ke tro choi\Baby Panda\d6bf31e6d6611693ad238db294ea956a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584201"/>
            <a:ext cx="751012" cy="87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Picture1 (2).png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4" y="1152595"/>
            <a:ext cx="1944015" cy="1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ADMIN\Desktop\Picture3a (2)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547608"/>
            <a:ext cx="1707000" cy="12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:\Users\ADMIN\Desktop\Picture6a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77894"/>
            <a:ext cx="2420359" cy="136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 descr="C:\Users\ADMIN\Desktop\Picture7 (2)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97614"/>
            <a:ext cx="2203095" cy="13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1808719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717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9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/>
          <p:cNvSpPr/>
          <p:nvPr/>
        </p:nvSpPr>
        <p:spPr>
          <a:xfrm>
            <a:off x="1788500" y="-25400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98" y="1360905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ình ảnh có liên quan"/>
          <p:cNvPicPr>
            <a:picLocks noChangeAspect="1" noChangeArrowheads="1" noCrop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5969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39" action="ppaction://hlinksldjump"/>
            <a:extLst>
              <a:ext uri="{FF2B5EF4-FFF2-40B4-BE49-F238E27FC236}">
                <a16:creationId xmlns:a16="http://schemas.microsoft.com/office/drawing/2014/main" id="{34F52905-F149-4A48-A90F-23A6E4AF56AF}"/>
              </a:ext>
            </a:extLst>
          </p:cNvPr>
          <p:cNvSpPr/>
          <p:nvPr/>
        </p:nvSpPr>
        <p:spPr>
          <a:xfrm>
            <a:off x="9848740" y="76200"/>
            <a:ext cx="1981308" cy="6096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1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68393E-6 L 0.18802 -0.00062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2 L 0.46302 -0.00062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2 L 0.85469 -0.0006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03423E-6 L 0.17743 -3.03423E-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3 -4.13506E-6 L 0.45243 -4.13506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3 4.44444E-6 L 0.82743 4.44444E-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55103E-6 L 0.16545 0.0089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894 L 0.44045 0.0089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5 0.00895 L 0.81545 0.00895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53562E-6 L 0.14184 -0.00277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4 -0.00277 L 0.44184 -0.00277 " pathEditMode="relative" rAng="0" ptsTypes="AA">
                                      <p:cBhvr>
                                        <p:cTn id="18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4 -0.00277 L 0.80017 -0.00277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0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3" grpId="0"/>
      <p:bldP spid="33" grpId="1"/>
      <p:bldP spid="36" grpId="0"/>
      <p:bldP spid="36" grpId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1133" y="4038600"/>
            <a:ext cx="308930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x 3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6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85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: 2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3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78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5290" y="4038600"/>
            <a:ext cx="2920992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: 3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29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91133" y="4038600"/>
            <a:ext cx="3089307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4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8760" y="734458"/>
            <a:ext cx="252665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20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4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997"/>
            <a:ext cx="10989733" cy="61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3132852"/>
            <a:ext cx="6908800" cy="374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6098" y="4038600"/>
            <a:ext cx="3339376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: 5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1808" y="734458"/>
            <a:ext cx="22605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4</a:t>
            </a:r>
          </a:p>
        </p:txBody>
      </p:sp>
      <p:pic>
        <p:nvPicPr>
          <p:cNvPr id="1026" name="Picture 2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909" y="15836"/>
            <a:ext cx="2240492" cy="105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92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358</Words>
  <Application>Microsoft Office PowerPoint</Application>
  <PresentationFormat>Widescreen</PresentationFormat>
  <Paragraphs>65</Paragraphs>
  <Slides>21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微软雅黑</vt:lpstr>
      <vt:lpstr>宋体</vt:lpstr>
      <vt:lpstr>Arial</vt:lpstr>
      <vt:lpstr>Arial-Rounded</vt:lpstr>
      <vt:lpstr>Calibri</vt:lpstr>
      <vt:lpstr>等线</vt:lpstr>
      <vt:lpstr>ITC Avant Garde Std Bk</vt:lpstr>
      <vt:lpstr>黑体</vt:lpstr>
      <vt:lpstr>Times New Roman</vt:lpstr>
      <vt:lpstr>字魂35号-经典雅黑</vt:lpstr>
      <vt:lpstr>方正黑体简体</vt:lpstr>
      <vt:lpstr>Office Theme</vt:lpstr>
      <vt:lpstr>1_Office 主题</vt:lpstr>
      <vt:lpstr>千图网海量PPT模板www.58pic.com​​</vt:lpstr>
      <vt:lpstr>2_Office 主题</vt:lpstr>
      <vt:lpstr>https://www.freeppt7.com</vt:lpstr>
      <vt:lpstr>1_Office Theme</vt:lpstr>
      <vt:lpstr>3_Office 主题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44</cp:revision>
  <dcterms:created xsi:type="dcterms:W3CDTF">2021-07-20T01:55:21Z</dcterms:created>
  <dcterms:modified xsi:type="dcterms:W3CDTF">2023-02-17T02:05:24Z</dcterms:modified>
</cp:coreProperties>
</file>