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7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73" r:id="rId7"/>
    <p:sldMasterId id="2147483895" r:id="rId8"/>
    <p:sldMasterId id="2147483899" r:id="rId9"/>
    <p:sldMasterId id="2147483911" r:id="rId10"/>
  </p:sldMasterIdLst>
  <p:notesMasterIdLst>
    <p:notesMasterId r:id="rId26"/>
  </p:notesMasterIdLst>
  <p:sldIdLst>
    <p:sldId id="3401" r:id="rId11"/>
    <p:sldId id="257" r:id="rId12"/>
    <p:sldId id="3402" r:id="rId13"/>
    <p:sldId id="258" r:id="rId14"/>
    <p:sldId id="259" r:id="rId15"/>
    <p:sldId id="260" r:id="rId16"/>
    <p:sldId id="261" r:id="rId17"/>
    <p:sldId id="262" r:id="rId18"/>
    <p:sldId id="263" r:id="rId19"/>
    <p:sldId id="3399" r:id="rId20"/>
    <p:sldId id="3398" r:id="rId21"/>
    <p:sldId id="275" r:id="rId22"/>
    <p:sldId id="265" r:id="rId23"/>
    <p:sldId id="3397" r:id="rId24"/>
    <p:sldId id="51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13E09-A0A8-44DF-B521-A0A1257C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24F5D-3986-4C7F-A785-03A76B30ED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0F58ED-2055-4158-8EDB-32D0EA922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19213C-B729-44B3-8142-AE4DDFF71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550F8-3D39-4089-98BE-4910E337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66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4693-3A0A-4525-AE94-AB352B0A0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9FFF8B-126A-4A6D-B44D-DB1D54C1BD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CCC461-C720-4B41-A480-F2496CDE3B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C57670-578F-4B0B-9961-D32946E71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58CE-1D6C-47B6-9355-6C98B7485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065899-492F-463B-8D57-45C786CC2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30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3A7CD-2460-47F8-979A-45BCDA8C0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11CCFC-D8F2-4644-919B-B400E08EB0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F413DD-0745-4AF9-937F-EFA9E407A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298EDB-0267-4B15-BDB3-C7CF58B82E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1D22DE-ACF0-4F51-90E4-41EB5B1ED6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AE65AF-3F9E-4C7C-860D-714B79FFF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6DE903-BE2A-4DEB-9894-712E67E1A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A766A5-733C-4D3A-B569-C033E84F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980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42A54-9625-4469-8C73-51349E952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8AE182-6FDE-499F-9F20-69BA271D4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B1F146-9601-4144-B5D1-EA98BD247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B1F3C-E68D-4989-90A8-26150F86A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1942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057EF0-6BAF-4C5C-8E00-92EA422B2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E0FE4A-D86C-4B56-9025-219CC84F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7207E4-656E-4BAD-B702-BE7E454DB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6228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839B4-A239-48E5-B631-DE9E08CB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401292-EB4B-4F77-99D7-63A23C423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706690-1385-413F-9A7F-76B6629E24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0D1D6-015D-4ADF-82FF-0CA113E49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8DC624-F171-4C77-AFCF-F8F217582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81C639-8494-447F-A29F-C2D00856D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1887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60594-07E5-421A-8966-A5D5448C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1FC52-8B64-4E65-A3B6-A5A0AFF4F2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51C006-1F0A-42E9-8DAF-B1F2990B11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30F4DC-D6AE-4F9C-803C-ED0F788DB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3618E1-E829-40D2-9929-F83920030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BDA4DE-6DD1-40A4-8FB9-3EEB05F65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7865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43B09-853D-4E33-B552-842CBC044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E7955B-8671-49A4-8AED-F81F2520FC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77FAB7-AFFA-4F57-A351-FB501423B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80771-2BF1-4B9E-BCFD-96031FBA5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963BCF-58AD-4E76-832A-B2A4C4113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404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3CEEA2-730B-4C22-A4A9-5D4FC45E37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3E1279-3E43-4D81-BEF4-C1956B2F8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0255D-9757-44C4-BD18-16C9F618F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7133C0-B305-411C-B24D-B9B3939FD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1772CA-8AF6-4792-AEAC-94E2EFFBD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5848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25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53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38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01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3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93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51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45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08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5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2023/2/14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85B4BD-2616-4287-881D-CF1842848D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1E46FD-308D-4837-B6B9-4A94DFF6A9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1EEA1-2D67-43B9-8CF0-922B9C3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C9337C-D227-40BB-A3CE-D92F16235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27242-AA7B-4421-96D7-B802C2D4E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742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1997B-9D31-4EBC-84DC-8D39B87ED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3F3AB-BFD7-46FF-927C-966CA82A4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8FEFC-470F-4713-8A75-44478653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09541-8C41-452E-AB62-4F12590FB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1D778-F8C1-4F61-B9F2-35FC35B9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1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24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2023/2/14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D023A5-BC98-4DE9-B028-BFCE50674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5B8F28-321C-46C0-946F-755783699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B6C1B3-A3FD-45FD-BDC8-9173D775F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2023/2/14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CAF442-8E6C-4636-8820-D2D2D9FB1E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F71563-25A3-4005-A08A-6CA3342E6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53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2" Type="http://schemas.microsoft.com/office/2007/relationships/media" Target="../media/media1.mp3"/><Relationship Id="rId1" Type="http://schemas.openxmlformats.org/officeDocument/2006/relationships/tags" Target="../tags/tag5.xml"/><Relationship Id="rId6" Type="http://schemas.openxmlformats.org/officeDocument/2006/relationships/image" Target="../media/image51.jp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0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10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png"/><Relationship Id="rId18" Type="http://schemas.microsoft.com/office/2007/relationships/hdphoto" Target="../media/hdphoto9.wdp"/><Relationship Id="rId26" Type="http://schemas.openxmlformats.org/officeDocument/2006/relationships/slide" Target="slide6.xml"/><Relationship Id="rId21" Type="http://schemas.openxmlformats.org/officeDocument/2006/relationships/image" Target="../media/image65.png"/><Relationship Id="rId34" Type="http://schemas.microsoft.com/office/2007/relationships/hdphoto" Target="../media/hdphoto14.wdp"/><Relationship Id="rId7" Type="http://schemas.openxmlformats.org/officeDocument/2006/relationships/image" Target="../media/image58.png"/><Relationship Id="rId12" Type="http://schemas.microsoft.com/office/2007/relationships/hdphoto" Target="../media/hdphoto6.wdp"/><Relationship Id="rId17" Type="http://schemas.openxmlformats.org/officeDocument/2006/relationships/image" Target="../media/image63.png"/><Relationship Id="rId25" Type="http://schemas.openxmlformats.org/officeDocument/2006/relationships/slide" Target="slide9.xml"/><Relationship Id="rId3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6" Type="http://schemas.microsoft.com/office/2007/relationships/hdphoto" Target="../media/hdphoto8.wdp"/><Relationship Id="rId20" Type="http://schemas.microsoft.com/office/2007/relationships/hdphoto" Target="../media/hdphoto10.wdp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109.xml"/><Relationship Id="rId6" Type="http://schemas.microsoft.com/office/2007/relationships/hdphoto" Target="../media/hdphoto3.wdp"/><Relationship Id="rId11" Type="http://schemas.openxmlformats.org/officeDocument/2006/relationships/image" Target="../media/image60.png"/><Relationship Id="rId24" Type="http://schemas.openxmlformats.org/officeDocument/2006/relationships/slide" Target="slide7.xml"/><Relationship Id="rId32" Type="http://schemas.microsoft.com/office/2007/relationships/hdphoto" Target="../media/hdphoto13.wdp"/><Relationship Id="rId37" Type="http://schemas.microsoft.com/office/2007/relationships/hdphoto" Target="../media/hdphoto15.wdp"/><Relationship Id="rId5" Type="http://schemas.openxmlformats.org/officeDocument/2006/relationships/image" Target="../media/image57.png"/><Relationship Id="rId15" Type="http://schemas.openxmlformats.org/officeDocument/2006/relationships/image" Target="../media/image62.png"/><Relationship Id="rId23" Type="http://schemas.openxmlformats.org/officeDocument/2006/relationships/slide" Target="slide5.xml"/><Relationship Id="rId28" Type="http://schemas.openxmlformats.org/officeDocument/2006/relationships/image" Target="../media/image67.GIF"/><Relationship Id="rId36" Type="http://schemas.openxmlformats.org/officeDocument/2006/relationships/image" Target="../media/image72.png"/><Relationship Id="rId10" Type="http://schemas.microsoft.com/office/2007/relationships/hdphoto" Target="../media/hdphoto5.wdp"/><Relationship Id="rId19" Type="http://schemas.openxmlformats.org/officeDocument/2006/relationships/image" Target="../media/image64.png"/><Relationship Id="rId31" Type="http://schemas.openxmlformats.org/officeDocument/2006/relationships/image" Target="../media/image69.png"/><Relationship Id="rId4" Type="http://schemas.microsoft.com/office/2007/relationships/hdphoto" Target="../media/hdphoto2.wdp"/><Relationship Id="rId9" Type="http://schemas.openxmlformats.org/officeDocument/2006/relationships/image" Target="../media/image59.png"/><Relationship Id="rId14" Type="http://schemas.microsoft.com/office/2007/relationships/hdphoto" Target="../media/hdphoto7.wdp"/><Relationship Id="rId22" Type="http://schemas.microsoft.com/office/2007/relationships/hdphoto" Target="../media/hdphoto11.wdp"/><Relationship Id="rId27" Type="http://schemas.openxmlformats.org/officeDocument/2006/relationships/image" Target="../media/image66.png"/><Relationship Id="rId30" Type="http://schemas.microsoft.com/office/2007/relationships/hdphoto" Target="../media/hdphoto12.wdp"/><Relationship Id="rId35" Type="http://schemas.openxmlformats.org/officeDocument/2006/relationships/image" Target="../media/image71.png"/><Relationship Id="rId8" Type="http://schemas.microsoft.com/office/2007/relationships/hdphoto" Target="../media/hdphoto4.wdp"/><Relationship Id="rId3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audio" Target="../media/audio2.wav"/><Relationship Id="rId7" Type="http://schemas.microsoft.com/office/2007/relationships/hdphoto" Target="../media/hdphoto1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0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7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510" y="1555215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636448" y="2105561"/>
            <a:ext cx="5930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214195" y="2221801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3423152" y="437858"/>
            <a:ext cx="8768847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3594335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4846943" y="1864630"/>
              <a:ext cx="5174512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09095B52-6146-4BBB-88D7-F513CF7A1D51}"/>
              </a:ext>
            </a:extLst>
          </p:cNvPr>
          <p:cNvSpPr txBox="1"/>
          <p:nvPr/>
        </p:nvSpPr>
        <p:spPr>
          <a:xfrm>
            <a:off x="3712449" y="393908"/>
            <a:ext cx="3305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5E8DE5A-9EF3-4C7E-8D06-7C537FCB42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370" y="1302482"/>
            <a:ext cx="7624233" cy="3391146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3FD44D1-0EF9-4CE4-81C5-0496A9FDDC6E}"/>
              </a:ext>
            </a:extLst>
          </p:cNvPr>
          <p:cNvSpPr/>
          <p:nvPr/>
        </p:nvSpPr>
        <p:spPr>
          <a:xfrm>
            <a:off x="136126" y="4707425"/>
            <a:ext cx="2352099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1 =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 : 2 =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7 = 14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FB030C-4581-4DAC-B8FF-F513F0FED34C}"/>
              </a:ext>
            </a:extLst>
          </p:cNvPr>
          <p:cNvSpPr/>
          <p:nvPr/>
        </p:nvSpPr>
        <p:spPr>
          <a:xfrm>
            <a:off x="2663001" y="4707425"/>
            <a:ext cx="2352100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10 : 2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1 = 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15 : 5 = 3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9B28BD9-30B9-4EFF-B761-C24437D6DAB1}"/>
              </a:ext>
            </a:extLst>
          </p:cNvPr>
          <p:cNvSpPr/>
          <p:nvPr/>
        </p:nvSpPr>
        <p:spPr>
          <a:xfrm>
            <a:off x="5189877" y="4676408"/>
            <a:ext cx="239197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9 = 45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 : 2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 : 5 = 7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DE3BB34-118F-4F15-B261-970815736448}"/>
              </a:ext>
            </a:extLst>
          </p:cNvPr>
          <p:cNvSpPr/>
          <p:nvPr/>
        </p:nvSpPr>
        <p:spPr>
          <a:xfrm>
            <a:off x="7764959" y="4685138"/>
            <a:ext cx="2336951" cy="16956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x 7 = 35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 : 5 = 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x 6 = 12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BEF54F6-F249-44B0-9DC0-8436681331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321" y="1451000"/>
            <a:ext cx="1219370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23177 -2.59259E-6 C 0.33555 -2.59259E-6 0.46355 0.08125 0.46355 0.14746 L 0.46355 0.29491 " pathEditMode="relative" rAng="0" ptsTypes="AA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1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E5E17E-74CE-4008-B63E-EBF1AC61C644}"/>
              </a:ext>
            </a:extLst>
          </p:cNvPr>
          <p:cNvSpPr txBox="1"/>
          <p:nvPr/>
        </p:nvSpPr>
        <p:spPr>
          <a:xfrm>
            <a:off x="2376583" y="321080"/>
            <a:ext cx="69799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73063-2FC2-4294-946F-0634C01D9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344" y="1326285"/>
            <a:ext cx="9431145" cy="5081270"/>
          </a:xfrm>
          <a:prstGeom prst="rect">
            <a:avLst/>
          </a:prstGeom>
        </p:spPr>
      </p:pic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4C4D4DE2-0421-4FF6-A76D-EC5F576DC633}"/>
              </a:ext>
            </a:extLst>
          </p:cNvPr>
          <p:cNvCxnSpPr>
            <a:cxnSpLocks/>
          </p:cNvCxnSpPr>
          <p:nvPr/>
        </p:nvCxnSpPr>
        <p:spPr>
          <a:xfrm>
            <a:off x="4754023" y="2414040"/>
            <a:ext cx="1412240" cy="9956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7ADA9F93-DADD-48C5-B805-122F73743B18}"/>
              </a:ext>
            </a:extLst>
          </p:cNvPr>
          <p:cNvCxnSpPr>
            <a:cxnSpLocks/>
          </p:cNvCxnSpPr>
          <p:nvPr/>
        </p:nvCxnSpPr>
        <p:spPr>
          <a:xfrm>
            <a:off x="3077378" y="3409230"/>
            <a:ext cx="1229360" cy="7112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B4E321E7-EF44-43B6-ABD6-0A78B5CF6C7A}"/>
              </a:ext>
            </a:extLst>
          </p:cNvPr>
          <p:cNvCxnSpPr>
            <a:cxnSpLocks/>
          </p:cNvCxnSpPr>
          <p:nvPr/>
        </p:nvCxnSpPr>
        <p:spPr>
          <a:xfrm flipV="1">
            <a:off x="4139343" y="4540198"/>
            <a:ext cx="1229360" cy="297319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054CAB60-94CF-48DC-85E7-966E6D52E6F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29837" y="4630597"/>
            <a:ext cx="1410158" cy="12293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DC0066A7-9317-4EF9-A669-087CE95E6A8A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444331" y="4154463"/>
            <a:ext cx="1939476" cy="949266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Connector: Curved 16">
            <a:extLst>
              <a:ext uri="{FF2B5EF4-FFF2-40B4-BE49-F238E27FC236}">
                <a16:creationId xmlns:a16="http://schemas.microsoft.com/office/drawing/2014/main" id="{8194B335-49DE-45A6-8A45-0C5E9DF46BDF}"/>
              </a:ext>
            </a:extLst>
          </p:cNvPr>
          <p:cNvCxnSpPr>
            <a:cxnSpLocks/>
          </p:cNvCxnSpPr>
          <p:nvPr/>
        </p:nvCxnSpPr>
        <p:spPr>
          <a:xfrm rot="10800000">
            <a:off x="7336185" y="4540198"/>
            <a:ext cx="1644398" cy="45108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089B9349-B58A-42D7-B8B6-470B6A0E4341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60904" y="3285158"/>
            <a:ext cx="3072197" cy="160121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9C5F76A-3BCD-421C-B7C4-775503CBFCF5}"/>
              </a:ext>
            </a:extLst>
          </p:cNvPr>
          <p:cNvCxnSpPr>
            <a:cxnSpLocks/>
          </p:cNvCxnSpPr>
          <p:nvPr/>
        </p:nvCxnSpPr>
        <p:spPr>
          <a:xfrm rot="5400000">
            <a:off x="7710883" y="2573821"/>
            <a:ext cx="645299" cy="7306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6557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149469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149469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149469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B7A0CE-DE71-4EA5-A55A-1DE3C889DE14}"/>
              </a:ext>
            </a:extLst>
          </p:cNvPr>
          <p:cNvSpPr txBox="1"/>
          <p:nvPr/>
        </p:nvSpPr>
        <p:spPr>
          <a:xfrm>
            <a:off x="1930400" y="957543"/>
            <a:ext cx="1039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37AC8A1B-902C-4F91-ABAD-2C77566D0512}"/>
              </a:ext>
            </a:extLst>
          </p:cNvPr>
          <p:cNvSpPr/>
          <p:nvPr/>
        </p:nvSpPr>
        <p:spPr>
          <a:xfrm>
            <a:off x="568960" y="2562823"/>
            <a:ext cx="3403600" cy="2011680"/>
          </a:xfrm>
          <a:prstGeom prst="cloudCallout">
            <a:avLst>
              <a:gd name="adj1" fmla="val -46073"/>
              <a:gd name="adj2" fmla="val 579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5757B68-23B2-46C3-8648-91F295C90C25}"/>
              </a:ext>
            </a:extLst>
          </p:cNvPr>
          <p:cNvCxnSpPr/>
          <p:nvPr/>
        </p:nvCxnSpPr>
        <p:spPr>
          <a:xfrm>
            <a:off x="2265680" y="1455383"/>
            <a:ext cx="505968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279A48-AA62-48C4-865E-02E5C3DD2CB1}"/>
              </a:ext>
            </a:extLst>
          </p:cNvPr>
          <p:cNvCxnSpPr/>
          <p:nvPr/>
        </p:nvCxnSpPr>
        <p:spPr>
          <a:xfrm>
            <a:off x="9001760" y="1455383"/>
            <a:ext cx="25501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8D186F-865E-4B7C-B680-66C6BAA9EB98}"/>
              </a:ext>
            </a:extLst>
          </p:cNvPr>
          <p:cNvCxnSpPr>
            <a:cxnSpLocks/>
          </p:cNvCxnSpPr>
          <p:nvPr/>
        </p:nvCxnSpPr>
        <p:spPr>
          <a:xfrm>
            <a:off x="1930400" y="1963383"/>
            <a:ext cx="239776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E2946DD-5F5D-413C-A553-2C0CC172D3BB}"/>
              </a:ext>
            </a:extLst>
          </p:cNvPr>
          <p:cNvCxnSpPr>
            <a:cxnSpLocks/>
          </p:cNvCxnSpPr>
          <p:nvPr/>
        </p:nvCxnSpPr>
        <p:spPr>
          <a:xfrm>
            <a:off x="5171440" y="2034761"/>
            <a:ext cx="451104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95A1F1D8-89CB-4ADA-9714-DE00191537AC}"/>
              </a:ext>
            </a:extLst>
          </p:cNvPr>
          <p:cNvSpPr/>
          <p:nvPr/>
        </p:nvSpPr>
        <p:spPr>
          <a:xfrm>
            <a:off x="4429760" y="2867623"/>
            <a:ext cx="6553200" cy="265175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35: 5  = 7 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57EC6-F8B7-4659-94A6-30C6892A643A}"/>
              </a:ext>
            </a:extLst>
          </p:cNvPr>
          <p:cNvSpPr txBox="1"/>
          <p:nvPr/>
        </p:nvSpPr>
        <p:spPr>
          <a:xfrm>
            <a:off x="1277089" y="1112656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F92849-FF56-4181-939F-5748AB27E272}"/>
              </a:ext>
            </a:extLst>
          </p:cNvPr>
          <p:cNvSpPr txBox="1"/>
          <p:nvPr/>
        </p:nvSpPr>
        <p:spPr>
          <a:xfrm>
            <a:off x="704637" y="204475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3C3DF-5E6A-4CFA-9DB1-C0924AEC8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3289" y="1978719"/>
            <a:ext cx="7724775" cy="1752600"/>
          </a:xfrm>
          <a:prstGeom prst="rect">
            <a:avLst/>
          </a:prstGeom>
        </p:spPr>
      </p:pic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B0E1052-3AE3-4DFD-9165-76462B1E2037}"/>
              </a:ext>
            </a:extLst>
          </p:cNvPr>
          <p:cNvSpPr/>
          <p:nvPr/>
        </p:nvSpPr>
        <p:spPr>
          <a:xfrm>
            <a:off x="5901475" y="2044759"/>
            <a:ext cx="1275081" cy="128016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8905552-A831-48D1-9A57-D12BD160EC29}"/>
              </a:ext>
            </a:extLst>
          </p:cNvPr>
          <p:cNvSpPr/>
          <p:nvPr/>
        </p:nvSpPr>
        <p:spPr>
          <a:xfrm>
            <a:off x="9095208" y="2259209"/>
            <a:ext cx="1170944" cy="1167309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5D2C36-5336-4658-9BA1-F22038E701DE}"/>
              </a:ext>
            </a:extLst>
          </p:cNvPr>
          <p:cNvSpPr txBox="1"/>
          <p:nvPr/>
        </p:nvSpPr>
        <p:spPr>
          <a:xfrm>
            <a:off x="948477" y="4930199"/>
            <a:ext cx="269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EABBBE-3404-41FE-8620-9D21764E6A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3144" y="4439524"/>
            <a:ext cx="7553008" cy="1787511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5D8421D-5DA7-4EE1-8A0F-2FF3609B0880}"/>
              </a:ext>
            </a:extLst>
          </p:cNvPr>
          <p:cNvSpPr/>
          <p:nvPr/>
        </p:nvSpPr>
        <p:spPr>
          <a:xfrm>
            <a:off x="6005612" y="4829689"/>
            <a:ext cx="1008385" cy="11673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</a:t>
            </a: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23CBCE67-F27D-4053-B7F9-AC06224DA91A}"/>
              </a:ext>
            </a:extLst>
          </p:cNvPr>
          <p:cNvSpPr/>
          <p:nvPr/>
        </p:nvSpPr>
        <p:spPr>
          <a:xfrm>
            <a:off x="8563395" y="4591599"/>
            <a:ext cx="1457962" cy="1402079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18">
            <a:extLst>
              <a:ext uri="{FF2B5EF4-FFF2-40B4-BE49-F238E27FC236}">
                <a16:creationId xmlns:a16="http://schemas.microsoft.com/office/drawing/2014/main" id="{54629DE6-ABF6-4226-9732-3842628D05E8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8901" y="1568547"/>
            <a:ext cx="8140823" cy="27077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45: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tập</a:t>
            </a:r>
            <a:r>
              <a:rPr kumimoji="0" lang="en-US" altLang="zh-CN" sz="8798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8798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chung</a:t>
            </a:r>
            <a:endParaRPr kumimoji="0" lang="en-US" altLang="zh-CN" sz="8798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iHatTrongCayBeatInstrumental-DoanXuanMy-292897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828800" y="1981200"/>
            <a:ext cx="609600" cy="60960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 rot="956664">
            <a:off x="7750684" y="372752"/>
            <a:ext cx="4495800" cy="2219889"/>
          </a:xfrm>
          <a:prstGeom prst="cloudCallout">
            <a:avLst>
              <a:gd name="adj1" fmla="val -175320"/>
              <a:gd name="adj2" fmla="val 130943"/>
            </a:avLst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 nhé lớp 2...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AutoShape 2" descr="C:\Users\MyPC\Downloads\TRANH %E1%BA%A2NH NG%E1%BB%98 NGH%C4%A8NH\teacher-woman-260nw-53268667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57" b="90000" l="10000" r="90000">
                        <a14:foregroundMark x1="47692" y1="25357" x2="48846" y2="28929"/>
                        <a14:foregroundMark x1="61154" y1="27500" x2="61923" y2="30000"/>
                        <a14:foregroundMark x1="53462" y1="38214" x2="53462" y2="38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85800" y="0"/>
            <a:ext cx="3962400" cy="36998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20000"/>
                <a:lumOff val="80000"/>
              </a:schemeClr>
            </a:gs>
            <a:gs pos="35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59" l="0" r="100000">
                        <a14:foregroundMark x1="4248" y1="52218" x2="4085" y2="59727"/>
                        <a14:backgroundMark x1="47876" y1="74744" x2="61928" y2="80546"/>
                        <a14:backgroundMark x1="3595" y1="7850" x2="13725" y2="4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2090"/>
          <a:stretch>
            <a:fillRect/>
          </a:stretch>
        </p:blipFill>
        <p:spPr>
          <a:xfrm>
            <a:off x="-42226" y="217546"/>
            <a:ext cx="12462825" cy="1729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48" b="91667" l="0" r="75500">
                        <a14:foregroundMark x1="59400" y1="67500" x2="63100" y2="76204"/>
                        <a14:foregroundMark x1="43500" y1="18148" x2="48300" y2="23241"/>
                        <a14:foregroundMark x1="52200" y1="21389" x2="56800" y2="26019"/>
                        <a14:foregroundMark x1="16400" y1="73333" x2="10300" y2="87315"/>
                        <a14:foregroundMark x1="17500" y1="80370" x2="12500" y2="86481"/>
                        <a14:foregroundMark x1="16400" y1="78796" x2="16800" y2="82593"/>
                        <a14:foregroundMark x1="16800" y1="82593" x2="20100" y2="83796"/>
                        <a14:foregroundMark x1="14700" y1="71111" x2="11400" y2="78148"/>
                        <a14:foregroundMark x1="11400" y1="77593" x2="10300" y2="82222"/>
                        <a14:foregroundMark x1="10100" y1="82037" x2="10300" y2="86019"/>
                        <a14:foregroundMark x1="39771" y1="19504" x2="49140" y2="27482"/>
                        <a14:backgroundMark x1="65900" y1="28704" x2="629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7" r="24691" b="9091"/>
          <a:stretch>
            <a:fillRect/>
          </a:stretch>
        </p:blipFill>
        <p:spPr>
          <a:xfrm>
            <a:off x="1788705" y="4144519"/>
            <a:ext cx="1479221" cy="2133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74" b="87512" l="30543" r="969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69" t="3030" r="5313" b="14116"/>
          <a:stretch>
            <a:fillRect/>
          </a:stretch>
        </p:blipFill>
        <p:spPr>
          <a:xfrm>
            <a:off x="6608855" y="1539291"/>
            <a:ext cx="800092" cy="11554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333" b="90000" l="10000" r="99000">
                        <a14:foregroundMark x1="31000" y1="86667" x2="34333" y2="85667"/>
                        <a14:foregroundMark x1="42333" y1="84333" x2="49333" y2="87000"/>
                        <a14:foregroundMark x1="56333" y1="76667" x2="57333" y2="80667"/>
                        <a14:foregroundMark x1="40333" y1="82333" x2="40333" y2="83000"/>
                        <a14:foregroundMark x1="40000" y1="80333" x2="40000" y2="82000"/>
                        <a14:foregroundMark x1="40333" y1="78667" x2="40333" y2="79667"/>
                        <a14:foregroundMark x1="41000" y1="78333" x2="41333" y2="81000"/>
                        <a14:foregroundMark x1="33667" y1="82667" x2="33667" y2="84000"/>
                        <a14:foregroundMark x1="34000" y1="81000" x2="34000" y2="82333"/>
                        <a14:foregroundMark x1="33333" y1="80667" x2="33333" y2="82333"/>
                        <a14:foregroundMark x1="33333" y1="80000" x2="33333" y2="80333"/>
                        <a14:backgroundMark x1="37000" y1="71000" x2="37000" y2="72333"/>
                        <a14:backgroundMark x1="37000" y1="84000" x2="37667" y2="73333"/>
                        <a14:backgroundMark x1="37667" y1="85333" x2="37667" y2="86667"/>
                        <a14:backgroundMark x1="27333" y1="85333" x2="25000" y2="86333"/>
                        <a14:backgroundMark x1="49000" y1="86333" x2="49000" y2="88000"/>
                        <a14:backgroundMark x1="50000" y1="54667" x2="50667" y2="54667"/>
                        <a14:backgroundMark x1="37000" y1="68333" x2="37000" y2="6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95" r="35138" b="6172"/>
          <a:stretch>
            <a:fillRect/>
          </a:stretch>
        </p:blipFill>
        <p:spPr>
          <a:xfrm>
            <a:off x="5173162" y="1186439"/>
            <a:ext cx="762001" cy="15223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2136080" y="2676931"/>
            <a:ext cx="1295400" cy="7693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8667" l="10000" r="99333">
                        <a14:foregroundMark x1="65667" y1="76333" x2="64667" y2="85667"/>
                        <a14:foregroundMark x1="70000" y1="75333" x2="77000" y2="8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431" t="3451" r="2588" b="3720"/>
          <a:stretch>
            <a:fillRect/>
          </a:stretch>
        </p:blipFill>
        <p:spPr>
          <a:xfrm>
            <a:off x="4213955" y="3991137"/>
            <a:ext cx="1463168" cy="23028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91" b="98201" l="3769" r="94769">
                        <a14:foregroundMark x1="23154" y1="39496" x2="39846" y2="43669"/>
                        <a14:foregroundMark x1="43231" y1="43669" x2="45231" y2="46835"/>
                        <a14:backgroundMark x1="67615" y1="63453" x2="70692" y2="67266"/>
                        <a14:backgroundMark x1="71692" y1="76115" x2="74077" y2="77050"/>
                        <a14:backgroundMark x1="13034" y1="75840" x2="14831" y2="87185"/>
                        <a14:backgroundMark x1="17079" y1="71218" x2="18876" y2="85714"/>
                        <a14:backgroundMark x1="42247" y1="87815" x2="41348" y2="87605"/>
                        <a14:backgroundMark x1="43820" y1="81092" x2="93034" y2="77311"/>
                        <a14:backgroundMark x1="62697" y1="83403" x2="90112" y2="81513"/>
                        <a14:backgroundMark x1="40449" y1="74160" x2="39101" y2="86765"/>
                        <a14:backgroundMark x1="18427" y1="84454" x2="43146" y2="85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83" y="1992626"/>
            <a:ext cx="1849722" cy="19777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9149" b="92526" l="4625" r="45750">
                        <a14:foregroundMark x1="19750" y1="79768" x2="19750" y2="85954"/>
                        <a14:foregroundMark x1="34500" y1="79124" x2="34000" y2="88144"/>
                        <a14:foregroundMark x1="37250" y1="84665" x2="40250" y2="85309"/>
                        <a14:foregroundMark x1="17625" y1="79768" x2="18875" y2="82861"/>
                        <a14:foregroundMark x1="22750" y1="80670" x2="22500" y2="84021"/>
                        <a14:foregroundMark x1="36375" y1="80928" x2="36375" y2="85567"/>
                        <a14:backgroundMark x1="25875" y1="82474" x2="28250" y2="90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690" b="8440"/>
          <a:stretch>
            <a:fillRect/>
          </a:stretch>
        </p:blipFill>
        <p:spPr>
          <a:xfrm>
            <a:off x="9756695" y="1842840"/>
            <a:ext cx="911305" cy="174767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589" b="100000" l="53125" r="98875">
                        <a14:foregroundMark x1="78375" y1="31936" x2="81250" y2="51098"/>
                        <a14:foregroundMark x1="81250" y1="51098" x2="81250" y2="51098"/>
                        <a14:foregroundMark x1="72625" y1="54291" x2="74625" y2="65469"/>
                        <a14:foregroundMark x1="76625" y1="83832" x2="76625" y2="88423"/>
                        <a14:foregroundMark x1="86750" y1="82435" x2="87875" y2="89820"/>
                        <a14:foregroundMark x1="82750" y1="88423" x2="87625" y2="87824"/>
                        <a14:foregroundMark x1="85875" y1="82036" x2="86750" y2="87425"/>
                        <a14:foregroundMark x1="86750" y1="87425" x2="86750" y2="87425"/>
                        <a14:foregroundMark x1="88125" y1="83234" x2="88500" y2="87026"/>
                        <a14:foregroundMark x1="77250" y1="82834" x2="77500" y2="88423"/>
                        <a14:foregroundMark x1="76125" y1="82036" x2="76125" y2="86427"/>
                        <a14:foregroundMark x1="74625" y1="82435" x2="75750" y2="88423"/>
                        <a14:foregroundMark x1="85625" y1="82435" x2="85625" y2="86028"/>
                        <a14:foregroundMark x1="84750" y1="81836" x2="85625" y2="84830"/>
                        <a14:backgroundMark x1="63750" y1="88822" x2="64375" y2="93812"/>
                        <a14:backgroundMark x1="80744" y1="76364" x2="80906" y2="80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83" b="5267"/>
          <a:stretch>
            <a:fillRect/>
          </a:stretch>
        </p:blipFill>
        <p:spPr>
          <a:xfrm flipH="1">
            <a:off x="1620130" y="1661775"/>
            <a:ext cx="962806" cy="15209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758" b="89899" l="9959" r="92224">
                        <a14:foregroundMark x1="49250" y1="27146" x2="49250" y2="41919"/>
                        <a14:foregroundMark x1="40928" y1="31818" x2="60164" y2="25505"/>
                        <a14:foregroundMark x1="36971" y1="28535" x2="37381" y2="36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14" r="19096" b="10002"/>
          <a:stretch>
            <a:fillRect/>
          </a:stretch>
        </p:blipFill>
        <p:spPr>
          <a:xfrm flipH="1">
            <a:off x="3141527" y="1773641"/>
            <a:ext cx="1072428" cy="1441948"/>
          </a:xfrm>
          <a:prstGeom prst="rect">
            <a:avLst/>
          </a:prstGeom>
        </p:spPr>
      </p:pic>
      <p:sp>
        <p:nvSpPr>
          <p:cNvPr id="20" name="Cloud 19"/>
          <p:cNvSpPr/>
          <p:nvPr/>
        </p:nvSpPr>
        <p:spPr>
          <a:xfrm>
            <a:off x="1788705" y="60083"/>
            <a:ext cx="1794484" cy="514577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6827548" y="45487"/>
            <a:ext cx="1445601" cy="630985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8740988" y="60083"/>
            <a:ext cx="1126918" cy="616390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3141527" y="5580680"/>
            <a:ext cx="1256076" cy="74598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5677124" y="2372345"/>
            <a:ext cx="1025713" cy="60917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00" b="94333" l="8000" r="90667">
                        <a14:foregroundMark x1="44667" y1="53333" x2="49000" y2="62000"/>
                        <a14:foregroundMark x1="48667" y1="48333" x2="48667" y2="52000"/>
                        <a14:foregroundMark x1="52333" y1="51000" x2="51000" y2="53333"/>
                        <a14:backgroundMark x1="30333" y1="35000" x2="30333" y2="35000"/>
                        <a14:backgroundMark x1="25000" y1="11000" x2="30667" y2="58000"/>
                        <a14:backgroundMark x1="22000" y1="54333" x2="31333" y2="70333"/>
                        <a14:backgroundMark x1="37333" y1="14333" x2="35000" y2="53667"/>
                        <a14:backgroundMark x1="21000" y1="49333" x2="27000" y2="61000"/>
                        <a14:backgroundMark x1="31333" y1="25333" x2="54333" y2="23333"/>
                        <a14:backgroundMark x1="32667" y1="55333" x2="39667" y2="58667"/>
                        <a14:backgroundMark x1="34667" y1="66333" x2="35333" y2="74000"/>
                        <a14:backgroundMark x1="42333" y1="61333" x2="45000" y2="62000"/>
                        <a14:backgroundMark x1="43000" y1="54333" x2="52667" y2="61000"/>
                        <a14:backgroundMark x1="44667" y1="61333" x2="51667" y2="64667"/>
                        <a14:backgroundMark x1="45000" y1="43667" x2="57000" y2="57667"/>
                        <a14:backgroundMark x1="40667" y1="45000" x2="50667" y2="53667"/>
                        <a14:backgroundMark x1="49000" y1="49333" x2="48333" y2="59667"/>
                        <a14:backgroundMark x1="48333" y1="46333" x2="42333" y2="54667"/>
                        <a14:backgroundMark x1="52667" y1="45000" x2="44667" y2="57667"/>
                        <a14:backgroundMark x1="44667" y1="49333" x2="44667" y2="57667"/>
                        <a14:backgroundMark x1="44667" y1="44333" x2="48000" y2="59333"/>
                        <a14:backgroundMark x1="54333" y1="45333" x2="48000" y2="63667"/>
                        <a14:backgroundMark x1="50667" y1="45000" x2="47333" y2="57667"/>
                        <a14:backgroundMark x1="39333" y1="41667" x2="45667" y2="6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252" t="64194" r="18485"/>
          <a:stretch>
            <a:fillRect/>
          </a:stretch>
        </p:blipFill>
        <p:spPr>
          <a:xfrm>
            <a:off x="9113167" y="3393800"/>
            <a:ext cx="958424" cy="569207"/>
          </a:xfrm>
          <a:prstGeom prst="rect">
            <a:avLst/>
          </a:prstGeom>
        </p:spPr>
      </p:pic>
      <p:sp>
        <p:nvSpPr>
          <p:cNvPr id="28" name="Oval 27">
            <a:hlinkClick r:id="rId23" action="ppaction://hlinksldjump"/>
          </p:cNvPr>
          <p:cNvSpPr/>
          <p:nvPr/>
        </p:nvSpPr>
        <p:spPr>
          <a:xfrm>
            <a:off x="2610092" y="3308374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9" name="Oval 28">
            <a:hlinkClick r:id="rId24" action="ppaction://hlinksldjump"/>
          </p:cNvPr>
          <p:cNvSpPr/>
          <p:nvPr/>
        </p:nvSpPr>
        <p:spPr>
          <a:xfrm>
            <a:off x="9455818" y="3826971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31" name="Oval 30">
            <a:hlinkClick r:id="rId25" action="ppaction://hlinksldjump"/>
          </p:cNvPr>
          <p:cNvSpPr/>
          <p:nvPr/>
        </p:nvSpPr>
        <p:spPr>
          <a:xfrm>
            <a:off x="3620273" y="6326662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32" name="Oval 31">
            <a:hlinkClick r:id="rId26" action="ppaction://hlinksldjump"/>
          </p:cNvPr>
          <p:cNvSpPr/>
          <p:nvPr/>
        </p:nvSpPr>
        <p:spPr>
          <a:xfrm>
            <a:off x="5889955" y="2968373"/>
            <a:ext cx="412088" cy="42542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832959" y="3817372"/>
            <a:ext cx="1551096" cy="230380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9056522" y="2142008"/>
            <a:ext cx="1071714" cy="1591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5696524" y="1186439"/>
            <a:ext cx="986911" cy="146583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7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9333" l="0" r="48667">
                        <a14:foregroundMark x1="35333" y1="90333" x2="37333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t="35265" r="53846"/>
          <a:stretch>
            <a:fillRect/>
          </a:stretch>
        </p:blipFill>
        <p:spPr>
          <a:xfrm>
            <a:off x="2136080" y="1295681"/>
            <a:ext cx="1256114" cy="186567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862" y="1289457"/>
            <a:ext cx="835863" cy="102259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3006" y="1206147"/>
            <a:ext cx="1354581" cy="786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44" b="89776" l="3994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7" y="2716679"/>
            <a:ext cx="1675192" cy="200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438" b="89825" l="2077" r="97923">
                        <a14:foregroundMark x1="82846" y1="73085" x2="93000" y2="78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2" y="4496100"/>
            <a:ext cx="1856798" cy="19056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52400" y="5333999"/>
            <a:ext cx="1295400" cy="144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90000" l="67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35257" b="33262"/>
          <a:stretch>
            <a:fillRect/>
          </a:stretch>
        </p:blipFill>
        <p:spPr>
          <a:xfrm>
            <a:off x="5729053" y="5456687"/>
            <a:ext cx="1251028" cy="12954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6" cstate="hq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409" b="9959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254" y="60083"/>
            <a:ext cx="1412244" cy="81130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62" y="1442039"/>
            <a:ext cx="1354581" cy="78648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40" y="1835279"/>
            <a:ext cx="1354581" cy="786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532" y="1232332"/>
            <a:ext cx="1354581" cy="786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838200" y="-282750"/>
            <a:ext cx="107441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027708"/>
            <a:ext cx="4608467" cy="90843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08872" y="4027708"/>
            <a:ext cx="4721128" cy="9084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371601" y="5093497"/>
            <a:ext cx="4608466" cy="1231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2368" y="5129495"/>
            <a:ext cx="4747632" cy="111890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7" y="4259613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584" y="568894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7872" y="4398441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294" y="576136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6056694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90800" y="1221769"/>
            <a:ext cx="723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6 = 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404193" y="-118406"/>
            <a:ext cx="95249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286001" y="4159801"/>
            <a:ext cx="356330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13939" y="4938129"/>
            <a:ext cx="3796861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6001" y="4938130"/>
            <a:ext cx="3563299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413940" y="4136983"/>
            <a:ext cx="3796860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701" y="410424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395" y="4185227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8672" y="4964696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72" y="4964696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86740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0400" y="1295497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 x 5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49079" y="1783976"/>
            <a:ext cx="18473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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23841" y="1525037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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1981200" y="-169237"/>
            <a:ext cx="8991599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371600" y="4101063"/>
            <a:ext cx="4690873" cy="10043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99309" y="5435371"/>
            <a:ext cx="4663162" cy="13464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64774" y="4109522"/>
            <a:ext cx="4208025" cy="99587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1572" y="5435370"/>
            <a:ext cx="4101227" cy="13464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9423" y="4514022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670" y="6242258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43" y="6320298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876" y="4069047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81730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57600" y="1252650"/>
            <a:ext cx="5705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35 : 5 = 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63618" y="-235498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00201" y="4034802"/>
            <a:ext cx="4422856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751861" y="4034802"/>
            <a:ext cx="4068539" cy="9382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34837" y="5181600"/>
            <a:ext cx="4388220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72643" y="5181600"/>
            <a:ext cx="4047757" cy="144779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456" y="4002065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980" y="6085699"/>
            <a:ext cx="672129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623" y="4515035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928" y="5616828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8649" y="595197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8600" y="1500165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x 8 = ?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>
            <a:fillRect/>
          </a:stretch>
        </p:blipFill>
        <p:spPr>
          <a:xfrm>
            <a:off x="2842402" y="-169237"/>
            <a:ext cx="6919331" cy="420936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4101063"/>
            <a:ext cx="5316041" cy="10805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5800" y="5434213"/>
            <a:ext cx="5402387" cy="11951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4141" y="4015912"/>
            <a:ext cx="5106859" cy="11656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26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28144" y="5399090"/>
            <a:ext cx="5082855" cy="12303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alt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27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240" y="4068326"/>
            <a:ext cx="672947" cy="591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95" y="5438033"/>
            <a:ext cx="630120" cy="59065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214" y="6155962"/>
            <a:ext cx="672128" cy="5377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871" y="4170425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11147515" y="6042883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01132" y="1056003"/>
            <a:ext cx="480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x 7 =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280</Words>
  <Application>Microsoft Office PowerPoint</Application>
  <PresentationFormat>Widescreen</PresentationFormat>
  <Paragraphs>73</Paragraphs>
  <Slides>15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黑体</vt:lpstr>
      <vt:lpstr>Times New Roman</vt:lpstr>
      <vt:lpstr>字魂59号-创粗黑</vt:lpstr>
      <vt:lpstr>方正静蕾简体</vt:lpstr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3_Office 主题</vt:lpstr>
      <vt:lpstr>3_Office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42</cp:revision>
  <dcterms:created xsi:type="dcterms:W3CDTF">2021-07-20T01:55:21Z</dcterms:created>
  <dcterms:modified xsi:type="dcterms:W3CDTF">2023-02-14T15:52:01Z</dcterms:modified>
</cp:coreProperties>
</file>