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34" r:id="rId4"/>
  </p:sldMasterIdLst>
  <p:notesMasterIdLst>
    <p:notesMasterId r:id="rId18"/>
  </p:notesMasterIdLst>
  <p:sldIdLst>
    <p:sldId id="266" r:id="rId5"/>
    <p:sldId id="256" r:id="rId6"/>
    <p:sldId id="267" r:id="rId7"/>
    <p:sldId id="258" r:id="rId8"/>
    <p:sldId id="259" r:id="rId9"/>
    <p:sldId id="257" r:id="rId10"/>
    <p:sldId id="262" r:id="rId11"/>
    <p:sldId id="268" r:id="rId12"/>
    <p:sldId id="269" r:id="rId13"/>
    <p:sldId id="270" r:id="rId14"/>
    <p:sldId id="271" r:id="rId15"/>
    <p:sldId id="272" r:id="rId16"/>
    <p:sldId id="3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72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18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5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68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22232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994970"/>
      </p:ext>
    </p:extLst>
  </p:cSld>
  <p:clrMapOvr>
    <a:masterClrMapping/>
  </p:clrMapOvr>
  <p:transition spd="slow" advClick="0" advTm="2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348445"/>
      </p:ext>
    </p:extLst>
  </p:cSld>
  <p:clrMapOvr>
    <a:masterClrMapping/>
  </p:clrMapOvr>
  <p:transition spd="slow" advClick="0" advTm="2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13656"/>
      </p:ext>
    </p:extLst>
  </p:cSld>
  <p:clrMapOvr>
    <a:masterClrMapping/>
  </p:clrMapOvr>
  <p:transition spd="slow" advClick="0" advTm="2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42121"/>
      </p:ext>
    </p:extLst>
  </p:cSld>
  <p:clrMapOvr>
    <a:masterClrMapping/>
  </p:clrMapOvr>
  <p:transition spd="slow" advClick="0" advTm="2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01691"/>
      </p:ext>
    </p:extLst>
  </p:cSld>
  <p:clrMapOvr>
    <a:masterClrMapping/>
  </p:clrMapOvr>
  <p:transition spd="slow" advClick="0" advTm="2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913820"/>
      </p:ext>
    </p:extLst>
  </p:cSld>
  <p:clrMapOvr>
    <a:masterClrMapping/>
  </p:clrMapOvr>
  <p:transition spd="slow" advClick="0" advTm="2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204615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33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49010"/>
      </p:ext>
    </p:extLst>
  </p:cSld>
  <p:clrMapOvr>
    <a:masterClrMapping/>
  </p:clrMapOvr>
  <p:transition spd="slow" advClick="0" advTm="2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593243"/>
      </p:ext>
    </p:extLst>
  </p:cSld>
  <p:clrMapOvr>
    <a:masterClrMapping/>
  </p:clrMapOvr>
  <p:transition spd="slow" advClick="0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671654"/>
      </p:ext>
    </p:extLst>
  </p:cSld>
  <p:clrMapOvr>
    <a:masterClrMapping/>
  </p:clrMapOvr>
  <p:transition spd="slow" advClick="0" advTm="2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914722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5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B4BD-2616-4287-881D-CF184284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E46FD-308D-4837-B6B9-4A94DFF6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1EEA1-2D67-43B9-8CF0-922B9C3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337C-D227-40BB-A3CE-D92F162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7242-AA7B-4421-96D7-B802C2D4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73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997B-9D31-4EBC-84DC-8D39B87E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F3AB-BFD7-46FF-927C-966CA82A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FEFC-470F-4713-8A75-44478653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9541-8C41-452E-AB62-4F12590F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D778-F8C1-4F61-B9F2-35FC35B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720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3E09-A0A8-44DF-B521-A0A1257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4F5D-3986-4C7F-A785-03A76B30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58ED-2055-4158-8EDB-32D0EA92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213C-B729-44B3-8142-AE4DDFF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50F8-3D39-4089-98BE-4910E337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676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4693-3A0A-4525-AE94-AB352B0A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FF8B-126A-4A6D-B44D-DB1D54C1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CC461-C720-4B41-A480-F2496CDE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57670-578F-4B0B-9961-D32946E7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58CE-1D6C-47B6-9355-6C98B748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65899-492F-463B-8D57-45C786CC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52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7CD-2460-47F8-979A-45BCDA8C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1CCFC-D8F2-4644-919B-B400E08E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413DD-0745-4AF9-937F-EFA9E407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98EDB-0267-4B15-BDB3-C7CF58B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D22DE-ACF0-4F51-90E4-41EB5B1E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E65AF-3F9E-4C7C-860D-714B79FF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DE903-BE2A-4DEB-9894-712E67E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766A5-733C-4D3A-B569-C033E84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06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34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2A54-9625-4469-8C73-51349E9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E182-6FDE-499F-9F20-69BA271D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1F146-9601-4144-B5D1-EA98BD24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1F3C-E68D-4989-90A8-26150F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310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57EF0-6BAF-4C5C-8E00-92EA422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0FE4A-D86C-4B56-9025-219CC84F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07E4-656E-4BAD-B702-BE7E454D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196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39B4-A239-48E5-B631-DE9E08CB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1292-EB4B-4F77-99D7-63A23C4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06690-1385-413F-9A7F-76B6629E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0D1D6-015D-4ADF-82FF-0CA113E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DC624-F171-4C77-AFCF-F8F21758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1C639-8494-447F-A29F-C2D00856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816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0594-07E5-421A-8966-A5D5448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1FC52-8B64-4E65-A3B6-A5A0AFF4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1C006-1F0A-42E9-8DAF-B1F2990B1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0F4DC-D6AE-4F9C-803C-ED0F788D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618E1-E829-40D2-9929-F839200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DA4DE-6DD1-40A4-8FB9-3EEB05F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46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3B09-853D-4E33-B552-842CBC0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7955B-8671-49A4-8AED-F81F2520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FAB7-AFFA-4F57-A351-FB501423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0771-2BF1-4B9E-BCFD-96031FBA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63BCF-58AD-4E76-832A-B2A4C41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108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EEA2-730B-4C22-A4A9-5D4FC45E3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E1279-3E43-4D81-BEF4-C1956B2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255D-9757-44C4-BD18-16C9F618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133C0-B305-411C-B24D-B9B3939F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72CA-8AF6-4792-AEAC-94E2EFF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78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75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10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1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9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38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26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26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4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33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1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55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5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9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3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4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32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0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6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023A5-BC98-4DE9-B028-BFCE506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8F28-321C-46C0-946F-75578369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C1B3-A3FD-45FD-BDC8-9173D775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AF442-8E6C-4636-8820-D2D2D9F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1563-25A3-4005-A08A-6CA3342E6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45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2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5.jpe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5.jpeg"/><Relationship Id="rId9" Type="http://schemas.openxmlformats.org/officeDocument/2006/relationships/image" Target="../media/image17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5.jpeg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image" Target="../media/image5.jpeg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AA8A9-6ABC-486D-B073-532866E7916E}"/>
              </a:ext>
            </a:extLst>
          </p:cNvPr>
          <p:cNvSpPr txBox="1"/>
          <p:nvPr/>
        </p:nvSpPr>
        <p:spPr>
          <a:xfrm>
            <a:off x="1722267" y="266330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433C2-C431-4A49-9C3C-A5232F8C9FDC}"/>
              </a:ext>
            </a:extLst>
          </p:cNvPr>
          <p:cNvSpPr txBox="1"/>
          <p:nvPr/>
        </p:nvSpPr>
        <p:spPr>
          <a:xfrm>
            <a:off x="186430" y="1136341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1D602-197C-4865-B501-B9AC8AE70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475" y="1786426"/>
            <a:ext cx="3323924" cy="1505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1344E-3630-4807-B7C1-B14DA5BC4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475" y="3658776"/>
            <a:ext cx="3275445" cy="1458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BE996-DCDC-4BD5-BF22-195807C43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1416" y="1749475"/>
            <a:ext cx="3195314" cy="150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CF6FF-0921-4B6A-AFF8-DC0F25E55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369" y="3622088"/>
            <a:ext cx="3252215" cy="152854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E251C7-FA9F-4135-A914-3B6D6DD9625C}"/>
              </a:ext>
            </a:extLst>
          </p:cNvPr>
          <p:cNvSpPr/>
          <p:nvPr/>
        </p:nvSpPr>
        <p:spPr>
          <a:xfrm>
            <a:off x="2991774" y="191387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4483A6-C259-4065-BBF6-B32CFBF434D2}"/>
              </a:ext>
            </a:extLst>
          </p:cNvPr>
          <p:cNvSpPr/>
          <p:nvPr/>
        </p:nvSpPr>
        <p:spPr>
          <a:xfrm>
            <a:off x="2991774" y="2615078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B82C5C-7120-4DA3-9D63-CD7C07131997}"/>
              </a:ext>
            </a:extLst>
          </p:cNvPr>
          <p:cNvSpPr/>
          <p:nvPr/>
        </p:nvSpPr>
        <p:spPr>
          <a:xfrm>
            <a:off x="8326929" y="1928779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E1ACB0-1917-40A4-8921-769374D0D5B6}"/>
              </a:ext>
            </a:extLst>
          </p:cNvPr>
          <p:cNvSpPr/>
          <p:nvPr/>
        </p:nvSpPr>
        <p:spPr>
          <a:xfrm>
            <a:off x="8326929" y="2592163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DDCC8A-0558-4F3A-91A4-5626B79ADE65}"/>
              </a:ext>
            </a:extLst>
          </p:cNvPr>
          <p:cNvSpPr/>
          <p:nvPr/>
        </p:nvSpPr>
        <p:spPr>
          <a:xfrm>
            <a:off x="3120499" y="3856026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09C56D-58CE-460B-B41A-8519E737D5BD}"/>
              </a:ext>
            </a:extLst>
          </p:cNvPr>
          <p:cNvSpPr/>
          <p:nvPr/>
        </p:nvSpPr>
        <p:spPr>
          <a:xfrm>
            <a:off x="3120499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D59BC5-9747-42C0-9943-204F77D36BF8}"/>
              </a:ext>
            </a:extLst>
          </p:cNvPr>
          <p:cNvSpPr/>
          <p:nvPr/>
        </p:nvSpPr>
        <p:spPr>
          <a:xfrm>
            <a:off x="8446476" y="376564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D324E27-E1D8-47F8-848C-B0520ADFA63A}"/>
              </a:ext>
            </a:extLst>
          </p:cNvPr>
          <p:cNvSpPr/>
          <p:nvPr/>
        </p:nvSpPr>
        <p:spPr>
          <a:xfrm>
            <a:off x="8446476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85627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5FE5D7-11DC-4690-958A-1F1B7B828A22}"/>
              </a:ext>
            </a:extLst>
          </p:cNvPr>
          <p:cNvSpPr txBox="1"/>
          <p:nvPr/>
        </p:nvSpPr>
        <p:spPr>
          <a:xfrm>
            <a:off x="1677880" y="142043"/>
            <a:ext cx="897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trò chơi Ô ăn quan, mỗi ô có 5 viên sỏi.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ô như vậy có tất cả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viên sỏi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6DF17-8106-46A1-97E2-8FBDD182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626" y="1342372"/>
            <a:ext cx="6848586" cy="407300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E205C4A-6AE6-45B4-BDD6-F750D09EFEC9}"/>
              </a:ext>
            </a:extLst>
          </p:cNvPr>
          <p:cNvSpPr/>
          <p:nvPr/>
        </p:nvSpPr>
        <p:spPr>
          <a:xfrm>
            <a:off x="102093" y="1713390"/>
            <a:ext cx="3151573" cy="1429305"/>
          </a:xfrm>
          <a:prstGeom prst="wedgeRoundRectCallout">
            <a:avLst>
              <a:gd name="adj1" fmla="val -21532"/>
              <a:gd name="adj2" fmla="val 68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5C8FE2-582D-40A0-B0D2-AD9C256D96F7}"/>
              </a:ext>
            </a:extLst>
          </p:cNvPr>
          <p:cNvCxnSpPr/>
          <p:nvPr/>
        </p:nvCxnSpPr>
        <p:spPr>
          <a:xfrm>
            <a:off x="6942338" y="710214"/>
            <a:ext cx="355994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9EFF22-463D-4AEC-A4A4-2454E6A1FD49}"/>
              </a:ext>
            </a:extLst>
          </p:cNvPr>
          <p:cNvCxnSpPr>
            <a:cxnSpLocks/>
          </p:cNvCxnSpPr>
          <p:nvPr/>
        </p:nvCxnSpPr>
        <p:spPr>
          <a:xfrm>
            <a:off x="2700809" y="1324617"/>
            <a:ext cx="7215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802AB20-A48E-4622-8366-0DA4825BD5A8}"/>
              </a:ext>
            </a:extLst>
          </p:cNvPr>
          <p:cNvSpPr/>
          <p:nvPr/>
        </p:nvSpPr>
        <p:spPr>
          <a:xfrm>
            <a:off x="3045041" y="5433134"/>
            <a:ext cx="6400800" cy="14248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ở 10 ô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 x 10  = 50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50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sỏi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45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57FB16-492B-4082-A457-9B0EDA83D44A}"/>
              </a:ext>
            </a:extLst>
          </p:cNvPr>
          <p:cNvSpPr/>
          <p:nvPr/>
        </p:nvSpPr>
        <p:spPr>
          <a:xfrm>
            <a:off x="1420428" y="0"/>
            <a:ext cx="1589102" cy="5592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753C8-41E8-4DD3-AAA0-153AC8C9D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44" y="559293"/>
            <a:ext cx="9582150" cy="2333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20CFC-9EAC-4039-A10F-479B9E9B9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63" y="2820279"/>
            <a:ext cx="9477112" cy="1842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AB5EE-103A-4017-B4A2-60C68BC0C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44" y="4480025"/>
            <a:ext cx="9800623" cy="233362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74B226-F67B-43EE-B899-820F63E6AF76}"/>
              </a:ext>
            </a:extLst>
          </p:cNvPr>
          <p:cNvSpPr/>
          <p:nvPr/>
        </p:nvSpPr>
        <p:spPr>
          <a:xfrm>
            <a:off x="5761608" y="1429305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8905A8-9E62-482E-99D1-93AF0EB81301}"/>
              </a:ext>
            </a:extLst>
          </p:cNvPr>
          <p:cNvSpPr/>
          <p:nvPr/>
        </p:nvSpPr>
        <p:spPr>
          <a:xfrm>
            <a:off x="9241655" y="1305017"/>
            <a:ext cx="1083075" cy="10475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5832630" y="3239147"/>
            <a:ext cx="1083075" cy="10475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6D679A1-2695-4432-AD6F-C60722493531}"/>
              </a:ext>
            </a:extLst>
          </p:cNvPr>
          <p:cNvSpPr/>
          <p:nvPr/>
        </p:nvSpPr>
        <p:spPr>
          <a:xfrm>
            <a:off x="9235457" y="3704639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9350D68-1A12-4F97-B688-46CA63FB3C8B}"/>
              </a:ext>
            </a:extLst>
          </p:cNvPr>
          <p:cNvSpPr/>
          <p:nvPr/>
        </p:nvSpPr>
        <p:spPr>
          <a:xfrm>
            <a:off x="5554462" y="5473011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39BB1-6C6B-4B41-8C7B-C283D09B7839}"/>
              </a:ext>
            </a:extLst>
          </p:cNvPr>
          <p:cNvSpPr/>
          <p:nvPr/>
        </p:nvSpPr>
        <p:spPr>
          <a:xfrm>
            <a:off x="9371860" y="5291746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19307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5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4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2C276-9698-4655-83B4-48EA28C584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2668" y="4040502"/>
            <a:ext cx="55816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6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994" y="4125045"/>
            <a:ext cx="3089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8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9248" y="4108833"/>
            <a:ext cx="3411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5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3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7681" y="4030253"/>
            <a:ext cx="3411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8">
            <a:extLst>
              <a:ext uri="{FF2B5EF4-FFF2-40B4-BE49-F238E27FC236}">
                <a16:creationId xmlns:a16="http://schemas.microsoft.com/office/drawing/2014/main" id="{54629DE6-ABF6-4226-9732-3842628D05E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48901" y="1568547"/>
            <a:ext cx="8140823" cy="270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8798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45: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798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tập</a:t>
            </a:r>
            <a:r>
              <a:rPr kumimoji="0" lang="en-US" altLang="zh-CN" sz="8798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chung</a:t>
            </a:r>
            <a:endParaRPr kumimoji="0" lang="en-US" altLang="zh-CN" sz="879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9" name="组合 18"/>
            <p:cNvGrpSpPr/>
            <p:nvPr/>
          </p:nvGrpSpPr>
          <p:grpSpPr>
            <a:xfrm>
              <a:off x="727332" y="1163892"/>
              <a:ext cx="4763984" cy="2067570"/>
              <a:chOff x="737165" y="1429363"/>
              <a:chExt cx="4763984" cy="2067570"/>
            </a:xfrm>
          </p:grpSpPr>
          <p:sp>
            <p:nvSpPr>
              <p:cNvPr id="21" name="矩形: 圆角 20"/>
              <p:cNvSpPr/>
              <p:nvPr/>
            </p:nvSpPr>
            <p:spPr>
              <a:xfrm>
                <a:off x="1818967" y="2556509"/>
                <a:ext cx="3682182" cy="679197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65" y="1429363"/>
                <a:ext cx="2067570" cy="2067570"/>
              </a:xfrm>
              <a:prstGeom prst="rect">
                <a:avLst/>
              </a:prstGeom>
            </p:spPr>
          </p:pic>
        </p:grpSp>
        <p:sp>
          <p:nvSpPr>
            <p:cNvPr id="18" name="文本框 17"/>
            <p:cNvSpPr txBox="1"/>
            <p:nvPr/>
          </p:nvSpPr>
          <p:spPr>
            <a:xfrm>
              <a:off x="2863593" y="2243516"/>
              <a:ext cx="2300746" cy="73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Tiết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1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4F0DF-0E5A-4C27-A1EF-19DBA0D7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6" y="105705"/>
            <a:ext cx="2052637" cy="922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280A3-5EDD-4EBE-B50A-471489E187F7}"/>
              </a:ext>
            </a:extLst>
          </p:cNvPr>
          <p:cNvSpPr txBox="1"/>
          <p:nvPr/>
        </p:nvSpPr>
        <p:spPr>
          <a:xfrm>
            <a:off x="3338004" y="122633"/>
            <a:ext cx="646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FB4A2-9651-44A3-B221-CD974FD8A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69" y="1565954"/>
            <a:ext cx="8465386" cy="438208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DF1D883-4B74-4AC8-8091-3F5398A73640}"/>
              </a:ext>
            </a:extLst>
          </p:cNvPr>
          <p:cNvSpPr/>
          <p:nvPr/>
        </p:nvSpPr>
        <p:spPr>
          <a:xfrm>
            <a:off x="127986" y="1677880"/>
            <a:ext cx="2490927" cy="1917576"/>
          </a:xfrm>
          <a:prstGeom prst="wedgeRoundRectCallout">
            <a:avLst>
              <a:gd name="adj1" fmla="val -21202"/>
              <a:gd name="adj2" fmla="val 6481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Mỗi đĩa có 3 quả táo. Phép nhân thích hợp  tìm số quả táo ở 5 đĩa như vậy là phép nhân nào?</a:t>
            </a:r>
            <a:endParaRPr lang="en-US" sz="2000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E946D3EC-E0EB-4B9E-90DE-AE94C46A8C2E}"/>
              </a:ext>
            </a:extLst>
          </p:cNvPr>
          <p:cNvSpPr/>
          <p:nvPr/>
        </p:nvSpPr>
        <p:spPr>
          <a:xfrm>
            <a:off x="11123720" y="4039340"/>
            <a:ext cx="852257" cy="4882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E7199FDF-BBB4-44D2-86AC-E315C81B5499}"/>
              </a:ext>
            </a:extLst>
          </p:cNvPr>
          <p:cNvCxnSpPr/>
          <p:nvPr/>
        </p:nvCxnSpPr>
        <p:spPr>
          <a:xfrm rot="16200000" flipH="1">
            <a:off x="7963270" y="3773009"/>
            <a:ext cx="2237173" cy="102981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61BA50FB-3762-4F6B-8C4E-1637C4824537}"/>
              </a:ext>
            </a:extLst>
          </p:cNvPr>
          <p:cNvCxnSpPr/>
          <p:nvPr/>
        </p:nvCxnSpPr>
        <p:spPr>
          <a:xfrm rot="5400000" flipH="1" flipV="1">
            <a:off x="8038730" y="2756517"/>
            <a:ext cx="2086253" cy="102981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E95B3B71-E327-4B2D-BC0A-2D9A9F622050}"/>
              </a:ext>
            </a:extLst>
          </p:cNvPr>
          <p:cNvCxnSpPr/>
          <p:nvPr/>
        </p:nvCxnSpPr>
        <p:spPr>
          <a:xfrm rot="5400000" flipH="1" flipV="1">
            <a:off x="8091996" y="3821837"/>
            <a:ext cx="1979720" cy="102981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829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AA8A9-6ABC-486D-B073-532866E7916E}"/>
              </a:ext>
            </a:extLst>
          </p:cNvPr>
          <p:cNvSpPr txBox="1"/>
          <p:nvPr/>
        </p:nvSpPr>
        <p:spPr>
          <a:xfrm>
            <a:off x="1722267" y="266330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433C2-C431-4A49-9C3C-A5232F8C9FDC}"/>
              </a:ext>
            </a:extLst>
          </p:cNvPr>
          <p:cNvSpPr txBox="1"/>
          <p:nvPr/>
        </p:nvSpPr>
        <p:spPr>
          <a:xfrm>
            <a:off x="186430" y="1136341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4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1D602-197C-4865-B501-B9AC8AE70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75" y="1748900"/>
            <a:ext cx="3323924" cy="158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1344E-3630-4807-B7C1-B14DA5BC4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75" y="3657599"/>
            <a:ext cx="3275445" cy="1460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BE996-DCDC-4BD5-BF22-195807C43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416" y="1748900"/>
            <a:ext cx="3195314" cy="1507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CF6FF-0921-4B6A-AFF8-DC0F25E55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754" y="3622088"/>
            <a:ext cx="3275445" cy="152854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E251C7-FA9F-4135-A914-3B6D6DD9625C}"/>
              </a:ext>
            </a:extLst>
          </p:cNvPr>
          <p:cNvSpPr/>
          <p:nvPr/>
        </p:nvSpPr>
        <p:spPr>
          <a:xfrm>
            <a:off x="3187083" y="1926454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4483A6-C259-4065-BBF6-B32CFBF434D2}"/>
              </a:ext>
            </a:extLst>
          </p:cNvPr>
          <p:cNvSpPr/>
          <p:nvPr/>
        </p:nvSpPr>
        <p:spPr>
          <a:xfrm>
            <a:off x="3187083" y="262779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B82C5C-7120-4DA3-9D63-CD7C07131997}"/>
              </a:ext>
            </a:extLst>
          </p:cNvPr>
          <p:cNvSpPr/>
          <p:nvPr/>
        </p:nvSpPr>
        <p:spPr>
          <a:xfrm>
            <a:off x="8389073" y="1926454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E1ACB0-1917-40A4-8921-769374D0D5B6}"/>
              </a:ext>
            </a:extLst>
          </p:cNvPr>
          <p:cNvSpPr/>
          <p:nvPr/>
        </p:nvSpPr>
        <p:spPr>
          <a:xfrm>
            <a:off x="8389073" y="258241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DDCC8A-0558-4F3A-91A4-5626B79ADE65}"/>
              </a:ext>
            </a:extLst>
          </p:cNvPr>
          <p:cNvSpPr/>
          <p:nvPr/>
        </p:nvSpPr>
        <p:spPr>
          <a:xfrm>
            <a:off x="3120499" y="3856026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09C56D-58CE-460B-B41A-8519E737D5BD}"/>
              </a:ext>
            </a:extLst>
          </p:cNvPr>
          <p:cNvSpPr/>
          <p:nvPr/>
        </p:nvSpPr>
        <p:spPr>
          <a:xfrm>
            <a:off x="3120499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D59BC5-9747-42C0-9943-204F77D36BF8}"/>
              </a:ext>
            </a:extLst>
          </p:cNvPr>
          <p:cNvSpPr/>
          <p:nvPr/>
        </p:nvSpPr>
        <p:spPr>
          <a:xfrm>
            <a:off x="8446476" y="386868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D324E27-E1D8-47F8-848C-B0520ADFA63A}"/>
              </a:ext>
            </a:extLst>
          </p:cNvPr>
          <p:cNvSpPr/>
          <p:nvPr/>
        </p:nvSpPr>
        <p:spPr>
          <a:xfrm>
            <a:off x="8446476" y="458568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90271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225</Words>
  <Application>Microsoft Office PowerPoint</Application>
  <PresentationFormat>Widescreen</PresentationFormat>
  <Paragraphs>70</Paragraphs>
  <Slides>13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微软雅黑</vt:lpstr>
      <vt:lpstr>Arial</vt:lpstr>
      <vt:lpstr>Arial Black</vt:lpstr>
      <vt:lpstr>Calibri</vt:lpstr>
      <vt:lpstr>Calibri Light</vt:lpstr>
      <vt:lpstr>等线</vt:lpstr>
      <vt:lpstr>Lato Hairline</vt:lpstr>
      <vt:lpstr>Lato Light</vt:lpstr>
      <vt:lpstr>Lato Regular</vt:lpstr>
      <vt:lpstr>Times New Roman</vt:lpstr>
      <vt:lpstr>方正卡通简体</vt:lpstr>
      <vt:lpstr>方正少儿简体</vt:lpstr>
      <vt:lpstr>方正黑体简体</vt:lpstr>
      <vt:lpstr>Office Theme</vt:lpstr>
      <vt:lpstr>Office 主题​​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20</cp:revision>
  <dcterms:created xsi:type="dcterms:W3CDTF">2021-06-29T06:58:36Z</dcterms:created>
  <dcterms:modified xsi:type="dcterms:W3CDTF">2022-02-11T14:39:01Z</dcterms:modified>
</cp:coreProperties>
</file>