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1" r:id="rId2"/>
    <p:sldMasterId id="2147483703" r:id="rId3"/>
    <p:sldMasterId id="2147483714" r:id="rId4"/>
    <p:sldMasterId id="2147483716" r:id="rId5"/>
    <p:sldMasterId id="2147483730" r:id="rId6"/>
    <p:sldMasterId id="2147483746" r:id="rId7"/>
    <p:sldMasterId id="2147483749" r:id="rId8"/>
    <p:sldMasterId id="2147483770" r:id="rId9"/>
  </p:sldMasterIdLst>
  <p:notesMasterIdLst>
    <p:notesMasterId r:id="rId34"/>
  </p:notesMasterIdLst>
  <p:sldIdLst>
    <p:sldId id="522" r:id="rId10"/>
    <p:sldId id="544" r:id="rId11"/>
    <p:sldId id="547" r:id="rId12"/>
    <p:sldId id="548" r:id="rId13"/>
    <p:sldId id="505" r:id="rId14"/>
    <p:sldId id="545" r:id="rId15"/>
    <p:sldId id="546" r:id="rId16"/>
    <p:sldId id="511" r:id="rId17"/>
    <p:sldId id="549" r:id="rId18"/>
    <p:sldId id="550" r:id="rId19"/>
    <p:sldId id="514" r:id="rId20"/>
    <p:sldId id="551" r:id="rId21"/>
    <p:sldId id="552" r:id="rId22"/>
    <p:sldId id="517" r:id="rId23"/>
    <p:sldId id="520" r:id="rId24"/>
    <p:sldId id="553" r:id="rId25"/>
    <p:sldId id="519" r:id="rId26"/>
    <p:sldId id="555" r:id="rId27"/>
    <p:sldId id="556" r:id="rId28"/>
    <p:sldId id="557" r:id="rId29"/>
    <p:sldId id="558" r:id="rId30"/>
    <p:sldId id="559" r:id="rId31"/>
    <p:sldId id="271" r:id="rId32"/>
    <p:sldId id="34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6EFAC-B372-469C-B77B-0F559A23E31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6AB81-4E35-4D65-B954-8394C1FC6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6AB81-4E35-4D65-B954-8394C1FC6D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5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9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6AB81-4E35-4D65-B954-8394C1FC6D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8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6AB81-4E35-4D65-B954-8394C1FC6D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5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115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0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06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1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0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5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0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6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0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1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2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56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6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1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14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8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37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0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8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2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37526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8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194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6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61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42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4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96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246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4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89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72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077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0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2856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62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177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113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1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8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7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7355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408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278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9.png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10: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Kiềm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chế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cảm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xúc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tiêu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cực</a:t>
            </a:r>
            <a:r>
              <a:rPr kumimoji="1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(t2)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EC63F-BC5E-4C04-9527-B0E673D35AA9}"/>
              </a:ext>
            </a:extLst>
          </p:cNvPr>
          <p:cNvSpPr txBox="1"/>
          <p:nvPr/>
        </p:nvSpPr>
        <p:spPr>
          <a:xfrm>
            <a:off x="2817628" y="134642"/>
            <a:ext cx="654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06E58-BE20-4400-94C4-1DF1D7366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81" y="542260"/>
            <a:ext cx="8368182" cy="5365961"/>
          </a:xfrm>
          <a:prstGeom prst="rect">
            <a:avLst/>
          </a:prstGeom>
        </p:spPr>
      </p:pic>
      <p:pic>
        <p:nvPicPr>
          <p:cNvPr id="4" name="Picture 3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9969D98A-4EEF-4561-822B-572F196207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54" y="-83988"/>
            <a:ext cx="1561171" cy="15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5DE9235C-3291-4349-81D0-097852E3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56" y="507137"/>
            <a:ext cx="6084154" cy="4532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216ED-B626-4C85-9FCC-18BF11B98FDB}"/>
              </a:ext>
            </a:extLst>
          </p:cNvPr>
          <p:cNvSpPr txBox="1"/>
          <p:nvPr/>
        </p:nvSpPr>
        <p:spPr>
          <a:xfrm>
            <a:off x="1871331" y="5188688"/>
            <a:ext cx="876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 thảo luận nhóm để giải quyết tình 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E5915-1467-4684-8F32-50D17EB57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51" y="145089"/>
            <a:ext cx="6265162" cy="4650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B29BC-14F4-43EC-82FB-D3D9E14D2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89" y="145090"/>
            <a:ext cx="5590511" cy="46501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2E6A9B-CFBB-4F31-B00E-E8E1E95C94B2}"/>
              </a:ext>
            </a:extLst>
          </p:cNvPr>
          <p:cNvSpPr/>
          <p:nvPr/>
        </p:nvSpPr>
        <p:spPr>
          <a:xfrm>
            <a:off x="627321" y="4954772"/>
            <a:ext cx="5468679" cy="12440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 bảo các bạn không nên chê bai ngoại hình của người khác vì thế sẽ làm tổn thương đến họ.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12805E-1514-4026-AB94-D7158EF732BB}"/>
              </a:ext>
            </a:extLst>
          </p:cNvPr>
          <p:cNvSpPr/>
          <p:nvPr/>
        </p:nvSpPr>
        <p:spPr>
          <a:xfrm>
            <a:off x="6723321" y="4954772"/>
            <a:ext cx="5468679" cy="12440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 hỏi thằng bạn vì sao lại làm như vậy, mình đã làm gì sai.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06E58-BE20-4400-94C4-1DF1D736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698" y="1"/>
            <a:ext cx="8229600" cy="52770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ACAB73-87D4-468D-9FD7-3E1795E58EE0}"/>
              </a:ext>
            </a:extLst>
          </p:cNvPr>
          <p:cNvSpPr/>
          <p:nvPr/>
        </p:nvSpPr>
        <p:spPr>
          <a:xfrm>
            <a:off x="2977117" y="5277099"/>
            <a:ext cx="6209413" cy="12440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 hít thở sâu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tĩnh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bảo em trai lần sau không được như vậy.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2785" y="3006461"/>
            <a:ext cx="358799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4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C8C02881-39A6-4E06-BC78-10B0DB4C90D8}"/>
              </a:ext>
            </a:extLst>
          </p:cNvPr>
          <p:cNvSpPr/>
          <p:nvPr/>
        </p:nvSpPr>
        <p:spPr>
          <a:xfrm>
            <a:off x="3565772" y="258198"/>
            <a:ext cx="7389213" cy="2654939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Chia sẻ những cảm xúc tiêu cực mà em đã gặp phải và cách em kiềm chế cảm xúc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2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nhóm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đôi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9BD93252-E70E-44A0-8E10-4ABA3AAC2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54" y="-83988"/>
            <a:ext cx="1561171" cy="15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290855"/>
            <a:ext cx="89782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C90B9-F986-487B-8AA1-4657F980DF47}"/>
              </a:ext>
            </a:extLst>
          </p:cNvPr>
          <p:cNvSpPr txBox="1"/>
          <p:nvPr/>
        </p:nvSpPr>
        <p:spPr>
          <a:xfrm>
            <a:off x="1715716" y="6488668"/>
            <a:ext cx="89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9544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C17C2-C78F-4B82-BF2A-FF1DBAADA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8" y="333917"/>
            <a:ext cx="7662382" cy="4405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E905D2-58D6-4DB4-BE65-EB1E7BCB7650}"/>
              </a:ext>
            </a:extLst>
          </p:cNvPr>
          <p:cNvSpPr/>
          <p:nvPr/>
        </p:nvSpPr>
        <p:spPr>
          <a:xfrm>
            <a:off x="4412512" y="4827181"/>
            <a:ext cx="3285460" cy="871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3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A6FA0-2385-46AD-A42B-3B6C8FA0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60" y="167351"/>
            <a:ext cx="7985512" cy="4766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E8F39F-DC4E-4E23-9500-0DABE4BD308A}"/>
              </a:ext>
            </a:extLst>
          </p:cNvPr>
          <p:cNvSpPr/>
          <p:nvPr/>
        </p:nvSpPr>
        <p:spPr>
          <a:xfrm>
            <a:off x="4453269" y="5039832"/>
            <a:ext cx="4595037" cy="871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0094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285460" y="1299653"/>
            <a:ext cx="5875417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1979601" y="2702694"/>
              <a:ext cx="359663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BBE8BFE0-A32F-42F0-A0E0-2556590D68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54" y="-83988"/>
            <a:ext cx="1561171" cy="15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E867A-6C6A-46B4-A3B7-585DD603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91" y="520996"/>
            <a:ext cx="7022200" cy="39949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20640E-B248-49AB-BA1A-8348E24F2947}"/>
              </a:ext>
            </a:extLst>
          </p:cNvPr>
          <p:cNvSpPr/>
          <p:nvPr/>
        </p:nvSpPr>
        <p:spPr>
          <a:xfrm>
            <a:off x="4049232" y="4720856"/>
            <a:ext cx="4595037" cy="871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47FCD-53B4-477B-90AA-F78B500D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299" y="701749"/>
            <a:ext cx="6355402" cy="3748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6C649-DEC1-4342-BC03-067CF3C9E5EC}"/>
              </a:ext>
            </a:extLst>
          </p:cNvPr>
          <p:cNvSpPr/>
          <p:nvPr/>
        </p:nvSpPr>
        <p:spPr>
          <a:xfrm>
            <a:off x="4837813" y="4561367"/>
            <a:ext cx="3094074" cy="871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D6ABB-E27B-449F-B4CF-019536B32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947" y="474921"/>
            <a:ext cx="8011840" cy="36079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B88B6E-5E0F-4E4C-9B4D-23E6491C97A1}"/>
              </a:ext>
            </a:extLst>
          </p:cNvPr>
          <p:cNvSpPr/>
          <p:nvPr/>
        </p:nvSpPr>
        <p:spPr>
          <a:xfrm>
            <a:off x="3242930" y="4306186"/>
            <a:ext cx="6368903" cy="871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6088DA-A710-42D0-900C-E2F6D3265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555" y="2073348"/>
            <a:ext cx="9706229" cy="3912781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62684-A28B-4B27-96A4-DE2F928B47A6}"/>
              </a:ext>
            </a:extLst>
          </p:cNvPr>
          <p:cNvSpPr txBox="1"/>
          <p:nvPr/>
        </p:nvSpPr>
        <p:spPr>
          <a:xfrm>
            <a:off x="233917" y="11695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xử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70505-12E8-4B88-9E24-537ADC7D3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01" y="834101"/>
            <a:ext cx="7523943" cy="2919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ECD70-4CAA-45E6-B150-7AC1495B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932" y="4048901"/>
            <a:ext cx="6865469" cy="19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62684-A28B-4B27-96A4-DE2F928B47A6}"/>
              </a:ext>
            </a:extLst>
          </p:cNvPr>
          <p:cNvSpPr txBox="1"/>
          <p:nvPr/>
        </p:nvSpPr>
        <p:spPr>
          <a:xfrm>
            <a:off x="233917" y="11695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xử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36B87-9B34-45E2-B534-D11C95364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76" y="717430"/>
            <a:ext cx="6926042" cy="118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70102-B4EE-41F4-B857-D12220DDF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888" y="1957784"/>
            <a:ext cx="5038725" cy="3648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5296A4-6FCC-488F-9325-C71F0020D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58" y="2566201"/>
            <a:ext cx="3383259" cy="1725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2BEFC-41CA-45DF-B2BC-96511E364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186" y="2343149"/>
            <a:ext cx="3232298" cy="14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nhóm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đôi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A70505-12E8-4B88-9E24-537ADC7D3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01" y="834101"/>
            <a:ext cx="7523943" cy="2919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ECD70-4CAA-45E6-B150-7AC1495B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932" y="4048901"/>
            <a:ext cx="6865469" cy="1974998"/>
          </a:xfrm>
          <a:prstGeom prst="rect">
            <a:avLst/>
          </a:prstGeom>
        </p:spPr>
      </p:pic>
      <p:pic>
        <p:nvPicPr>
          <p:cNvPr id="7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D56ADE32-15F8-4163-9A63-516A3B26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3861525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4EE6A-AE9A-44AC-B75A-C25A081180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1823495" y="4064338"/>
            <a:ext cx="914403" cy="944717"/>
          </a:xfrm>
          <a:prstGeom prst="rect">
            <a:avLst/>
          </a:prstGeom>
        </p:spPr>
      </p:pic>
      <p:pic>
        <p:nvPicPr>
          <p:cNvPr id="9" name="Picture 8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B2673199-DB83-489A-A7D6-8DA2285162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54" y="-83988"/>
            <a:ext cx="1561171" cy="15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36B87-9B34-45E2-B534-D11C9536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976" y="717430"/>
            <a:ext cx="6926042" cy="118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70102-B4EE-41F4-B857-D12220DD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88" y="1957784"/>
            <a:ext cx="5038725" cy="3648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5296A4-6FCC-488F-9325-C71F0020D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8" y="2566201"/>
            <a:ext cx="3383259" cy="1725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2BEFC-41CA-45DF-B2BC-96511E364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186" y="2343149"/>
            <a:ext cx="3232298" cy="1484571"/>
          </a:xfrm>
          <a:prstGeom prst="rect">
            <a:avLst/>
          </a:prstGeom>
        </p:spPr>
      </p:pic>
      <p:pic>
        <p:nvPicPr>
          <p:cNvPr id="15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C7582C33-3257-4CD9-965D-CFFBA94D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908" y="1899305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1B2E3-44DF-4C3C-AC18-37462FA12C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-52315" y="1957784"/>
            <a:ext cx="914403" cy="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Xử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lý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tình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huống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E5915-1467-4684-8F32-50D17EB57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4" y="400271"/>
            <a:ext cx="6265162" cy="4650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B29BC-14F4-43EC-82FB-D3D9E14D2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89" y="400270"/>
            <a:ext cx="5590511" cy="46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306</Words>
  <Application>Microsoft Office PowerPoint</Application>
  <PresentationFormat>Widescreen</PresentationFormat>
  <Paragraphs>43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UTM Cookies</vt:lpstr>
      <vt:lpstr>字魂36号-正文宋楷</vt:lpstr>
      <vt:lpstr>字魂59号-创粗黑</vt:lpstr>
      <vt:lpstr>包图主题2</vt:lpstr>
      <vt:lpstr>3_Office 主题​​</vt:lpstr>
      <vt:lpstr>Office 主题</vt:lpstr>
      <vt:lpstr>2_Office Theme</vt:lpstr>
      <vt:lpstr>6_Office Theme</vt:lpstr>
      <vt:lpstr>4_Office Theme</vt:lpstr>
      <vt:lpstr>Cute Sticker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</cp:revision>
  <dcterms:created xsi:type="dcterms:W3CDTF">2021-09-01T05:27:56Z</dcterms:created>
  <dcterms:modified xsi:type="dcterms:W3CDTF">2025-04-10T05:13:57Z</dcterms:modified>
</cp:coreProperties>
</file>