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1" r:id="rId2"/>
    <p:sldMasterId id="2147483697" r:id="rId3"/>
    <p:sldMasterId id="2147483710" r:id="rId4"/>
    <p:sldMasterId id="2147483722" r:id="rId5"/>
  </p:sldMasterIdLst>
  <p:notesMasterIdLst>
    <p:notesMasterId r:id="rId14"/>
  </p:notesMasterIdLst>
  <p:sldIdLst>
    <p:sldId id="259" r:id="rId6"/>
    <p:sldId id="2925" r:id="rId7"/>
    <p:sldId id="2920" r:id="rId8"/>
    <p:sldId id="2910" r:id="rId9"/>
    <p:sldId id="2926" r:id="rId10"/>
    <p:sldId id="267" r:id="rId11"/>
    <p:sldId id="292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20089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3763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7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12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0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1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5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55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3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6135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71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6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4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139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2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4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079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4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1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664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6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46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3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652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076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39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26" Type="http://schemas.openxmlformats.org/officeDocument/2006/relationships/image" Target="../media/image51.gif"/><Relationship Id="rId3" Type="http://schemas.openxmlformats.org/officeDocument/2006/relationships/image" Target="../media/image38.png"/><Relationship Id="rId21" Type="http://schemas.microsoft.com/office/2007/relationships/hdphoto" Target="../media/hdphoto8.wdp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gif"/><Relationship Id="rId25" Type="http://schemas.microsoft.com/office/2007/relationships/hdphoto" Target="../media/hdphoto10.wdp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openxmlformats.org/officeDocument/2006/relationships/image" Target="../media/image48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42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41.gif"/><Relationship Id="rId14" Type="http://schemas.openxmlformats.org/officeDocument/2006/relationships/image" Target="../media/image44.gif"/><Relationship Id="rId22" Type="http://schemas.openxmlformats.org/officeDocument/2006/relationships/image" Target="../media/image49.png"/><Relationship Id="rId27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93703" y="2462009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  <a:extLst>
              <a:ext uri="{FF2B5EF4-FFF2-40B4-BE49-F238E27FC236}">
                <a16:creationId xmlns:a16="http://schemas.microsoft.com/office/drawing/2014/main" id="{F89D8C25-33A1-45C0-B6BC-ED7377BB4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video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194578" y="2218239"/>
            <a:ext cx="55327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err="1">
                <a:solidFill>
                  <a:srgbClr val="FFFF00"/>
                </a:solidFill>
              </a:rPr>
              <a:t>Tìm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đọc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sách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>
                <a:solidFill>
                  <a:srgbClr val="FFFF00"/>
                </a:solidFill>
              </a:rPr>
              <a:t>báo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viết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về</a:t>
            </a:r>
            <a:endParaRPr lang="en-US" sz="4000" b="1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vật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hoang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dã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rial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sẻ</a:t>
            </a:r>
            <a:endParaRPr lang="en-US" sz="7200" dirty="0">
              <a:solidFill>
                <a:prstClr val="black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Arial"/>
              </a:rPr>
              <a:t>lớp</a:t>
            </a:r>
            <a:r>
              <a:rPr lang="en-US" sz="7200" dirty="0">
                <a:solidFill>
                  <a:prstClr val="black"/>
                </a:solidFill>
                <a:latin typeface="Arial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308312-BD4A-4C53-A8E5-79126E05DDDA}"/>
              </a:ext>
            </a:extLst>
          </p:cNvPr>
          <p:cNvSpPr/>
          <p:nvPr/>
        </p:nvSpPr>
        <p:spPr>
          <a:xfrm>
            <a:off x="8071884" y="211020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129</Words>
  <Application>Microsoft Office PowerPoint</Application>
  <PresentationFormat>Widescreen</PresentationFormat>
  <Paragraphs>26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Averta Std CY Bold</vt:lpstr>
      <vt:lpstr>等线</vt:lpstr>
      <vt:lpstr>微软雅黑</vt:lpstr>
      <vt:lpstr>Quicksand Medium</vt:lpstr>
      <vt:lpstr>华康少女文字W5(P)</vt:lpstr>
      <vt:lpstr>Arial</vt:lpstr>
      <vt:lpstr>Arial-Rounded</vt:lpstr>
      <vt:lpstr>Calibri</vt:lpstr>
      <vt:lpstr>Calibri Light</vt:lpstr>
      <vt:lpstr>Times New Roman</vt:lpstr>
      <vt:lpstr>Hoạt động</vt:lpstr>
      <vt:lpstr>Office 主题</vt:lpstr>
      <vt:lpstr>https://www.freeppt7.com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2021-07-31T09:04:45Z</dcterms:created>
  <dcterms:modified xsi:type="dcterms:W3CDTF">2021-07-31T09:12:17Z</dcterms:modified>
</cp:coreProperties>
</file>