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9"/>
  </p:notesMasterIdLst>
  <p:sldIdLst>
    <p:sldId id="259" r:id="rId3"/>
    <p:sldId id="2007577130" r:id="rId4"/>
    <p:sldId id="2007577133" r:id="rId5"/>
    <p:sldId id="2007577131" r:id="rId6"/>
    <p:sldId id="200757713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B2C15-970C-461E-8B52-6FB44E56B89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B228-FAC4-4025-ADE3-AFC2634F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5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5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7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77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2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1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06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5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9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01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9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65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2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0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9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467F5-2F01-45FA-8165-60ED91EDB6B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9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1D666-5667-4F66-868A-98B643F6914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9616" y="2274838"/>
            <a:ext cx="528058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3)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D6DCBC-6066-4CC9-91B7-432038DC4BB9}"/>
              </a:ext>
            </a:extLst>
          </p:cNvPr>
          <p:cNvSpPr/>
          <p:nvPr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endParaRPr lang="en-VN" sz="12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1290272" y="944687"/>
            <a:ext cx="58058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Bờ tre quanh hồ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Suốt ngày đón khách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Một đàn cò bạch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Hạ cánh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eo mừng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 chợt tưng bừng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Nở đầy hoa trắng.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72769-630A-4275-A20E-3B4714AAAF04}"/>
              </a:ext>
            </a:extLst>
          </p:cNvPr>
          <p:cNvSpPr txBox="1"/>
          <p:nvPr/>
        </p:nvSpPr>
        <p:spPr>
          <a:xfrm>
            <a:off x="6215606" y="738834"/>
            <a:ext cx="68637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Đến chơi im lặng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Có bác bồ nông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Đứng nhìn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Im như tượng đá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Một chú bói cá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Đỗ xuống cành mềm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Chú vụt bay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Đậu vào chỗ cũ.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/>
          <p:nvPr/>
        </p:nvCxnSpPr>
        <p:spPr>
          <a:xfrm>
            <a:off x="1412398" y="1370492"/>
            <a:ext cx="509286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21D61-91EB-4205-8F87-29E7FA4A3AFB}"/>
              </a:ext>
            </a:extLst>
          </p:cNvPr>
          <p:cNvCxnSpPr>
            <a:cxnSpLocks/>
          </p:cNvCxnSpPr>
          <p:nvPr/>
        </p:nvCxnSpPr>
        <p:spPr>
          <a:xfrm>
            <a:off x="1412398" y="1904071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7EEB5-A82C-4384-A369-38A48BE3BE04}"/>
              </a:ext>
            </a:extLst>
          </p:cNvPr>
          <p:cNvCxnSpPr>
            <a:cxnSpLocks/>
          </p:cNvCxnSpPr>
          <p:nvPr/>
        </p:nvCxnSpPr>
        <p:spPr>
          <a:xfrm>
            <a:off x="1408683" y="245851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E8857-CB80-4202-A213-B71A98C5B4FB}"/>
              </a:ext>
            </a:extLst>
          </p:cNvPr>
          <p:cNvCxnSpPr>
            <a:cxnSpLocks/>
          </p:cNvCxnSpPr>
          <p:nvPr/>
        </p:nvCxnSpPr>
        <p:spPr>
          <a:xfrm>
            <a:off x="1389937" y="3014097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F0AC2-BBCA-4C18-971E-C60835C25355}"/>
              </a:ext>
            </a:extLst>
          </p:cNvPr>
          <p:cNvCxnSpPr>
            <a:cxnSpLocks/>
          </p:cNvCxnSpPr>
          <p:nvPr/>
        </p:nvCxnSpPr>
        <p:spPr>
          <a:xfrm>
            <a:off x="1408683" y="3593261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9C4297-B00C-4AAA-AEFB-84DE2088561C}"/>
              </a:ext>
            </a:extLst>
          </p:cNvPr>
          <p:cNvCxnSpPr>
            <a:cxnSpLocks/>
          </p:cNvCxnSpPr>
          <p:nvPr/>
        </p:nvCxnSpPr>
        <p:spPr>
          <a:xfrm>
            <a:off x="6335975" y="1157468"/>
            <a:ext cx="504662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02EE1A-9F7D-4A1B-829A-242387DF6203}"/>
              </a:ext>
            </a:extLst>
          </p:cNvPr>
          <p:cNvCxnSpPr>
            <a:cxnSpLocks/>
          </p:cNvCxnSpPr>
          <p:nvPr/>
        </p:nvCxnSpPr>
        <p:spPr>
          <a:xfrm>
            <a:off x="6393848" y="1736203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29901-CE9A-4F45-8A9C-F9C040E7E2D4}"/>
              </a:ext>
            </a:extLst>
          </p:cNvPr>
          <p:cNvCxnSpPr>
            <a:cxnSpLocks/>
          </p:cNvCxnSpPr>
          <p:nvPr/>
        </p:nvCxnSpPr>
        <p:spPr>
          <a:xfrm>
            <a:off x="6251476" y="224548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90ECA7FF-90CF-49D7-AD5C-D5AF3D7C2090}"/>
              </a:ext>
            </a:extLst>
          </p:cNvPr>
          <p:cNvSpPr/>
          <p:nvPr/>
        </p:nvSpPr>
        <p:spPr>
          <a:xfrm>
            <a:off x="1603140" y="4310725"/>
            <a:ext cx="4570598" cy="2276604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chữ nào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6D9154-15BD-41B7-96CC-BF8AF3F17E53}"/>
              </a:ext>
            </a:extLst>
          </p:cNvPr>
          <p:cNvCxnSpPr>
            <a:cxnSpLocks/>
          </p:cNvCxnSpPr>
          <p:nvPr/>
        </p:nvCxnSpPr>
        <p:spPr>
          <a:xfrm>
            <a:off x="6310353" y="3329114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53EEBA-E49B-45BC-8C15-FD232559D775}"/>
              </a:ext>
            </a:extLst>
          </p:cNvPr>
          <p:cNvCxnSpPr>
            <a:cxnSpLocks/>
          </p:cNvCxnSpPr>
          <p:nvPr/>
        </p:nvCxnSpPr>
        <p:spPr>
          <a:xfrm>
            <a:off x="1389936" y="4135127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74A91E-39FC-416E-85A1-133E409AFC1B}"/>
              </a:ext>
            </a:extLst>
          </p:cNvPr>
          <p:cNvCxnSpPr>
            <a:cxnSpLocks/>
          </p:cNvCxnSpPr>
          <p:nvPr/>
        </p:nvCxnSpPr>
        <p:spPr>
          <a:xfrm>
            <a:off x="6303562" y="3870981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820253-1BB7-4F18-9415-A3F3303D87BD}"/>
              </a:ext>
            </a:extLst>
          </p:cNvPr>
          <p:cNvCxnSpPr>
            <a:cxnSpLocks/>
          </p:cNvCxnSpPr>
          <p:nvPr/>
        </p:nvCxnSpPr>
        <p:spPr>
          <a:xfrm>
            <a:off x="6382538" y="4461647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A23094-32BD-4E68-8762-D6C9780D3888}"/>
              </a:ext>
            </a:extLst>
          </p:cNvPr>
          <p:cNvCxnSpPr>
            <a:cxnSpLocks/>
          </p:cNvCxnSpPr>
          <p:nvPr/>
        </p:nvCxnSpPr>
        <p:spPr>
          <a:xfrm>
            <a:off x="6303562" y="504866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70097F-4D2E-45DE-B8C2-8A54AEB8C82F}"/>
              </a:ext>
            </a:extLst>
          </p:cNvPr>
          <p:cNvCxnSpPr>
            <a:cxnSpLocks/>
          </p:cNvCxnSpPr>
          <p:nvPr/>
        </p:nvCxnSpPr>
        <p:spPr>
          <a:xfrm>
            <a:off x="6251476" y="2787248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DC490D-6A7B-4E68-BF0D-3F837A344C67}"/>
              </a:ext>
            </a:extLst>
          </p:cNvPr>
          <p:cNvSpPr txBox="1"/>
          <p:nvPr/>
        </p:nvSpPr>
        <p:spPr>
          <a:xfrm>
            <a:off x="3453414" y="88777"/>
            <a:ext cx="412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Bờ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tre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đón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khách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914445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D6DCBC-6066-4CC9-91B7-432038DC4BB9}"/>
              </a:ext>
            </a:extLst>
          </p:cNvPr>
          <p:cNvSpPr/>
          <p:nvPr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Design by: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24874-DA18-4B1E-8CAD-92133DBDFECA}"/>
              </a:ext>
            </a:extLst>
          </p:cNvPr>
          <p:cNvSpPr txBox="1"/>
          <p:nvPr/>
        </p:nvSpPr>
        <p:spPr>
          <a:xfrm>
            <a:off x="3780629" y="140864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A65AC-C98B-42EA-AFBB-07E6B2D096E3}"/>
              </a:ext>
            </a:extLst>
          </p:cNvPr>
          <p:cNvSpPr/>
          <p:nvPr/>
        </p:nvSpPr>
        <p:spPr>
          <a:xfrm>
            <a:off x="3468285" y="2681149"/>
            <a:ext cx="27176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D8A8CE-CBEA-4058-9EA6-29D2DAF13053}"/>
              </a:ext>
            </a:extLst>
          </p:cNvPr>
          <p:cNvSpPr/>
          <p:nvPr/>
        </p:nvSpPr>
        <p:spPr>
          <a:xfrm>
            <a:off x="3637961" y="29248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9470B1-4490-4764-9665-807C006B8227}"/>
              </a:ext>
            </a:extLst>
          </p:cNvPr>
          <p:cNvSpPr/>
          <p:nvPr/>
        </p:nvSpPr>
        <p:spPr>
          <a:xfrm>
            <a:off x="3468285" y="3269593"/>
            <a:ext cx="27176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F2B37B-3324-4D53-8CB7-C1CC89B7ACE3}"/>
              </a:ext>
            </a:extLst>
          </p:cNvPr>
          <p:cNvSpPr/>
          <p:nvPr/>
        </p:nvSpPr>
        <p:spPr>
          <a:xfrm>
            <a:off x="3637961" y="351328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7D797-19D3-40EF-BE33-D158B72031DA}"/>
              </a:ext>
            </a:extLst>
          </p:cNvPr>
          <p:cNvSpPr/>
          <p:nvPr/>
        </p:nvSpPr>
        <p:spPr>
          <a:xfrm>
            <a:off x="3468285" y="3858037"/>
            <a:ext cx="27176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36F9D5-3637-49F9-B085-9D7D057FA935}"/>
              </a:ext>
            </a:extLst>
          </p:cNvPr>
          <p:cNvSpPr/>
          <p:nvPr/>
        </p:nvSpPr>
        <p:spPr>
          <a:xfrm>
            <a:off x="3637961" y="410172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B2E06-D73F-42B0-9191-76B85C01A996}"/>
              </a:ext>
            </a:extLst>
          </p:cNvPr>
          <p:cNvSpPr/>
          <p:nvPr/>
        </p:nvSpPr>
        <p:spPr>
          <a:xfrm>
            <a:off x="3468285" y="4446481"/>
            <a:ext cx="27176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6EA1FE-B994-4CE0-9C50-D2147966EFC0}"/>
              </a:ext>
            </a:extLst>
          </p:cNvPr>
          <p:cNvSpPr/>
          <p:nvPr/>
        </p:nvSpPr>
        <p:spPr>
          <a:xfrm>
            <a:off x="3637961" y="469017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878146-76FE-4D7D-A42D-EEE31809A119}"/>
              </a:ext>
            </a:extLst>
          </p:cNvPr>
          <p:cNvSpPr/>
          <p:nvPr/>
        </p:nvSpPr>
        <p:spPr>
          <a:xfrm>
            <a:off x="3468285" y="2105157"/>
            <a:ext cx="27176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6C95CF-08D3-4387-9A36-D923C45DA1D3}"/>
              </a:ext>
            </a:extLst>
          </p:cNvPr>
          <p:cNvSpPr/>
          <p:nvPr/>
        </p:nvSpPr>
        <p:spPr>
          <a:xfrm>
            <a:off x="3637961" y="236851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779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60636-937A-401B-B041-7FEDBB301D19}"/>
              </a:ext>
            </a:extLst>
          </p:cNvPr>
          <p:cNvSpPr txBox="1"/>
          <p:nvPr/>
        </p:nvSpPr>
        <p:spPr>
          <a:xfrm>
            <a:off x="1207910" y="541867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hay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F26B4-5B52-457E-9FC1-3179E16305C6}"/>
              </a:ext>
            </a:extLst>
          </p:cNvPr>
          <p:cNvSpPr txBox="1"/>
          <p:nvPr/>
        </p:nvSpPr>
        <p:spPr>
          <a:xfrm>
            <a:off x="1207910" y="1761066"/>
            <a:ext cx="930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68C07-8A85-4D00-A127-2758CE373779}"/>
              </a:ext>
            </a:extLst>
          </p:cNvPr>
          <p:cNvSpPr/>
          <p:nvPr/>
        </p:nvSpPr>
        <p:spPr>
          <a:xfrm>
            <a:off x="2144889" y="1862667"/>
            <a:ext cx="383822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C9869-487D-469B-8A52-5C898F956BB1}"/>
              </a:ext>
            </a:extLst>
          </p:cNvPr>
          <p:cNvSpPr/>
          <p:nvPr/>
        </p:nvSpPr>
        <p:spPr>
          <a:xfrm>
            <a:off x="1298222" y="2493495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1564C-B519-4F9D-B43F-B92FB577B58C}"/>
              </a:ext>
            </a:extLst>
          </p:cNvPr>
          <p:cNvSpPr/>
          <p:nvPr/>
        </p:nvSpPr>
        <p:spPr>
          <a:xfrm>
            <a:off x="4233225" y="2548741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4012E-AE6E-42D0-96AA-F1431E86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78" y="3700058"/>
            <a:ext cx="5466644" cy="30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FA326-1545-418B-97EA-47D2C9F94842}"/>
              </a:ext>
            </a:extLst>
          </p:cNvPr>
          <p:cNvSpPr txBox="1"/>
          <p:nvPr/>
        </p:nvSpPr>
        <p:spPr>
          <a:xfrm>
            <a:off x="1275643" y="496712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036C2-5D3D-4405-A60D-B9AFD9072064}"/>
              </a:ext>
            </a:extLst>
          </p:cNvPr>
          <p:cNvSpPr txBox="1"/>
          <p:nvPr/>
        </p:nvSpPr>
        <p:spPr>
          <a:xfrm>
            <a:off x="632175" y="1232203"/>
            <a:ext cx="690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690C9-746B-465C-998F-36503FEF5C06}"/>
              </a:ext>
            </a:extLst>
          </p:cNvPr>
          <p:cNvSpPr txBox="1"/>
          <p:nvPr/>
        </p:nvSpPr>
        <p:spPr>
          <a:xfrm>
            <a:off x="632175" y="1844583"/>
            <a:ext cx="10058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58FB-949B-4893-83A9-21F8901F9EC5}"/>
              </a:ext>
            </a:extLst>
          </p:cNvPr>
          <p:cNvSpPr txBox="1"/>
          <p:nvPr/>
        </p:nvSpPr>
        <p:spPr>
          <a:xfrm>
            <a:off x="632174" y="3533927"/>
            <a:ext cx="756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A32A4-D3A6-4A71-A265-974DF03AB2EA}"/>
              </a:ext>
            </a:extLst>
          </p:cNvPr>
          <p:cNvSpPr txBox="1"/>
          <p:nvPr/>
        </p:nvSpPr>
        <p:spPr>
          <a:xfrm>
            <a:off x="632174" y="4027267"/>
            <a:ext cx="8207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liễu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mênh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6A1F70-7D62-4FB0-AC97-5BD1DDB46AE8}"/>
              </a:ext>
            </a:extLst>
          </p:cNvPr>
          <p:cNvSpPr/>
          <p:nvPr/>
        </p:nvSpPr>
        <p:spPr>
          <a:xfrm>
            <a:off x="1794931" y="2025603"/>
            <a:ext cx="451556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879509-B2CB-4203-ABD7-EDB6D1073540}"/>
              </a:ext>
            </a:extLst>
          </p:cNvPr>
          <p:cNvSpPr/>
          <p:nvPr/>
        </p:nvSpPr>
        <p:spPr>
          <a:xfrm>
            <a:off x="2789767" y="2499386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5EB47-F9C7-4429-98E2-F5E659DF34B4}"/>
              </a:ext>
            </a:extLst>
          </p:cNvPr>
          <p:cNvSpPr/>
          <p:nvPr/>
        </p:nvSpPr>
        <p:spPr>
          <a:xfrm>
            <a:off x="5396088" y="3005035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BC41F0-3605-49F8-AB02-2C3461B2EEE0}"/>
              </a:ext>
            </a:extLst>
          </p:cNvPr>
          <p:cNvSpPr/>
          <p:nvPr/>
        </p:nvSpPr>
        <p:spPr>
          <a:xfrm>
            <a:off x="3163059" y="4212896"/>
            <a:ext cx="620889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7FCB91-27C7-4F6F-BB21-662B520DF4A5}"/>
              </a:ext>
            </a:extLst>
          </p:cNvPr>
          <p:cNvSpPr/>
          <p:nvPr/>
        </p:nvSpPr>
        <p:spPr>
          <a:xfrm>
            <a:off x="1523997" y="5206509"/>
            <a:ext cx="541867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37AE88-7517-47ED-8BE4-3DD998EC780A}"/>
              </a:ext>
            </a:extLst>
          </p:cNvPr>
          <p:cNvSpPr/>
          <p:nvPr/>
        </p:nvSpPr>
        <p:spPr>
          <a:xfrm>
            <a:off x="4735686" y="4663040"/>
            <a:ext cx="660402" cy="341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C332F2-C05B-4268-8F7D-6B1BFB3667CF}"/>
              </a:ext>
            </a:extLst>
          </p:cNvPr>
          <p:cNvSpPr/>
          <p:nvPr/>
        </p:nvSpPr>
        <p:spPr>
          <a:xfrm>
            <a:off x="8657423" y="6640491"/>
            <a:ext cx="3523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224</Words>
  <Application>Microsoft Office PowerPoint</Application>
  <PresentationFormat>Widescreen</PresentationFormat>
  <Paragraphs>44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等线</vt:lpstr>
      <vt:lpstr>等线 Light</vt:lpstr>
      <vt:lpstr>HP001 4 hàng</vt:lpstr>
      <vt:lpstr>HP001 4 hang 1 ô ly</vt:lpstr>
      <vt:lpstr>Times New Roman</vt:lpstr>
      <vt:lpstr>千图网拥有20W+精美PPT模板 更多PPT模板下载至：www.58pic.com/office/ppt​​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4</cp:revision>
  <dcterms:created xsi:type="dcterms:W3CDTF">2021-08-02T04:39:36Z</dcterms:created>
  <dcterms:modified xsi:type="dcterms:W3CDTF">2023-03-01T15:50:08Z</dcterms:modified>
</cp:coreProperties>
</file>