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99" r:id="rId6"/>
    <p:sldMasterId id="2147483913" r:id="rId7"/>
    <p:sldMasterId id="2147483918" r:id="rId8"/>
  </p:sldMasterIdLst>
  <p:notesMasterIdLst>
    <p:notesMasterId r:id="rId23"/>
  </p:notesMasterIdLst>
  <p:sldIdLst>
    <p:sldId id="256" r:id="rId9"/>
    <p:sldId id="2884" r:id="rId10"/>
    <p:sldId id="3401" r:id="rId11"/>
    <p:sldId id="3402" r:id="rId12"/>
    <p:sldId id="3403" r:id="rId13"/>
    <p:sldId id="3404" r:id="rId14"/>
    <p:sldId id="3405" r:id="rId15"/>
    <p:sldId id="260" r:id="rId16"/>
    <p:sldId id="261" r:id="rId17"/>
    <p:sldId id="3399" r:id="rId18"/>
    <p:sldId id="265" r:id="rId19"/>
    <p:sldId id="2902" r:id="rId20"/>
    <p:sldId id="2893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07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14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313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04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1206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347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5279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472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6365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1400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0238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6959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2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3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5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1570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525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59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61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28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59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8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6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76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062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39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4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1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0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slide" Target="slide9.xml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6.png"/><Relationship Id="rId11" Type="http://schemas.openxmlformats.org/officeDocument/2006/relationships/slide" Target="slide8.xml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slide" Target="slide7.xml"/><Relationship Id="rId4" Type="http://schemas.openxmlformats.org/officeDocument/2006/relationships/image" Target="../media/image44.png"/><Relationship Id="rId9" Type="http://schemas.openxmlformats.org/officeDocument/2006/relationships/slide" Target="slide6.xml"/><Relationship Id="rId14" Type="http://schemas.openxmlformats.org/officeDocument/2006/relationships/image" Target="../media/image4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slide" Target="slide4.xml"/><Relationship Id="rId5" Type="http://schemas.openxmlformats.org/officeDocument/2006/relationships/image" Target="../media/image45.png"/><Relationship Id="rId10" Type="http://schemas.openxmlformats.org/officeDocument/2006/relationships/image" Target="../media/image55.gif"/><Relationship Id="rId4" Type="http://schemas.openxmlformats.org/officeDocument/2006/relationships/image" Target="../media/image44.png"/><Relationship Id="rId9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4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openxmlformats.org/officeDocument/2006/relationships/slide" Target="slide4.xml"/><Relationship Id="rId4" Type="http://schemas.openxmlformats.org/officeDocument/2006/relationships/image" Target="../media/image44.png"/><Relationship Id="rId9" Type="http://schemas.openxmlformats.org/officeDocument/2006/relationships/image" Target="../media/image5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4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openxmlformats.org/officeDocument/2006/relationships/slide" Target="slide4.xml"/><Relationship Id="rId4" Type="http://schemas.openxmlformats.org/officeDocument/2006/relationships/image" Target="../media/image44.png"/><Relationship Id="rId9" Type="http://schemas.openxmlformats.org/officeDocument/2006/relationships/image" Target="../media/image5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4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openxmlformats.org/officeDocument/2006/relationships/slide" Target="slide4.xml"/><Relationship Id="rId4" Type="http://schemas.openxmlformats.org/officeDocument/2006/relationships/image" Target="../media/image44.png"/><Relationship Id="rId9" Type="http://schemas.openxmlformats.org/officeDocument/2006/relationships/image" Target="../media/image5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4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openxmlformats.org/officeDocument/2006/relationships/slide" Target="slide4.xml"/><Relationship Id="rId4" Type="http://schemas.openxmlformats.org/officeDocument/2006/relationships/image" Target="../media/image44.png"/><Relationship Id="rId9" Type="http://schemas.openxmlformats.org/officeDocument/2006/relationships/image" Target="../media/image5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755780" y="1154664"/>
            <a:ext cx="10874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43237" y="2095459"/>
            <a:ext cx="7057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41855" y="653203"/>
            <a:ext cx="1699799" cy="590594"/>
            <a:chOff x="3068529" y="776629"/>
            <a:chExt cx="1322501" cy="46166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F116F83-954B-414F-B43F-145322BA05BB}"/>
                </a:ext>
              </a:extLst>
            </p:cNvPr>
            <p:cNvSpPr/>
            <p:nvPr/>
          </p:nvSpPr>
          <p:spPr>
            <a:xfrm>
              <a:off x="3068529" y="776629"/>
              <a:ext cx="437322" cy="43732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EE4BF7-2D91-4EAC-8E93-7EB5F969BBA0}"/>
                </a:ext>
              </a:extLst>
            </p:cNvPr>
            <p:cNvSpPr txBox="1"/>
            <p:nvPr/>
          </p:nvSpPr>
          <p:spPr>
            <a:xfrm>
              <a:off x="3505851" y="776629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B3E5DB3-6F63-4DE4-993A-DB5C794D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96" y="306728"/>
            <a:ext cx="2237784" cy="86349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A6A186-65E7-4108-AAA8-28EB8ECF054B}"/>
              </a:ext>
            </a:extLst>
          </p:cNvPr>
          <p:cNvSpPr txBox="1"/>
          <p:nvPr/>
        </p:nvSpPr>
        <p:spPr>
          <a:xfrm>
            <a:off x="985346" y="137851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873F4-C7BC-4D5A-9EB9-41292D2BFEB0}"/>
              </a:ext>
            </a:extLst>
          </p:cNvPr>
          <p:cNvSpPr txBox="1"/>
          <p:nvPr/>
        </p:nvSpPr>
        <p:spPr>
          <a:xfrm>
            <a:off x="6224729" y="137851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4186D5-0680-41EE-8228-4C366A5A3A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588" y="1350391"/>
            <a:ext cx="4860141" cy="1271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FC0B80-BC92-40BF-BF96-9ED33B2552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257" y="1271967"/>
            <a:ext cx="4832483" cy="1259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414D30-15A2-46FE-90F9-EB42BB65DEC8}"/>
              </a:ext>
            </a:extLst>
          </p:cNvPr>
          <p:cNvSpPr txBox="1"/>
          <p:nvPr/>
        </p:nvSpPr>
        <p:spPr>
          <a:xfrm>
            <a:off x="3567964" y="176683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2665C-A84D-4187-8C38-9728B1B1BD17}"/>
              </a:ext>
            </a:extLst>
          </p:cNvPr>
          <p:cNvSpPr txBox="1"/>
          <p:nvPr/>
        </p:nvSpPr>
        <p:spPr>
          <a:xfrm>
            <a:off x="5259289" y="1738696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EDAF6A-E181-441C-9D68-03C724863448}"/>
              </a:ext>
            </a:extLst>
          </p:cNvPr>
          <p:cNvSpPr txBox="1"/>
          <p:nvPr/>
        </p:nvSpPr>
        <p:spPr>
          <a:xfrm>
            <a:off x="8687122" y="1738696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5A6E0E-23A8-4655-8D6C-72B15041FE53}"/>
              </a:ext>
            </a:extLst>
          </p:cNvPr>
          <p:cNvSpPr txBox="1"/>
          <p:nvPr/>
        </p:nvSpPr>
        <p:spPr>
          <a:xfrm>
            <a:off x="10415044" y="1738696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C2AC3F-891C-49D2-9A81-C9AE747F627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362" y="2531497"/>
            <a:ext cx="4860142" cy="257168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CCCDCD3-B462-4781-8017-BA5F7FCDBAAC}"/>
              </a:ext>
            </a:extLst>
          </p:cNvPr>
          <p:cNvSpPr/>
          <p:nvPr/>
        </p:nvSpPr>
        <p:spPr>
          <a:xfrm>
            <a:off x="389762" y="2799766"/>
            <a:ext cx="648945" cy="58937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35287E-8133-4650-AB9A-0B980EB8E2D1}"/>
              </a:ext>
            </a:extLst>
          </p:cNvPr>
          <p:cNvSpPr txBox="1"/>
          <p:nvPr/>
        </p:nvSpPr>
        <p:spPr>
          <a:xfrm>
            <a:off x="1078812" y="2802256"/>
            <a:ext cx="55505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06A209-395B-4AF2-A09E-1E8C4DF58FC4}"/>
              </a:ext>
            </a:extLst>
          </p:cNvPr>
          <p:cNvSpPr txBox="1"/>
          <p:nvPr/>
        </p:nvSpPr>
        <p:spPr>
          <a:xfrm>
            <a:off x="4768328" y="464770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7A364F-E198-4C87-AF68-89FE5CDA8D3B}"/>
              </a:ext>
            </a:extLst>
          </p:cNvPr>
          <p:cNvSpPr txBox="1"/>
          <p:nvPr/>
        </p:nvSpPr>
        <p:spPr>
          <a:xfrm>
            <a:off x="1375370" y="5103181"/>
            <a:ext cx="833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Nam trang trí được số chiếc đèn ông sao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B7C9B5-41AD-4E7D-AA55-B00F2D7708DF}"/>
              </a:ext>
            </a:extLst>
          </p:cNvPr>
          <p:cNvSpPr txBox="1"/>
          <p:nvPr/>
        </p:nvSpPr>
        <p:spPr>
          <a:xfrm>
            <a:off x="2685835" y="555865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30 : 5 = 6 (chiếc)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776124-F4FB-448B-ACEA-091F22C135CF}"/>
              </a:ext>
            </a:extLst>
          </p:cNvPr>
          <p:cNvSpPr txBox="1"/>
          <p:nvPr/>
        </p:nvSpPr>
        <p:spPr>
          <a:xfrm>
            <a:off x="4416930" y="594639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 số: 6 chiếc đèn ông sao.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77308" y="3226777"/>
            <a:ext cx="218198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67964" y="3713285"/>
            <a:ext cx="290939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79024" y="4129454"/>
            <a:ext cx="449833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22131" y="4545623"/>
            <a:ext cx="344658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10711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hông có mô tả.">
            <a:extLst>
              <a:ext uri="{FF2B5EF4-FFF2-40B4-BE49-F238E27FC236}">
                <a16:creationId xmlns:a16="http://schemas.microsoft.com/office/drawing/2014/main" id="{06594555-35E1-4811-A78E-483B1757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81" y="218311"/>
            <a:ext cx="2641729" cy="10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7F29173-8642-4E2B-AECC-99D1A0EB4A89}"/>
              </a:ext>
            </a:extLst>
          </p:cNvPr>
          <p:cNvSpPr txBox="1"/>
          <p:nvPr/>
        </p:nvSpPr>
        <p:spPr>
          <a:xfrm flipH="1">
            <a:off x="774964" y="1421395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 TẤM THẺ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CD50B-3443-42F3-9AEC-225E2AFCD9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414" y="382356"/>
            <a:ext cx="1693179" cy="1426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CBDCC-D103-4AEE-9E74-7EC602666E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398" y="421468"/>
            <a:ext cx="4954612" cy="2130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511141-ABBB-4090-8494-5FC8A8966BE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318" y="2305303"/>
            <a:ext cx="5360771" cy="4170341"/>
          </a:xfrm>
          <a:prstGeom prst="rect">
            <a:avLst/>
          </a:prstGeom>
        </p:spPr>
      </p:pic>
      <p:pic>
        <p:nvPicPr>
          <p:cNvPr id="11" name="Picture 10" descr="Business Rules Clip Art - Royalty Free - GoGraph">
            <a:extLst>
              <a:ext uri="{FF2B5EF4-FFF2-40B4-BE49-F238E27FC236}">
                <a16:creationId xmlns:a16="http://schemas.microsoft.com/office/drawing/2014/main" id="{C54E7FAD-B7D6-4B52-BF32-CF032DB8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2754883" y="1939611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7FBA850B-F3A9-4299-AB3B-128F04205DB6}"/>
              </a:ext>
            </a:extLst>
          </p:cNvPr>
          <p:cNvSpPr txBox="1"/>
          <p:nvPr/>
        </p:nvSpPr>
        <p:spPr>
          <a:xfrm>
            <a:off x="1307624" y="3161620"/>
            <a:ext cx="51526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 theo nhóm.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12 tấm thẻ trên mặt bàn. Khi đến lượt, người chơi gieo xúc xắc, úp một tấm thẻ ghi phép tính có kết quả bằng số chấm ở mặt trên xúc xắc.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 chơi kết thúc khi úp được 6 tấm thẻ.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BB178D-D38B-46AE-BD22-4EF6952FD2D9}"/>
              </a:ext>
            </a:extLst>
          </p:cNvPr>
          <p:cNvSpPr/>
          <p:nvPr/>
        </p:nvSpPr>
        <p:spPr>
          <a:xfrm>
            <a:off x="1234862" y="2172712"/>
            <a:ext cx="5360771" cy="417034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1224216"/>
            <a:chOff x="1523998" y="0"/>
            <a:chExt cx="2190751" cy="1224216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33328" y="146998"/>
              <a:ext cx="1972089" cy="1077218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949144" y="1973958"/>
            <a:ext cx="6293710" cy="11037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ài</a:t>
            </a: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44: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5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96980" y="1338946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5829" y="378140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 : 5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: 5 = 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5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5172" y="857279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x 5 = 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x 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237</Words>
  <Application>Microsoft Office PowerPoint</Application>
  <PresentationFormat>Widescreen</PresentationFormat>
  <Paragraphs>64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微软雅黑</vt:lpstr>
      <vt:lpstr>宋体</vt:lpstr>
      <vt:lpstr>.VnBlack</vt:lpstr>
      <vt:lpstr>Arial</vt:lpstr>
      <vt:lpstr>Arial-Rounded</vt:lpstr>
      <vt:lpstr>Bungee Inline</vt:lpstr>
      <vt:lpstr>Calibri</vt:lpstr>
      <vt:lpstr>Calibri Light</vt:lpstr>
      <vt:lpstr>等线</vt:lpstr>
      <vt:lpstr>黑体</vt:lpstr>
      <vt:lpstr>Times New Roman</vt:lpstr>
      <vt:lpstr>方正静蕾简体</vt:lpstr>
      <vt:lpstr>Office Theme</vt:lpstr>
      <vt:lpstr>1_Office 主题</vt:lpstr>
      <vt:lpstr>2_Office 主题</vt:lpstr>
      <vt:lpstr>https://www.freeppt7.com</vt:lpstr>
      <vt:lpstr>3_Office 主题</vt:lpstr>
      <vt:lpstr>3_第一PPT，www.1ppt.com</vt:lpstr>
      <vt:lpstr>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44</cp:revision>
  <dcterms:created xsi:type="dcterms:W3CDTF">2021-07-20T01:55:21Z</dcterms:created>
  <dcterms:modified xsi:type="dcterms:W3CDTF">2023-02-12T15:12:43Z</dcterms:modified>
</cp:coreProperties>
</file>