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87" r:id="rId5"/>
    <p:sldMasterId id="2147483700" r:id="rId6"/>
  </p:sldMasterIdLst>
  <p:notesMasterIdLst>
    <p:notesMasterId r:id="rId27"/>
  </p:notesMasterIdLst>
  <p:sldIdLst>
    <p:sldId id="256" r:id="rId7"/>
    <p:sldId id="3399" r:id="rId8"/>
    <p:sldId id="257" r:id="rId9"/>
    <p:sldId id="260" r:id="rId10"/>
    <p:sldId id="3400" r:id="rId11"/>
    <p:sldId id="269" r:id="rId12"/>
    <p:sldId id="259" r:id="rId13"/>
    <p:sldId id="2007577155" r:id="rId14"/>
    <p:sldId id="2007577127" r:id="rId15"/>
    <p:sldId id="2007577156" r:id="rId16"/>
    <p:sldId id="2007577157" r:id="rId17"/>
    <p:sldId id="285" r:id="rId18"/>
    <p:sldId id="261" r:id="rId19"/>
    <p:sldId id="2007577158" r:id="rId20"/>
    <p:sldId id="2007577159" r:id="rId21"/>
    <p:sldId id="2007577115" r:id="rId22"/>
    <p:sldId id="3401" r:id="rId23"/>
    <p:sldId id="271" r:id="rId24"/>
    <p:sldId id="267" r:id="rId25"/>
    <p:sldId id="28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EAA"/>
    <a:srgbClr val="C5E5A1"/>
    <a:srgbClr val="EC9DAE"/>
    <a:srgbClr val="F5D1D9"/>
    <a:srgbClr val="74C3C6"/>
    <a:srgbClr val="A4ECE5"/>
    <a:srgbClr val="FF8C9F"/>
    <a:srgbClr val="EDD42B"/>
    <a:srgbClr val="F5B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DEF58-915F-48B0-AF5E-9B7A06DF2996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31A09-249F-4AAF-A048-3EE6B3CBF3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231A09-249F-4AAF-A048-3EE6B3CBF3C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63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43542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71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12230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2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33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98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9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6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8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9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2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27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3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03747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360052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978908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492659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018246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93647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" b="17581"/>
          <a:stretch/>
        </p:blipFill>
        <p:spPr>
          <a:xfrm>
            <a:off x="0" y="0"/>
            <a:ext cx="12203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14264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0771270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9154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078620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794628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91886381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833501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58383135"/>
      </p:ext>
    </p:extLst>
  </p:cSld>
  <p:clrMapOvr>
    <a:masterClrMapping/>
  </p:clrMapOvr>
  <p:transition spd="slow">
    <p:split orient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04216160"/>
      </p:ext>
    </p:extLst>
  </p:cSld>
  <p:clrMapOvr>
    <a:masterClrMapping/>
  </p:clrMapOvr>
  <p:transition spd="slow">
    <p:split orient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47825995"/>
      </p:ext>
    </p:extLst>
  </p:cSld>
  <p:clrMapOvr>
    <a:masterClrMapping/>
  </p:clrMapOvr>
  <p:transition spd="slow">
    <p:split orient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3684159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56061941"/>
      </p:ext>
    </p:extLst>
  </p:cSld>
  <p:clrMapOvr>
    <a:masterClrMapping/>
  </p:clrMapOvr>
  <p:transition spd="slow">
    <p:split orient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36763423"/>
      </p:ext>
    </p:extLst>
  </p:cSld>
  <p:clrMapOvr>
    <a:masterClrMapping/>
  </p:clrMapOvr>
  <p:transition spd="slow">
    <p:split orient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702244"/>
      </p:ext>
    </p:extLst>
  </p:cSld>
  <p:clrMapOvr>
    <a:masterClrMapping/>
  </p:clrMapOvr>
  <p:transition spd="slow">
    <p:split orient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885634342"/>
      </p:ext>
    </p:extLst>
  </p:cSld>
  <p:clrMapOvr>
    <a:masterClrMapping/>
  </p:clrMapOvr>
  <p:transition spd="slow">
    <p:split orient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38829849"/>
      </p:ext>
    </p:extLst>
  </p:cSld>
  <p:clrMapOvr>
    <a:masterClrMapping/>
  </p:clrMapOvr>
  <p:transition spd="slow"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96700408"/>
      </p:ext>
    </p:extLst>
  </p:cSld>
  <p:clrMapOvr>
    <a:masterClrMapping/>
  </p:clrMapOvr>
  <p:transition spd="slow"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7437317"/>
      </p:ext>
    </p:extLst>
  </p:cSld>
  <p:clrMapOvr>
    <a:masterClrMapping/>
  </p:clrMapOvr>
  <p:transition spd="slow">
    <p:split orient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69433436"/>
      </p:ext>
    </p:extLst>
  </p:cSld>
  <p:clrMapOvr>
    <a:masterClrMapping/>
  </p:clrMapOvr>
  <p:transition spd="slow">
    <p:split orient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20090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057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08145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20321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917479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792850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3499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335338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08859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753977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8591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3BE2C917-C185-4529-B658-720C4C5476D1}" type="datetimeFigureOut">
              <a:rPr lang="zh-CN" altLang="en-US" smtClean="0"/>
              <a:pPr/>
              <a:t>2025/4/10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6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E962-A5B1-492A-953A-52C9DB33B05F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9F5AE-C8DB-4029-88A3-6A72695154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39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0553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3917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>
    <p:split orient="vert"/>
  </p:transition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2025/4/10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9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907" y="3238197"/>
            <a:ext cx="4736185" cy="300822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30224" y="1572848"/>
            <a:ext cx="7129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23:</a:t>
            </a:r>
          </a:p>
          <a:p>
            <a:pPr algn="ctr"/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chuyện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lạc</a:t>
            </a:r>
            <a:r>
              <a:rPr lang="en-US" altLang="zh-CN" sz="4800" b="1" dirty="0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4800" b="1" dirty="0" err="1">
                <a:ln>
                  <a:solidFill>
                    <a:schemeClr val="bg1"/>
                  </a:solidFill>
                </a:ln>
                <a:solidFill>
                  <a:srgbClr val="FF8C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đường</a:t>
            </a:r>
            <a:endParaRPr lang="en-US" altLang="zh-CN" sz="4800" b="1" dirty="0">
              <a:ln>
                <a:solidFill>
                  <a:schemeClr val="bg1"/>
                </a:solidFill>
              </a:ln>
              <a:solidFill>
                <a:srgbClr val="FF8C9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Chia sẻ về những cách phòng tránh bị lạc</a:t>
            </a:r>
            <a:endParaRPr lang="en-US" altLang="zh-CN" sz="4000" b="1" dirty="0" err="1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11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4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144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68" y="2697832"/>
            <a:ext cx="2156071" cy="218883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099467" y="2033603"/>
            <a:ext cx="1202284" cy="3800458"/>
            <a:chOff x="3291738" y="1328057"/>
            <a:chExt cx="1202284" cy="380045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3023">
              <a:off x="3291738" y="1328057"/>
              <a:ext cx="793484" cy="80554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694509" y="2825247"/>
              <a:ext cx="793484" cy="805543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992919">
              <a:off x="3532081" y="4329001"/>
              <a:ext cx="793484" cy="805543"/>
            </a:xfrm>
            <a:prstGeom prst="rect">
              <a:avLst/>
            </a:prstGeom>
          </p:spPr>
        </p:pic>
      </p:grpSp>
      <p:sp>
        <p:nvSpPr>
          <p:cNvPr id="2" name="圆角矩形 1"/>
          <p:cNvSpPr/>
          <p:nvPr/>
        </p:nvSpPr>
        <p:spPr>
          <a:xfrm>
            <a:off x="4492977" y="1609106"/>
            <a:ext cx="5892801" cy="1369409"/>
          </a:xfrm>
          <a:prstGeom prst="roundRect">
            <a:avLst/>
          </a:prstGeom>
          <a:solidFill>
            <a:srgbClr val="A4E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Luôn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theo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người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lớn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4492977" y="3236044"/>
            <a:ext cx="5892801" cy="1395039"/>
          </a:xfrm>
          <a:prstGeom prst="roundRect">
            <a:avLst/>
          </a:prstGeom>
          <a:solidFill>
            <a:srgbClr val="F5D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Phải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quan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sát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tự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ý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tách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nhóm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đi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riêng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4492977" y="4886669"/>
            <a:ext cx="5892801" cy="13950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Không</a:t>
            </a:r>
            <a:r>
              <a:rPr lang="en-US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 </a:t>
            </a:r>
            <a:r>
              <a:rPr lang="vi-VN" altLang="zh-CN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+mn-lt"/>
              </a:rPr>
              <a:t>mải nhìn ngắm đồ chơi hay mải mê chơi </a:t>
            </a:r>
            <a:endParaRPr lang="zh-CN" altLang="en-US" sz="2800" dirty="0">
              <a:solidFill>
                <a:schemeClr val="tx1"/>
              </a:solidFill>
              <a:latin typeface="+mj-lt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3DDB2-5BA7-4113-AE55-682D19C77B99}"/>
              </a:ext>
            </a:extLst>
          </p:cNvPr>
          <p:cNvSpPr txBox="1"/>
          <p:nvPr/>
        </p:nvSpPr>
        <p:spPr>
          <a:xfrm>
            <a:off x="3898980" y="620498"/>
            <a:ext cx="7806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</a:t>
            </a:r>
            <a:r>
              <a:rPr lang="en-US" sz="3200" b="1" dirty="0" err="1"/>
              <a:t>phòng</a:t>
            </a:r>
            <a:r>
              <a:rPr lang="en-US" sz="3200" b="1" dirty="0"/>
              <a:t> </a:t>
            </a:r>
            <a:r>
              <a:rPr lang="en-US" sz="3200" b="1" dirty="0" err="1"/>
              <a:t>tránh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38" y="1173662"/>
            <a:ext cx="2005588" cy="427025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564974" y="1586941"/>
            <a:ext cx="6497080" cy="3653338"/>
            <a:chOff x="577516" y="2189747"/>
            <a:chExt cx="4529412" cy="2791327"/>
          </a:xfrm>
        </p:grpSpPr>
        <p:sp>
          <p:nvSpPr>
            <p:cNvPr id="2" name="圆角矩形 1"/>
            <p:cNvSpPr/>
            <p:nvPr/>
          </p:nvSpPr>
          <p:spPr>
            <a:xfrm>
              <a:off x="577516" y="2189747"/>
              <a:ext cx="4529412" cy="2791327"/>
            </a:xfrm>
            <a:prstGeom prst="roundRect">
              <a:avLst/>
            </a:prstGeom>
            <a:solidFill>
              <a:srgbClr val="F5D1D9"/>
            </a:solidFill>
            <a:ln>
              <a:solidFill>
                <a:srgbClr val="F5D1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3" name="矩形: 圆角 2"/>
            <p:cNvSpPr/>
            <p:nvPr/>
          </p:nvSpPr>
          <p:spPr>
            <a:xfrm>
              <a:off x="703386" y="2362200"/>
              <a:ext cx="4283228" cy="2448951"/>
            </a:xfrm>
            <a:prstGeom prst="roundRect">
              <a:avLst/>
            </a:prstGeom>
            <a:noFill/>
            <a:ln w="28575">
              <a:solidFill>
                <a:srgbClr val="EC9DAE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BC7DBE-F3AB-4FE1-92A0-4AB204341F72}"/>
              </a:ext>
            </a:extLst>
          </p:cNvPr>
          <p:cNvSpPr txBox="1"/>
          <p:nvPr/>
        </p:nvSpPr>
        <p:spPr>
          <a:xfrm>
            <a:off x="2327944" y="2351781"/>
            <a:ext cx="47953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/>
              <a:t>Kể</a:t>
            </a:r>
            <a:r>
              <a:rPr lang="en-US" sz="4400" b="1" dirty="0"/>
              <a:t> </a:t>
            </a:r>
            <a:r>
              <a:rPr lang="en-US" sz="4400" b="1" dirty="0" err="1"/>
              <a:t>những</a:t>
            </a:r>
            <a:r>
              <a:rPr lang="en-US" sz="4400" b="1" dirty="0"/>
              <a:t> </a:t>
            </a:r>
            <a:r>
              <a:rPr lang="en-US" sz="4400" b="1" dirty="0" err="1"/>
              <a:t>việc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làm</a:t>
            </a:r>
            <a:r>
              <a:rPr lang="en-US" sz="4400" b="1" dirty="0"/>
              <a:t>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chẳng</a:t>
            </a:r>
            <a:r>
              <a:rPr lang="en-US" sz="4400" b="1" dirty="0"/>
              <a:t> may </a:t>
            </a:r>
            <a:r>
              <a:rPr lang="en-US" sz="4400" b="1" dirty="0" err="1"/>
              <a:t>bị</a:t>
            </a:r>
            <a:r>
              <a:rPr lang="en-US" sz="4400" b="1" dirty="0"/>
              <a:t> </a:t>
            </a:r>
            <a:r>
              <a:rPr lang="en-US" sz="4400" b="1" dirty="0" err="1"/>
              <a:t>lạc</a:t>
            </a:r>
            <a:endParaRPr lang="en-US" sz="4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5782596"/>
            <a:ext cx="12143107" cy="10754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5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83" y="-101102"/>
            <a:ext cx="8022228" cy="6861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9" name="Text Box 9"/>
          <p:cNvSpPr txBox="1"/>
          <p:nvPr/>
        </p:nvSpPr>
        <p:spPr>
          <a:xfrm>
            <a:off x="3599173" y="1778918"/>
            <a:ext cx="460069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Thảo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luận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nhóm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 6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5509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102" y="1260526"/>
            <a:ext cx="8839200" cy="81311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DC73D4B-4873-4D95-B955-9353CF9FCBD2}"/>
              </a:ext>
            </a:extLst>
          </p:cNvPr>
          <p:cNvSpPr/>
          <p:nvPr/>
        </p:nvSpPr>
        <p:spPr>
          <a:xfrm>
            <a:off x="3285948" y="3429000"/>
            <a:ext cx="5998685" cy="33904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268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41510" y="1040202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473" y="339239"/>
            <a:ext cx="2061034" cy="2061034"/>
          </a:xfrm>
          <a:prstGeom prst="rect">
            <a:avLst/>
          </a:prstGeom>
        </p:spPr>
      </p:pic>
      <p:pic>
        <p:nvPicPr>
          <p:cNvPr id="9" name="图片 22">
            <a:extLst>
              <a:ext uri="{FF2B5EF4-FFF2-40B4-BE49-F238E27FC236}">
                <a16:creationId xmlns:a16="http://schemas.microsoft.com/office/drawing/2014/main" id="{3A1A751D-7D16-4BD3-8629-962A6963F11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89" y="2106989"/>
            <a:ext cx="3578860" cy="39414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69A7D1-ADDE-4495-8E04-ABFDDB89DA03}"/>
              </a:ext>
            </a:extLst>
          </p:cNvPr>
          <p:cNvSpPr txBox="1"/>
          <p:nvPr/>
        </p:nvSpPr>
        <p:spPr>
          <a:xfrm>
            <a:off x="4592136" y="1572436"/>
            <a:ext cx="591811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điều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mình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nghị</a:t>
            </a:r>
            <a:r>
              <a:rPr lang="en-US" sz="2800" dirty="0"/>
              <a:t> </a:t>
            </a:r>
            <a:r>
              <a:rPr lang="en-US" sz="2800" dirty="0" err="1"/>
              <a:t>họ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  <a:p>
            <a:pPr marL="285750" indent="-285750" algn="just">
              <a:buFontTx/>
              <a:buChar char="-"/>
            </a:pPr>
            <a:r>
              <a:rPr lang="en-US" sz="2800" dirty="0"/>
              <a:t>Khi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sự</a:t>
            </a:r>
            <a:r>
              <a:rPr lang="en-US" sz="2800" dirty="0"/>
              <a:t> </a:t>
            </a:r>
            <a:r>
              <a:rPr lang="en-US" sz="2800" dirty="0" err="1"/>
              <a:t>trợ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tránh</a:t>
            </a:r>
            <a:r>
              <a:rPr lang="en-US" sz="2800" dirty="0"/>
              <a:t> </a:t>
            </a:r>
            <a:r>
              <a:rPr lang="en-US" sz="2800" dirty="0" err="1"/>
              <a:t>rủi</a:t>
            </a:r>
            <a:r>
              <a:rPr lang="en-US" sz="2800" dirty="0"/>
              <a:t> </a:t>
            </a:r>
            <a:r>
              <a:rPr lang="en-US" sz="2800" dirty="0" err="1"/>
              <a:t>ro</a:t>
            </a:r>
            <a:r>
              <a:rPr lang="en-US" sz="2800" dirty="0"/>
              <a:t>, tai </a:t>
            </a:r>
            <a:r>
              <a:rPr lang="en-US" sz="2800" dirty="0" err="1"/>
              <a:t>nạn</a:t>
            </a:r>
            <a:r>
              <a:rPr lang="en-US" sz="2800" dirty="0"/>
              <a:t> </a:t>
            </a:r>
            <a:r>
              <a:rPr lang="en-US" sz="2800" dirty="0" err="1"/>
              <a:t>xảy</a:t>
            </a:r>
            <a:r>
              <a:rPr lang="en-US" sz="2800" dirty="0"/>
              <a:t> ra</a:t>
            </a:r>
          </a:p>
        </p:txBody>
      </p:sp>
    </p:spTree>
    <p:extLst>
      <p:ext uri="{BB962C8B-B14F-4D97-AF65-F5344CB8AC3E}">
        <p14:creationId xmlns:p14="http://schemas.microsoft.com/office/powerpoint/2010/main" val="177640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58360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Mở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rộng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580" y="105285"/>
            <a:ext cx="6773041" cy="462435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680" y="1632814"/>
            <a:ext cx="5299881" cy="41740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689" y="4369735"/>
            <a:ext cx="2190808" cy="21908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C1F3C-1ADD-422D-A7FE-88D854B1481A}"/>
              </a:ext>
            </a:extLst>
          </p:cNvPr>
          <p:cNvSpPr txBox="1"/>
          <p:nvPr/>
        </p:nvSpPr>
        <p:spPr>
          <a:xfrm>
            <a:off x="1197625" y="2828834"/>
            <a:ext cx="46613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</a:t>
            </a:r>
            <a:r>
              <a:rPr lang="en-US" sz="3600" b="1" dirty="0" err="1"/>
              <a:t>các</a:t>
            </a:r>
            <a:r>
              <a:rPr lang="en-US" sz="3600" b="1" dirty="0"/>
              <a:t> chi </a:t>
            </a:r>
            <a:r>
              <a:rPr lang="en-US" sz="3600" b="1" dirty="0" err="1"/>
              <a:t>tiết</a:t>
            </a:r>
            <a:r>
              <a:rPr lang="en-US" sz="3600" b="1" dirty="0"/>
              <a:t>, </a:t>
            </a:r>
            <a:r>
              <a:rPr lang="en-US" sz="3600" b="1" dirty="0" err="1"/>
              <a:t>đồ</a:t>
            </a:r>
            <a:r>
              <a:rPr lang="en-US" sz="3600" b="1" dirty="0"/>
              <a:t> </a:t>
            </a:r>
            <a:r>
              <a:rPr lang="en-US" sz="3600" b="1" dirty="0" err="1"/>
              <a:t>vật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lớp</a:t>
            </a:r>
            <a:endParaRPr lang="en-US" sz="3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2E2D6-3176-490E-A600-2856E93631D0}"/>
              </a:ext>
            </a:extLst>
          </p:cNvPr>
          <p:cNvSpPr txBox="1"/>
          <p:nvPr/>
        </p:nvSpPr>
        <p:spPr>
          <a:xfrm>
            <a:off x="5285205" y="1198041"/>
            <a:ext cx="46613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Quan </a:t>
            </a:r>
            <a:r>
              <a:rPr lang="en-US" sz="3600" b="1" dirty="0" err="1"/>
              <a:t>sát</a:t>
            </a:r>
            <a:r>
              <a:rPr lang="en-US" sz="3600" b="1" dirty="0"/>
              <a:t> m</a:t>
            </a:r>
            <a:r>
              <a:rPr lang="vi-VN" sz="3600" b="1" dirty="0"/>
              <a:t>ột người có đeo, mặc nhiều phụ kiện, nhiều chi tiết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61" y="3869820"/>
            <a:ext cx="5782878" cy="29529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443" y="-24387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783F0A-E7E4-41A2-A14C-94D8D81EA960}"/>
              </a:ext>
            </a:extLst>
          </p:cNvPr>
          <p:cNvSpPr txBox="1"/>
          <p:nvPr/>
        </p:nvSpPr>
        <p:spPr>
          <a:xfrm>
            <a:off x="3056078" y="1120675"/>
            <a:ext cx="6107288" cy="23083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dirty="0"/>
              <a:t>Về nhà, các em cùng bố mẹ quan sát kĩ con đường từ nhà đến trường xem có những đặc điểm gì đáng nhớ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E64E62-AC5F-4FF5-9D0E-716A451CB7D1}"/>
              </a:ext>
            </a:extLst>
          </p:cNvPr>
          <p:cNvSpPr txBox="1"/>
          <p:nvPr/>
        </p:nvSpPr>
        <p:spPr>
          <a:xfrm>
            <a:off x="2675467" y="107841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Khởi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động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68" y="3429000"/>
            <a:ext cx="4444264" cy="28228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86796" y="857130"/>
            <a:ext cx="4016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Củng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cố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dặn</a:t>
            </a:r>
            <a:r>
              <a:rPr lang="en-US" altLang="zh-CN" sz="7200" b="1" dirty="0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7200" b="1" dirty="0" err="1">
                <a:solidFill>
                  <a:srgbClr val="EC9D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dò</a:t>
            </a:r>
            <a:endParaRPr lang="zh-CN" altLang="en-US" sz="7200" b="1" dirty="0">
              <a:solidFill>
                <a:srgbClr val="EC9D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1648177"/>
            <a:ext cx="6737685" cy="328506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89" y="1038915"/>
            <a:ext cx="2061034" cy="20610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56D9EA4-CCE8-42D2-A3B5-72F813367AB6}"/>
              </a:ext>
            </a:extLst>
          </p:cNvPr>
          <p:cNvSpPr txBox="1"/>
          <p:nvPr/>
        </p:nvSpPr>
        <p:spPr>
          <a:xfrm>
            <a:off x="4847584" y="2469155"/>
            <a:ext cx="5407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/>
              <a:t>1. </a:t>
            </a:r>
            <a:r>
              <a:rPr lang="en-US" sz="3600" dirty="0" err="1"/>
              <a:t>Cùng</a:t>
            </a:r>
            <a:r>
              <a:rPr lang="en-US" sz="3600" dirty="0"/>
              <a:t> </a:t>
            </a: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trò</a:t>
            </a:r>
            <a:r>
              <a:rPr lang="en-US" sz="3600" dirty="0"/>
              <a:t> </a:t>
            </a:r>
            <a:r>
              <a:rPr lang="en-US" sz="3600" i="1" dirty="0" err="1"/>
              <a:t>Bầy</a:t>
            </a:r>
            <a:r>
              <a:rPr lang="en-US" sz="3600" i="1" dirty="0"/>
              <a:t> </a:t>
            </a:r>
            <a:r>
              <a:rPr lang="en-US" sz="3600" i="1" dirty="0" err="1"/>
              <a:t>cáo</a:t>
            </a:r>
            <a:r>
              <a:rPr lang="en-US" sz="3600" i="1" dirty="0"/>
              <a:t> </a:t>
            </a:r>
            <a:r>
              <a:rPr lang="en-US" sz="3600" i="1" dirty="0" err="1"/>
              <a:t>trong</a:t>
            </a:r>
            <a:r>
              <a:rPr lang="en-US" sz="3600" i="1" dirty="0"/>
              <a:t> </a:t>
            </a:r>
            <a:r>
              <a:rPr lang="en-US" sz="3600" i="1" dirty="0" err="1"/>
              <a:t>đêm</a:t>
            </a:r>
            <a:r>
              <a:rPr lang="en-US" sz="3600" dirty="0"/>
              <a:t>. </a:t>
            </a:r>
            <a:r>
              <a:rPr lang="en-US" sz="3600" dirty="0" err="1"/>
              <a:t>Bám</a:t>
            </a:r>
            <a:r>
              <a:rPr lang="en-US" sz="3600" dirty="0"/>
              <a:t> </a:t>
            </a:r>
            <a:r>
              <a:rPr lang="en-US" sz="3600" dirty="0" err="1"/>
              <a:t>vai</a:t>
            </a:r>
            <a:r>
              <a:rPr lang="en-US" sz="3600" dirty="0"/>
              <a:t> </a:t>
            </a:r>
            <a:r>
              <a:rPr lang="en-US" sz="3600" dirty="0" err="1"/>
              <a:t>nhau</a:t>
            </a:r>
            <a:r>
              <a:rPr lang="en-US" sz="3600" dirty="0"/>
              <a:t>,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đi</a:t>
            </a:r>
            <a:r>
              <a:rPr lang="en-US" sz="3600" dirty="0"/>
              <a:t> </a:t>
            </a:r>
            <a:r>
              <a:rPr lang="en-US" sz="3600" dirty="0" err="1"/>
              <a:t>vừa</a:t>
            </a:r>
            <a:r>
              <a:rPr lang="en-US" sz="3600" dirty="0"/>
              <a:t> </a:t>
            </a:r>
            <a:r>
              <a:rPr lang="en-US" sz="3600" dirty="0" err="1"/>
              <a:t>đọc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002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sp>
        <p:nvSpPr>
          <p:cNvPr id="13" name="Wave 12">
            <a:extLst>
              <a:ext uri="{FF2B5EF4-FFF2-40B4-BE49-F238E27FC236}">
                <a16:creationId xmlns:a16="http://schemas.microsoft.com/office/drawing/2014/main" id="{8B64080F-7FA3-4ACA-95B0-8D055176F35A}"/>
              </a:ext>
            </a:extLst>
          </p:cNvPr>
          <p:cNvSpPr/>
          <p:nvPr/>
        </p:nvSpPr>
        <p:spPr>
          <a:xfrm>
            <a:off x="1216268" y="1713493"/>
            <a:ext cx="10295467" cy="414044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Wave 13">
            <a:extLst>
              <a:ext uri="{FF2B5EF4-FFF2-40B4-BE49-F238E27FC236}">
                <a16:creationId xmlns:a16="http://schemas.microsoft.com/office/drawing/2014/main" id="{507E40E0-E7B1-448E-AACE-09ADAAC8F0CE}"/>
              </a:ext>
            </a:extLst>
          </p:cNvPr>
          <p:cNvSpPr/>
          <p:nvPr/>
        </p:nvSpPr>
        <p:spPr>
          <a:xfrm>
            <a:off x="961988" y="1193745"/>
            <a:ext cx="10295467" cy="4425592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0ECA47-7622-40F9-BE10-E53E6284EB3B}"/>
              </a:ext>
            </a:extLst>
          </p:cNvPr>
          <p:cNvSpPr txBox="1"/>
          <p:nvPr/>
        </p:nvSpPr>
        <p:spPr>
          <a:xfrm>
            <a:off x="1465445" y="1916953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Mẹ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dặn</a:t>
            </a:r>
            <a:r>
              <a:rPr lang="en-US" sz="2800" dirty="0">
                <a:solidFill>
                  <a:srgbClr val="0070C0"/>
                </a:solidFill>
              </a:rPr>
              <a:t>: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Này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các</a:t>
            </a:r>
            <a:r>
              <a:rPr lang="en-US" sz="2800" dirty="0">
                <a:solidFill>
                  <a:srgbClr val="0070C0"/>
                </a:solidFill>
              </a:rPr>
              <a:t> con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Nhớ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bám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theo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Cái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trắng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40A18B-4E88-4626-8C4A-83B3D6DB6F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1" t="2272" b="-1"/>
          <a:stretch/>
        </p:blipFill>
        <p:spPr>
          <a:xfrm>
            <a:off x="6287236" y="494595"/>
            <a:ext cx="4970219" cy="2427111"/>
          </a:xfrm>
          <a:prstGeom prst="ellipse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BAF5D1-D9F3-4706-A2E8-4F8CAD646B64}"/>
              </a:ext>
            </a:extLst>
          </p:cNvPr>
          <p:cNvSpPr txBox="1"/>
          <p:nvPr/>
        </p:nvSpPr>
        <p:spPr>
          <a:xfrm>
            <a:off x="4329891" y="2599060"/>
            <a:ext cx="32963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Đó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là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đốm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Trên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ta</a:t>
            </a: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còn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xa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Đường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rất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tối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CDD90-86BE-40BB-BAB6-2FB8CE1617DD}"/>
              </a:ext>
            </a:extLst>
          </p:cNvPr>
          <p:cNvSpPr txBox="1"/>
          <p:nvPr/>
        </p:nvSpPr>
        <p:spPr>
          <a:xfrm>
            <a:off x="7390751" y="2985814"/>
            <a:ext cx="38898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chỉ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>
                <a:solidFill>
                  <a:srgbClr val="0070C0"/>
                </a:solidFill>
              </a:rPr>
              <a:t>Cho </a:t>
            </a:r>
            <a:r>
              <a:rPr lang="en-US" sz="2800" dirty="0" err="1">
                <a:solidFill>
                  <a:srgbClr val="0070C0"/>
                </a:solidFill>
              </a:rPr>
              <a:t>cáo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đi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Nối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đuôi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nhau</a:t>
            </a:r>
            <a:endParaRPr lang="en-US" sz="2800" dirty="0">
              <a:solidFill>
                <a:srgbClr val="0070C0"/>
              </a:solidFill>
            </a:endParaRPr>
          </a:p>
          <a:p>
            <a:r>
              <a:rPr lang="en-US" sz="2800" dirty="0" err="1">
                <a:solidFill>
                  <a:srgbClr val="0070C0"/>
                </a:solidFill>
              </a:rPr>
              <a:t>Không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sợ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lạc</a:t>
            </a:r>
            <a:r>
              <a:rPr lang="en-US" sz="2800" dirty="0">
                <a:solidFill>
                  <a:srgbClr val="0070C0"/>
                </a:solidFill>
              </a:rPr>
              <a:t>!</a:t>
            </a:r>
          </a:p>
          <a:p>
            <a:pPr lvl="4"/>
            <a:r>
              <a:rPr lang="en-US" sz="2800" i="1" dirty="0">
                <a:solidFill>
                  <a:srgbClr val="0070C0"/>
                </a:solidFill>
              </a:rPr>
              <a:t>(</a:t>
            </a:r>
            <a:r>
              <a:rPr lang="en-US" sz="2800" i="1" dirty="0" err="1">
                <a:solidFill>
                  <a:srgbClr val="0070C0"/>
                </a:solidFill>
              </a:rPr>
              <a:t>Thụy</a:t>
            </a:r>
            <a:r>
              <a:rPr lang="en-US" sz="2800" i="1" dirty="0">
                <a:solidFill>
                  <a:srgbClr val="0070C0"/>
                </a:solidFill>
              </a:rPr>
              <a:t> Anh)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FBA4D5-14CA-4A4A-B94B-4C13DB644B24}"/>
              </a:ext>
            </a:extLst>
          </p:cNvPr>
          <p:cNvSpPr txBox="1"/>
          <p:nvPr/>
        </p:nvSpPr>
        <p:spPr>
          <a:xfrm>
            <a:off x="2675467" y="107841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650106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104553" y="2009469"/>
            <a:ext cx="7443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Khám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静蕾简体" panose="02000000000000000000" pitchFamily="2" charset="-122"/>
                <a:cs typeface="+mn-cs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5B9BD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静蕾简体" panose="020000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0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86930" y="3429000"/>
            <a:ext cx="6297952" cy="345338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37" y="553157"/>
            <a:ext cx="6773041" cy="3589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EA8990-B59E-4308-A79C-30644081503F}"/>
              </a:ext>
            </a:extLst>
          </p:cNvPr>
          <p:cNvSpPr txBox="1"/>
          <p:nvPr/>
        </p:nvSpPr>
        <p:spPr>
          <a:xfrm>
            <a:off x="4229389" y="1430819"/>
            <a:ext cx="571453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hiểu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tình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huống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cách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xử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khi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bị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lạc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A71468-84C2-46D9-BCF2-C8418B88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031" y="2419632"/>
            <a:ext cx="4171732" cy="3192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54DFF2-341B-4C36-B084-39463E47F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41" y="608023"/>
            <a:ext cx="4171732" cy="3184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48AA10-EFCA-4184-8570-A6AB15BABE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041" y="3842412"/>
            <a:ext cx="4392259" cy="2990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CFB19E-1D04-44E1-98D7-CA8654612E78}"/>
              </a:ext>
            </a:extLst>
          </p:cNvPr>
          <p:cNvSpPr txBox="1"/>
          <p:nvPr/>
        </p:nvSpPr>
        <p:spPr>
          <a:xfrm>
            <a:off x="665018" y="1019666"/>
            <a:ext cx="4910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/>
              <a:t>Nêu</a:t>
            </a:r>
            <a:r>
              <a:rPr lang="en-US" sz="3200" b="1" dirty="0"/>
              <a:t> </a:t>
            </a:r>
            <a:r>
              <a:rPr lang="en-US" sz="3200" b="1" dirty="0" err="1"/>
              <a:t>những</a:t>
            </a:r>
            <a:r>
              <a:rPr lang="en-US" sz="3200" b="1" dirty="0"/>
              <a:t> </a:t>
            </a:r>
            <a:r>
              <a:rPr lang="en-US" sz="3200" b="1" dirty="0" err="1"/>
              <a:t>địa</a:t>
            </a:r>
            <a:r>
              <a:rPr lang="en-US" sz="3200" b="1" dirty="0"/>
              <a:t> </a:t>
            </a:r>
            <a:r>
              <a:rPr lang="en-US" sz="3200" b="1" dirty="0" err="1"/>
              <a:t>điểm</a:t>
            </a:r>
            <a:r>
              <a:rPr lang="en-US" sz="3200" b="1" dirty="0"/>
              <a:t> </a:t>
            </a:r>
            <a:r>
              <a:rPr lang="en-US" sz="3200" b="1" dirty="0" err="1"/>
              <a:t>công</a:t>
            </a:r>
            <a:r>
              <a:rPr lang="en-US" sz="3200" b="1" dirty="0"/>
              <a:t> </a:t>
            </a:r>
            <a:r>
              <a:rPr lang="en-US" sz="3200" b="1" dirty="0" err="1"/>
              <a:t>cộng</a:t>
            </a:r>
            <a:r>
              <a:rPr lang="en-US" sz="3200" b="1" dirty="0"/>
              <a:t> </a:t>
            </a:r>
            <a:r>
              <a:rPr lang="en-US" sz="3200" b="1" dirty="0" err="1"/>
              <a:t>em</a:t>
            </a:r>
            <a:r>
              <a:rPr lang="en-US" sz="3200" b="1" dirty="0"/>
              <a:t> </a:t>
            </a:r>
            <a:r>
              <a:rPr lang="en-US" sz="3200" b="1" dirty="0" err="1"/>
              <a:t>có</a:t>
            </a:r>
            <a:r>
              <a:rPr lang="en-US" sz="3200" b="1" dirty="0"/>
              <a:t> </a:t>
            </a:r>
            <a:r>
              <a:rPr lang="en-US" sz="3200" b="1" dirty="0" err="1"/>
              <a:t>thể</a:t>
            </a:r>
            <a:r>
              <a:rPr lang="en-US" sz="3200" b="1" dirty="0"/>
              <a:t> </a:t>
            </a:r>
            <a:r>
              <a:rPr lang="en-US" sz="3200" b="1" dirty="0" err="1"/>
              <a:t>bị</a:t>
            </a:r>
            <a:r>
              <a:rPr lang="en-US" sz="3200" b="1" dirty="0"/>
              <a:t> </a:t>
            </a:r>
            <a:r>
              <a:rPr lang="en-US" sz="3200" b="1" dirty="0" err="1"/>
              <a:t>lạc</a:t>
            </a:r>
            <a:endParaRPr lang="en-US" sz="3200" b="1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44E0572-D21E-41B5-B925-A33446B210C4}"/>
              </a:ext>
            </a:extLst>
          </p:cNvPr>
          <p:cNvSpPr/>
          <p:nvPr/>
        </p:nvSpPr>
        <p:spPr>
          <a:xfrm>
            <a:off x="2088746" y="5208469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Siêu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thị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C0B77BF-D511-479F-ADB3-671C5387E89A}"/>
              </a:ext>
            </a:extLst>
          </p:cNvPr>
          <p:cNvSpPr/>
          <p:nvPr/>
        </p:nvSpPr>
        <p:spPr>
          <a:xfrm>
            <a:off x="6572317" y="3219528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Chợ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ACD18E0-C010-41FD-AC36-F575C4532136}"/>
              </a:ext>
            </a:extLst>
          </p:cNvPr>
          <p:cNvSpPr/>
          <p:nvPr/>
        </p:nvSpPr>
        <p:spPr>
          <a:xfrm>
            <a:off x="6675799" y="6210002"/>
            <a:ext cx="2397706" cy="62288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Công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viên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74" y="1120054"/>
            <a:ext cx="5086350" cy="4697938"/>
          </a:xfrm>
          <a:prstGeom prst="rect">
            <a:avLst/>
          </a:prstGeom>
        </p:spPr>
      </p:pic>
      <p:grpSp>
        <p:nvGrpSpPr>
          <p:cNvPr id="3" name="2"/>
          <p:cNvGrpSpPr/>
          <p:nvPr/>
        </p:nvGrpSpPr>
        <p:grpSpPr>
          <a:xfrm flipH="1">
            <a:off x="6828724" y="2157902"/>
            <a:ext cx="3315045" cy="4560038"/>
            <a:chOff x="4273550" y="536575"/>
            <a:chExt cx="1779587" cy="2447926"/>
          </a:xfrm>
        </p:grpSpPr>
        <p:sp>
          <p:nvSpPr>
            <p:cNvPr id="10" name="Freeform 71"/>
            <p:cNvSpPr/>
            <p:nvPr/>
          </p:nvSpPr>
          <p:spPr bwMode="auto">
            <a:xfrm>
              <a:off x="4641850" y="2887663"/>
              <a:ext cx="180975" cy="96838"/>
            </a:xfrm>
            <a:custGeom>
              <a:avLst/>
              <a:gdLst>
                <a:gd name="T0" fmla="*/ 18 w 48"/>
                <a:gd name="T1" fmla="*/ 2 h 26"/>
                <a:gd name="T2" fmla="*/ 18 w 48"/>
                <a:gd name="T3" fmla="*/ 12 h 26"/>
                <a:gd name="T4" fmla="*/ 48 w 48"/>
                <a:gd name="T5" fmla="*/ 26 h 26"/>
                <a:gd name="T6" fmla="*/ 0 w 48"/>
                <a:gd name="T7" fmla="*/ 26 h 26"/>
                <a:gd name="T8" fmla="*/ 6 w 48"/>
                <a:gd name="T9" fmla="*/ 4 h 26"/>
                <a:gd name="T10" fmla="*/ 12 w 48"/>
                <a:gd name="T11" fmla="*/ 0 h 26"/>
                <a:gd name="T12" fmla="*/ 18 w 48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7" y="14"/>
                    <a:pt x="48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72"/>
            <p:cNvSpPr/>
            <p:nvPr/>
          </p:nvSpPr>
          <p:spPr bwMode="auto">
            <a:xfrm>
              <a:off x="4849813" y="2887663"/>
              <a:ext cx="176212" cy="96838"/>
            </a:xfrm>
            <a:custGeom>
              <a:avLst/>
              <a:gdLst>
                <a:gd name="T0" fmla="*/ 18 w 47"/>
                <a:gd name="T1" fmla="*/ 2 h 26"/>
                <a:gd name="T2" fmla="*/ 18 w 47"/>
                <a:gd name="T3" fmla="*/ 12 h 26"/>
                <a:gd name="T4" fmla="*/ 47 w 47"/>
                <a:gd name="T5" fmla="*/ 26 h 26"/>
                <a:gd name="T6" fmla="*/ 0 w 47"/>
                <a:gd name="T7" fmla="*/ 26 h 26"/>
                <a:gd name="T8" fmla="*/ 6 w 47"/>
                <a:gd name="T9" fmla="*/ 4 h 26"/>
                <a:gd name="T10" fmla="*/ 12 w 47"/>
                <a:gd name="T11" fmla="*/ 0 h 26"/>
                <a:gd name="T12" fmla="*/ 18 w 47"/>
                <a:gd name="T1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26">
                  <a:moveTo>
                    <a:pt x="18" y="2"/>
                  </a:moveTo>
                  <a:cubicBezTo>
                    <a:pt x="18" y="2"/>
                    <a:pt x="17" y="11"/>
                    <a:pt x="18" y="12"/>
                  </a:cubicBezTo>
                  <a:cubicBezTo>
                    <a:pt x="20" y="14"/>
                    <a:pt x="46" y="14"/>
                    <a:pt x="4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8" y="2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2" name="Freeform 73"/>
            <p:cNvSpPr/>
            <p:nvPr/>
          </p:nvSpPr>
          <p:spPr bwMode="auto">
            <a:xfrm>
              <a:off x="5232400" y="1041400"/>
              <a:ext cx="166687" cy="244475"/>
            </a:xfrm>
            <a:custGeom>
              <a:avLst/>
              <a:gdLst>
                <a:gd name="T0" fmla="*/ 44 w 44"/>
                <a:gd name="T1" fmla="*/ 27 h 65"/>
                <a:gd name="T2" fmla="*/ 24 w 44"/>
                <a:gd name="T3" fmla="*/ 65 h 65"/>
                <a:gd name="T4" fmla="*/ 1 w 44"/>
                <a:gd name="T5" fmla="*/ 37 h 65"/>
                <a:gd name="T6" fmla="*/ 0 w 44"/>
                <a:gd name="T7" fmla="*/ 4 h 65"/>
                <a:gd name="T8" fmla="*/ 17 w 44"/>
                <a:gd name="T9" fmla="*/ 2 h 65"/>
                <a:gd name="T10" fmla="*/ 44 w 44"/>
                <a:gd name="T11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5">
                  <a:moveTo>
                    <a:pt x="44" y="27"/>
                  </a:moveTo>
                  <a:cubicBezTo>
                    <a:pt x="24" y="65"/>
                    <a:pt x="24" y="65"/>
                    <a:pt x="24" y="65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2" y="0"/>
                    <a:pt x="17" y="2"/>
                  </a:cubicBezTo>
                  <a:cubicBezTo>
                    <a:pt x="22" y="4"/>
                    <a:pt x="44" y="27"/>
                    <a:pt x="44" y="27"/>
                  </a:cubicBezTo>
                  <a:close/>
                </a:path>
              </a:pathLst>
            </a:custGeom>
            <a:solidFill>
              <a:srgbClr val="352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3" name="Freeform 74"/>
            <p:cNvSpPr/>
            <p:nvPr/>
          </p:nvSpPr>
          <p:spPr bwMode="auto">
            <a:xfrm>
              <a:off x="4627563" y="2457450"/>
              <a:ext cx="217487" cy="474663"/>
            </a:xfrm>
            <a:custGeom>
              <a:avLst/>
              <a:gdLst>
                <a:gd name="T0" fmla="*/ 45 w 58"/>
                <a:gd name="T1" fmla="*/ 21 h 126"/>
                <a:gd name="T2" fmla="*/ 26 w 58"/>
                <a:gd name="T3" fmla="*/ 126 h 126"/>
                <a:gd name="T4" fmla="*/ 4 w 58"/>
                <a:gd name="T5" fmla="*/ 124 h 126"/>
                <a:gd name="T6" fmla="*/ 2 w 58"/>
                <a:gd name="T7" fmla="*/ 33 h 126"/>
                <a:gd name="T8" fmla="*/ 2 w 58"/>
                <a:gd name="T9" fmla="*/ 0 h 126"/>
                <a:gd name="T10" fmla="*/ 45 w 58"/>
                <a:gd name="T11" fmla="*/ 21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26">
                  <a:moveTo>
                    <a:pt x="45" y="21"/>
                  </a:moveTo>
                  <a:cubicBezTo>
                    <a:pt x="41" y="53"/>
                    <a:pt x="58" y="90"/>
                    <a:pt x="26" y="126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25" y="103"/>
                    <a:pt x="9" y="60"/>
                    <a:pt x="2" y="33"/>
                  </a:cubicBezTo>
                  <a:cubicBezTo>
                    <a:pt x="0" y="21"/>
                    <a:pt x="8" y="13"/>
                    <a:pt x="2" y="0"/>
                  </a:cubicBezTo>
                  <a:cubicBezTo>
                    <a:pt x="14" y="0"/>
                    <a:pt x="31" y="1"/>
                    <a:pt x="45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75"/>
            <p:cNvSpPr>
              <a:spLocks noChangeArrowheads="1"/>
            </p:cNvSpPr>
            <p:nvPr/>
          </p:nvSpPr>
          <p:spPr bwMode="auto">
            <a:xfrm>
              <a:off x="4627563" y="1944688"/>
              <a:ext cx="371475" cy="53181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5262563" y="1741488"/>
              <a:ext cx="263525" cy="339725"/>
            </a:xfrm>
            <a:custGeom>
              <a:avLst/>
              <a:gdLst>
                <a:gd name="T0" fmla="*/ 0 w 70"/>
                <a:gd name="T1" fmla="*/ 81 h 90"/>
                <a:gd name="T2" fmla="*/ 26 w 70"/>
                <a:gd name="T3" fmla="*/ 34 h 90"/>
                <a:gd name="T4" fmla="*/ 37 w 70"/>
                <a:gd name="T5" fmla="*/ 4 h 90"/>
                <a:gd name="T6" fmla="*/ 70 w 70"/>
                <a:gd name="T7" fmla="*/ 1 h 90"/>
                <a:gd name="T8" fmla="*/ 46 w 70"/>
                <a:gd name="T9" fmla="*/ 22 h 90"/>
                <a:gd name="T10" fmla="*/ 68 w 70"/>
                <a:gd name="T11" fmla="*/ 22 h 90"/>
                <a:gd name="T12" fmla="*/ 63 w 70"/>
                <a:gd name="T13" fmla="*/ 62 h 90"/>
                <a:gd name="T14" fmla="*/ 13 w 70"/>
                <a:gd name="T15" fmla="*/ 90 h 90"/>
                <a:gd name="T16" fmla="*/ 0 w 70"/>
                <a:gd name="T17" fmla="*/ 8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90">
                  <a:moveTo>
                    <a:pt x="0" y="81"/>
                  </a:moveTo>
                  <a:cubicBezTo>
                    <a:pt x="0" y="81"/>
                    <a:pt x="25" y="43"/>
                    <a:pt x="26" y="34"/>
                  </a:cubicBezTo>
                  <a:cubicBezTo>
                    <a:pt x="27" y="29"/>
                    <a:pt x="30" y="15"/>
                    <a:pt x="37" y="4"/>
                  </a:cubicBezTo>
                  <a:cubicBezTo>
                    <a:pt x="39" y="0"/>
                    <a:pt x="69" y="1"/>
                    <a:pt x="70" y="1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68" y="22"/>
                    <a:pt x="68" y="22"/>
                    <a:pt x="68" y="2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13" y="90"/>
                    <a:pt x="13" y="90"/>
                    <a:pt x="13" y="90"/>
                  </a:cubicBezTo>
                  <a:lnTo>
                    <a:pt x="0" y="8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6" name="Freeform 77"/>
            <p:cNvSpPr/>
            <p:nvPr/>
          </p:nvSpPr>
          <p:spPr bwMode="auto">
            <a:xfrm>
              <a:off x="5029200" y="1922463"/>
              <a:ext cx="381000" cy="257175"/>
            </a:xfrm>
            <a:custGeom>
              <a:avLst/>
              <a:gdLst>
                <a:gd name="T0" fmla="*/ 0 w 101"/>
                <a:gd name="T1" fmla="*/ 0 h 68"/>
                <a:gd name="T2" fmla="*/ 39 w 101"/>
                <a:gd name="T3" fmla="*/ 35 h 68"/>
                <a:gd name="T4" fmla="*/ 73 w 101"/>
                <a:gd name="T5" fmla="*/ 4 h 68"/>
                <a:gd name="T6" fmla="*/ 101 w 101"/>
                <a:gd name="T7" fmla="*/ 39 h 68"/>
                <a:gd name="T8" fmla="*/ 40 w 101"/>
                <a:gd name="T9" fmla="*/ 67 h 68"/>
                <a:gd name="T10" fmla="*/ 1 w 101"/>
                <a:gd name="T11" fmla="*/ 47 h 68"/>
                <a:gd name="T12" fmla="*/ 0 w 101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68">
                  <a:moveTo>
                    <a:pt x="0" y="0"/>
                  </a:moveTo>
                  <a:cubicBezTo>
                    <a:pt x="0" y="0"/>
                    <a:pt x="27" y="38"/>
                    <a:pt x="39" y="35"/>
                  </a:cubicBezTo>
                  <a:cubicBezTo>
                    <a:pt x="52" y="32"/>
                    <a:pt x="67" y="7"/>
                    <a:pt x="73" y="4"/>
                  </a:cubicBezTo>
                  <a:cubicBezTo>
                    <a:pt x="75" y="13"/>
                    <a:pt x="101" y="39"/>
                    <a:pt x="101" y="39"/>
                  </a:cubicBezTo>
                  <a:cubicBezTo>
                    <a:pt x="101" y="39"/>
                    <a:pt x="56" y="66"/>
                    <a:pt x="40" y="67"/>
                  </a:cubicBezTo>
                  <a:cubicBezTo>
                    <a:pt x="24" y="68"/>
                    <a:pt x="1" y="47"/>
                    <a:pt x="1" y="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78"/>
            <p:cNvSpPr>
              <a:spLocks noChangeArrowheads="1"/>
            </p:cNvSpPr>
            <p:nvPr/>
          </p:nvSpPr>
          <p:spPr bwMode="auto">
            <a:xfrm>
              <a:off x="4635500" y="2435225"/>
              <a:ext cx="357187" cy="14287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79"/>
            <p:cNvSpPr/>
            <p:nvPr/>
          </p:nvSpPr>
          <p:spPr bwMode="auto">
            <a:xfrm>
              <a:off x="4438650" y="1873250"/>
              <a:ext cx="354012" cy="652463"/>
            </a:xfrm>
            <a:custGeom>
              <a:avLst/>
              <a:gdLst>
                <a:gd name="T0" fmla="*/ 94 w 94"/>
                <a:gd name="T1" fmla="*/ 4 h 173"/>
                <a:gd name="T2" fmla="*/ 71 w 94"/>
                <a:gd name="T3" fmla="*/ 173 h 173"/>
                <a:gd name="T4" fmla="*/ 0 w 94"/>
                <a:gd name="T5" fmla="*/ 150 h 173"/>
                <a:gd name="T6" fmla="*/ 56 w 94"/>
                <a:gd name="T7" fmla="*/ 5 h 173"/>
                <a:gd name="T8" fmla="*/ 94 w 94"/>
                <a:gd name="T9" fmla="*/ 4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73">
                  <a:moveTo>
                    <a:pt x="94" y="4"/>
                  </a:moveTo>
                  <a:cubicBezTo>
                    <a:pt x="93" y="68"/>
                    <a:pt x="84" y="134"/>
                    <a:pt x="71" y="173"/>
                  </a:cubicBezTo>
                  <a:cubicBezTo>
                    <a:pt x="47" y="166"/>
                    <a:pt x="24" y="158"/>
                    <a:pt x="0" y="150"/>
                  </a:cubicBezTo>
                  <a:cubicBezTo>
                    <a:pt x="25" y="111"/>
                    <a:pt x="46" y="65"/>
                    <a:pt x="56" y="5"/>
                  </a:cubicBezTo>
                  <a:cubicBezTo>
                    <a:pt x="66" y="4"/>
                    <a:pt x="82" y="0"/>
                    <a:pt x="94" y="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80"/>
            <p:cNvSpPr/>
            <p:nvPr/>
          </p:nvSpPr>
          <p:spPr bwMode="auto">
            <a:xfrm>
              <a:off x="4943475" y="1881188"/>
              <a:ext cx="222250" cy="644525"/>
            </a:xfrm>
            <a:custGeom>
              <a:avLst/>
              <a:gdLst>
                <a:gd name="T0" fmla="*/ 0 w 59"/>
                <a:gd name="T1" fmla="*/ 3 h 171"/>
                <a:gd name="T2" fmla="*/ 14 w 59"/>
                <a:gd name="T3" fmla="*/ 171 h 171"/>
                <a:gd name="T4" fmla="*/ 59 w 59"/>
                <a:gd name="T5" fmla="*/ 157 h 171"/>
                <a:gd name="T6" fmla="*/ 23 w 59"/>
                <a:gd name="T7" fmla="*/ 5 h 171"/>
                <a:gd name="T8" fmla="*/ 0 w 59"/>
                <a:gd name="T9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171">
                  <a:moveTo>
                    <a:pt x="0" y="3"/>
                  </a:moveTo>
                  <a:cubicBezTo>
                    <a:pt x="1" y="67"/>
                    <a:pt x="6" y="130"/>
                    <a:pt x="14" y="171"/>
                  </a:cubicBezTo>
                  <a:cubicBezTo>
                    <a:pt x="29" y="166"/>
                    <a:pt x="44" y="162"/>
                    <a:pt x="59" y="157"/>
                  </a:cubicBezTo>
                  <a:cubicBezTo>
                    <a:pt x="43" y="114"/>
                    <a:pt x="30" y="66"/>
                    <a:pt x="23" y="5"/>
                  </a:cubicBezTo>
                  <a:cubicBezTo>
                    <a:pt x="15" y="5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0" name="Freeform 81"/>
            <p:cNvSpPr/>
            <p:nvPr/>
          </p:nvSpPr>
          <p:spPr bwMode="auto">
            <a:xfrm>
              <a:off x="4503738" y="2336800"/>
              <a:ext cx="131762" cy="87313"/>
            </a:xfrm>
            <a:custGeom>
              <a:avLst/>
              <a:gdLst>
                <a:gd name="T0" fmla="*/ 16 w 83"/>
                <a:gd name="T1" fmla="*/ 0 h 55"/>
                <a:gd name="T2" fmla="*/ 0 w 83"/>
                <a:gd name="T3" fmla="*/ 19 h 55"/>
                <a:gd name="T4" fmla="*/ 73 w 83"/>
                <a:gd name="T5" fmla="*/ 55 h 55"/>
                <a:gd name="T6" fmla="*/ 83 w 83"/>
                <a:gd name="T7" fmla="*/ 12 h 55"/>
                <a:gd name="T8" fmla="*/ 16 w 83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5">
                  <a:moveTo>
                    <a:pt x="16" y="0"/>
                  </a:moveTo>
                  <a:lnTo>
                    <a:pt x="0" y="19"/>
                  </a:lnTo>
                  <a:lnTo>
                    <a:pt x="73" y="55"/>
                  </a:lnTo>
                  <a:lnTo>
                    <a:pt x="83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1" name="Freeform 82"/>
            <p:cNvSpPr/>
            <p:nvPr/>
          </p:nvSpPr>
          <p:spPr bwMode="auto">
            <a:xfrm>
              <a:off x="4784725" y="1716088"/>
              <a:ext cx="244475" cy="214313"/>
            </a:xfrm>
            <a:custGeom>
              <a:avLst/>
              <a:gdLst>
                <a:gd name="T0" fmla="*/ 0 w 154"/>
                <a:gd name="T1" fmla="*/ 9 h 135"/>
                <a:gd name="T2" fmla="*/ 147 w 154"/>
                <a:gd name="T3" fmla="*/ 0 h 135"/>
                <a:gd name="T4" fmla="*/ 154 w 154"/>
                <a:gd name="T5" fmla="*/ 125 h 135"/>
                <a:gd name="T6" fmla="*/ 7 w 154"/>
                <a:gd name="T7" fmla="*/ 135 h 135"/>
                <a:gd name="T8" fmla="*/ 0 w 154"/>
                <a:gd name="T9" fmla="*/ 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35">
                  <a:moveTo>
                    <a:pt x="0" y="9"/>
                  </a:moveTo>
                  <a:lnTo>
                    <a:pt x="147" y="0"/>
                  </a:lnTo>
                  <a:lnTo>
                    <a:pt x="154" y="125"/>
                  </a:lnTo>
                  <a:lnTo>
                    <a:pt x="7" y="13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DA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2" name="Freeform 83"/>
            <p:cNvSpPr/>
            <p:nvPr/>
          </p:nvSpPr>
          <p:spPr bwMode="auto">
            <a:xfrm>
              <a:off x="4699000" y="1922463"/>
              <a:ext cx="274637" cy="471488"/>
            </a:xfrm>
            <a:custGeom>
              <a:avLst/>
              <a:gdLst>
                <a:gd name="T0" fmla="*/ 46 w 73"/>
                <a:gd name="T1" fmla="*/ 0 h 125"/>
                <a:gd name="T2" fmla="*/ 36 w 73"/>
                <a:gd name="T3" fmla="*/ 22 h 125"/>
                <a:gd name="T4" fmla="*/ 46 w 73"/>
                <a:gd name="T5" fmla="*/ 33 h 125"/>
                <a:gd name="T6" fmla="*/ 0 w 73"/>
                <a:gd name="T7" fmla="*/ 105 h 125"/>
                <a:gd name="T8" fmla="*/ 21 w 73"/>
                <a:gd name="T9" fmla="*/ 125 h 125"/>
                <a:gd name="T10" fmla="*/ 40 w 73"/>
                <a:gd name="T11" fmla="*/ 114 h 125"/>
                <a:gd name="T12" fmla="*/ 62 w 73"/>
                <a:gd name="T13" fmla="*/ 33 h 125"/>
                <a:gd name="T14" fmla="*/ 73 w 73"/>
                <a:gd name="T15" fmla="*/ 22 h 125"/>
                <a:gd name="T16" fmla="*/ 62 w 73"/>
                <a:gd name="T17" fmla="*/ 0 h 125"/>
                <a:gd name="T18" fmla="*/ 54 w 73"/>
                <a:gd name="T19" fmla="*/ 1 h 125"/>
                <a:gd name="T20" fmla="*/ 46 w 73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" h="125">
                  <a:moveTo>
                    <a:pt x="46" y="0"/>
                  </a:moveTo>
                  <a:cubicBezTo>
                    <a:pt x="43" y="7"/>
                    <a:pt x="39" y="15"/>
                    <a:pt x="36" y="22"/>
                  </a:cubicBezTo>
                  <a:cubicBezTo>
                    <a:pt x="39" y="25"/>
                    <a:pt x="43" y="29"/>
                    <a:pt x="46" y="33"/>
                  </a:cubicBezTo>
                  <a:cubicBezTo>
                    <a:pt x="26" y="54"/>
                    <a:pt x="2" y="72"/>
                    <a:pt x="0" y="105"/>
                  </a:cubicBezTo>
                  <a:cubicBezTo>
                    <a:pt x="7" y="112"/>
                    <a:pt x="14" y="119"/>
                    <a:pt x="21" y="125"/>
                  </a:cubicBezTo>
                  <a:cubicBezTo>
                    <a:pt x="27" y="122"/>
                    <a:pt x="34" y="118"/>
                    <a:pt x="40" y="114"/>
                  </a:cubicBezTo>
                  <a:cubicBezTo>
                    <a:pt x="35" y="90"/>
                    <a:pt x="50" y="61"/>
                    <a:pt x="62" y="33"/>
                  </a:cubicBezTo>
                  <a:cubicBezTo>
                    <a:pt x="66" y="29"/>
                    <a:pt x="69" y="25"/>
                    <a:pt x="73" y="22"/>
                  </a:cubicBezTo>
                  <a:cubicBezTo>
                    <a:pt x="69" y="15"/>
                    <a:pt x="66" y="7"/>
                    <a:pt x="62" y="0"/>
                  </a:cubicBezTo>
                  <a:cubicBezTo>
                    <a:pt x="60" y="1"/>
                    <a:pt x="57" y="1"/>
                    <a:pt x="54" y="1"/>
                  </a:cubicBezTo>
                  <a:cubicBezTo>
                    <a:pt x="52" y="1"/>
                    <a:pt x="49" y="1"/>
                    <a:pt x="46" y="0"/>
                  </a:cubicBezTo>
                  <a:close/>
                </a:path>
              </a:pathLst>
            </a:custGeom>
            <a:solidFill>
              <a:srgbClr val="D1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3" name="Freeform 84"/>
            <p:cNvSpPr/>
            <p:nvPr/>
          </p:nvSpPr>
          <p:spPr bwMode="auto">
            <a:xfrm>
              <a:off x="4897438" y="1776413"/>
              <a:ext cx="180975" cy="225425"/>
            </a:xfrm>
            <a:custGeom>
              <a:avLst/>
              <a:gdLst>
                <a:gd name="T0" fmla="*/ 39 w 48"/>
                <a:gd name="T1" fmla="*/ 0 h 60"/>
                <a:gd name="T2" fmla="*/ 0 w 48"/>
                <a:gd name="T3" fmla="*/ 40 h 60"/>
                <a:gd name="T4" fmla="*/ 18 w 48"/>
                <a:gd name="T5" fmla="*/ 60 h 60"/>
                <a:gd name="T6" fmla="*/ 48 w 48"/>
                <a:gd name="T7" fmla="*/ 7 h 60"/>
                <a:gd name="T8" fmla="*/ 39 w 48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0">
                  <a:moveTo>
                    <a:pt x="39" y="0"/>
                  </a:moveTo>
                  <a:cubicBezTo>
                    <a:pt x="26" y="12"/>
                    <a:pt x="16" y="33"/>
                    <a:pt x="0" y="40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48" y="58"/>
                    <a:pt x="46" y="37"/>
                    <a:pt x="48" y="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4" name="Freeform 85"/>
            <p:cNvSpPr/>
            <p:nvPr/>
          </p:nvSpPr>
          <p:spPr bwMode="auto">
            <a:xfrm>
              <a:off x="4830763" y="2413000"/>
              <a:ext cx="192087" cy="519113"/>
            </a:xfrm>
            <a:custGeom>
              <a:avLst/>
              <a:gdLst>
                <a:gd name="T0" fmla="*/ 26 w 51"/>
                <a:gd name="T1" fmla="*/ 138 h 138"/>
                <a:gd name="T2" fmla="*/ 5 w 51"/>
                <a:gd name="T3" fmla="*/ 136 h 138"/>
                <a:gd name="T4" fmla="*/ 3 w 51"/>
                <a:gd name="T5" fmla="*/ 45 h 138"/>
                <a:gd name="T6" fmla="*/ 3 w 51"/>
                <a:gd name="T7" fmla="*/ 12 h 138"/>
                <a:gd name="T8" fmla="*/ 45 w 51"/>
                <a:gd name="T9" fmla="*/ 14 h 138"/>
                <a:gd name="T10" fmla="*/ 26 w 51"/>
                <a:gd name="T11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38">
                  <a:moveTo>
                    <a:pt x="26" y="138"/>
                  </a:moveTo>
                  <a:cubicBezTo>
                    <a:pt x="5" y="136"/>
                    <a:pt x="5" y="136"/>
                    <a:pt x="5" y="136"/>
                  </a:cubicBezTo>
                  <a:cubicBezTo>
                    <a:pt x="25" y="115"/>
                    <a:pt x="9" y="72"/>
                    <a:pt x="3" y="45"/>
                  </a:cubicBezTo>
                  <a:cubicBezTo>
                    <a:pt x="0" y="33"/>
                    <a:pt x="8" y="25"/>
                    <a:pt x="3" y="12"/>
                  </a:cubicBezTo>
                  <a:cubicBezTo>
                    <a:pt x="13" y="12"/>
                    <a:pt x="32" y="0"/>
                    <a:pt x="45" y="14"/>
                  </a:cubicBezTo>
                  <a:cubicBezTo>
                    <a:pt x="51" y="21"/>
                    <a:pt x="45" y="117"/>
                    <a:pt x="26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5" name="Freeform 86"/>
            <p:cNvSpPr/>
            <p:nvPr/>
          </p:nvSpPr>
          <p:spPr bwMode="auto">
            <a:xfrm>
              <a:off x="4383088" y="2328863"/>
              <a:ext cx="206375" cy="295275"/>
            </a:xfrm>
            <a:custGeom>
              <a:avLst/>
              <a:gdLst>
                <a:gd name="T0" fmla="*/ 16 w 55"/>
                <a:gd name="T1" fmla="*/ 1 h 78"/>
                <a:gd name="T2" fmla="*/ 3 w 55"/>
                <a:gd name="T3" fmla="*/ 60 h 78"/>
                <a:gd name="T4" fmla="*/ 29 w 55"/>
                <a:gd name="T5" fmla="*/ 77 h 78"/>
                <a:gd name="T6" fmla="*/ 50 w 55"/>
                <a:gd name="T7" fmla="*/ 66 h 78"/>
                <a:gd name="T8" fmla="*/ 33 w 55"/>
                <a:gd name="T9" fmla="*/ 51 h 78"/>
                <a:gd name="T10" fmla="*/ 40 w 55"/>
                <a:gd name="T11" fmla="*/ 43 h 78"/>
                <a:gd name="T12" fmla="*/ 45 w 55"/>
                <a:gd name="T13" fmla="*/ 57 h 78"/>
                <a:gd name="T14" fmla="*/ 53 w 55"/>
                <a:gd name="T15" fmla="*/ 54 h 78"/>
                <a:gd name="T16" fmla="*/ 48 w 55"/>
                <a:gd name="T17" fmla="*/ 29 h 78"/>
                <a:gd name="T18" fmla="*/ 34 w 55"/>
                <a:gd name="T19" fmla="*/ 0 h 78"/>
                <a:gd name="T20" fmla="*/ 16 w 55"/>
                <a:gd name="T2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78">
                  <a:moveTo>
                    <a:pt x="16" y="1"/>
                  </a:moveTo>
                  <a:cubicBezTo>
                    <a:pt x="16" y="1"/>
                    <a:pt x="0" y="48"/>
                    <a:pt x="3" y="60"/>
                  </a:cubicBezTo>
                  <a:cubicBezTo>
                    <a:pt x="7" y="71"/>
                    <a:pt x="22" y="76"/>
                    <a:pt x="29" y="77"/>
                  </a:cubicBezTo>
                  <a:cubicBezTo>
                    <a:pt x="36" y="78"/>
                    <a:pt x="50" y="66"/>
                    <a:pt x="50" y="66"/>
                  </a:cubicBezTo>
                  <a:cubicBezTo>
                    <a:pt x="50" y="66"/>
                    <a:pt x="32" y="54"/>
                    <a:pt x="33" y="51"/>
                  </a:cubicBezTo>
                  <a:cubicBezTo>
                    <a:pt x="33" y="48"/>
                    <a:pt x="39" y="42"/>
                    <a:pt x="40" y="43"/>
                  </a:cubicBezTo>
                  <a:cubicBezTo>
                    <a:pt x="42" y="44"/>
                    <a:pt x="45" y="57"/>
                    <a:pt x="45" y="57"/>
                  </a:cubicBezTo>
                  <a:cubicBezTo>
                    <a:pt x="45" y="57"/>
                    <a:pt x="50" y="60"/>
                    <a:pt x="53" y="54"/>
                  </a:cubicBezTo>
                  <a:cubicBezTo>
                    <a:pt x="55" y="47"/>
                    <a:pt x="48" y="29"/>
                    <a:pt x="48" y="29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87"/>
            <p:cNvSpPr/>
            <p:nvPr/>
          </p:nvSpPr>
          <p:spPr bwMode="auto">
            <a:xfrm>
              <a:off x="4432300" y="2446338"/>
              <a:ext cx="138112" cy="153988"/>
            </a:xfrm>
            <a:custGeom>
              <a:avLst/>
              <a:gdLst>
                <a:gd name="T0" fmla="*/ 29 w 37"/>
                <a:gd name="T1" fmla="*/ 41 h 41"/>
                <a:gd name="T2" fmla="*/ 37 w 37"/>
                <a:gd name="T3" fmla="*/ 35 h 41"/>
                <a:gd name="T4" fmla="*/ 20 w 37"/>
                <a:gd name="T5" fmla="*/ 20 h 41"/>
                <a:gd name="T6" fmla="*/ 27 w 37"/>
                <a:gd name="T7" fmla="*/ 12 h 41"/>
                <a:gd name="T8" fmla="*/ 11 w 37"/>
                <a:gd name="T9" fmla="*/ 0 h 41"/>
                <a:gd name="T10" fmla="*/ 3 w 37"/>
                <a:gd name="T11" fmla="*/ 24 h 41"/>
                <a:gd name="T12" fmla="*/ 29 w 37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1">
                  <a:moveTo>
                    <a:pt x="29" y="41"/>
                  </a:moveTo>
                  <a:cubicBezTo>
                    <a:pt x="34" y="38"/>
                    <a:pt x="37" y="35"/>
                    <a:pt x="37" y="35"/>
                  </a:cubicBezTo>
                  <a:cubicBezTo>
                    <a:pt x="37" y="35"/>
                    <a:pt x="19" y="23"/>
                    <a:pt x="20" y="20"/>
                  </a:cubicBezTo>
                  <a:cubicBezTo>
                    <a:pt x="20" y="17"/>
                    <a:pt x="26" y="11"/>
                    <a:pt x="27" y="12"/>
                  </a:cubicBezTo>
                  <a:cubicBezTo>
                    <a:pt x="27" y="12"/>
                    <a:pt x="15" y="0"/>
                    <a:pt x="11" y="0"/>
                  </a:cubicBezTo>
                  <a:cubicBezTo>
                    <a:pt x="7" y="0"/>
                    <a:pt x="0" y="16"/>
                    <a:pt x="3" y="24"/>
                  </a:cubicBezTo>
                  <a:cubicBezTo>
                    <a:pt x="6" y="30"/>
                    <a:pt x="21" y="38"/>
                    <a:pt x="29" y="41"/>
                  </a:cubicBezTo>
                  <a:close/>
                </a:path>
              </a:pathLst>
            </a:custGeom>
            <a:solidFill>
              <a:srgbClr val="CEB1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7" name="Freeform 88"/>
            <p:cNvSpPr/>
            <p:nvPr/>
          </p:nvSpPr>
          <p:spPr bwMode="auto">
            <a:xfrm>
              <a:off x="4646613" y="1809750"/>
              <a:ext cx="263525" cy="203200"/>
            </a:xfrm>
            <a:custGeom>
              <a:avLst/>
              <a:gdLst>
                <a:gd name="T0" fmla="*/ 11 w 70"/>
                <a:gd name="T1" fmla="*/ 0 h 54"/>
                <a:gd name="T2" fmla="*/ 70 w 70"/>
                <a:gd name="T3" fmla="*/ 31 h 54"/>
                <a:gd name="T4" fmla="*/ 50 w 70"/>
                <a:gd name="T5" fmla="*/ 54 h 54"/>
                <a:gd name="T6" fmla="*/ 0 w 70"/>
                <a:gd name="T7" fmla="*/ 9 h 54"/>
                <a:gd name="T8" fmla="*/ 11 w 7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54">
                  <a:moveTo>
                    <a:pt x="11" y="0"/>
                  </a:moveTo>
                  <a:cubicBezTo>
                    <a:pt x="30" y="9"/>
                    <a:pt x="47" y="27"/>
                    <a:pt x="70" y="31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29" y="53"/>
                    <a:pt x="10" y="38"/>
                    <a:pt x="0" y="9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89"/>
            <p:cNvSpPr/>
            <p:nvPr/>
          </p:nvSpPr>
          <p:spPr bwMode="auto">
            <a:xfrm>
              <a:off x="4367213" y="942975"/>
              <a:ext cx="982662" cy="976313"/>
            </a:xfrm>
            <a:custGeom>
              <a:avLst/>
              <a:gdLst>
                <a:gd name="T0" fmla="*/ 1 w 261"/>
                <a:gd name="T1" fmla="*/ 22 h 259"/>
                <a:gd name="T2" fmla="*/ 31 w 261"/>
                <a:gd name="T3" fmla="*/ 214 h 259"/>
                <a:gd name="T4" fmla="*/ 216 w 261"/>
                <a:gd name="T5" fmla="*/ 224 h 259"/>
                <a:gd name="T6" fmla="*/ 261 w 261"/>
                <a:gd name="T7" fmla="*/ 26 h 259"/>
                <a:gd name="T8" fmla="*/ 148 w 261"/>
                <a:gd name="T9" fmla="*/ 6 h 259"/>
                <a:gd name="T10" fmla="*/ 148 w 261"/>
                <a:gd name="T11" fmla="*/ 1 h 259"/>
                <a:gd name="T12" fmla="*/ 132 w 261"/>
                <a:gd name="T13" fmla="*/ 3 h 259"/>
                <a:gd name="T14" fmla="*/ 115 w 261"/>
                <a:gd name="T15" fmla="*/ 0 h 259"/>
                <a:gd name="T16" fmla="*/ 115 w 261"/>
                <a:gd name="T17" fmla="*/ 6 h 259"/>
                <a:gd name="T18" fmla="*/ 1 w 261"/>
                <a:gd name="T19" fmla="*/ 2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" y="22"/>
                  </a:moveTo>
                  <a:cubicBezTo>
                    <a:pt x="1" y="22"/>
                    <a:pt x="0" y="181"/>
                    <a:pt x="31" y="214"/>
                  </a:cubicBezTo>
                  <a:cubicBezTo>
                    <a:pt x="64" y="249"/>
                    <a:pt x="182" y="259"/>
                    <a:pt x="216" y="224"/>
                  </a:cubicBezTo>
                  <a:cubicBezTo>
                    <a:pt x="248" y="192"/>
                    <a:pt x="261" y="26"/>
                    <a:pt x="261" y="26"/>
                  </a:cubicBezTo>
                  <a:cubicBezTo>
                    <a:pt x="148" y="6"/>
                    <a:pt x="148" y="6"/>
                    <a:pt x="148" y="6"/>
                  </a:cubicBezTo>
                  <a:cubicBezTo>
                    <a:pt x="148" y="1"/>
                    <a:pt x="148" y="1"/>
                    <a:pt x="148" y="1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6"/>
                    <a:pt x="115" y="6"/>
                    <a:pt x="115" y="6"/>
                  </a:cubicBezTo>
                  <a:lnTo>
                    <a:pt x="1" y="22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90"/>
            <p:cNvSpPr/>
            <p:nvPr/>
          </p:nvSpPr>
          <p:spPr bwMode="auto">
            <a:xfrm>
              <a:off x="4551363" y="942975"/>
              <a:ext cx="798512" cy="414338"/>
            </a:xfrm>
            <a:custGeom>
              <a:avLst/>
              <a:gdLst>
                <a:gd name="T0" fmla="*/ 209 w 212"/>
                <a:gd name="T1" fmla="*/ 61 h 110"/>
                <a:gd name="T2" fmla="*/ 212 w 212"/>
                <a:gd name="T3" fmla="*/ 26 h 110"/>
                <a:gd name="T4" fmla="*/ 99 w 212"/>
                <a:gd name="T5" fmla="*/ 6 h 110"/>
                <a:gd name="T6" fmla="*/ 99 w 212"/>
                <a:gd name="T7" fmla="*/ 1 h 110"/>
                <a:gd name="T8" fmla="*/ 83 w 212"/>
                <a:gd name="T9" fmla="*/ 3 h 110"/>
                <a:gd name="T10" fmla="*/ 66 w 212"/>
                <a:gd name="T11" fmla="*/ 0 h 110"/>
                <a:gd name="T12" fmla="*/ 66 w 212"/>
                <a:gd name="T13" fmla="*/ 6 h 110"/>
                <a:gd name="T14" fmla="*/ 6 w 212"/>
                <a:gd name="T15" fmla="*/ 14 h 110"/>
                <a:gd name="T16" fmla="*/ 3 w 212"/>
                <a:gd name="T17" fmla="*/ 19 h 110"/>
                <a:gd name="T18" fmla="*/ 3 w 212"/>
                <a:gd name="T19" fmla="*/ 59 h 110"/>
                <a:gd name="T20" fmla="*/ 14 w 212"/>
                <a:gd name="T21" fmla="*/ 110 h 110"/>
                <a:gd name="T22" fmla="*/ 25 w 212"/>
                <a:gd name="T23" fmla="*/ 110 h 110"/>
                <a:gd name="T24" fmla="*/ 45 w 212"/>
                <a:gd name="T25" fmla="*/ 38 h 110"/>
                <a:gd name="T26" fmla="*/ 209 w 212"/>
                <a:gd name="T27" fmla="*/ 6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10">
                  <a:moveTo>
                    <a:pt x="209" y="61"/>
                  </a:moveTo>
                  <a:cubicBezTo>
                    <a:pt x="211" y="40"/>
                    <a:pt x="212" y="26"/>
                    <a:pt x="212" y="26"/>
                  </a:cubicBezTo>
                  <a:cubicBezTo>
                    <a:pt x="99" y="6"/>
                    <a:pt x="99" y="6"/>
                    <a:pt x="99" y="6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6"/>
                    <a:pt x="3" y="18"/>
                    <a:pt x="3" y="19"/>
                  </a:cubicBezTo>
                  <a:cubicBezTo>
                    <a:pt x="3" y="26"/>
                    <a:pt x="0" y="51"/>
                    <a:pt x="3" y="59"/>
                  </a:cubicBezTo>
                  <a:cubicBezTo>
                    <a:pt x="6" y="67"/>
                    <a:pt x="14" y="110"/>
                    <a:pt x="14" y="110"/>
                  </a:cubicBezTo>
                  <a:cubicBezTo>
                    <a:pt x="25" y="110"/>
                    <a:pt x="25" y="110"/>
                    <a:pt x="25" y="110"/>
                  </a:cubicBezTo>
                  <a:cubicBezTo>
                    <a:pt x="25" y="110"/>
                    <a:pt x="17" y="59"/>
                    <a:pt x="45" y="38"/>
                  </a:cubicBezTo>
                  <a:cubicBezTo>
                    <a:pt x="72" y="18"/>
                    <a:pt x="196" y="57"/>
                    <a:pt x="209" y="61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91"/>
            <p:cNvSpPr/>
            <p:nvPr/>
          </p:nvSpPr>
          <p:spPr bwMode="auto">
            <a:xfrm>
              <a:off x="4273550" y="536575"/>
              <a:ext cx="1238250" cy="858838"/>
            </a:xfrm>
            <a:custGeom>
              <a:avLst/>
              <a:gdLst>
                <a:gd name="T0" fmla="*/ 26 w 329"/>
                <a:gd name="T1" fmla="*/ 228 h 228"/>
                <a:gd name="T2" fmla="*/ 92 w 329"/>
                <a:gd name="T3" fmla="*/ 225 h 228"/>
                <a:gd name="T4" fmla="*/ 120 w 329"/>
                <a:gd name="T5" fmla="*/ 128 h 228"/>
                <a:gd name="T6" fmla="*/ 299 w 329"/>
                <a:gd name="T7" fmla="*/ 161 h 228"/>
                <a:gd name="T8" fmla="*/ 1 w 329"/>
                <a:gd name="T9" fmla="*/ 114 h 228"/>
                <a:gd name="T10" fmla="*/ 26 w 329"/>
                <a:gd name="T1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9" h="228">
                  <a:moveTo>
                    <a:pt x="26" y="228"/>
                  </a:moveTo>
                  <a:cubicBezTo>
                    <a:pt x="92" y="225"/>
                    <a:pt x="92" y="225"/>
                    <a:pt x="92" y="225"/>
                  </a:cubicBezTo>
                  <a:cubicBezTo>
                    <a:pt x="92" y="225"/>
                    <a:pt x="89" y="139"/>
                    <a:pt x="120" y="128"/>
                  </a:cubicBezTo>
                  <a:cubicBezTo>
                    <a:pt x="180" y="106"/>
                    <a:pt x="281" y="151"/>
                    <a:pt x="299" y="161"/>
                  </a:cubicBezTo>
                  <a:cubicBezTo>
                    <a:pt x="329" y="0"/>
                    <a:pt x="0" y="22"/>
                    <a:pt x="1" y="114"/>
                  </a:cubicBezTo>
                  <a:cubicBezTo>
                    <a:pt x="1" y="144"/>
                    <a:pt x="26" y="228"/>
                    <a:pt x="26" y="228"/>
                  </a:cubicBez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92"/>
            <p:cNvSpPr/>
            <p:nvPr/>
          </p:nvSpPr>
          <p:spPr bwMode="auto">
            <a:xfrm>
              <a:off x="4800600" y="1590675"/>
              <a:ext cx="360362" cy="177800"/>
            </a:xfrm>
            <a:custGeom>
              <a:avLst/>
              <a:gdLst>
                <a:gd name="T0" fmla="*/ 92 w 96"/>
                <a:gd name="T1" fmla="*/ 12 h 47"/>
                <a:gd name="T2" fmla="*/ 0 w 96"/>
                <a:gd name="T3" fmla="*/ 0 h 47"/>
                <a:gd name="T4" fmla="*/ 17 w 96"/>
                <a:gd name="T5" fmla="*/ 41 h 47"/>
                <a:gd name="T6" fmla="*/ 82 w 96"/>
                <a:gd name="T7" fmla="*/ 34 h 47"/>
                <a:gd name="T8" fmla="*/ 92 w 96"/>
                <a:gd name="T9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47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1" y="34"/>
                    <a:pt x="17" y="41"/>
                  </a:cubicBezTo>
                  <a:cubicBezTo>
                    <a:pt x="34" y="47"/>
                    <a:pt x="69" y="43"/>
                    <a:pt x="82" y="34"/>
                  </a:cubicBezTo>
                  <a:cubicBezTo>
                    <a:pt x="96" y="25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E48C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93"/>
            <p:cNvSpPr/>
            <p:nvPr/>
          </p:nvSpPr>
          <p:spPr bwMode="auto">
            <a:xfrm>
              <a:off x="4924425" y="1719263"/>
              <a:ext cx="139700" cy="41275"/>
            </a:xfrm>
            <a:custGeom>
              <a:avLst/>
              <a:gdLst>
                <a:gd name="T0" fmla="*/ 0 w 37"/>
                <a:gd name="T1" fmla="*/ 10 h 11"/>
                <a:gd name="T2" fmla="*/ 37 w 37"/>
                <a:gd name="T3" fmla="*/ 6 h 11"/>
                <a:gd name="T4" fmla="*/ 26 w 37"/>
                <a:gd name="T5" fmla="*/ 1 h 11"/>
                <a:gd name="T6" fmla="*/ 20 w 37"/>
                <a:gd name="T7" fmla="*/ 3 h 11"/>
                <a:gd name="T8" fmla="*/ 11 w 37"/>
                <a:gd name="T9" fmla="*/ 1 h 11"/>
                <a:gd name="T10" fmla="*/ 0 w 37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1">
                  <a:moveTo>
                    <a:pt x="0" y="10"/>
                  </a:moveTo>
                  <a:cubicBezTo>
                    <a:pt x="12" y="11"/>
                    <a:pt x="26" y="9"/>
                    <a:pt x="37" y="6"/>
                  </a:cubicBezTo>
                  <a:cubicBezTo>
                    <a:pt x="33" y="3"/>
                    <a:pt x="28" y="0"/>
                    <a:pt x="26" y="1"/>
                  </a:cubicBezTo>
                  <a:cubicBezTo>
                    <a:pt x="22" y="2"/>
                    <a:pt x="20" y="3"/>
                    <a:pt x="20" y="3"/>
                  </a:cubicBezTo>
                  <a:cubicBezTo>
                    <a:pt x="20" y="3"/>
                    <a:pt x="17" y="0"/>
                    <a:pt x="11" y="1"/>
                  </a:cubicBezTo>
                  <a:cubicBezTo>
                    <a:pt x="7" y="1"/>
                    <a:pt x="3" y="7"/>
                    <a:pt x="0" y="10"/>
                  </a:cubicBezTo>
                  <a:close/>
                </a:path>
              </a:pathLst>
            </a:custGeom>
            <a:solidFill>
              <a:srgbClr val="EB66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3" name="Freeform 94"/>
            <p:cNvSpPr/>
            <p:nvPr/>
          </p:nvSpPr>
          <p:spPr bwMode="auto">
            <a:xfrm>
              <a:off x="4800600" y="1590675"/>
              <a:ext cx="349250" cy="95250"/>
            </a:xfrm>
            <a:custGeom>
              <a:avLst/>
              <a:gdLst>
                <a:gd name="T0" fmla="*/ 92 w 93"/>
                <a:gd name="T1" fmla="*/ 12 h 25"/>
                <a:gd name="T2" fmla="*/ 0 w 93"/>
                <a:gd name="T3" fmla="*/ 0 h 25"/>
                <a:gd name="T4" fmla="*/ 3 w 93"/>
                <a:gd name="T5" fmla="*/ 20 h 25"/>
                <a:gd name="T6" fmla="*/ 31 w 93"/>
                <a:gd name="T7" fmla="*/ 24 h 25"/>
                <a:gd name="T8" fmla="*/ 92 w 93"/>
                <a:gd name="T9" fmla="*/ 20 h 25"/>
                <a:gd name="T10" fmla="*/ 92 w 93"/>
                <a:gd name="T11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25">
                  <a:moveTo>
                    <a:pt x="92" y="12"/>
                  </a:moveTo>
                  <a:cubicBezTo>
                    <a:pt x="63" y="14"/>
                    <a:pt x="27" y="14"/>
                    <a:pt x="0" y="0"/>
                  </a:cubicBezTo>
                  <a:cubicBezTo>
                    <a:pt x="0" y="0"/>
                    <a:pt x="0" y="10"/>
                    <a:pt x="3" y="20"/>
                  </a:cubicBezTo>
                  <a:cubicBezTo>
                    <a:pt x="11" y="22"/>
                    <a:pt x="21" y="24"/>
                    <a:pt x="31" y="24"/>
                  </a:cubicBezTo>
                  <a:cubicBezTo>
                    <a:pt x="52" y="25"/>
                    <a:pt x="81" y="22"/>
                    <a:pt x="92" y="20"/>
                  </a:cubicBezTo>
                  <a:cubicBezTo>
                    <a:pt x="93" y="16"/>
                    <a:pt x="92" y="12"/>
                    <a:pt x="9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4" name="Freeform 95"/>
            <p:cNvSpPr/>
            <p:nvPr/>
          </p:nvSpPr>
          <p:spPr bwMode="auto">
            <a:xfrm>
              <a:off x="4748213" y="1222375"/>
              <a:ext cx="187325" cy="192088"/>
            </a:xfrm>
            <a:custGeom>
              <a:avLst/>
              <a:gdLst>
                <a:gd name="T0" fmla="*/ 3 w 50"/>
                <a:gd name="T1" fmla="*/ 51 h 51"/>
                <a:gd name="T2" fmla="*/ 50 w 50"/>
                <a:gd name="T3" fmla="*/ 47 h 51"/>
                <a:gd name="T4" fmla="*/ 39 w 50"/>
                <a:gd name="T5" fmla="*/ 5 h 51"/>
                <a:gd name="T6" fmla="*/ 4 w 50"/>
                <a:gd name="T7" fmla="*/ 16 h 51"/>
                <a:gd name="T8" fmla="*/ 3 w 50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1">
                  <a:moveTo>
                    <a:pt x="3" y="51"/>
                  </a:moveTo>
                  <a:cubicBezTo>
                    <a:pt x="50" y="47"/>
                    <a:pt x="50" y="47"/>
                    <a:pt x="50" y="47"/>
                  </a:cubicBezTo>
                  <a:cubicBezTo>
                    <a:pt x="50" y="47"/>
                    <a:pt x="50" y="10"/>
                    <a:pt x="39" y="5"/>
                  </a:cubicBezTo>
                  <a:cubicBezTo>
                    <a:pt x="28" y="0"/>
                    <a:pt x="8" y="6"/>
                    <a:pt x="4" y="16"/>
                  </a:cubicBezTo>
                  <a:cubicBezTo>
                    <a:pt x="0" y="26"/>
                    <a:pt x="3" y="51"/>
                    <a:pt x="3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5" name="Freeform 96"/>
            <p:cNvSpPr/>
            <p:nvPr/>
          </p:nvSpPr>
          <p:spPr bwMode="auto">
            <a:xfrm>
              <a:off x="5059363" y="1230313"/>
              <a:ext cx="188912" cy="195263"/>
            </a:xfrm>
            <a:custGeom>
              <a:avLst/>
              <a:gdLst>
                <a:gd name="T0" fmla="*/ 47 w 50"/>
                <a:gd name="T1" fmla="*/ 52 h 52"/>
                <a:gd name="T2" fmla="*/ 0 w 50"/>
                <a:gd name="T3" fmla="*/ 47 h 52"/>
                <a:gd name="T4" fmla="*/ 13 w 50"/>
                <a:gd name="T5" fmla="*/ 5 h 52"/>
                <a:gd name="T6" fmla="*/ 47 w 50"/>
                <a:gd name="T7" fmla="*/ 17 h 52"/>
                <a:gd name="T8" fmla="*/ 47 w 50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2">
                  <a:moveTo>
                    <a:pt x="47" y="52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2" y="9"/>
                    <a:pt x="13" y="5"/>
                  </a:cubicBezTo>
                  <a:cubicBezTo>
                    <a:pt x="23" y="0"/>
                    <a:pt x="43" y="6"/>
                    <a:pt x="47" y="17"/>
                  </a:cubicBezTo>
                  <a:cubicBezTo>
                    <a:pt x="50" y="27"/>
                    <a:pt x="47" y="52"/>
                    <a:pt x="47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6" name="Freeform 97"/>
            <p:cNvSpPr/>
            <p:nvPr/>
          </p:nvSpPr>
          <p:spPr bwMode="auto">
            <a:xfrm>
              <a:off x="4808538" y="1277938"/>
              <a:ext cx="112712" cy="133350"/>
            </a:xfrm>
            <a:custGeom>
              <a:avLst/>
              <a:gdLst>
                <a:gd name="T0" fmla="*/ 15 w 30"/>
                <a:gd name="T1" fmla="*/ 0 h 35"/>
                <a:gd name="T2" fmla="*/ 30 w 30"/>
                <a:gd name="T3" fmla="*/ 20 h 35"/>
                <a:gd name="T4" fmla="*/ 26 w 30"/>
                <a:gd name="T5" fmla="*/ 33 h 35"/>
                <a:gd name="T6" fmla="*/ 5 w 30"/>
                <a:gd name="T7" fmla="*/ 35 h 35"/>
                <a:gd name="T8" fmla="*/ 0 w 30"/>
                <a:gd name="T9" fmla="*/ 20 h 35"/>
                <a:gd name="T10" fmla="*/ 15 w 30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4" y="0"/>
                    <a:pt x="30" y="9"/>
                    <a:pt x="30" y="20"/>
                  </a:cubicBezTo>
                  <a:cubicBezTo>
                    <a:pt x="30" y="25"/>
                    <a:pt x="29" y="29"/>
                    <a:pt x="26" y="33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2" y="31"/>
                    <a:pt x="0" y="26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7" name="Freeform 98"/>
            <p:cNvSpPr/>
            <p:nvPr/>
          </p:nvSpPr>
          <p:spPr bwMode="auto">
            <a:xfrm>
              <a:off x="5116513" y="1290638"/>
              <a:ext cx="112712" cy="131763"/>
            </a:xfrm>
            <a:custGeom>
              <a:avLst/>
              <a:gdLst>
                <a:gd name="T0" fmla="*/ 25 w 30"/>
                <a:gd name="T1" fmla="*/ 35 h 35"/>
                <a:gd name="T2" fmla="*/ 3 w 30"/>
                <a:gd name="T3" fmla="*/ 33 h 35"/>
                <a:gd name="T4" fmla="*/ 0 w 30"/>
                <a:gd name="T5" fmla="*/ 20 h 35"/>
                <a:gd name="T6" fmla="*/ 15 w 30"/>
                <a:gd name="T7" fmla="*/ 0 h 35"/>
                <a:gd name="T8" fmla="*/ 30 w 30"/>
                <a:gd name="T9" fmla="*/ 20 h 35"/>
                <a:gd name="T10" fmla="*/ 25 w 3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5">
                  <a:moveTo>
                    <a:pt x="25" y="35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29"/>
                    <a:pt x="0" y="25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4" y="0"/>
                    <a:pt x="30" y="9"/>
                    <a:pt x="30" y="20"/>
                  </a:cubicBezTo>
                  <a:cubicBezTo>
                    <a:pt x="30" y="26"/>
                    <a:pt x="28" y="31"/>
                    <a:pt x="25" y="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8" name="Freeform 99"/>
            <p:cNvSpPr/>
            <p:nvPr/>
          </p:nvSpPr>
          <p:spPr bwMode="auto">
            <a:xfrm>
              <a:off x="4784725" y="1320800"/>
              <a:ext cx="65087" cy="33338"/>
            </a:xfrm>
            <a:custGeom>
              <a:avLst/>
              <a:gdLst>
                <a:gd name="T0" fmla="*/ 0 w 17"/>
                <a:gd name="T1" fmla="*/ 2 h 9"/>
                <a:gd name="T2" fmla="*/ 17 w 17"/>
                <a:gd name="T3" fmla="*/ 2 h 9"/>
                <a:gd name="T4" fmla="*/ 17 w 17"/>
                <a:gd name="T5" fmla="*/ 9 h 9"/>
                <a:gd name="T6" fmla="*/ 0 w 17"/>
                <a:gd name="T7" fmla="*/ 9 h 9"/>
                <a:gd name="T8" fmla="*/ 0 w 17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9">
                  <a:moveTo>
                    <a:pt x="0" y="2"/>
                  </a:moveTo>
                  <a:cubicBezTo>
                    <a:pt x="6" y="1"/>
                    <a:pt x="12" y="0"/>
                    <a:pt x="17" y="2"/>
                  </a:cubicBezTo>
                  <a:cubicBezTo>
                    <a:pt x="17" y="5"/>
                    <a:pt x="17" y="7"/>
                    <a:pt x="17" y="9"/>
                  </a:cubicBezTo>
                  <a:cubicBezTo>
                    <a:pt x="10" y="7"/>
                    <a:pt x="5" y="7"/>
                    <a:pt x="0" y="9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39" name="Freeform 100"/>
            <p:cNvSpPr/>
            <p:nvPr/>
          </p:nvSpPr>
          <p:spPr bwMode="auto">
            <a:xfrm>
              <a:off x="5097463" y="1323975"/>
              <a:ext cx="63500" cy="38100"/>
            </a:xfrm>
            <a:custGeom>
              <a:avLst/>
              <a:gdLst>
                <a:gd name="T0" fmla="*/ 0 w 17"/>
                <a:gd name="T1" fmla="*/ 2 h 10"/>
                <a:gd name="T2" fmla="*/ 17 w 17"/>
                <a:gd name="T3" fmla="*/ 3 h 10"/>
                <a:gd name="T4" fmla="*/ 17 w 17"/>
                <a:gd name="T5" fmla="*/ 10 h 10"/>
                <a:gd name="T6" fmla="*/ 0 w 17"/>
                <a:gd name="T7" fmla="*/ 10 h 10"/>
                <a:gd name="T8" fmla="*/ 0 w 1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0" y="2"/>
                  </a:moveTo>
                  <a:cubicBezTo>
                    <a:pt x="6" y="1"/>
                    <a:pt x="12" y="0"/>
                    <a:pt x="17" y="3"/>
                  </a:cubicBezTo>
                  <a:cubicBezTo>
                    <a:pt x="17" y="5"/>
                    <a:pt x="17" y="7"/>
                    <a:pt x="17" y="10"/>
                  </a:cubicBezTo>
                  <a:cubicBezTo>
                    <a:pt x="10" y="8"/>
                    <a:pt x="4" y="8"/>
                    <a:pt x="0" y="10"/>
                  </a:cubicBezTo>
                  <a:cubicBezTo>
                    <a:pt x="0" y="7"/>
                    <a:pt x="0" y="5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0" name="Freeform 101"/>
            <p:cNvSpPr/>
            <p:nvPr/>
          </p:nvSpPr>
          <p:spPr bwMode="auto">
            <a:xfrm>
              <a:off x="4935538" y="1477963"/>
              <a:ext cx="30162" cy="41275"/>
            </a:xfrm>
            <a:custGeom>
              <a:avLst/>
              <a:gdLst>
                <a:gd name="T0" fmla="*/ 4 w 8"/>
                <a:gd name="T1" fmla="*/ 0 h 11"/>
                <a:gd name="T2" fmla="*/ 8 w 8"/>
                <a:gd name="T3" fmla="*/ 6 h 11"/>
                <a:gd name="T4" fmla="*/ 4 w 8"/>
                <a:gd name="T5" fmla="*/ 11 h 11"/>
                <a:gd name="T6" fmla="*/ 0 w 8"/>
                <a:gd name="T7" fmla="*/ 5 h 11"/>
                <a:gd name="T8" fmla="*/ 4 w 8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1">
                  <a:moveTo>
                    <a:pt x="4" y="0"/>
                  </a:moveTo>
                  <a:cubicBezTo>
                    <a:pt x="7" y="0"/>
                    <a:pt x="8" y="3"/>
                    <a:pt x="8" y="6"/>
                  </a:cubicBezTo>
                  <a:cubicBezTo>
                    <a:pt x="8" y="8"/>
                    <a:pt x="6" y="11"/>
                    <a:pt x="4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3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1" name="Oval 102"/>
            <p:cNvSpPr>
              <a:spLocks noChangeArrowheads="1"/>
            </p:cNvSpPr>
            <p:nvPr/>
          </p:nvSpPr>
          <p:spPr bwMode="auto">
            <a:xfrm>
              <a:off x="5003800" y="1482725"/>
              <a:ext cx="30162" cy="36513"/>
            </a:xfrm>
            <a:prstGeom prst="ellipse">
              <a:avLst/>
            </a:prstGeom>
            <a:solidFill>
              <a:srgbClr val="B971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2" name="Freeform 103"/>
            <p:cNvSpPr/>
            <p:nvPr/>
          </p:nvSpPr>
          <p:spPr bwMode="auto">
            <a:xfrm>
              <a:off x="4341813" y="1933575"/>
              <a:ext cx="323850" cy="441325"/>
            </a:xfrm>
            <a:custGeom>
              <a:avLst/>
              <a:gdLst>
                <a:gd name="T0" fmla="*/ 80 w 86"/>
                <a:gd name="T1" fmla="*/ 0 h 117"/>
                <a:gd name="T2" fmla="*/ 15 w 86"/>
                <a:gd name="T3" fmla="*/ 117 h 117"/>
                <a:gd name="T4" fmla="*/ 51 w 86"/>
                <a:gd name="T5" fmla="*/ 115 h 117"/>
                <a:gd name="T6" fmla="*/ 78 w 86"/>
                <a:gd name="T7" fmla="*/ 36 h 117"/>
                <a:gd name="T8" fmla="*/ 80 w 86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7">
                  <a:moveTo>
                    <a:pt x="80" y="0"/>
                  </a:moveTo>
                  <a:cubicBezTo>
                    <a:pt x="32" y="15"/>
                    <a:pt x="0" y="64"/>
                    <a:pt x="15" y="117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44" y="87"/>
                    <a:pt x="55" y="48"/>
                    <a:pt x="78" y="36"/>
                  </a:cubicBezTo>
                  <a:cubicBezTo>
                    <a:pt x="85" y="23"/>
                    <a:pt x="86" y="11"/>
                    <a:pt x="8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104"/>
            <p:cNvSpPr/>
            <p:nvPr/>
          </p:nvSpPr>
          <p:spPr bwMode="auto">
            <a:xfrm>
              <a:off x="5037138" y="2344738"/>
              <a:ext cx="131762" cy="68263"/>
            </a:xfrm>
            <a:custGeom>
              <a:avLst/>
              <a:gdLst>
                <a:gd name="T0" fmla="*/ 71 w 83"/>
                <a:gd name="T1" fmla="*/ 36 h 43"/>
                <a:gd name="T2" fmla="*/ 83 w 83"/>
                <a:gd name="T3" fmla="*/ 12 h 43"/>
                <a:gd name="T4" fmla="*/ 0 w 83"/>
                <a:gd name="T5" fmla="*/ 0 h 43"/>
                <a:gd name="T6" fmla="*/ 5 w 83"/>
                <a:gd name="T7" fmla="*/ 43 h 43"/>
                <a:gd name="T8" fmla="*/ 71 w 83"/>
                <a:gd name="T9" fmla="*/ 3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3">
                  <a:moveTo>
                    <a:pt x="71" y="36"/>
                  </a:moveTo>
                  <a:lnTo>
                    <a:pt x="83" y="12"/>
                  </a:lnTo>
                  <a:lnTo>
                    <a:pt x="0" y="0"/>
                  </a:lnTo>
                  <a:lnTo>
                    <a:pt x="5" y="43"/>
                  </a:lnTo>
                  <a:lnTo>
                    <a:pt x="7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4" name="Freeform 105"/>
            <p:cNvSpPr/>
            <p:nvPr/>
          </p:nvSpPr>
          <p:spPr bwMode="auto">
            <a:xfrm>
              <a:off x="4314825" y="1301750"/>
              <a:ext cx="236537" cy="258763"/>
            </a:xfrm>
            <a:custGeom>
              <a:avLst/>
              <a:gdLst>
                <a:gd name="T0" fmla="*/ 17 w 63"/>
                <a:gd name="T1" fmla="*/ 6 h 69"/>
                <a:gd name="T2" fmla="*/ 31 w 63"/>
                <a:gd name="T3" fmla="*/ 2 h 69"/>
                <a:gd name="T4" fmla="*/ 55 w 63"/>
                <a:gd name="T5" fmla="*/ 17 h 69"/>
                <a:gd name="T6" fmla="*/ 61 w 63"/>
                <a:gd name="T7" fmla="*/ 39 h 69"/>
                <a:gd name="T8" fmla="*/ 46 w 63"/>
                <a:gd name="T9" fmla="*/ 63 h 69"/>
                <a:gd name="T10" fmla="*/ 32 w 63"/>
                <a:gd name="T11" fmla="*/ 66 h 69"/>
                <a:gd name="T12" fmla="*/ 8 w 63"/>
                <a:gd name="T13" fmla="*/ 52 h 69"/>
                <a:gd name="T14" fmla="*/ 3 w 63"/>
                <a:gd name="T15" fmla="*/ 30 h 69"/>
                <a:gd name="T16" fmla="*/ 17 w 63"/>
                <a:gd name="T17" fmla="*/ 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69">
                  <a:moveTo>
                    <a:pt x="17" y="6"/>
                  </a:moveTo>
                  <a:cubicBezTo>
                    <a:pt x="31" y="2"/>
                    <a:pt x="31" y="2"/>
                    <a:pt x="31" y="2"/>
                  </a:cubicBezTo>
                  <a:cubicBezTo>
                    <a:pt x="42" y="0"/>
                    <a:pt x="53" y="6"/>
                    <a:pt x="55" y="17"/>
                  </a:cubicBezTo>
                  <a:cubicBezTo>
                    <a:pt x="61" y="39"/>
                    <a:pt x="61" y="39"/>
                    <a:pt x="61" y="39"/>
                  </a:cubicBezTo>
                  <a:cubicBezTo>
                    <a:pt x="63" y="49"/>
                    <a:pt x="57" y="60"/>
                    <a:pt x="46" y="63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22" y="69"/>
                    <a:pt x="11" y="62"/>
                    <a:pt x="8" y="5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19"/>
                    <a:pt x="6" y="8"/>
                    <a:pt x="17" y="6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5" name="Freeform 106"/>
            <p:cNvSpPr/>
            <p:nvPr/>
          </p:nvSpPr>
          <p:spPr bwMode="auto">
            <a:xfrm>
              <a:off x="4360863" y="1350963"/>
              <a:ext cx="77787" cy="161925"/>
            </a:xfrm>
            <a:custGeom>
              <a:avLst/>
              <a:gdLst>
                <a:gd name="T0" fmla="*/ 11 w 21"/>
                <a:gd name="T1" fmla="*/ 2 h 43"/>
                <a:gd name="T2" fmla="*/ 20 w 21"/>
                <a:gd name="T3" fmla="*/ 0 h 43"/>
                <a:gd name="T4" fmla="*/ 21 w 21"/>
                <a:gd name="T5" fmla="*/ 0 h 43"/>
                <a:gd name="T6" fmla="*/ 21 w 21"/>
                <a:gd name="T7" fmla="*/ 41 h 43"/>
                <a:gd name="T8" fmla="*/ 21 w 21"/>
                <a:gd name="T9" fmla="*/ 41 h 43"/>
                <a:gd name="T10" fmla="*/ 5 w 21"/>
                <a:gd name="T11" fmla="*/ 32 h 43"/>
                <a:gd name="T12" fmla="*/ 1 w 21"/>
                <a:gd name="T13" fmla="*/ 18 h 43"/>
                <a:gd name="T14" fmla="*/ 11 w 21"/>
                <a:gd name="T15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43">
                  <a:moveTo>
                    <a:pt x="11" y="2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4" y="43"/>
                    <a:pt x="7" y="39"/>
                    <a:pt x="5" y="32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1"/>
                    <a:pt x="4" y="4"/>
                    <a:pt x="11" y="2"/>
                  </a:cubicBez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6" name="Freeform 107"/>
            <p:cNvSpPr/>
            <p:nvPr/>
          </p:nvSpPr>
          <p:spPr bwMode="auto">
            <a:xfrm>
              <a:off x="4341813" y="788988"/>
              <a:ext cx="330200" cy="309563"/>
            </a:xfrm>
            <a:custGeom>
              <a:avLst/>
              <a:gdLst>
                <a:gd name="T0" fmla="*/ 13 w 88"/>
                <a:gd name="T1" fmla="*/ 82 h 82"/>
                <a:gd name="T2" fmla="*/ 10 w 88"/>
                <a:gd name="T3" fmla="*/ 26 h 82"/>
                <a:gd name="T4" fmla="*/ 88 w 88"/>
                <a:gd name="T5" fmla="*/ 0 h 82"/>
                <a:gd name="T6" fmla="*/ 29 w 88"/>
                <a:gd name="T7" fmla="*/ 40 h 82"/>
                <a:gd name="T8" fmla="*/ 34 w 88"/>
                <a:gd name="T9" fmla="*/ 79 h 82"/>
                <a:gd name="T10" fmla="*/ 13 w 88"/>
                <a:gd name="T1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2">
                  <a:moveTo>
                    <a:pt x="13" y="82"/>
                  </a:moveTo>
                  <a:cubicBezTo>
                    <a:pt x="13" y="82"/>
                    <a:pt x="0" y="40"/>
                    <a:pt x="10" y="26"/>
                  </a:cubicBezTo>
                  <a:cubicBezTo>
                    <a:pt x="21" y="11"/>
                    <a:pt x="88" y="0"/>
                    <a:pt x="88" y="0"/>
                  </a:cubicBezTo>
                  <a:cubicBezTo>
                    <a:pt x="88" y="0"/>
                    <a:pt x="32" y="15"/>
                    <a:pt x="29" y="40"/>
                  </a:cubicBezTo>
                  <a:cubicBezTo>
                    <a:pt x="26" y="65"/>
                    <a:pt x="34" y="79"/>
                    <a:pt x="34" y="79"/>
                  </a:cubicBezTo>
                  <a:lnTo>
                    <a:pt x="13" y="82"/>
                  </a:lnTo>
                  <a:close/>
                </a:path>
              </a:pathLst>
            </a:custGeom>
            <a:solidFill>
              <a:srgbClr val="6E63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7" name="Freeform 108"/>
            <p:cNvSpPr/>
            <p:nvPr/>
          </p:nvSpPr>
          <p:spPr bwMode="auto">
            <a:xfrm>
              <a:off x="5289550" y="1512888"/>
              <a:ext cx="763587" cy="436563"/>
            </a:xfrm>
            <a:custGeom>
              <a:avLst/>
              <a:gdLst>
                <a:gd name="T0" fmla="*/ 28 w 481"/>
                <a:gd name="T1" fmla="*/ 275 h 275"/>
                <a:gd name="T2" fmla="*/ 481 w 481"/>
                <a:gd name="T3" fmla="*/ 9 h 275"/>
                <a:gd name="T4" fmla="*/ 478 w 481"/>
                <a:gd name="T5" fmla="*/ 0 h 275"/>
                <a:gd name="T6" fmla="*/ 0 w 481"/>
                <a:gd name="T7" fmla="*/ 227 h 275"/>
                <a:gd name="T8" fmla="*/ 28 w 481"/>
                <a:gd name="T9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1" h="275">
                  <a:moveTo>
                    <a:pt x="28" y="275"/>
                  </a:moveTo>
                  <a:lnTo>
                    <a:pt x="481" y="9"/>
                  </a:lnTo>
                  <a:lnTo>
                    <a:pt x="478" y="0"/>
                  </a:lnTo>
                  <a:lnTo>
                    <a:pt x="0" y="227"/>
                  </a:lnTo>
                  <a:lnTo>
                    <a:pt x="28" y="27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8" name="Freeform 109"/>
            <p:cNvSpPr/>
            <p:nvPr/>
          </p:nvSpPr>
          <p:spPr bwMode="auto">
            <a:xfrm>
              <a:off x="5465763" y="1779588"/>
              <a:ext cx="150812" cy="225425"/>
            </a:xfrm>
            <a:custGeom>
              <a:avLst/>
              <a:gdLst>
                <a:gd name="T0" fmla="*/ 33 w 40"/>
                <a:gd name="T1" fmla="*/ 0 h 60"/>
                <a:gd name="T2" fmla="*/ 10 w 40"/>
                <a:gd name="T3" fmla="*/ 8 h 60"/>
                <a:gd name="T4" fmla="*/ 5 w 40"/>
                <a:gd name="T5" fmla="*/ 21 h 60"/>
                <a:gd name="T6" fmla="*/ 5 w 40"/>
                <a:gd name="T7" fmla="*/ 49 h 60"/>
                <a:gd name="T8" fmla="*/ 34 w 40"/>
                <a:gd name="T9" fmla="*/ 37 h 60"/>
                <a:gd name="T10" fmla="*/ 35 w 40"/>
                <a:gd name="T11" fmla="*/ 26 h 60"/>
                <a:gd name="T12" fmla="*/ 36 w 40"/>
                <a:gd name="T13" fmla="*/ 15 h 60"/>
                <a:gd name="T14" fmla="*/ 33 w 40"/>
                <a:gd name="T15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60">
                  <a:moveTo>
                    <a:pt x="33" y="0"/>
                  </a:moveTo>
                  <a:cubicBezTo>
                    <a:pt x="25" y="5"/>
                    <a:pt x="21" y="3"/>
                    <a:pt x="10" y="8"/>
                  </a:cubicBezTo>
                  <a:cubicBezTo>
                    <a:pt x="0" y="12"/>
                    <a:pt x="4" y="18"/>
                    <a:pt x="5" y="21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60"/>
                    <a:pt x="36" y="45"/>
                    <a:pt x="34" y="37"/>
                  </a:cubicBezTo>
                  <a:cubicBezTo>
                    <a:pt x="38" y="33"/>
                    <a:pt x="37" y="28"/>
                    <a:pt x="35" y="26"/>
                  </a:cubicBezTo>
                  <a:cubicBezTo>
                    <a:pt x="39" y="21"/>
                    <a:pt x="37" y="17"/>
                    <a:pt x="36" y="15"/>
                  </a:cubicBezTo>
                  <a:cubicBezTo>
                    <a:pt x="40" y="10"/>
                    <a:pt x="37" y="2"/>
                    <a:pt x="33" y="0"/>
                  </a:cubicBez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49" name="Freeform 110"/>
            <p:cNvSpPr/>
            <p:nvPr/>
          </p:nvSpPr>
          <p:spPr bwMode="auto">
            <a:xfrm>
              <a:off x="4729163" y="1068388"/>
              <a:ext cx="198437" cy="96838"/>
            </a:xfrm>
            <a:custGeom>
              <a:avLst/>
              <a:gdLst>
                <a:gd name="T0" fmla="*/ 0 w 53"/>
                <a:gd name="T1" fmla="*/ 23 h 26"/>
                <a:gd name="T2" fmla="*/ 53 w 53"/>
                <a:gd name="T3" fmla="*/ 23 h 26"/>
                <a:gd name="T4" fmla="*/ 50 w 53"/>
                <a:gd name="T5" fmla="*/ 25 h 26"/>
                <a:gd name="T6" fmla="*/ 3 w 53"/>
                <a:gd name="T7" fmla="*/ 26 h 26"/>
                <a:gd name="T8" fmla="*/ 0 w 53"/>
                <a:gd name="T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6">
                  <a:moveTo>
                    <a:pt x="0" y="23"/>
                  </a:moveTo>
                  <a:cubicBezTo>
                    <a:pt x="10" y="0"/>
                    <a:pt x="43" y="1"/>
                    <a:pt x="53" y="23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42" y="10"/>
                    <a:pt x="13" y="9"/>
                    <a:pt x="3" y="26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0" name="Freeform 111"/>
            <p:cNvSpPr/>
            <p:nvPr/>
          </p:nvSpPr>
          <p:spPr bwMode="auto">
            <a:xfrm>
              <a:off x="5097463" y="1090613"/>
              <a:ext cx="176212" cy="128588"/>
            </a:xfrm>
            <a:custGeom>
              <a:avLst/>
              <a:gdLst>
                <a:gd name="T0" fmla="*/ 0 w 47"/>
                <a:gd name="T1" fmla="*/ 20 h 34"/>
                <a:gd name="T2" fmla="*/ 47 w 47"/>
                <a:gd name="T3" fmla="*/ 33 h 34"/>
                <a:gd name="T4" fmla="*/ 43 w 47"/>
                <a:gd name="T5" fmla="*/ 34 h 34"/>
                <a:gd name="T6" fmla="*/ 2 w 47"/>
                <a:gd name="T7" fmla="*/ 23 h 34"/>
                <a:gd name="T8" fmla="*/ 0 w 47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4">
                  <a:moveTo>
                    <a:pt x="0" y="20"/>
                  </a:moveTo>
                  <a:cubicBezTo>
                    <a:pt x="16" y="0"/>
                    <a:pt x="44" y="9"/>
                    <a:pt x="47" y="33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1" y="18"/>
                    <a:pt x="16" y="9"/>
                    <a:pt x="2" y="23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1" name="Freeform 112"/>
            <p:cNvSpPr/>
            <p:nvPr/>
          </p:nvSpPr>
          <p:spPr bwMode="auto">
            <a:xfrm>
              <a:off x="5416550" y="1716088"/>
              <a:ext cx="155575" cy="71438"/>
            </a:xfrm>
            <a:custGeom>
              <a:avLst/>
              <a:gdLst>
                <a:gd name="T0" fmla="*/ 0 w 41"/>
                <a:gd name="T1" fmla="*/ 9 h 19"/>
                <a:gd name="T2" fmla="*/ 39 w 41"/>
                <a:gd name="T3" fmla="*/ 0 h 19"/>
                <a:gd name="T4" fmla="*/ 34 w 41"/>
                <a:gd name="T5" fmla="*/ 15 h 19"/>
                <a:gd name="T6" fmla="*/ 6 w 41"/>
                <a:gd name="T7" fmla="*/ 17 h 19"/>
                <a:gd name="T8" fmla="*/ 0 w 41"/>
                <a:gd name="T9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9">
                  <a:moveTo>
                    <a:pt x="0" y="9"/>
                  </a:moveTo>
                  <a:cubicBezTo>
                    <a:pt x="17" y="8"/>
                    <a:pt x="28" y="1"/>
                    <a:pt x="39" y="0"/>
                  </a:cubicBezTo>
                  <a:cubicBezTo>
                    <a:pt x="39" y="0"/>
                    <a:pt x="41" y="11"/>
                    <a:pt x="34" y="15"/>
                  </a:cubicBezTo>
                  <a:cubicBezTo>
                    <a:pt x="27" y="19"/>
                    <a:pt x="6" y="17"/>
                    <a:pt x="6" y="17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FDCF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2" name="Freeform 113"/>
            <p:cNvSpPr/>
            <p:nvPr/>
          </p:nvSpPr>
          <p:spPr bwMode="auto">
            <a:xfrm>
              <a:off x="5446713" y="1828800"/>
              <a:ext cx="125412" cy="150813"/>
            </a:xfrm>
            <a:custGeom>
              <a:avLst/>
              <a:gdLst>
                <a:gd name="T0" fmla="*/ 9 w 33"/>
                <a:gd name="T1" fmla="*/ 3 h 40"/>
                <a:gd name="T2" fmla="*/ 12 w 33"/>
                <a:gd name="T3" fmla="*/ 5 h 40"/>
                <a:gd name="T4" fmla="*/ 13 w 33"/>
                <a:gd name="T5" fmla="*/ 5 h 40"/>
                <a:gd name="T6" fmla="*/ 32 w 33"/>
                <a:gd name="T7" fmla="*/ 0 h 40"/>
                <a:gd name="T8" fmla="*/ 32 w 33"/>
                <a:gd name="T9" fmla="*/ 0 h 40"/>
                <a:gd name="T10" fmla="*/ 33 w 33"/>
                <a:gd name="T11" fmla="*/ 1 h 40"/>
                <a:gd name="T12" fmla="*/ 15 w 33"/>
                <a:gd name="T13" fmla="*/ 8 h 40"/>
                <a:gd name="T14" fmla="*/ 13 w 33"/>
                <a:gd name="T15" fmla="*/ 9 h 40"/>
                <a:gd name="T16" fmla="*/ 13 w 33"/>
                <a:gd name="T17" fmla="*/ 9 h 40"/>
                <a:gd name="T18" fmla="*/ 13 w 33"/>
                <a:gd name="T19" fmla="*/ 9 h 40"/>
                <a:gd name="T20" fmla="*/ 4 w 33"/>
                <a:gd name="T21" fmla="*/ 12 h 40"/>
                <a:gd name="T22" fmla="*/ 4 w 33"/>
                <a:gd name="T23" fmla="*/ 15 h 40"/>
                <a:gd name="T24" fmla="*/ 5 w 33"/>
                <a:gd name="T25" fmla="*/ 18 h 40"/>
                <a:gd name="T26" fmla="*/ 14 w 33"/>
                <a:gd name="T27" fmla="*/ 16 h 40"/>
                <a:gd name="T28" fmla="*/ 14 w 33"/>
                <a:gd name="T29" fmla="*/ 16 h 40"/>
                <a:gd name="T30" fmla="*/ 33 w 33"/>
                <a:gd name="T31" fmla="*/ 13 h 40"/>
                <a:gd name="T32" fmla="*/ 33 w 33"/>
                <a:gd name="T33" fmla="*/ 13 h 40"/>
                <a:gd name="T34" fmla="*/ 14 w 33"/>
                <a:gd name="T35" fmla="*/ 20 h 40"/>
                <a:gd name="T36" fmla="*/ 14 w 33"/>
                <a:gd name="T37" fmla="*/ 20 h 40"/>
                <a:gd name="T38" fmla="*/ 7 w 33"/>
                <a:gd name="T39" fmla="*/ 22 h 40"/>
                <a:gd name="T40" fmla="*/ 7 w 33"/>
                <a:gd name="T41" fmla="*/ 23 h 40"/>
                <a:gd name="T42" fmla="*/ 6 w 33"/>
                <a:gd name="T43" fmla="*/ 27 h 40"/>
                <a:gd name="T44" fmla="*/ 7 w 33"/>
                <a:gd name="T45" fmla="*/ 29 h 40"/>
                <a:gd name="T46" fmla="*/ 8 w 33"/>
                <a:gd name="T47" fmla="*/ 29 h 40"/>
                <a:gd name="T48" fmla="*/ 14 w 33"/>
                <a:gd name="T49" fmla="*/ 28 h 40"/>
                <a:gd name="T50" fmla="*/ 14 w 33"/>
                <a:gd name="T51" fmla="*/ 28 h 40"/>
                <a:gd name="T52" fmla="*/ 15 w 33"/>
                <a:gd name="T53" fmla="*/ 27 h 40"/>
                <a:gd name="T54" fmla="*/ 33 w 33"/>
                <a:gd name="T55" fmla="*/ 23 h 40"/>
                <a:gd name="T56" fmla="*/ 33 w 33"/>
                <a:gd name="T57" fmla="*/ 23 h 40"/>
                <a:gd name="T58" fmla="*/ 15 w 33"/>
                <a:gd name="T59" fmla="*/ 31 h 40"/>
                <a:gd name="T60" fmla="*/ 16 w 33"/>
                <a:gd name="T61" fmla="*/ 38 h 40"/>
                <a:gd name="T62" fmla="*/ 15 w 33"/>
                <a:gd name="T63" fmla="*/ 40 h 40"/>
                <a:gd name="T64" fmla="*/ 10 w 33"/>
                <a:gd name="T65" fmla="*/ 36 h 40"/>
                <a:gd name="T66" fmla="*/ 11 w 33"/>
                <a:gd name="T67" fmla="*/ 32 h 40"/>
                <a:gd name="T68" fmla="*/ 10 w 33"/>
                <a:gd name="T69" fmla="*/ 32 h 40"/>
                <a:gd name="T70" fmla="*/ 7 w 33"/>
                <a:gd name="T71" fmla="*/ 32 h 40"/>
                <a:gd name="T72" fmla="*/ 4 w 33"/>
                <a:gd name="T73" fmla="*/ 31 h 40"/>
                <a:gd name="T74" fmla="*/ 3 w 33"/>
                <a:gd name="T75" fmla="*/ 27 h 40"/>
                <a:gd name="T76" fmla="*/ 4 w 33"/>
                <a:gd name="T77" fmla="*/ 21 h 40"/>
                <a:gd name="T78" fmla="*/ 4 w 33"/>
                <a:gd name="T79" fmla="*/ 21 h 40"/>
                <a:gd name="T80" fmla="*/ 4 w 33"/>
                <a:gd name="T81" fmla="*/ 21 h 40"/>
                <a:gd name="T82" fmla="*/ 3 w 33"/>
                <a:gd name="T83" fmla="*/ 20 h 40"/>
                <a:gd name="T84" fmla="*/ 1 w 33"/>
                <a:gd name="T85" fmla="*/ 16 h 40"/>
                <a:gd name="T86" fmla="*/ 1 w 33"/>
                <a:gd name="T87" fmla="*/ 16 h 40"/>
                <a:gd name="T88" fmla="*/ 1 w 33"/>
                <a:gd name="T89" fmla="*/ 16 h 40"/>
                <a:gd name="T90" fmla="*/ 2 w 33"/>
                <a:gd name="T91" fmla="*/ 11 h 40"/>
                <a:gd name="T92" fmla="*/ 9 w 33"/>
                <a:gd name="T93" fmla="*/ 7 h 40"/>
                <a:gd name="T94" fmla="*/ 8 w 33"/>
                <a:gd name="T95" fmla="*/ 3 h 40"/>
                <a:gd name="T96" fmla="*/ 9 w 33"/>
                <a:gd name="T97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" h="40">
                  <a:moveTo>
                    <a:pt x="9" y="3"/>
                  </a:moveTo>
                  <a:cubicBezTo>
                    <a:pt x="9" y="3"/>
                    <a:pt x="11" y="5"/>
                    <a:pt x="12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2"/>
                    <a:pt x="20" y="6"/>
                    <a:pt x="15" y="8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5" y="11"/>
                    <a:pt x="4" y="12"/>
                  </a:cubicBezTo>
                  <a:cubicBezTo>
                    <a:pt x="4" y="14"/>
                    <a:pt x="4" y="15"/>
                    <a:pt x="4" y="15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4"/>
                    <a:pt x="6" y="26"/>
                    <a:pt x="6" y="27"/>
                  </a:cubicBezTo>
                  <a:cubicBezTo>
                    <a:pt x="7" y="28"/>
                    <a:pt x="7" y="28"/>
                    <a:pt x="7" y="29"/>
                  </a:cubicBezTo>
                  <a:cubicBezTo>
                    <a:pt x="7" y="29"/>
                    <a:pt x="7" y="29"/>
                    <a:pt x="8" y="29"/>
                  </a:cubicBezTo>
                  <a:cubicBezTo>
                    <a:pt x="8" y="29"/>
                    <a:pt x="12" y="28"/>
                    <a:pt x="14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1" y="33"/>
                    <a:pt x="14" y="38"/>
                    <a:pt x="16" y="38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1" y="40"/>
                    <a:pt x="10" y="36"/>
                  </a:cubicBezTo>
                  <a:cubicBezTo>
                    <a:pt x="10" y="35"/>
                    <a:pt x="10" y="33"/>
                    <a:pt x="11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6" y="32"/>
                    <a:pt x="5" y="32"/>
                    <a:pt x="4" y="31"/>
                  </a:cubicBezTo>
                  <a:cubicBezTo>
                    <a:pt x="4" y="30"/>
                    <a:pt x="4" y="29"/>
                    <a:pt x="3" y="27"/>
                  </a:cubicBezTo>
                  <a:cubicBezTo>
                    <a:pt x="3" y="25"/>
                    <a:pt x="3" y="23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0" y="13"/>
                    <a:pt x="2" y="11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8" y="6"/>
                    <a:pt x="8" y="3"/>
                    <a:pt x="8" y="3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4BA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53" name="Freeform 114"/>
            <p:cNvSpPr>
              <a:spLocks noEditPoints="1"/>
            </p:cNvSpPr>
            <p:nvPr/>
          </p:nvSpPr>
          <p:spPr bwMode="auto">
            <a:xfrm>
              <a:off x="4435475" y="2540000"/>
              <a:ext cx="134937" cy="76200"/>
            </a:xfrm>
            <a:custGeom>
              <a:avLst/>
              <a:gdLst>
                <a:gd name="T0" fmla="*/ 21 w 36"/>
                <a:gd name="T1" fmla="*/ 20 h 20"/>
                <a:gd name="T2" fmla="*/ 25 w 36"/>
                <a:gd name="T3" fmla="*/ 18 h 20"/>
                <a:gd name="T4" fmla="*/ 22 w 36"/>
                <a:gd name="T5" fmla="*/ 17 h 20"/>
                <a:gd name="T6" fmla="*/ 2 w 36"/>
                <a:gd name="T7" fmla="*/ 2 h 20"/>
                <a:gd name="T8" fmla="*/ 0 w 36"/>
                <a:gd name="T9" fmla="*/ 2 h 20"/>
                <a:gd name="T10" fmla="*/ 20 w 36"/>
                <a:gd name="T11" fmla="*/ 19 h 20"/>
                <a:gd name="T12" fmla="*/ 21 w 36"/>
                <a:gd name="T13" fmla="*/ 20 h 20"/>
                <a:gd name="T14" fmla="*/ 29 w 36"/>
                <a:gd name="T15" fmla="*/ 16 h 20"/>
                <a:gd name="T16" fmla="*/ 8 w 36"/>
                <a:gd name="T17" fmla="*/ 2 h 20"/>
                <a:gd name="T18" fmla="*/ 10 w 36"/>
                <a:gd name="T19" fmla="*/ 1 h 20"/>
                <a:gd name="T20" fmla="*/ 32 w 36"/>
                <a:gd name="T21" fmla="*/ 13 h 20"/>
                <a:gd name="T22" fmla="*/ 32 w 36"/>
                <a:gd name="T23" fmla="*/ 13 h 20"/>
                <a:gd name="T24" fmla="*/ 29 w 36"/>
                <a:gd name="T25" fmla="*/ 16 h 20"/>
                <a:gd name="T26" fmla="*/ 33 w 36"/>
                <a:gd name="T27" fmla="*/ 12 h 20"/>
                <a:gd name="T28" fmla="*/ 18 w 36"/>
                <a:gd name="T29" fmla="*/ 1 h 20"/>
                <a:gd name="T30" fmla="*/ 19 w 36"/>
                <a:gd name="T31" fmla="*/ 0 h 20"/>
                <a:gd name="T32" fmla="*/ 36 w 36"/>
                <a:gd name="T33" fmla="*/ 10 h 20"/>
                <a:gd name="T34" fmla="*/ 33 w 36"/>
                <a:gd name="T3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20">
                  <a:moveTo>
                    <a:pt x="21" y="20"/>
                  </a:moveTo>
                  <a:cubicBezTo>
                    <a:pt x="22" y="19"/>
                    <a:pt x="24" y="19"/>
                    <a:pt x="25" y="18"/>
                  </a:cubicBezTo>
                  <a:cubicBezTo>
                    <a:pt x="24" y="17"/>
                    <a:pt x="22" y="17"/>
                    <a:pt x="22" y="17"/>
                  </a:cubicBezTo>
                  <a:cubicBezTo>
                    <a:pt x="14" y="13"/>
                    <a:pt x="5" y="9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4" y="11"/>
                    <a:pt x="12" y="15"/>
                    <a:pt x="20" y="19"/>
                  </a:cubicBezTo>
                  <a:cubicBezTo>
                    <a:pt x="21" y="20"/>
                    <a:pt x="21" y="20"/>
                    <a:pt x="21" y="20"/>
                  </a:cubicBezTo>
                  <a:close/>
                  <a:moveTo>
                    <a:pt x="29" y="16"/>
                  </a:moveTo>
                  <a:cubicBezTo>
                    <a:pt x="21" y="13"/>
                    <a:pt x="13" y="9"/>
                    <a:pt x="8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4" y="8"/>
                    <a:pt x="24" y="10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5"/>
                    <a:pt x="29" y="16"/>
                  </a:cubicBezTo>
                  <a:close/>
                  <a:moveTo>
                    <a:pt x="33" y="12"/>
                  </a:moveTo>
                  <a:cubicBezTo>
                    <a:pt x="27" y="10"/>
                    <a:pt x="21" y="7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2" y="6"/>
                    <a:pt x="29" y="8"/>
                    <a:pt x="36" y="10"/>
                  </a:cubicBezTo>
                  <a:cubicBezTo>
                    <a:pt x="35" y="11"/>
                    <a:pt x="34" y="12"/>
                    <a:pt x="33" y="12"/>
                  </a:cubicBezTo>
                  <a:close/>
                </a:path>
              </a:pathLst>
            </a:custGeom>
            <a:solidFill>
              <a:srgbClr val="B9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1" name="Freeform 122"/>
            <p:cNvSpPr/>
            <p:nvPr/>
          </p:nvSpPr>
          <p:spPr bwMode="auto">
            <a:xfrm>
              <a:off x="4729163" y="635000"/>
              <a:ext cx="123825" cy="120650"/>
            </a:xfrm>
            <a:custGeom>
              <a:avLst/>
              <a:gdLst>
                <a:gd name="T0" fmla="*/ 66 w 78"/>
                <a:gd name="T1" fmla="*/ 76 h 76"/>
                <a:gd name="T2" fmla="*/ 0 w 78"/>
                <a:gd name="T3" fmla="*/ 23 h 76"/>
                <a:gd name="T4" fmla="*/ 21 w 78"/>
                <a:gd name="T5" fmla="*/ 4 h 76"/>
                <a:gd name="T6" fmla="*/ 54 w 78"/>
                <a:gd name="T7" fmla="*/ 42 h 76"/>
                <a:gd name="T8" fmla="*/ 50 w 78"/>
                <a:gd name="T9" fmla="*/ 0 h 76"/>
                <a:gd name="T10" fmla="*/ 78 w 78"/>
                <a:gd name="T11" fmla="*/ 2 h 76"/>
                <a:gd name="T12" fmla="*/ 66 w 78"/>
                <a:gd name="T1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6">
                  <a:moveTo>
                    <a:pt x="66" y="76"/>
                  </a:moveTo>
                  <a:lnTo>
                    <a:pt x="0" y="23"/>
                  </a:lnTo>
                  <a:lnTo>
                    <a:pt x="21" y="4"/>
                  </a:lnTo>
                  <a:lnTo>
                    <a:pt x="54" y="42"/>
                  </a:lnTo>
                  <a:lnTo>
                    <a:pt x="50" y="0"/>
                  </a:lnTo>
                  <a:lnTo>
                    <a:pt x="78" y="2"/>
                  </a:lnTo>
                  <a:lnTo>
                    <a:pt x="66" y="76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  <p:sp>
          <p:nvSpPr>
            <p:cNvPr id="62" name="Freeform 123"/>
            <p:cNvSpPr/>
            <p:nvPr/>
          </p:nvSpPr>
          <p:spPr bwMode="auto">
            <a:xfrm>
              <a:off x="4864100" y="600075"/>
              <a:ext cx="76200" cy="98425"/>
            </a:xfrm>
            <a:custGeom>
              <a:avLst/>
              <a:gdLst>
                <a:gd name="T0" fmla="*/ 0 w 48"/>
                <a:gd name="T1" fmla="*/ 57 h 62"/>
                <a:gd name="T2" fmla="*/ 17 w 48"/>
                <a:gd name="T3" fmla="*/ 0 h 62"/>
                <a:gd name="T4" fmla="*/ 48 w 48"/>
                <a:gd name="T5" fmla="*/ 15 h 62"/>
                <a:gd name="T6" fmla="*/ 7 w 48"/>
                <a:gd name="T7" fmla="*/ 62 h 62"/>
                <a:gd name="T8" fmla="*/ 0 w 48"/>
                <a:gd name="T9" fmla="*/ 5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2">
                  <a:moveTo>
                    <a:pt x="0" y="57"/>
                  </a:moveTo>
                  <a:lnTo>
                    <a:pt x="17" y="0"/>
                  </a:lnTo>
                  <a:lnTo>
                    <a:pt x="48" y="15"/>
                  </a:lnTo>
                  <a:lnTo>
                    <a:pt x="7" y="62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4228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62"/>
          <p:cNvSpPr txBox="1"/>
          <p:nvPr/>
        </p:nvSpPr>
        <p:spPr>
          <a:xfrm rot="21307475">
            <a:off x="1879053" y="2128803"/>
            <a:ext cx="4816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Em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hãy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tìm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thêm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những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địa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điểm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dễ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bị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lạc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khác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81450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1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339AB4-6FCC-423F-B13A-FF1E40242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537" y="3638303"/>
            <a:ext cx="3597427" cy="30356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E1F4E-E09A-46C6-8668-0308F2C6E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635" y="277561"/>
            <a:ext cx="3820633" cy="3360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0058E6-B68D-4DC0-9C8F-FF9E9DB2A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732" y="306567"/>
            <a:ext cx="3608232" cy="30356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A984F5-7907-47F8-8E1E-E5448B5D1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1038" y="3562530"/>
            <a:ext cx="3900595" cy="31872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6FB992-987F-4122-B7C1-6F3A951D7F61}"/>
              </a:ext>
            </a:extLst>
          </p:cNvPr>
          <p:cNvSpPr txBox="1"/>
          <p:nvPr/>
        </p:nvSpPr>
        <p:spPr>
          <a:xfrm>
            <a:off x="2983115" y="-62765"/>
            <a:ext cx="6186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8680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336</Words>
  <Application>Microsoft Office PowerPoint</Application>
  <PresentationFormat>Widescreen</PresentationFormat>
  <Paragraphs>49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微软雅黑</vt:lpstr>
      <vt:lpstr>宋体</vt:lpstr>
      <vt:lpstr>宋体</vt:lpstr>
      <vt:lpstr>Arial</vt:lpstr>
      <vt:lpstr>Calibri</vt:lpstr>
      <vt:lpstr>黑体</vt:lpstr>
      <vt:lpstr>Times New Roman</vt:lpstr>
      <vt:lpstr>Utm AVO</vt:lpstr>
      <vt:lpstr>UTM Cookies</vt:lpstr>
      <vt:lpstr>方正静蕾简体</vt:lpstr>
      <vt:lpstr>Office 主题</vt:lpstr>
      <vt:lpstr>https://www.freeppt7.com</vt:lpstr>
      <vt:lpstr>Office 主题​​</vt:lpstr>
      <vt:lpstr>Cute Sticker by Slidesgo</vt:lpstr>
      <vt:lpstr>默认设计模板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DELL</cp:lastModifiedBy>
  <cp:revision>17</cp:revision>
  <dcterms:created xsi:type="dcterms:W3CDTF">2017-06-26T03:23:00Z</dcterms:created>
  <dcterms:modified xsi:type="dcterms:W3CDTF">2025-04-10T05:57:14Z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