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7" r:id="rId2"/>
    <p:sldId id="259" r:id="rId3"/>
    <p:sldId id="288" r:id="rId4"/>
    <p:sldId id="260" r:id="rId5"/>
    <p:sldId id="289" r:id="rId6"/>
    <p:sldId id="286" r:id="rId7"/>
    <p:sldId id="291" r:id="rId8"/>
    <p:sldId id="294" r:id="rId9"/>
    <p:sldId id="296" r:id="rId10"/>
    <p:sldId id="292" r:id="rId11"/>
    <p:sldId id="287" r:id="rId12"/>
    <p:sldId id="293" r:id="rId13"/>
    <p:sldId id="297" r:id="rId14"/>
    <p:sldId id="295" r:id="rId15"/>
    <p:sldId id="298" r:id="rId16"/>
    <p:sldId id="265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#9Slide07 SVNBango" panose="02000000000000000000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BFDA"/>
    <a:srgbClr val="FF7784"/>
    <a:srgbClr val="FFB0A9"/>
    <a:srgbClr val="F9D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3" d="100"/>
          <a:sy n="23" d="100"/>
        </p:scale>
        <p:origin x="2538" y="1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08578-1207-46CF-BA76-6F5F26AF004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E65A4-4E7A-4124-8BDE-51C2B1AF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5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F2B1-6A90-CB69-DAB7-D57BA4B3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B5D32-802B-F811-76CE-E817757D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211B0A-F0F5-70FB-B3A8-74F4F5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8BB81-0E4E-63DB-6569-E975D42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01E25-B706-3BE5-9ADD-A48435FD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8F8D-41D9-574C-F782-80C88716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B0392-7375-183C-FD77-212FEE73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4AA4CF-940E-76D0-0634-103A87A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F6CB4-25FA-9753-6A82-F0BA0338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CAFDBD-60A0-FB05-12E6-1A54775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FC9DA1-06C5-B9BB-53A8-07E9B6FBD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F1C0C-17E2-5592-E586-D7291B66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E67D6-D46C-63E1-2CAE-2E885146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FE7029-D111-4C06-6DF2-2B799838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35EA4-1714-8A8E-091D-F87EFE2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5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9BE50-598E-22C3-0E13-8F97F4DE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3B4EE1-D12F-B09A-0C25-0F53AD78E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9C071-D5F8-0CB7-EA7E-7A540386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33FB1-F7FE-8F8E-F1FB-61352897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42CB4-28A3-7EA6-97C5-E690633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92160-89B2-93CF-3CEB-14E3C3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FAFA-FB76-C83B-5479-558B391A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C31B8-6A48-DBC1-9925-6C56376C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B69C1-2F9E-97A2-EAE2-D42AECC5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1B383-FC4A-D948-9277-C5C77BC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49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0B30C-72BF-51F0-249F-FA8CC3A4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BF7F-859A-C081-CED2-078C173E8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E13D43-E0E9-775B-A673-BD9D1124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D2BF71-95D5-242F-6BFD-1A652CEC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72779-990C-8C8C-573C-F02B0058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961BB-55F0-2C92-1B69-CC3CF3A8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48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3ACF2-155D-F80E-06B6-3D1DAA46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0E94-045F-5F94-0955-A2A464D9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908EB9-1CB5-FAA0-265B-336ADE342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C71FD3-4B8C-6BBD-1241-18E2C396F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B9E184-FB6B-1C77-2102-7A863CDC7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4E01C5-8465-8739-931D-8D14BC1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FD6706-F071-34FF-9658-F260818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D69791-9EE3-03A7-48E1-635CC47C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9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35B6E-CF30-C190-A759-D74ECE186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73B679-D99F-9C26-7715-42B62594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41E84-1B38-160B-DB76-7B58E16C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73699E-1D77-66DC-F195-BD2CD765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3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0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1A0C8-1FB0-9A48-E5F4-B1875DB4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E67EF-BFD6-1BC4-A5EC-3C638681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46C223-E39D-00C9-F42E-D0061B2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B3838C-C27F-76BF-88F0-306D307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7BDB0-FD08-4E7D-0C31-BC2A0B1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21B870-1560-C3F9-D46D-D4944BA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2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3EEE4-967A-4B2C-FE7D-9E424A0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9F3F6E-7BED-EBA9-1FCB-6A475FE9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E686E0-265E-FDA3-3281-D29EAF43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B8B27-2ACE-6295-DF11-2EA1B0E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4DB63E-E385-DD64-2F2A-CA8467CE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4D2378-D172-9E74-B34F-5596ECA5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2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6D33F7-5BBD-F77D-E316-007537AD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AE3D51-2EFE-5EFD-CE62-E101CBD0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E4CF5-2B29-FD13-72C2-F9416FC0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183975-DCA3-FDF9-D467-200885FC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89DD6-0EC7-ED2B-A93D-F302CCDDE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58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960" y="-457093"/>
            <a:ext cx="13650127" cy="82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321B74C-D19B-271C-CDCE-975B01523530}"/>
              </a:ext>
            </a:extLst>
          </p:cNvPr>
          <p:cNvSpPr txBox="1"/>
          <p:nvPr/>
        </p:nvSpPr>
        <p:spPr>
          <a:xfrm>
            <a:off x="4513317" y="259756"/>
            <a:ext cx="3175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DE44A80-172B-8A1B-F609-C7BDE8A9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384">
            <a:off x="7269416" y="24720"/>
            <a:ext cx="1121074" cy="10221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252DA9-E50D-17B3-D2FC-9A091F47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3616" flipH="1">
            <a:off x="3801511" y="24719"/>
            <a:ext cx="1121074" cy="102218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C157B53A-AEFF-6BAE-7E3D-839C81869993}"/>
              </a:ext>
            </a:extLst>
          </p:cNvPr>
          <p:cNvGrpSpPr/>
          <p:nvPr/>
        </p:nvGrpSpPr>
        <p:grpSpPr>
          <a:xfrm>
            <a:off x="2053757" y="1104288"/>
            <a:ext cx="8374757" cy="2248512"/>
            <a:chOff x="5715000" y="2907215"/>
            <a:chExt cx="5508171" cy="224851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82B248F-B23D-32CD-CAE1-FF154184AD31}"/>
                </a:ext>
              </a:extLst>
            </p:cNvPr>
            <p:cNvSpPr/>
            <p:nvPr/>
          </p:nvSpPr>
          <p:spPr>
            <a:xfrm>
              <a:off x="5792622" y="3042140"/>
              <a:ext cx="5352927" cy="19513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kumimoji="0" lang="en-US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kumimoji="0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tiền</a:t>
              </a:r>
              <a:r>
                <a:rPr kumimoji="0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lương</a:t>
              </a:r>
              <a:r>
                <a:rPr lang="en-US" altLang="zh-CN" sz="28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kumimoji="0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kumimoji="0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lao</a:t>
              </a:r>
              <a:r>
                <a:rPr kumimoji="0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Sự</a:t>
              </a:r>
              <a:r>
                <a:rPr lang="en-US" altLang="zh-CN" sz="28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khác</a:t>
              </a:r>
              <a:r>
                <a:rPr lang="en-US" altLang="zh-CN" sz="28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nhau</a:t>
              </a:r>
              <a:r>
                <a:rPr lang="en-US" altLang="zh-CN" sz="28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altLang="zh-CN" sz="28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tiền</a:t>
              </a:r>
              <a:r>
                <a:rPr lang="en-US" altLang="zh-CN" sz="28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lương</a:t>
              </a:r>
              <a:r>
                <a:rPr lang="en-US" altLang="zh-CN" sz="28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altLang="zh-CN" sz="28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</a:t>
              </a:r>
              <a:r>
                <a:rPr lang="en-US" altLang="zh-CN" sz="28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nhập</a:t>
              </a:r>
              <a:r>
                <a:rPr lang="en-US" altLang="zh-CN" sz="28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778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1FDB501-1B9E-D083-D52B-CFDFCC10EFF4}"/>
                </a:ext>
              </a:extLst>
            </p:cNvPr>
            <p:cNvSpPr/>
            <p:nvPr/>
          </p:nvSpPr>
          <p:spPr>
            <a:xfrm>
              <a:off x="5715000" y="2907215"/>
              <a:ext cx="5508171" cy="2248512"/>
            </a:xfrm>
            <a:prstGeom prst="rect">
              <a:avLst/>
            </a:prstGeom>
            <a:noFill/>
            <a:ln w="28575">
              <a:solidFill>
                <a:srgbClr val="FDA90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7784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1" b="99831" l="3381" r="98800">
                        <a14:foregroundMark x1="30971" y1="58983" x2="39586" y2="61356"/>
                        <a14:foregroundMark x1="37186" y1="75932" x2="35442" y2="92203"/>
                        <a14:foregroundMark x1="33152" y1="64915" x2="34678" y2="85932"/>
                        <a14:foregroundMark x1="47764" y1="34576" x2="60851" y2="23390"/>
                        <a14:foregroundMark x1="52563" y1="43559" x2="52236" y2="65424"/>
                        <a14:foregroundMark x1="64013" y1="51525" x2="80153" y2="57458"/>
                        <a14:foregroundMark x1="69575" y1="70508" x2="68157" y2="94746"/>
                        <a14:foregroundMark x1="80698" y1="17458" x2="91167" y2="35593"/>
                        <a14:foregroundMark x1="88332" y1="73390" x2="89967" y2="91186"/>
                        <a14:foregroundMark x1="86478" y1="54915" x2="86478" y2="54915"/>
                        <a14:foregroundMark x1="89640" y1="54915" x2="89640" y2="54915"/>
                        <a14:foregroundMark x1="84624" y1="54576" x2="84624" y2="54576"/>
                        <a14:foregroundMark x1="25518" y1="52881" x2="27699" y2="54407"/>
                        <a14:foregroundMark x1="82552" y1="7797" x2="81679" y2="10508"/>
                        <a14:foregroundMark x1="82443" y1="5593" x2="83860" y2="11186"/>
                        <a14:foregroundMark x1="84624" y1="11864" x2="85714" y2="14237"/>
                        <a14:foregroundMark x1="90403" y1="24915" x2="90403" y2="24915"/>
                        <a14:foregroundMark x1="60196" y1="56102" x2="60196" y2="56102"/>
                        <a14:foregroundMark x1="59869" y1="58814" x2="59869" y2="58814"/>
                        <a14:foregroundMark x1="74264" y1="63729" x2="74264" y2="63729"/>
                        <a14:foregroundMark x1="41003" y1="25424" x2="41003" y2="25424"/>
                        <a14:foregroundMark x1="39586" y1="25593" x2="39586" y2="25593"/>
                        <a14:foregroundMark x1="42857" y1="40508" x2="42857" y2="40508"/>
                        <a14:foregroundMark x1="63359" y1="16949" x2="63359" y2="16949"/>
                        <a14:foregroundMark x1="52890" y1="18644" x2="52890" y2="18644"/>
                        <a14:foregroundMark x1="55398" y1="16271" x2="55398" y2="16271"/>
                        <a14:foregroundMark x1="57688" y1="15424" x2="57688" y2="15424"/>
                        <a14:foregroundMark x1="59869" y1="13559" x2="59869" y2="13559"/>
                        <a14:foregroundMark x1="44275" y1="23220" x2="44275" y2="23220"/>
                        <a14:foregroundMark x1="25627" y1="39661" x2="25627" y2="39661"/>
                        <a14:foregroundMark x1="31734" y1="29831" x2="31734" y2="29831"/>
                        <a14:foregroundMark x1="10033" y1="36102" x2="10033" y2="36102"/>
                        <a14:foregroundMark x1="44275" y1="44237" x2="44275" y2="44237"/>
                        <a14:foregroundMark x1="46783" y1="43898" x2="46783" y2="43898"/>
                        <a14:foregroundMark x1="45256" y1="44746" x2="45256" y2="44746"/>
                        <a14:foregroundMark x1="61941" y1="33898" x2="61941" y2="33898"/>
                        <a14:foregroundMark x1="51799" y1="71864" x2="51799" y2="71864"/>
                        <a14:foregroundMark x1="73937" y1="48475" x2="73937" y2="48475"/>
                        <a14:foregroundMark x1="76554" y1="49661" x2="76554" y2="49661"/>
                        <a14:foregroundMark x1="67176" y1="45254" x2="67176" y2="45254"/>
                        <a14:foregroundMark x1="63577" y1="43559" x2="63577" y2="43559"/>
                        <a14:foregroundMark x1="60523" y1="50169" x2="60523" y2="50169"/>
                        <a14:foregroundMark x1="61178" y1="45254" x2="61178" y2="45254"/>
                        <a14:foregroundMark x1="38059" y1="51356" x2="38059" y2="51356"/>
                        <a14:foregroundMark x1="40676" y1="50847" x2="40676" y2="50847"/>
                        <a14:foregroundMark x1="36641" y1="51017" x2="36641" y2="51017"/>
                        <a14:foregroundMark x1="24646" y1="57797" x2="24646" y2="57797"/>
                        <a14:foregroundMark x1="21374" y1="13051" x2="21374" y2="13051"/>
                        <a14:foregroundMark x1="53217" y1="79831" x2="53217" y2="79831"/>
                        <a14:foregroundMark x1="27045" y1="49322" x2="27045" y2="49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1547" y="3425681"/>
            <a:ext cx="5218563" cy="33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5333A03-189B-84CE-4848-7A7E52BF3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903B1FE-02A9-74B3-E9A0-0F6CDDFF1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DECE02-08E7-60BE-2DCA-AE7454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5367"/>
            <a:ext cx="12187170" cy="259263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E195F6F-FB02-BD77-2E77-24348675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446581"/>
            <a:ext cx="1600149" cy="17402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48D8AEF-38BE-C815-D0AB-E1B2A49795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9E5322-E398-8A84-07E2-B5637941A3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5656">
            <a:off x="-417519" y="2808694"/>
            <a:ext cx="1603302" cy="44516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56A3EC5-6DED-5AA9-F463-21CD3CC59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207" y="-1798"/>
            <a:ext cx="2722973" cy="100440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BE9BA07-6B37-44CD-ED1A-C12EEBAA4FE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9504">
            <a:off x="7549596" y="791153"/>
            <a:ext cx="1277052" cy="12983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F5F25BD-FE52-19F9-ABA8-582DBD08D3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16340">
            <a:off x="10027496" y="2482364"/>
            <a:ext cx="2247110" cy="5104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3727" y="1293675"/>
            <a:ext cx="12449111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5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321B74C-D19B-271C-CDCE-975B01523530}"/>
              </a:ext>
            </a:extLst>
          </p:cNvPr>
          <p:cNvSpPr txBox="1"/>
          <p:nvPr/>
        </p:nvSpPr>
        <p:spPr>
          <a:xfrm>
            <a:off x="3463114" y="390385"/>
            <a:ext cx="52657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5000"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VÀ TỔNG KẾT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DE44A80-172B-8A1B-F609-C7BDE8A9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384">
            <a:off x="8728277" y="97890"/>
            <a:ext cx="1121074" cy="10221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252DA9-E50D-17B3-D2FC-9A091F47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3616" flipH="1">
            <a:off x="2451681" y="97889"/>
            <a:ext cx="1121074" cy="1022184"/>
          </a:xfrm>
          <a:prstGeom prst="rect">
            <a:avLst/>
          </a:prstGeom>
        </p:spPr>
      </p:pic>
      <p:grpSp>
        <p:nvGrpSpPr>
          <p:cNvPr id="13" name="组合 8">
            <a:extLst>
              <a:ext uri="{FF2B5EF4-FFF2-40B4-BE49-F238E27FC236}">
                <a16:creationId xmlns:a16="http://schemas.microsoft.com/office/drawing/2014/main" id="{C157B53A-AEFF-6BAE-7E3D-839C81869993}"/>
              </a:ext>
            </a:extLst>
          </p:cNvPr>
          <p:cNvGrpSpPr/>
          <p:nvPr/>
        </p:nvGrpSpPr>
        <p:grpSpPr>
          <a:xfrm>
            <a:off x="1260951" y="1190591"/>
            <a:ext cx="9660437" cy="929924"/>
            <a:chOff x="5813680" y="2907215"/>
            <a:chExt cx="5508171" cy="1107136"/>
          </a:xfrm>
        </p:grpSpPr>
        <p:sp>
          <p:nvSpPr>
            <p:cNvPr id="14" name="矩形 9">
              <a:extLst>
                <a:ext uri="{FF2B5EF4-FFF2-40B4-BE49-F238E27FC236}">
                  <a16:creationId xmlns:a16="http://schemas.microsoft.com/office/drawing/2014/main" id="{082B248F-B23D-32CD-CAE1-FF154184AD31}"/>
                </a:ext>
              </a:extLst>
            </p:cNvPr>
            <p:cNvSpPr/>
            <p:nvPr/>
          </p:nvSpPr>
          <p:spPr>
            <a:xfrm>
              <a:off x="5912360" y="2939801"/>
              <a:ext cx="5310811" cy="880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Thiết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sơ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tư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duy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nhập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gia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đình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6" name="矩形 10">
              <a:extLst>
                <a:ext uri="{FF2B5EF4-FFF2-40B4-BE49-F238E27FC236}">
                  <a16:creationId xmlns:a16="http://schemas.microsoft.com/office/drawing/2014/main" id="{F1FDB501-1B9E-D083-D52B-CFDFCC10EFF4}"/>
                </a:ext>
              </a:extLst>
            </p:cNvPr>
            <p:cNvSpPr/>
            <p:nvPr/>
          </p:nvSpPr>
          <p:spPr>
            <a:xfrm>
              <a:off x="5813680" y="2907215"/>
              <a:ext cx="5508171" cy="1107136"/>
            </a:xfrm>
            <a:prstGeom prst="rect">
              <a:avLst/>
            </a:prstGeom>
            <a:noFill/>
            <a:ln w="28575">
              <a:solidFill>
                <a:srgbClr val="FDA90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9948" y="2580334"/>
            <a:ext cx="7083474" cy="40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321B74C-D19B-271C-CDCE-975B01523530}"/>
              </a:ext>
            </a:extLst>
          </p:cNvPr>
          <p:cNvSpPr txBox="1"/>
          <p:nvPr/>
        </p:nvSpPr>
        <p:spPr>
          <a:xfrm>
            <a:off x="3463114" y="390385"/>
            <a:ext cx="52657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 RỘNG VÀ TỔNG KẾT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DE44A80-172B-8A1B-F609-C7BDE8A9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384">
            <a:off x="8728277" y="97890"/>
            <a:ext cx="1121074" cy="10221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252DA9-E50D-17B3-D2FC-9A091F47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3616" flipH="1">
            <a:off x="2451681" y="97889"/>
            <a:ext cx="1121074" cy="1022184"/>
          </a:xfrm>
          <a:prstGeom prst="rect">
            <a:avLst/>
          </a:prstGeom>
        </p:spPr>
      </p:pic>
      <p:grpSp>
        <p:nvGrpSpPr>
          <p:cNvPr id="13" name="组合 8">
            <a:extLst>
              <a:ext uri="{FF2B5EF4-FFF2-40B4-BE49-F238E27FC236}">
                <a16:creationId xmlns:a16="http://schemas.microsoft.com/office/drawing/2014/main" id="{C157B53A-AEFF-6BAE-7E3D-839C81869993}"/>
              </a:ext>
            </a:extLst>
          </p:cNvPr>
          <p:cNvGrpSpPr/>
          <p:nvPr/>
        </p:nvGrpSpPr>
        <p:grpSpPr>
          <a:xfrm>
            <a:off x="1260951" y="1190591"/>
            <a:ext cx="9660437" cy="929924"/>
            <a:chOff x="5813680" y="2907215"/>
            <a:chExt cx="5508171" cy="1107136"/>
          </a:xfrm>
        </p:grpSpPr>
        <p:sp>
          <p:nvSpPr>
            <p:cNvPr id="14" name="矩形 9">
              <a:extLst>
                <a:ext uri="{FF2B5EF4-FFF2-40B4-BE49-F238E27FC236}">
                  <a16:creationId xmlns:a16="http://schemas.microsoft.com/office/drawing/2014/main" id="{082B248F-B23D-32CD-CAE1-FF154184AD31}"/>
                </a:ext>
              </a:extLst>
            </p:cNvPr>
            <p:cNvSpPr/>
            <p:nvPr/>
          </p:nvSpPr>
          <p:spPr>
            <a:xfrm>
              <a:off x="5912360" y="2939801"/>
              <a:ext cx="5310811" cy="880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Thiết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sơ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tư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duy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nhập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gia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đình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6" name="矩形 10">
              <a:extLst>
                <a:ext uri="{FF2B5EF4-FFF2-40B4-BE49-F238E27FC236}">
                  <a16:creationId xmlns:a16="http://schemas.microsoft.com/office/drawing/2014/main" id="{F1FDB501-1B9E-D083-D52B-CFDFCC10EFF4}"/>
                </a:ext>
              </a:extLst>
            </p:cNvPr>
            <p:cNvSpPr/>
            <p:nvPr/>
          </p:nvSpPr>
          <p:spPr>
            <a:xfrm>
              <a:off x="5813680" y="2907215"/>
              <a:ext cx="5508171" cy="1107136"/>
            </a:xfrm>
            <a:prstGeom prst="rect">
              <a:avLst/>
            </a:prstGeom>
            <a:noFill/>
            <a:ln w="28575">
              <a:solidFill>
                <a:srgbClr val="FDA90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196" y1="57299" x2="40196" y2="57299"/>
                        <a14:foregroundMark x1="14613" y1="75348" x2="14613" y2="75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80" y="2581655"/>
            <a:ext cx="5824378" cy="449027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8523515" y="2335946"/>
            <a:ext cx="3288630" cy="1670779"/>
          </a:xfrm>
          <a:prstGeom prst="cloudCallout">
            <a:avLst>
              <a:gd name="adj1" fmla="val 93597"/>
              <a:gd name="adj2" fmla="val 52727"/>
            </a:avLst>
          </a:prstGeom>
          <a:solidFill>
            <a:srgbClr val="FFB0A9"/>
          </a:solidFill>
          <a:ln>
            <a:solidFill>
              <a:srgbClr val="FF77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0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5333A03-189B-84CE-4848-7A7E52BF3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903B1FE-02A9-74B3-E9A0-0F6CDDFF1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DECE02-08E7-60BE-2DCA-AE7454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5367"/>
            <a:ext cx="12187170" cy="259263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E195F6F-FB02-BD77-2E77-24348675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446581"/>
            <a:ext cx="1600149" cy="17402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48D8AEF-38BE-C815-D0AB-E1B2A49795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9E5322-E398-8A84-07E2-B5637941A3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5656">
            <a:off x="-417519" y="2808694"/>
            <a:ext cx="1603302" cy="44516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56A3EC5-6DED-5AA9-F463-21CD3CC59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207" y="-1798"/>
            <a:ext cx="2722973" cy="100440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BE9BA07-6B37-44CD-ED1A-C12EEBAA4FE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9504">
            <a:off x="7549596" y="791153"/>
            <a:ext cx="1277052" cy="12983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F5F25BD-FE52-19F9-ABA8-582DBD08D3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16340">
            <a:off x="10027496" y="2482364"/>
            <a:ext cx="2247110" cy="5104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0568" y="1204079"/>
            <a:ext cx="12302794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2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321B74C-D19B-271C-CDCE-975B01523530}"/>
              </a:ext>
            </a:extLst>
          </p:cNvPr>
          <p:cNvSpPr txBox="1"/>
          <p:nvPr/>
        </p:nvSpPr>
        <p:spPr>
          <a:xfrm>
            <a:off x="3324224" y="844531"/>
            <a:ext cx="5587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5000"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CAM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KẾT HÀNH ĐỘNG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DE44A80-172B-8A1B-F609-C7BDE8A9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384">
            <a:off x="8695619" y="566567"/>
            <a:ext cx="1121074" cy="10221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252DA9-E50D-17B3-D2FC-9A091F47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3616" flipH="1">
            <a:off x="2419023" y="566566"/>
            <a:ext cx="1121074" cy="1022184"/>
          </a:xfrm>
          <a:prstGeom prst="rect">
            <a:avLst/>
          </a:prstGeom>
        </p:spPr>
      </p:pic>
      <p:grpSp>
        <p:nvGrpSpPr>
          <p:cNvPr id="13" name="组合 8">
            <a:extLst>
              <a:ext uri="{FF2B5EF4-FFF2-40B4-BE49-F238E27FC236}">
                <a16:creationId xmlns:a16="http://schemas.microsoft.com/office/drawing/2014/main" id="{C157B53A-AEFF-6BAE-7E3D-839C81869993}"/>
              </a:ext>
            </a:extLst>
          </p:cNvPr>
          <p:cNvGrpSpPr/>
          <p:nvPr/>
        </p:nvGrpSpPr>
        <p:grpSpPr>
          <a:xfrm>
            <a:off x="1260951" y="2008078"/>
            <a:ext cx="9660437" cy="3151512"/>
            <a:chOff x="5813680" y="2907215"/>
            <a:chExt cx="5508171" cy="3752086"/>
          </a:xfrm>
        </p:grpSpPr>
        <p:sp>
          <p:nvSpPr>
            <p:cNvPr id="14" name="矩形 9">
              <a:extLst>
                <a:ext uri="{FF2B5EF4-FFF2-40B4-BE49-F238E27FC236}">
                  <a16:creationId xmlns:a16="http://schemas.microsoft.com/office/drawing/2014/main" id="{082B248F-B23D-32CD-CAE1-FF154184AD31}"/>
                </a:ext>
              </a:extLst>
            </p:cNvPr>
            <p:cNvSpPr/>
            <p:nvPr/>
          </p:nvSpPr>
          <p:spPr>
            <a:xfrm>
              <a:off x="5912360" y="2939801"/>
              <a:ext cx="5310811" cy="3627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Phỏng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vấn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nguồn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nhập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gia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đình</a:t>
              </a:r>
              <a:r>
                <a:rPr lang="en-US" altLang="zh-CN" sz="32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vẽ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lại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sơ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tư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duy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nội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dung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thống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nhất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6" name="矩形 10">
              <a:extLst>
                <a:ext uri="{FF2B5EF4-FFF2-40B4-BE49-F238E27FC236}">
                  <a16:creationId xmlns:a16="http://schemas.microsoft.com/office/drawing/2014/main" id="{F1FDB501-1B9E-D083-D52B-CFDFCC10EFF4}"/>
                </a:ext>
              </a:extLst>
            </p:cNvPr>
            <p:cNvSpPr/>
            <p:nvPr/>
          </p:nvSpPr>
          <p:spPr>
            <a:xfrm>
              <a:off x="5813680" y="2907215"/>
              <a:ext cx="5508171" cy="3752086"/>
            </a:xfrm>
            <a:prstGeom prst="rect">
              <a:avLst/>
            </a:prstGeom>
            <a:noFill/>
            <a:ln w="28575">
              <a:solidFill>
                <a:srgbClr val="FDA90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72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5333A03-189B-84CE-4848-7A7E52BF3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903B1FE-02A9-74B3-E9A0-0F6CDDFF1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DECE02-08E7-60BE-2DCA-AE7454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5367"/>
            <a:ext cx="12187170" cy="259263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E195F6F-FB02-BD77-2E77-24348675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446581"/>
            <a:ext cx="1600149" cy="17402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48D8AEF-38BE-C815-D0AB-E1B2A49795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9E5322-E398-8A84-07E2-B5637941A3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5656">
            <a:off x="-417519" y="2808694"/>
            <a:ext cx="1603302" cy="44516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56A3EC5-6DED-5AA9-F463-21CD3CC59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207" y="-1798"/>
            <a:ext cx="2722973" cy="100440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BE9BA07-6B37-44CD-ED1A-C12EEBAA4FE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9504">
            <a:off x="7549596" y="791153"/>
            <a:ext cx="1277052" cy="12983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F5F25BD-FE52-19F9-ABA8-582DBD08D3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16340">
            <a:off x="10027496" y="2482364"/>
            <a:ext cx="2247110" cy="5104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859" y="3051013"/>
            <a:ext cx="1077256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5333A03-189B-84CE-4848-7A7E52BF3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903B1FE-02A9-74B3-E9A0-0F6CDDFF1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DECE02-08E7-60BE-2DCA-AE7454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5367"/>
            <a:ext cx="12187170" cy="259263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E195F6F-FB02-BD77-2E77-24348675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446581"/>
            <a:ext cx="1600149" cy="17402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48D8AEF-38BE-C815-D0AB-E1B2A49795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9E5322-E398-8A84-07E2-B5637941A3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5656">
            <a:off x="-417519" y="2808694"/>
            <a:ext cx="1603302" cy="44516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56A3EC5-6DED-5AA9-F463-21CD3CC59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207" y="-1798"/>
            <a:ext cx="2722973" cy="100440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BE9BA07-6B37-44CD-ED1A-C12EEBAA4FE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9504">
            <a:off x="7549596" y="791153"/>
            <a:ext cx="1277052" cy="12983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F5F25BD-FE52-19F9-ABA8-582DBD08D3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16340">
            <a:off x="10027496" y="2482364"/>
            <a:ext cx="2247110" cy="5104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132" y="2365148"/>
            <a:ext cx="1147976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5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ạc Thiếu Nhi] Ba em là công nhân lái x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321B74C-D19B-271C-CDCE-975B01523530}"/>
              </a:ext>
            </a:extLst>
          </p:cNvPr>
          <p:cNvSpPr txBox="1"/>
          <p:nvPr/>
        </p:nvSpPr>
        <p:spPr>
          <a:xfrm>
            <a:off x="4328567" y="8193"/>
            <a:ext cx="43572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5000"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DE44A80-172B-8A1B-F609-C7BDE8A9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384">
            <a:off x="8168388" y="-9194"/>
            <a:ext cx="1121074" cy="10221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252DA9-E50D-17B3-D2FC-9A091F47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3616" flipH="1">
            <a:off x="3629772" y="36514"/>
            <a:ext cx="1121074" cy="1022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45" y="844531"/>
            <a:ext cx="10058400" cy="5514066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464D1C-D402-5AD3-9CCB-C5349B38AC69}"/>
              </a:ext>
            </a:extLst>
          </p:cNvPr>
          <p:cNvGrpSpPr/>
          <p:nvPr/>
        </p:nvGrpSpPr>
        <p:grpSpPr>
          <a:xfrm>
            <a:off x="1360487" y="1577784"/>
            <a:ext cx="7225839" cy="3329573"/>
            <a:chOff x="800560" y="1853826"/>
            <a:chExt cx="7225839" cy="3329573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F4CA7CC4-84DF-385E-5885-C57C5C30577A}"/>
                </a:ext>
              </a:extLst>
            </p:cNvPr>
            <p:cNvGrpSpPr/>
            <p:nvPr/>
          </p:nvGrpSpPr>
          <p:grpSpPr>
            <a:xfrm>
              <a:off x="800560" y="1853826"/>
              <a:ext cx="7225839" cy="3329573"/>
              <a:chOff x="767903" y="1995669"/>
              <a:chExt cx="7225839" cy="3329573"/>
            </a:xfrm>
          </p:grpSpPr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A251E718-83CE-F647-30F8-3439C44FCA01}"/>
                  </a:ext>
                </a:extLst>
              </p:cNvPr>
              <p:cNvGrpSpPr/>
              <p:nvPr/>
            </p:nvGrpSpPr>
            <p:grpSpPr>
              <a:xfrm>
                <a:off x="887183" y="1995669"/>
                <a:ext cx="7106559" cy="1449420"/>
                <a:chOff x="5848813" y="2365784"/>
                <a:chExt cx="7106559" cy="1449420"/>
              </a:xfrm>
            </p:grpSpPr>
            <p:sp>
              <p:nvSpPr>
                <p:cNvPr id="34" name="矩形 33">
                  <a:extLst>
                    <a:ext uri="{FF2B5EF4-FFF2-40B4-BE49-F238E27FC236}">
                      <a16:creationId xmlns:a16="http://schemas.microsoft.com/office/drawing/2014/main" id="{8FEF347A-AC36-0CDD-27D2-4AE2ACD6863F}"/>
                    </a:ext>
                  </a:extLst>
                </p:cNvPr>
                <p:cNvSpPr/>
                <p:nvPr/>
              </p:nvSpPr>
              <p:spPr>
                <a:xfrm>
                  <a:off x="5848813" y="2786846"/>
                  <a:ext cx="7106559" cy="10283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3600" b="1" i="0" u="none" strike="noStrike" kern="1200" cap="none" spc="0" normalizeH="0" noProof="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kumimoji="0" lang="en-US" altLang="zh-CN" sz="3600" b="1" i="0" u="none" strike="noStrike" kern="1200" cap="none" spc="0" normalizeH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altLang="zh-CN" sz="3600" b="1" i="0" u="none" strike="noStrike" kern="1200" cap="none" spc="0" normalizeH="0" noProof="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cần</a:t>
                  </a:r>
                  <a:r>
                    <a:rPr kumimoji="0" lang="en-US" altLang="zh-CN" sz="3600" b="1" i="0" u="none" strike="noStrike" kern="1200" cap="none" spc="0" normalizeH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altLang="zh-CN" sz="3600" b="1" i="0" u="none" strike="noStrike" kern="1200" cap="none" spc="0" normalizeH="0" noProof="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gì</a:t>
                  </a:r>
                  <a:r>
                    <a:rPr kumimoji="0" lang="en-US" altLang="zh-CN" sz="3600" b="1" i="0" u="none" strike="noStrike" kern="1200" cap="none" spc="0" normalizeH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altLang="zh-CN" sz="3600" b="1" i="0" u="none" strike="noStrike" kern="1200" cap="none" spc="0" normalizeH="0" noProof="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kumimoji="0" lang="en-US" altLang="zh-CN" sz="3600" b="1" i="0" u="none" strike="noStrike" kern="1200" cap="none" spc="0" normalizeH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altLang="zh-CN" sz="3600" b="1" i="0" u="none" strike="noStrike" kern="1200" cap="none" spc="0" normalizeH="0" noProof="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sống</a:t>
                  </a:r>
                  <a:r>
                    <a:rPr kumimoji="0" lang="en-US" altLang="zh-CN" sz="3600" b="1" i="0" u="none" strike="noStrike" kern="1200" cap="none" spc="0" normalizeH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zh-CN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056AE7C1-E17B-72C8-2872-DAE2F98381D3}"/>
                    </a:ext>
                  </a:extLst>
                </p:cNvPr>
                <p:cNvSpPr txBox="1"/>
                <p:nvPr/>
              </p:nvSpPr>
              <p:spPr>
                <a:xfrm>
                  <a:off x="5848814" y="2365784"/>
                  <a:ext cx="2524399" cy="646331"/>
                </a:xfrm>
                <a:prstGeom prst="rect">
                  <a:avLst/>
                </a:prstGeom>
                <a:solidFill>
                  <a:srgbClr val="FFB0A9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lang="en-US" altLang="zh-CN" sz="3600" b="1" dirty="0" err="1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阿里巴巴普惠体 M" panose="00020600040101010101" charset="-122"/>
                    </a:rPr>
                    <a:t>Trò</a:t>
                  </a:r>
                  <a:r>
                    <a:rPr lang="en-US" altLang="zh-CN" sz="36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阿里巴巴普惠体 M" panose="00020600040101010101" charset="-122"/>
                    </a:rPr>
                    <a:t> </a:t>
                  </a:r>
                  <a:r>
                    <a:rPr lang="en-US" altLang="zh-CN" sz="3600" b="1" dirty="0" err="1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阿里巴巴普惠体 M" panose="00020600040101010101" charset="-122"/>
                    </a:rPr>
                    <a:t>chơi</a:t>
                  </a:r>
                  <a:endParaRPr kumimoji="0" lang="zh-CN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Bold" panose="020B0800000000000000" pitchFamily="34" charset="-122"/>
                    <a:cs typeface="阿里巴巴普惠体 M" panose="00020600040101010101" charset="-122"/>
                  </a:endParaRPr>
                </a:p>
              </p:txBody>
            </p:sp>
          </p:grp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0689D9D0-A687-C391-5CA9-B06E96868077}"/>
                  </a:ext>
                </a:extLst>
              </p:cNvPr>
              <p:cNvSpPr txBox="1"/>
              <p:nvPr/>
            </p:nvSpPr>
            <p:spPr>
              <a:xfrm>
                <a:off x="767903" y="3673636"/>
                <a:ext cx="7042960" cy="1651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cần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thiết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cuộc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sống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đình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kumimoji="0" lang="en-US" altLang="zh-CN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zh-CN" alt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endParaRPr>
              </a:p>
            </p:txBody>
          </p:sp>
        </p:grp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FE9CADC8-8868-CC1D-6012-BD35B1B479E0}"/>
                </a:ext>
              </a:extLst>
            </p:cNvPr>
            <p:cNvCxnSpPr/>
            <p:nvPr/>
          </p:nvCxnSpPr>
          <p:spPr>
            <a:xfrm>
              <a:off x="919840" y="3418641"/>
              <a:ext cx="5421085" cy="0"/>
            </a:xfrm>
            <a:prstGeom prst="line">
              <a:avLst/>
            </a:prstGeom>
            <a:ln w="28575">
              <a:solidFill>
                <a:srgbClr val="FDA90C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70" b="40752" l="65555" r="94785">
                        <a14:foregroundMark x1="86719" y1="20315" x2="83930" y2="2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18" t="9037" r="1705" b="58519"/>
          <a:stretch/>
        </p:blipFill>
        <p:spPr>
          <a:xfrm>
            <a:off x="9076255" y="1818989"/>
            <a:ext cx="2379582" cy="2285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7016" y="5296189"/>
            <a:ext cx="4399280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#9Slide07 SVNBango" panose="02000000000000000000" pitchFamily="2" charset="0"/>
              </a:rPr>
              <a:t>THU NHẬP</a:t>
            </a:r>
            <a:endParaRPr lang="en-US" sz="5400" dirty="0">
              <a:solidFill>
                <a:srgbClr val="C00000"/>
              </a:solidFill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C 0.00403 -0.06689 -0.04597 -0.125 -0.11302 -0.12893 C -0.17696 -0.13402 -0.23698 -0.08888 -0.24102 -0.02407 C -0.24597 0.03612 -0.20404 0.0919 -0.14401 0.09607 C -0.08907 0.09908 -0.03698 0.06204 -0.03295 0.00602 C -0.02904 -0.0449 -0.06407 -0.09305 -0.11498 -0.09699 C -0.16198 -0.1 -0.20599 -0.06898 -0.20899 -0.02199 C -0.21198 0.01991 -0.18399 0.06112 -0.14206 0.06297 C -0.10404 0.06598 -0.06797 0.0419 -0.06498 0.00394 C -0.06302 -0.03009 -0.08399 -0.06296 -0.11706 -0.06504 C -0.14597 -0.06689 -0.175 -0.04907 -0.17696 -0.0199 C -0.17904 0.0051 -0.16407 0.02894 -0.13998 0.03102 C -0.12005 0.03311 -0.09896 0.022 -0.09805 0.00209 C -0.09597 -0.01388 -0.10404 -0.03101 -0.11901 -0.0331 C -0.13099 -0.0331 -0.14297 -0.02893 -0.14505 -0.01805 C -0.14597 -0.01111 -0.14401 -0.00393 -0.13802 -0.00092 C -0.13503 -4.44444E-6 -0.13295 -4.44444E-6 -0.12995 -0.00092 " pathEditMode="relative" rAng="0" ptsTypes="AAAAAAAAAAAAAAA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535" y="-457093"/>
            <a:ext cx="13650127" cy="8212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612" r="21247"/>
          <a:stretch/>
        </p:blipFill>
        <p:spPr>
          <a:xfrm>
            <a:off x="3997908" y="591157"/>
            <a:ext cx="3918858" cy="14570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17" y="5298277"/>
            <a:ext cx="2981202" cy="16033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173" y="2672031"/>
            <a:ext cx="891283" cy="5985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146" y="3096477"/>
            <a:ext cx="7632854" cy="12209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6456" y="1441309"/>
            <a:ext cx="5468586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5333A03-189B-84CE-4848-7A7E52BF3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903B1FE-02A9-74B3-E9A0-0F6CDDFF1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DECE02-08E7-60BE-2DCA-AE7454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5367"/>
            <a:ext cx="12187170" cy="259263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E195F6F-FB02-BD77-2E77-24348675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446581"/>
            <a:ext cx="1600149" cy="17402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48D8AEF-38BE-C815-D0AB-E1B2A49795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9E5322-E398-8A84-07E2-B5637941A3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5656">
            <a:off x="-417519" y="2808694"/>
            <a:ext cx="1603302" cy="44516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56A3EC5-6DED-5AA9-F463-21CD3CC59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207" y="-1798"/>
            <a:ext cx="2722973" cy="100440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BE9BA07-6B37-44CD-ED1A-C12EEBAA4FE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9504">
            <a:off x="7549596" y="791153"/>
            <a:ext cx="1277052" cy="12983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F5F25BD-FE52-19F9-ABA8-582DBD08D3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16340">
            <a:off x="10027496" y="2482364"/>
            <a:ext cx="2247110" cy="5104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4002" y="1937513"/>
            <a:ext cx="12289662" cy="41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321B74C-D19B-271C-CDCE-975B01523530}"/>
              </a:ext>
            </a:extLst>
          </p:cNvPr>
          <p:cNvSpPr txBox="1"/>
          <p:nvPr/>
        </p:nvSpPr>
        <p:spPr>
          <a:xfrm>
            <a:off x="4513317" y="259756"/>
            <a:ext cx="3175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DE44A80-172B-8A1B-F609-C7BDE8A9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384">
            <a:off x="7269416" y="24720"/>
            <a:ext cx="1121074" cy="10221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252DA9-E50D-17B3-D2FC-9A091F47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3616" flipH="1">
            <a:off x="3801511" y="24719"/>
            <a:ext cx="1121074" cy="102218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C157B53A-AEFF-6BAE-7E3D-839C81869993}"/>
              </a:ext>
            </a:extLst>
          </p:cNvPr>
          <p:cNvGrpSpPr/>
          <p:nvPr/>
        </p:nvGrpSpPr>
        <p:grpSpPr>
          <a:xfrm>
            <a:off x="2061439" y="1073424"/>
            <a:ext cx="7881215" cy="1825684"/>
            <a:chOff x="5715000" y="2907215"/>
            <a:chExt cx="5508171" cy="182568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82B248F-B23D-32CD-CAE1-FF154184AD31}"/>
                </a:ext>
              </a:extLst>
            </p:cNvPr>
            <p:cNvSpPr/>
            <p:nvPr/>
          </p:nvSpPr>
          <p:spPr>
            <a:xfrm>
              <a:off x="5912360" y="2956773"/>
              <a:ext cx="5310811" cy="165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Kể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công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mang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lại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nhập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gia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đình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1FDB501-1B9E-D083-D52B-CFDFCC10EFF4}"/>
                </a:ext>
              </a:extLst>
            </p:cNvPr>
            <p:cNvSpPr/>
            <p:nvPr/>
          </p:nvSpPr>
          <p:spPr>
            <a:xfrm>
              <a:off x="5715000" y="2907215"/>
              <a:ext cx="5508171" cy="1825684"/>
            </a:xfrm>
            <a:prstGeom prst="rect">
              <a:avLst/>
            </a:prstGeom>
            <a:noFill/>
            <a:ln w="28575">
              <a:solidFill>
                <a:srgbClr val="FDA90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3826" y="3206529"/>
            <a:ext cx="7295329" cy="334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83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321B74C-D19B-271C-CDCE-975B01523530}"/>
              </a:ext>
            </a:extLst>
          </p:cNvPr>
          <p:cNvSpPr txBox="1"/>
          <p:nvPr/>
        </p:nvSpPr>
        <p:spPr>
          <a:xfrm>
            <a:off x="4513317" y="259756"/>
            <a:ext cx="3175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KHÁM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DE44A80-172B-8A1B-F609-C7BDE8A9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384">
            <a:off x="7269416" y="24720"/>
            <a:ext cx="1121074" cy="10221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252DA9-E50D-17B3-D2FC-9A091F47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3616" flipH="1">
            <a:off x="3801511" y="24719"/>
            <a:ext cx="1121074" cy="102218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C157B53A-AEFF-6BAE-7E3D-839C81869993}"/>
              </a:ext>
            </a:extLst>
          </p:cNvPr>
          <p:cNvGrpSpPr/>
          <p:nvPr/>
        </p:nvGrpSpPr>
        <p:grpSpPr>
          <a:xfrm>
            <a:off x="2133620" y="889767"/>
            <a:ext cx="8545265" cy="1533458"/>
            <a:chOff x="5715000" y="2907215"/>
            <a:chExt cx="5972275" cy="182568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82B248F-B23D-32CD-CAE1-FF154184AD31}"/>
                </a:ext>
              </a:extLst>
            </p:cNvPr>
            <p:cNvSpPr/>
            <p:nvPr/>
          </p:nvSpPr>
          <p:spPr>
            <a:xfrm>
              <a:off x="5924040" y="2933473"/>
              <a:ext cx="5729199" cy="1760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Kể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công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mang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lại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nhập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gia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đình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1FDB501-1B9E-D083-D52B-CFDFCC10EFF4}"/>
                </a:ext>
              </a:extLst>
            </p:cNvPr>
            <p:cNvSpPr/>
            <p:nvPr/>
          </p:nvSpPr>
          <p:spPr>
            <a:xfrm>
              <a:off x="5715000" y="2907215"/>
              <a:ext cx="5972275" cy="1825684"/>
            </a:xfrm>
            <a:prstGeom prst="rect">
              <a:avLst/>
            </a:prstGeom>
            <a:noFill/>
            <a:ln w="28575">
              <a:solidFill>
                <a:srgbClr val="FDA90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16">
            <a:extLst>
              <a:ext uri="{FF2B5EF4-FFF2-40B4-BE49-F238E27FC236}">
                <a16:creationId xmlns:a16="http://schemas.microsoft.com/office/drawing/2014/main" id="{39DECE02-08E7-60BE-2DCA-AE7454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49669"/>
            <a:ext cx="12187170" cy="1908329"/>
          </a:xfrm>
          <a:prstGeom prst="rect">
            <a:avLst/>
          </a:prstGeom>
        </p:spPr>
      </p:pic>
      <p:grpSp>
        <p:nvGrpSpPr>
          <p:cNvPr id="13" name="组合 7">
            <a:extLst>
              <a:ext uri="{FF2B5EF4-FFF2-40B4-BE49-F238E27FC236}">
                <a16:creationId xmlns:a16="http://schemas.microsoft.com/office/drawing/2014/main" id="{B3D144AF-4F34-4443-5242-36C8B7D02A5B}"/>
              </a:ext>
            </a:extLst>
          </p:cNvPr>
          <p:cNvGrpSpPr/>
          <p:nvPr/>
        </p:nvGrpSpPr>
        <p:grpSpPr>
          <a:xfrm>
            <a:off x="480217" y="2131545"/>
            <a:ext cx="11179608" cy="3806006"/>
            <a:chOff x="1447696" y="630533"/>
            <a:chExt cx="10287104" cy="4227138"/>
          </a:xfrm>
        </p:grpSpPr>
        <p:sp>
          <p:nvSpPr>
            <p:cNvPr id="14" name="矩形: 圆角 8">
              <a:extLst>
                <a:ext uri="{FF2B5EF4-FFF2-40B4-BE49-F238E27FC236}">
                  <a16:creationId xmlns:a16="http://schemas.microsoft.com/office/drawing/2014/main" id="{C68128E5-4124-5FE2-813F-2EC4368EE71B}"/>
                </a:ext>
              </a:extLst>
            </p:cNvPr>
            <p:cNvSpPr/>
            <p:nvPr/>
          </p:nvSpPr>
          <p:spPr>
            <a:xfrm>
              <a:off x="2296886" y="1824255"/>
              <a:ext cx="9437914" cy="3033416"/>
            </a:xfrm>
            <a:prstGeom prst="roundRect">
              <a:avLst/>
            </a:prstGeom>
            <a:noFill/>
            <a:ln w="38100">
              <a:solidFill>
                <a:srgbClr val="FDA9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0148518E-4B50-45D8-1A64-B3E48856048B}"/>
                </a:ext>
              </a:extLst>
            </p:cNvPr>
            <p:cNvGrpSpPr/>
            <p:nvPr/>
          </p:nvGrpSpPr>
          <p:grpSpPr>
            <a:xfrm>
              <a:off x="1447696" y="630533"/>
              <a:ext cx="10121975" cy="3993659"/>
              <a:chOff x="1447696" y="630533"/>
              <a:chExt cx="10121975" cy="3993659"/>
            </a:xfrm>
          </p:grpSpPr>
          <p:pic>
            <p:nvPicPr>
              <p:cNvPr id="17" name="图片 10">
                <a:extLst>
                  <a:ext uri="{FF2B5EF4-FFF2-40B4-BE49-F238E27FC236}">
                    <a16:creationId xmlns:a16="http://schemas.microsoft.com/office/drawing/2014/main" id="{60B4A3F3-D721-7746-1CB8-CF1FFA526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7696" y="630533"/>
                <a:ext cx="2072323" cy="2072324"/>
              </a:xfrm>
              <a:prstGeom prst="rect">
                <a:avLst/>
              </a:prstGeom>
            </p:spPr>
          </p:pic>
          <p:sp>
            <p:nvSpPr>
              <p:cNvPr id="18" name="文本框 11">
                <a:extLst>
                  <a:ext uri="{FF2B5EF4-FFF2-40B4-BE49-F238E27FC236}">
                    <a16:creationId xmlns:a16="http://schemas.microsoft.com/office/drawing/2014/main" id="{52F6A698-04E6-853B-B751-A6B0F188AA82}"/>
                  </a:ext>
                </a:extLst>
              </p:cNvPr>
              <p:cNvSpPr txBox="1"/>
              <p:nvPr/>
            </p:nvSpPr>
            <p:spPr>
              <a:xfrm>
                <a:off x="2462013" y="2136582"/>
                <a:ext cx="9107658" cy="2487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Ngườ</a:t>
                </a:r>
                <a:r>
                  <a:rPr kumimoji="0" lang="en-US" altLang="zh-CN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i</a:t>
                </a: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thân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em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nghề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gì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400" b="1" baseline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Thu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nhập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gia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đình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em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những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hoạt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thân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 (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Đi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thêm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trồng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trọt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chăn</a:t>
                </a:r>
                <a:r>
                  <a:rPr lang="en-US" altLang="zh-CN" sz="24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nuôi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buôn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,…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Theo </a:t>
                </a:r>
                <a:r>
                  <a:rPr kumimoji="0" lang="en-US" altLang="zh-CN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em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việc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thân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vất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vả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khó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altLang="zh-CN" sz="24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406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321B74C-D19B-271C-CDCE-975B01523530}"/>
              </a:ext>
            </a:extLst>
          </p:cNvPr>
          <p:cNvSpPr txBox="1"/>
          <p:nvPr/>
        </p:nvSpPr>
        <p:spPr>
          <a:xfrm>
            <a:off x="4513317" y="259756"/>
            <a:ext cx="3175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KHÁM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DE44A80-172B-8A1B-F609-C7BDE8A9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384">
            <a:off x="7269416" y="24720"/>
            <a:ext cx="1121074" cy="10221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252DA9-E50D-17B3-D2FC-9A091F47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3616" flipH="1">
            <a:off x="3801511" y="24719"/>
            <a:ext cx="1121074" cy="102218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C157B53A-AEFF-6BAE-7E3D-839C81869993}"/>
              </a:ext>
            </a:extLst>
          </p:cNvPr>
          <p:cNvGrpSpPr/>
          <p:nvPr/>
        </p:nvGrpSpPr>
        <p:grpSpPr>
          <a:xfrm>
            <a:off x="1773767" y="916176"/>
            <a:ext cx="8654123" cy="1535258"/>
            <a:chOff x="5715000" y="2905072"/>
            <a:chExt cx="5508171" cy="1827827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82B248F-B23D-32CD-CAE1-FF154184AD31}"/>
                </a:ext>
              </a:extLst>
            </p:cNvPr>
            <p:cNvSpPr/>
            <p:nvPr/>
          </p:nvSpPr>
          <p:spPr>
            <a:xfrm>
              <a:off x="5825521" y="2905072"/>
              <a:ext cx="5310811" cy="1760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Kể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niềm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vui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</a:t>
              </a:r>
              <a:r>
                <a:rPr lang="en-US" altLang="zh-CN" sz="32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</a:t>
              </a:r>
              <a:r>
                <a:rPr lang="en-US" altLang="zh-CN" sz="32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thân</a:t>
              </a:r>
              <a:r>
                <a:rPr lang="en-US" altLang="zh-CN" sz="3200" b="1" dirty="0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rgbClr val="FF778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công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mang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lại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nhập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tốt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778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1FDB501-1B9E-D083-D52B-CFDFCC10EFF4}"/>
                </a:ext>
              </a:extLst>
            </p:cNvPr>
            <p:cNvSpPr/>
            <p:nvPr/>
          </p:nvSpPr>
          <p:spPr>
            <a:xfrm>
              <a:off x="5715000" y="2907215"/>
              <a:ext cx="5508171" cy="1825684"/>
            </a:xfrm>
            <a:prstGeom prst="rect">
              <a:avLst/>
            </a:prstGeom>
            <a:noFill/>
            <a:ln w="28575">
              <a:solidFill>
                <a:srgbClr val="FDA90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16">
            <a:extLst>
              <a:ext uri="{FF2B5EF4-FFF2-40B4-BE49-F238E27FC236}">
                <a16:creationId xmlns:a16="http://schemas.microsoft.com/office/drawing/2014/main" id="{39DECE02-08E7-60BE-2DCA-AE7454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49669"/>
            <a:ext cx="12187170" cy="19083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654"/>
          <a:stretch/>
        </p:blipFill>
        <p:spPr>
          <a:xfrm>
            <a:off x="1390498" y="2605238"/>
            <a:ext cx="9440163" cy="372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6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232</Words>
  <Application>Microsoft Office PowerPoint</Application>
  <PresentationFormat>Widescreen</PresentationFormat>
  <Paragraphs>26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阿里巴巴普惠体 M</vt:lpstr>
      <vt:lpstr>等线</vt:lpstr>
      <vt:lpstr>Arial</vt:lpstr>
      <vt:lpstr>思源黑体 CN Bold</vt:lpstr>
      <vt:lpstr>Calibri</vt:lpstr>
      <vt:lpstr>等线 Light</vt:lpstr>
      <vt:lpstr>Wingdings</vt:lpstr>
      <vt:lpstr>Cambria</vt:lpstr>
      <vt:lpstr>#9Slide07 SVNBango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Windows User</cp:lastModifiedBy>
  <cp:revision>22</cp:revision>
  <dcterms:created xsi:type="dcterms:W3CDTF">2022-12-21T17:03:05Z</dcterms:created>
  <dcterms:modified xsi:type="dcterms:W3CDTF">2023-01-08T04:46:30Z</dcterms:modified>
</cp:coreProperties>
</file>