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6" r:id="rId3"/>
  </p:sldMasterIdLst>
  <p:notesMasterIdLst>
    <p:notesMasterId r:id="rId28"/>
  </p:notesMasterIdLst>
  <p:sldIdLst>
    <p:sldId id="330" r:id="rId4"/>
    <p:sldId id="331" r:id="rId5"/>
    <p:sldId id="332" r:id="rId6"/>
    <p:sldId id="7304" r:id="rId7"/>
    <p:sldId id="7305" r:id="rId8"/>
    <p:sldId id="7306" r:id="rId9"/>
    <p:sldId id="7307" r:id="rId10"/>
    <p:sldId id="7308" r:id="rId11"/>
    <p:sldId id="7309" r:id="rId12"/>
    <p:sldId id="7310" r:id="rId13"/>
    <p:sldId id="333" r:id="rId14"/>
    <p:sldId id="7311" r:id="rId15"/>
    <p:sldId id="7312" r:id="rId16"/>
    <p:sldId id="7313" r:id="rId17"/>
    <p:sldId id="309" r:id="rId18"/>
    <p:sldId id="7314" r:id="rId19"/>
    <p:sldId id="7315" r:id="rId20"/>
    <p:sldId id="7316" r:id="rId21"/>
    <p:sldId id="7317" r:id="rId22"/>
    <p:sldId id="7318" r:id="rId23"/>
    <p:sldId id="7319" r:id="rId24"/>
    <p:sldId id="7320" r:id="rId25"/>
    <p:sldId id="310" r:id="rId26"/>
    <p:sldId id="7322" r:id="rId27"/>
  </p:sldIdLst>
  <p:sldSz cx="12192000" cy="6858000"/>
  <p:notesSz cx="6858000" cy="9144000"/>
  <p:embeddedFontLst>
    <p:embeddedFont>
      <p:font typeface="SVN-Yahoo" panose="02040603050506020204" pitchFamily="18" charset="0"/>
      <p:regular r:id="rId29"/>
    </p:embeddedFont>
    <p:embeddedFont>
      <p:font typeface="SVN-Segoe Print" panose="020B0606040200020203" pitchFamily="34" charset="0"/>
      <p:regular r:id="rId30"/>
    </p:embeddedFont>
    <p:embeddedFont>
      <p:font typeface="#9Slide07 Koni" pitchFamily="2" charset="0"/>
      <p:bold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9Slide03 IcielNovecento sans E" panose="00000900000000000000" pitchFamily="2" charset="0"/>
      <p:bold r:id="rId38"/>
    </p:embeddedFont>
    <p:embeddedFont>
      <p:font typeface="Cambria" panose="02040503050406030204" pitchFamily="18" charset="0"/>
      <p:regular r:id="rId39"/>
      <p:bold r:id="rId40"/>
      <p:italic r:id="rId41"/>
      <p:boldItalic r:id="rId42"/>
    </p:embeddedFont>
    <p:embeddedFont>
      <p:font typeface="宋体" panose="02010600030101010101" pitchFamily="2" charset="-122"/>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10" d="100"/>
          <a:sy n="10" d="100"/>
        </p:scale>
        <p:origin x="3036" y="13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9521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263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8403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249377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822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2023/1/8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2023/1/8</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2023/1/8</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A22C86-D2B9-4879-B299-214F286FBA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516746"/>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6.wdp"/><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4" name="Picture 3"/>
          <p:cNvPicPr>
            <a:picLocks noChangeAspect="1"/>
          </p:cNvPicPr>
          <p:nvPr/>
        </p:nvPicPr>
        <p:blipFill>
          <a:blip r:embed="rId4"/>
          <a:stretch>
            <a:fillRect/>
          </a:stretch>
        </p:blipFill>
        <p:spPr>
          <a:xfrm>
            <a:off x="33002" y="216129"/>
            <a:ext cx="12125995" cy="6425741"/>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02</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370538" cy="956718"/>
            </a:xfrm>
            <a:prstGeom prst="rect">
              <a:avLst/>
            </a:prstGeom>
            <a:noFill/>
          </p:spPr>
          <p:txBody>
            <a:bodyPr wrap="square">
              <a:spAutoFit/>
            </a:bodyPr>
            <a:lstStyle/>
            <a:p>
              <a:pPr algn="ct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Trả</a:t>
              </a:r>
              <a:r>
                <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lời</a:t>
              </a:r>
              <a:endPar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a:p>
              <a:pPr algn="ct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9600" dirty="0"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9600" dirty="0" err="1" smtClean="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hỏi</a:t>
              </a:r>
              <a:endParaRPr lang="zh-CN" altLang="en-US" sz="9600" dirty="0">
                <a:ln>
                  <a:solidFill>
                    <a:schemeClr val="tx1"/>
                  </a:solidFill>
                </a:ln>
                <a:solidFill>
                  <a:schemeClr val="accent1">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421863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190245" y="2574735"/>
            <a:ext cx="8274681"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mbria" panose="02040503050406030204" pitchFamily="18" charset="0"/>
                <a:ea typeface="Cambria" panose="02040503050406030204" pitchFamily="18" charset="0"/>
              </a:rPr>
              <a:t>Thấy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chú</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chim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vòm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cây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tia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đám</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mây</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trắng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muốt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những</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giọt</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mưa</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đàn</a:t>
            </a:r>
            <a:r>
              <a:rPr lang="en-US" sz="4400" dirty="0">
                <a:solidFill>
                  <a:schemeClr val="tx1"/>
                </a:solidFill>
                <a:latin typeface="Cambria" panose="02040503050406030204" pitchFamily="18" charset="0"/>
                <a:ea typeface="Cambria" panose="02040503050406030204" pitchFamily="18" charset="0"/>
              </a:rPr>
              <a:t> </a:t>
            </a:r>
            <a:r>
              <a:rPr lang="en-US" sz="4400" dirty="0" err="1">
                <a:solidFill>
                  <a:schemeClr val="tx1"/>
                </a:solidFill>
                <a:latin typeface="Cambria" panose="02040503050406030204" pitchFamily="18" charset="0"/>
                <a:ea typeface="Cambria" panose="02040503050406030204" pitchFamily="18" charset="0"/>
              </a:rPr>
              <a:t>bướm</a:t>
            </a:r>
            <a:r>
              <a:rPr lang="en-US" sz="4400" dirty="0">
                <a:solidFill>
                  <a:schemeClr val="tx1"/>
                </a:solidFill>
                <a:latin typeface="Cambria" panose="02040503050406030204" pitchFamily="18" charset="0"/>
                <a:ea typeface="Cambria" panose="02040503050406030204" pitchFamily="18" charset="0"/>
              </a:rPr>
              <a:t>.</a:t>
            </a:r>
            <a:endParaRPr lang="zh-CN" altLang="en-US" sz="4000" dirty="0">
              <a:solidFill>
                <a:schemeClr val="tx1"/>
              </a:solidFill>
              <a:latin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98582" y="1046143"/>
            <a:ext cx="1159483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800" b="1" i="1" dirty="0" err="1">
                <a:solidFill>
                  <a:srgbClr val="C00000"/>
                </a:solidFill>
                <a:latin typeface="Cambria" panose="02040503050406030204" pitchFamily="18" charset="0"/>
                <a:ea typeface="Cambria" panose="02040503050406030204" pitchFamily="18" charset="0"/>
              </a:rPr>
              <a:t>Nhìn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lên</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bầu</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trời</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có</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thể</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thấy</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những</a:t>
            </a:r>
            <a:r>
              <a:rPr lang="en-US" sz="4800" b="1" i="1" dirty="0">
                <a:solidFill>
                  <a:srgbClr val="C00000"/>
                </a:solidFill>
                <a:latin typeface="Cambria" panose="02040503050406030204" pitchFamily="18" charset="0"/>
                <a:ea typeface="Cambria" panose="02040503050406030204" pitchFamily="18" charset="0"/>
              </a:rPr>
              <a:t> </a:t>
            </a:r>
            <a:r>
              <a:rPr lang="en-US" sz="4800" b="1" i="1" dirty="0" err="1">
                <a:solidFill>
                  <a:srgbClr val="C00000"/>
                </a:solidFill>
                <a:latin typeface="Cambria" panose="02040503050406030204" pitchFamily="18" charset="0"/>
                <a:ea typeface="Cambria" panose="02040503050406030204" pitchFamily="18" charset="0"/>
              </a:rPr>
              <a:t>gì</a:t>
            </a:r>
            <a:r>
              <a:rPr lang="en-US" sz="4800" b="1" i="1" dirty="0">
                <a:solidFill>
                  <a:srgbClr val="C00000"/>
                </a:solidFill>
                <a:latin typeface="Cambria" panose="02040503050406030204" pitchFamily="18" charset="0"/>
                <a:ea typeface="Cambria" panose="02040503050406030204" pitchFamily="18" charset="0"/>
              </a:rPr>
              <a:t>?</a:t>
            </a:r>
            <a:endParaRPr lang="zh-CN" altLang="en-US" sz="24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8974296" y="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605069" y="1700086"/>
            <a:ext cx="9612923" cy="4143647"/>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b="1" i="1" dirty="0" smtClean="0">
                <a:solidFill>
                  <a:schemeClr val="accent1">
                    <a:lumMod val="75000"/>
                  </a:schemeClr>
                </a:solidFill>
                <a:latin typeface="Cambria" panose="02040503050406030204" pitchFamily="18" charset="0"/>
                <a:ea typeface="Cambria" panose="02040503050406030204" pitchFamily="18" charset="0"/>
              </a:rPr>
              <a:t>	</a:t>
            </a:r>
            <a:r>
              <a:rPr lang="en-US" sz="4800" b="1" i="1" dirty="0" err="1" smtClean="0">
                <a:solidFill>
                  <a:schemeClr val="accent1">
                    <a:lumMod val="75000"/>
                  </a:schemeClr>
                </a:solidFill>
                <a:latin typeface="Cambria" panose="02040503050406030204" pitchFamily="18" charset="0"/>
                <a:ea typeface="Cambria" panose="02040503050406030204" pitchFamily="18" charset="0"/>
              </a:rPr>
              <a:t>Màu</a:t>
            </a:r>
            <a:r>
              <a:rPr lang="en-US" sz="4800" b="1" i="1" dirty="0" smtClean="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xanh</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lơ</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vào</a:t>
            </a:r>
            <a:r>
              <a:rPr lang="en-US" sz="4800" b="1" i="1" dirty="0">
                <a:solidFill>
                  <a:schemeClr val="accent1">
                    <a:lumMod val="75000"/>
                  </a:schemeClr>
                </a:solidFill>
                <a:latin typeface="Cambria" panose="02040503050406030204" pitchFamily="18" charset="0"/>
                <a:ea typeface="Cambria" panose="02040503050406030204" pitchFamily="18" charset="0"/>
              </a:rPr>
              <a:t> ban </a:t>
            </a:r>
            <a:r>
              <a:rPr lang="en-US" sz="4800" b="1" i="1" dirty="0" err="1">
                <a:solidFill>
                  <a:schemeClr val="accent1">
                    <a:lumMod val="75000"/>
                  </a:schemeClr>
                </a:solidFill>
                <a:latin typeface="Cambria" panose="02040503050406030204" pitchFamily="18" charset="0"/>
                <a:ea typeface="Cambria" panose="02040503050406030204" pitchFamily="18" charset="0"/>
              </a:rPr>
              <a:t>ngày</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màu</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đen</a:t>
            </a:r>
            <a:r>
              <a:rPr lang="en-US" sz="4800" b="1" i="1" dirty="0">
                <a:solidFill>
                  <a:schemeClr val="tx1"/>
                </a:solidFill>
                <a:latin typeface="Cambria" panose="02040503050406030204" pitchFamily="18" charset="0"/>
                <a:ea typeface="Cambria" panose="02040503050406030204" pitchFamily="18" charset="0"/>
              </a:rPr>
              <a:t> </a:t>
            </a:r>
            <a:r>
              <a:rPr lang="en-US" sz="4800" b="1" i="1" dirty="0" err="1">
                <a:solidFill>
                  <a:schemeClr val="tx1"/>
                </a:solidFill>
                <a:latin typeface="Cambria" panose="02040503050406030204" pitchFamily="18" charset="0"/>
                <a:ea typeface="Cambria" panose="02040503050406030204" pitchFamily="18" charset="0"/>
              </a:rPr>
              <a:t>vào</a:t>
            </a:r>
            <a:r>
              <a:rPr lang="en-US" sz="4800" b="1" i="1" dirty="0">
                <a:solidFill>
                  <a:schemeClr val="tx1"/>
                </a:solidFill>
                <a:latin typeface="Cambria" panose="02040503050406030204" pitchFamily="18" charset="0"/>
                <a:ea typeface="Cambria" panose="02040503050406030204" pitchFamily="18" charset="0"/>
              </a:rPr>
              <a:t> ban </a:t>
            </a:r>
            <a:r>
              <a:rPr lang="en-US" sz="4800" b="1" i="1" dirty="0" err="1">
                <a:solidFill>
                  <a:schemeClr val="tx1"/>
                </a:solidFill>
                <a:latin typeface="Cambria" panose="02040503050406030204" pitchFamily="18" charset="0"/>
                <a:ea typeface="Cambria" panose="02040503050406030204" pitchFamily="18" charset="0"/>
              </a:rPr>
              <a:t>đêm</a:t>
            </a:r>
            <a:r>
              <a:rPr lang="nl-NL" sz="4800" b="1" i="1" dirty="0">
                <a:solidFill>
                  <a:schemeClr val="accent1">
                    <a:lumMod val="75000"/>
                  </a:schemeClr>
                </a:solidFill>
                <a:latin typeface="Cambria" panose="02040503050406030204" pitchFamily="18" charset="0"/>
                <a:ea typeface="Cambria" panose="02040503050406030204" pitchFamily="18" charset="0"/>
              </a:rPr>
              <a:t>.</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Tuy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vậy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tùy</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vào</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thời</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tiết</a:t>
            </a:r>
            <a:r>
              <a:rPr lang="en-US" sz="4800" b="1" i="1" dirty="0">
                <a:solidFill>
                  <a:schemeClr val="tx1">
                    <a:lumMod val="75000"/>
                    <a:lumOff val="25000"/>
                  </a:schemeClr>
                </a:solidFill>
                <a:latin typeface="Cambria" panose="02040503050406030204" pitchFamily="18" charset="0"/>
                <a:ea typeface="Cambria" panose="02040503050406030204" pitchFamily="18" charset="0"/>
              </a:rPr>
              <a:t> </a:t>
            </a:r>
            <a:r>
              <a:rPr lang="en-US" sz="4800" b="1" i="1" dirty="0" err="1">
                <a:solidFill>
                  <a:schemeClr val="tx1">
                    <a:lumMod val="75000"/>
                    <a:lumOff val="25000"/>
                  </a:schemeClr>
                </a:solidFill>
                <a:latin typeface="Cambria" panose="02040503050406030204" pitchFamily="18" charset="0"/>
                <a:ea typeface="Cambria" panose="02040503050406030204" pitchFamily="18" charset="0"/>
              </a:rPr>
              <a:t>mà</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bầu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trời</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nhiều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màu</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sắc</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dạng</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khi</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có</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cả</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bảy</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sắc</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cầu</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vồng</a:t>
            </a:r>
            <a:r>
              <a:rPr lang="en-US" sz="4800" b="1" i="1" dirty="0">
                <a:solidFill>
                  <a:schemeClr val="accent1">
                    <a:lumMod val="75000"/>
                  </a:schemeClr>
                </a:solidFill>
                <a:latin typeface="Cambria" panose="02040503050406030204" pitchFamily="18" charset="0"/>
                <a:ea typeface="Cambria" panose="02040503050406030204" pitchFamily="18" charset="0"/>
              </a:rPr>
              <a:t>.</a:t>
            </a:r>
          </a:p>
        </p:txBody>
      </p:sp>
      <p:sp>
        <p:nvSpPr>
          <p:cNvPr id="7" name="文本框 6">
            <a:extLst>
              <a:ext uri="{FF2B5EF4-FFF2-40B4-BE49-F238E27FC236}">
                <a16:creationId xmlns:a16="http://schemas.microsoft.com/office/drawing/2014/main" id="{435713CC-2F73-EA28-C5A6-3D6C89AB0D23}"/>
              </a:ext>
            </a:extLst>
          </p:cNvPr>
          <p:cNvSpPr txBox="1"/>
          <p:nvPr/>
        </p:nvSpPr>
        <p:spPr>
          <a:xfrm>
            <a:off x="2414954" y="354572"/>
            <a:ext cx="96129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r"/>
            <a:r>
              <a:rPr lang="en-US" sz="4400" b="1" dirty="0" err="1">
                <a:latin typeface="Cambria" panose="02040503050406030204" pitchFamily="18" charset="0"/>
                <a:ea typeface="Cambria" panose="02040503050406030204" pitchFamily="18" charset="0"/>
              </a:rPr>
              <a:t>Màu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sắc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của</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bầu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như</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64123" y="43743"/>
            <a:ext cx="3016332" cy="1247310"/>
            <a:chOff x="4556855" y="1511724"/>
            <a:chExt cx="3016332" cy="1247310"/>
          </a:xfrm>
        </p:grpSpPr>
        <p:sp>
          <p:nvSpPr>
            <p:cNvPr id="6" name="圆角矩形 2">
              <a:extLst>
                <a:ext uri="{FF2B5EF4-FFF2-40B4-BE49-F238E27FC236}">
                  <a16:creationId xmlns:a16="http://schemas.microsoft.com/office/drawing/2014/main" id="{DB68713E-A567-06E1-1406-E13EECDB98AE}"/>
                </a:ext>
              </a:extLst>
            </p:cNvPr>
            <p:cNvSpPr/>
            <p:nvPr/>
          </p:nvSpPr>
          <p:spPr>
            <a:xfrm>
              <a:off x="5078907" y="1877014"/>
              <a:ext cx="2494280" cy="882020"/>
            </a:xfrm>
            <a:prstGeom prst="roundRect">
              <a:avLst>
                <a:gd name="adj" fmla="val 50000"/>
              </a:avLst>
            </a:prstGeom>
            <a:solidFill>
              <a:schemeClr val="accent1">
                <a:lumMod val="7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226430" y="2758772"/>
            <a:ext cx="10402862" cy="2394411"/>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err="1">
                <a:solidFill>
                  <a:schemeClr val="accent1">
                    <a:lumMod val="75000"/>
                  </a:schemeClr>
                </a:solidFill>
                <a:latin typeface="Cambria" panose="02040503050406030204" pitchFamily="18" charset="0"/>
                <a:ea typeface="Cambria" panose="02040503050406030204" pitchFamily="18" charset="0"/>
              </a:rPr>
              <a:t>Bầu</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bao</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quanh</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Trái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Đất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cung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cấp</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không</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khí</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cho</a:t>
            </a:r>
            <a:r>
              <a:rPr lang="en-US" sz="4400" b="1" dirty="0">
                <a:solidFill>
                  <a:schemeClr val="accent1">
                    <a:lumMod val="75000"/>
                  </a:schemeClr>
                </a:solidFill>
                <a:latin typeface="Cambria" panose="02040503050406030204" pitchFamily="18" charset="0"/>
                <a:ea typeface="Cambria" panose="02040503050406030204" pitchFamily="18" charset="0"/>
              </a:rPr>
              <a:t> con </a:t>
            </a:r>
            <a:r>
              <a:rPr lang="en-US" sz="4400" b="1" dirty="0" err="1">
                <a:solidFill>
                  <a:schemeClr val="accent1">
                    <a:lumMod val="75000"/>
                  </a:schemeClr>
                </a:solidFill>
                <a:latin typeface="Cambria" panose="02040503050406030204" pitchFamily="18" charset="0"/>
                <a:ea typeface="Cambria" panose="02040503050406030204" pitchFamily="18" charset="0"/>
              </a:rPr>
              <a:t>người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loài</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vật</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và</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cây</a:t>
            </a:r>
            <a:r>
              <a:rPr lang="en-US" sz="4400" b="1" dirty="0">
                <a:solidFill>
                  <a:schemeClr val="accent1">
                    <a:lumMod val="75000"/>
                  </a:schemeClr>
                </a:solidFill>
                <a:latin typeface="Cambria" panose="02040503050406030204" pitchFamily="18" charset="0"/>
                <a:ea typeface="Cambria" panose="02040503050406030204" pitchFamily="18" charset="0"/>
              </a:rPr>
              <a:t> </a:t>
            </a:r>
            <a:r>
              <a:rPr lang="en-US" sz="4400" b="1" dirty="0" err="1">
                <a:solidFill>
                  <a:schemeClr val="accent1">
                    <a:lumMod val="75000"/>
                  </a:schemeClr>
                </a:solidFill>
                <a:latin typeface="Cambria" panose="02040503050406030204" pitchFamily="18" charset="0"/>
                <a:ea typeface="Cambria" panose="02040503050406030204" pitchFamily="18" charset="0"/>
              </a:rPr>
              <a:t>cối</a:t>
            </a:r>
            <a:r>
              <a:rPr lang="nl-NL" sz="4400" b="1" dirty="0">
                <a:solidFill>
                  <a:schemeClr val="accent1">
                    <a:lumMod val="75000"/>
                  </a:schemeClr>
                </a:solidFill>
                <a:latin typeface="Cambria" panose="02040503050406030204" pitchFamily="18" charset="0"/>
                <a:ea typeface="Cambria" panose="02040503050406030204" pitchFamily="18" charset="0"/>
              </a:rPr>
              <a:t>. </a:t>
            </a:r>
            <a:endParaRPr lang="en-US" sz="9600" b="1" i="1" dirty="0">
              <a:solidFill>
                <a:schemeClr val="accent1">
                  <a:lumMod val="75000"/>
                </a:schemeClr>
              </a:solidFill>
              <a:latin typeface="Cambria" panose="02040503050406030204" pitchFamily="18" charset="0"/>
              <a:ea typeface="Cambria" panose="02040503050406030204" pitchFamily="18" charset="0"/>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687168" y="390304"/>
            <a:ext cx="9612923"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Bầu</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quan</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trọng</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như</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thế</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nào</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đối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với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người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mọi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vật</a:t>
            </a:r>
            <a:r>
              <a:rPr lang="en-US" sz="4400" b="1" dirty="0">
                <a:solidFill>
                  <a:schemeClr val="accent2">
                    <a:lumMod val="75000"/>
                  </a:schemeClr>
                </a:solidFill>
                <a:latin typeface="Cambria" panose="02040503050406030204" pitchFamily="18" charset="0"/>
                <a:ea typeface="Cambria" panose="02040503050406030204" pitchFamily="18" charset="0"/>
              </a:rPr>
              <a:t>?</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9615659" y="1355804"/>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954215" y="311420"/>
            <a:ext cx="6947291"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400" b="1" dirty="0" err="1" smtClean="0">
                <a:solidFill>
                  <a:schemeClr val="accent2">
                    <a:lumMod val="75000"/>
                  </a:schemeClr>
                </a:solidFill>
                <a:latin typeface="Cambria" panose="02040503050406030204" pitchFamily="18" charset="0"/>
                <a:ea typeface="Cambria" panose="02040503050406030204" pitchFamily="18" charset="0"/>
              </a:rPr>
              <a:t>Tìm</a:t>
            </a:r>
            <a:r>
              <a:rPr lang="en-US" sz="4400" b="1" dirty="0" smtClean="0">
                <a:solidFill>
                  <a:schemeClr val="accent2">
                    <a:lumMod val="75000"/>
                  </a:schemeClr>
                </a:solidFill>
                <a:latin typeface="Cambria" panose="02040503050406030204" pitchFamily="18" charset="0"/>
                <a:ea typeface="Cambria" panose="02040503050406030204" pitchFamily="18" charset="0"/>
              </a:rPr>
              <a:t> ý </a:t>
            </a:r>
            <a:r>
              <a:rPr lang="en-US" sz="4400" b="1" dirty="0" err="1" smtClean="0">
                <a:solidFill>
                  <a:schemeClr val="accent2">
                    <a:lumMod val="75000"/>
                  </a:schemeClr>
                </a:solidFill>
                <a:latin typeface="Cambria" panose="02040503050406030204" pitchFamily="18" charset="0"/>
                <a:ea typeface="Cambria" panose="02040503050406030204" pitchFamily="18" charset="0"/>
              </a:rPr>
              <a:t>tương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ứng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với</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mỗi</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đoạn</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trong</a:t>
            </a:r>
            <a:r>
              <a:rPr lang="en-US" sz="4400" b="1" dirty="0" smtClean="0">
                <a:solidFill>
                  <a:schemeClr val="accent2">
                    <a:lumMod val="75000"/>
                  </a:schemeClr>
                </a:solidFill>
                <a:latin typeface="Cambria" panose="02040503050406030204" pitchFamily="18" charset="0"/>
                <a:ea typeface="Cambria" panose="02040503050406030204" pitchFamily="18" charset="0"/>
              </a:rPr>
              <a:t> </a:t>
            </a:r>
            <a:r>
              <a:rPr lang="en-US" sz="4400" b="1" dirty="0" err="1" smtClean="0">
                <a:solidFill>
                  <a:schemeClr val="accent2">
                    <a:lumMod val="75000"/>
                  </a:schemeClr>
                </a:solidFill>
                <a:latin typeface="Cambria" panose="02040503050406030204" pitchFamily="18" charset="0"/>
                <a:ea typeface="Cambria" panose="02040503050406030204" pitchFamily="18" charset="0"/>
              </a:rPr>
              <a:t>bài</a:t>
            </a:r>
            <a:endParaRPr lang="en-US" sz="88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1226430" y="938376"/>
            <a:ext cx="2494280" cy="882020"/>
          </a:xfrm>
          <a:prstGeom prst="roundRect">
            <a:avLst>
              <a:gd name="adj" fmla="val 50000"/>
            </a:avLst>
          </a:prstGeom>
          <a:solidFill>
            <a:schemeClr val="tx1">
              <a:lumMod val="75000"/>
              <a:lumOff val="25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smtClean="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aphicFrame>
        <p:nvGraphicFramePr>
          <p:cNvPr id="2" name="Table 1"/>
          <p:cNvGraphicFramePr>
            <a:graphicFrameLocks noGrp="1"/>
          </p:cNvGraphicFramePr>
          <p:nvPr>
            <p:extLst>
              <p:ext uri="{D42A27DB-BD31-4B8C-83A1-F6EECF244321}">
                <p14:modId xmlns:p14="http://schemas.microsoft.com/office/powerpoint/2010/main" val="1210148991"/>
              </p:ext>
            </p:extLst>
          </p:nvPr>
        </p:nvGraphicFramePr>
        <p:xfrm>
          <a:off x="1226429" y="2758772"/>
          <a:ext cx="10420741" cy="2804160"/>
        </p:xfrm>
        <a:graphic>
          <a:graphicData uri="http://schemas.openxmlformats.org/drawingml/2006/table">
            <a:tbl>
              <a:tblPr firstRow="1" bandRow="1">
                <a:tableStyleId>{5C22544A-7EE6-4342-B048-85BDC9FD1C3A}</a:tableStyleId>
              </a:tblPr>
              <a:tblGrid>
                <a:gridCol w="2141922">
                  <a:extLst>
                    <a:ext uri="{9D8B030D-6E8A-4147-A177-3AD203B41FA5}">
                      <a16:colId xmlns:a16="http://schemas.microsoft.com/office/drawing/2014/main" val="3300512434"/>
                    </a:ext>
                  </a:extLst>
                </a:gridCol>
                <a:gridCol w="1754155">
                  <a:extLst>
                    <a:ext uri="{9D8B030D-6E8A-4147-A177-3AD203B41FA5}">
                      <a16:colId xmlns:a16="http://schemas.microsoft.com/office/drawing/2014/main" val="625006879"/>
                    </a:ext>
                  </a:extLst>
                </a:gridCol>
                <a:gridCol w="6524664">
                  <a:extLst>
                    <a:ext uri="{9D8B030D-6E8A-4147-A177-3AD203B41FA5}">
                      <a16:colId xmlns:a16="http://schemas.microsoft.com/office/drawing/2014/main" val="2609404489"/>
                    </a:ext>
                  </a:extLst>
                </a:gridCol>
              </a:tblGrid>
              <a:tr h="370840">
                <a:tc>
                  <a:txBody>
                    <a:bodyPr/>
                    <a:lstStyle/>
                    <a:p>
                      <a:r>
                        <a:rPr lang="en-US" sz="4000" dirty="0" err="1" smtClean="0">
                          <a:latin typeface="Cambria" panose="02040503050406030204" pitchFamily="18" charset="0"/>
                          <a:ea typeface="Cambria" panose="02040503050406030204" pitchFamily="18" charset="0"/>
                        </a:rPr>
                        <a:t>Đoạn</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smtClean="0">
                          <a:latin typeface="Cambria" panose="02040503050406030204" pitchFamily="18" charset="0"/>
                          <a:ea typeface="Cambria" panose="02040503050406030204" pitchFamily="18" charset="0"/>
                        </a:rPr>
                        <a:t>Ý</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379924052"/>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1</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Tầm</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quan</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trọng</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của</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98456021"/>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2</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Những</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sự</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vật</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trên</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349728409"/>
                  </a:ext>
                </a:extLst>
              </a:tr>
              <a:tr h="370840">
                <a:tc>
                  <a:txBody>
                    <a:bodyPr/>
                    <a:lstStyle/>
                    <a:p>
                      <a:r>
                        <a:rPr lang="en-US" sz="4000" dirty="0" err="1" smtClean="0">
                          <a:latin typeface="Cambria" panose="02040503050406030204" pitchFamily="18" charset="0"/>
                          <a:ea typeface="Cambria" panose="02040503050406030204" pitchFamily="18" charset="0"/>
                        </a:rPr>
                        <a:t>Đoạn</a:t>
                      </a:r>
                      <a:r>
                        <a:rPr lang="en-US" sz="4000" baseline="0" dirty="0" smtClean="0">
                          <a:latin typeface="Cambria" panose="02040503050406030204" pitchFamily="18" charset="0"/>
                          <a:ea typeface="Cambria" panose="02040503050406030204" pitchFamily="18" charset="0"/>
                        </a:rPr>
                        <a:t> 3</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4000" dirty="0" err="1" smtClean="0">
                          <a:latin typeface="Cambria" panose="02040503050406030204" pitchFamily="18" charset="0"/>
                          <a:ea typeface="Cambria" panose="02040503050406030204" pitchFamily="18" charset="0"/>
                        </a:rPr>
                        <a:t>Màu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sắc</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của</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bầu</a:t>
                      </a:r>
                      <a:r>
                        <a:rPr lang="en-US" sz="4000" baseline="0" dirty="0" smtClean="0">
                          <a:latin typeface="Cambria" panose="02040503050406030204" pitchFamily="18" charset="0"/>
                          <a:ea typeface="Cambria" panose="02040503050406030204" pitchFamily="18" charset="0"/>
                        </a:rPr>
                        <a:t> </a:t>
                      </a:r>
                      <a:r>
                        <a:rPr lang="en-US" sz="4000" baseline="0" dirty="0" err="1" smtClean="0">
                          <a:latin typeface="Cambria" panose="02040503050406030204" pitchFamily="18" charset="0"/>
                          <a:ea typeface="Cambria" panose="02040503050406030204" pitchFamily="18" charset="0"/>
                        </a:rPr>
                        <a:t>trời</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913798176"/>
                  </a:ext>
                </a:extLst>
              </a:tr>
            </a:tbl>
          </a:graphicData>
        </a:graphic>
      </p:graphicFrame>
      <p:cxnSp>
        <p:nvCxnSpPr>
          <p:cNvPr id="4" name="Straight Arrow Connector 3"/>
          <p:cNvCxnSpPr/>
          <p:nvPr/>
        </p:nvCxnSpPr>
        <p:spPr>
          <a:xfrm>
            <a:off x="3387012" y="3844212"/>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387012" y="4491746"/>
            <a:ext cx="1716833" cy="7931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387012" y="3771428"/>
            <a:ext cx="1716833" cy="14049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265" y="1353140"/>
            <a:ext cx="7682204" cy="4154984"/>
          </a:xfrm>
          <a:prstGeom prst="rect">
            <a:avLst/>
          </a:prstGeom>
        </p:spPr>
        <p:txBody>
          <a:bodyPr wrap="square">
            <a:spAutoFit/>
          </a:bodyPr>
          <a:lstStyle/>
          <a:p>
            <a:pPr algn="just"/>
            <a:r>
              <a:rPr lang="en-US" sz="4400" dirty="0" smtClean="0">
                <a:latin typeface="Times New Roman" panose="02020603050405020304" pitchFamily="18" charset="0"/>
                <a:ea typeface="Times New Roman" panose="02020603050405020304" pitchFamily="18" charset="0"/>
              </a:rPr>
              <a:t>	</a:t>
            </a:r>
            <a:r>
              <a:rPr lang="en-US" sz="4400" dirty="0" err="1" smtClean="0">
                <a:latin typeface="Times New Roman" panose="02020603050405020304" pitchFamily="18" charset="0"/>
                <a:ea typeface="Times New Roman" panose="02020603050405020304" pitchFamily="18" charset="0"/>
              </a:rPr>
              <a:t>Biết</a:t>
            </a:r>
            <a:r>
              <a:rPr lang="en-US" sz="4400" dirty="0" smtClean="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yêu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quý</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bầu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trời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bảo</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vệ</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trái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đất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giữ</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gìn</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sống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bằng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những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việc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làm</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cụ</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thể</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như</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xả</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rác</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khí</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chất</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thải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ra</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môi</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trường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trồng</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nhiều</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cây</a:t>
            </a:r>
            <a:r>
              <a:rPr lang="en-US" sz="4400" dirty="0">
                <a:latin typeface="Times New Roman" panose="02020603050405020304" pitchFamily="18" charset="0"/>
                <a:ea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rPr>
              <a:t>xanh</a:t>
            </a:r>
            <a:r>
              <a:rPr lang="en-US" sz="4400" dirty="0">
                <a:latin typeface="Times New Roman" panose="02020603050405020304" pitchFamily="18" charset="0"/>
                <a:ea typeface="Times New Roman" panose="02020603050405020304" pitchFamily="18" charset="0"/>
              </a:rPr>
              <a:t>.</a:t>
            </a:r>
            <a:endParaRPr lang="en-US" sz="4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4991" y="1716393"/>
            <a:ext cx="3584759" cy="43955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4" y="1981125"/>
            <a:ext cx="9847136" cy="3333825"/>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8073" y="653787"/>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Nội</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dung</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48" name="文本框 40">
            <a:extLst>
              <a:ext uri="{FF2B5EF4-FFF2-40B4-BE49-F238E27FC236}">
                <a16:creationId xmlns:a16="http://schemas.microsoft.com/office/drawing/2014/main" id="{D2A0FFC3-DD0C-D576-6C42-AAB6BBD22D5C}"/>
              </a:ext>
            </a:extLst>
          </p:cNvPr>
          <p:cNvSpPr txBox="1"/>
          <p:nvPr/>
        </p:nvSpPr>
        <p:spPr>
          <a:xfrm>
            <a:off x="612389" y="2124543"/>
            <a:ext cx="7735974" cy="3046988"/>
          </a:xfrm>
          <a:prstGeom prst="rect">
            <a:avLst/>
          </a:prstGeom>
          <a:noFill/>
        </p:spPr>
        <p:txBody>
          <a:bodyPr wrap="square" rtlCol="0">
            <a:spAutoFit/>
          </a:bodyPr>
          <a:lstStyle/>
          <a:p>
            <a:pPr lvl="0" algn="just">
              <a:defRPr/>
            </a:pPr>
            <a:r>
              <a:rPr lang="en-US" sz="4800" b="1" i="1" dirty="0" smtClean="0">
                <a:latin typeface="Cambria" panose="02040503050406030204" pitchFamily="18" charset="0"/>
                <a:ea typeface="Cambria" panose="02040503050406030204" pitchFamily="18" charset="0"/>
              </a:rPr>
              <a:t>	</a:t>
            </a:r>
            <a:r>
              <a:rPr lang="en-US" sz="4800" b="1" i="1" dirty="0" err="1" smtClean="0">
                <a:latin typeface="Cambria" panose="02040503050406030204" pitchFamily="18" charset="0"/>
                <a:ea typeface="Cambria" panose="02040503050406030204" pitchFamily="18" charset="0"/>
              </a:rPr>
              <a:t>Bài</a:t>
            </a:r>
            <a:r>
              <a:rPr lang="en-US" sz="4800" b="1" i="1" dirty="0" smtClean="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văn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nói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về</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vẻ</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đẹp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và</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vai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trò</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bầu</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trời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đối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với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cuộc</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sống</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của</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muôn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loài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trên</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Trái</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Đất</a:t>
            </a:r>
            <a:r>
              <a:rPr lang="en-US" sz="4800" b="1" i="1" dirty="0">
                <a:latin typeface="Cambria" panose="02040503050406030204" pitchFamily="18" charset="0"/>
                <a:ea typeface="Cambria" panose="02040503050406030204" pitchFamily="18" charset="0"/>
              </a:rPr>
              <a:t>.</a:t>
            </a:r>
            <a:endParaRPr kumimoji="0" lang="zh-CN" altLang="en-US" sz="496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91475" y="1634447"/>
            <a:ext cx="4324350" cy="4324350"/>
          </a:xfrm>
          <a:prstGeom prst="rect">
            <a:avLst/>
          </a:prstGeom>
        </p:spPr>
      </p:pic>
    </p:spTree>
    <p:extLst>
      <p:ext uri="{BB962C8B-B14F-4D97-AF65-F5344CB8AC3E}">
        <p14:creationId xmlns:p14="http://schemas.microsoft.com/office/powerpoint/2010/main" val="374901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541836" y="2917723"/>
              <a:ext cx="766401" cy="553264"/>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smtClean="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03</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15996"/>
              <a:ext cx="3370538" cy="956718"/>
            </a:xfrm>
            <a:prstGeom prst="rect">
              <a:avLst/>
            </a:prstGeom>
            <a:noFill/>
          </p:spPr>
          <p:txBody>
            <a:bodyPr wrap="square">
              <a:spAutoFit/>
            </a:bodyPr>
            <a:lstStyle/>
            <a:p>
              <a:pPr algn="ctr"/>
              <a:r>
                <a:rPr lang="en-US" altLang="zh-CN" sz="9600" dirty="0" smtClean="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rPr>
                <a:t>LUYỆN ĐỌC LẠI</a:t>
              </a:r>
              <a:endParaRPr lang="zh-CN" altLang="en-US" sz="9600" dirty="0">
                <a:ln>
                  <a:solidFill>
                    <a:schemeClr val="tx1"/>
                  </a:solidFill>
                </a:ln>
                <a:solidFill>
                  <a:srgbClr val="7030A0"/>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73453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Ngẩng </a:t>
            </a:r>
            <a:r>
              <a:rPr lang="vi-VN" sz="2800" dirty="0">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342494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7898"/>
            <a:ext cx="1341236" cy="22801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557" y="0"/>
            <a:ext cx="2132546" cy="2132546"/>
          </a:xfrm>
          <a:prstGeom prst="rect">
            <a:avLst/>
          </a:prstGeom>
        </p:spPr>
      </p:pic>
      <p:pic>
        <p:nvPicPr>
          <p:cNvPr id="6" name="Picture 5"/>
          <p:cNvPicPr>
            <a:picLocks noChangeAspect="1"/>
          </p:cNvPicPr>
          <p:nvPr/>
        </p:nvPicPr>
        <p:blipFill>
          <a:blip r:embed="rId5"/>
          <a:stretch>
            <a:fillRect/>
          </a:stretch>
        </p:blipFill>
        <p:spPr>
          <a:xfrm>
            <a:off x="425382" y="1587718"/>
            <a:ext cx="11729721" cy="4029805"/>
          </a:xfrm>
          <a:prstGeom prst="rect">
            <a:avLst/>
          </a:prstGeom>
        </p:spPr>
      </p:pic>
    </p:spTree>
    <p:extLst>
      <p:ext uri="{BB962C8B-B14F-4D97-AF65-F5344CB8AC3E}">
        <p14:creationId xmlns:p14="http://schemas.microsoft.com/office/powerpoint/2010/main" val="125821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1952762" y="1192277"/>
            <a:ext cx="9185383" cy="4178376"/>
            <a:chOff x="1282893" y="2598340"/>
            <a:chExt cx="4902007"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 name="矩形: 圆角 9">
              <a:extLst>
                <a:ext uri="{FF2B5EF4-FFF2-40B4-BE49-F238E27FC236}">
                  <a16:creationId xmlns:a16="http://schemas.microsoft.com/office/drawing/2014/main" id="{6D0B8747-9E79-2684-B352-7E04693FC0C0}"/>
                </a:ext>
              </a:extLst>
            </p:cNvPr>
            <p:cNvSpPr/>
            <p:nvPr/>
          </p:nvSpPr>
          <p:spPr>
            <a:xfrm>
              <a:off x="1811106" y="2992710"/>
              <a:ext cx="635000" cy="553264"/>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rPr>
                <a:t>01</a:t>
              </a:r>
              <a:endParaRPr lang="zh-CN" altLang="en-US" sz="4800" dirty="0">
                <a:ln>
                  <a:solidFill>
                    <a:schemeClr val="tx1"/>
                  </a:solidFill>
                </a:ln>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2446106" y="2790983"/>
              <a:ext cx="3370538" cy="956718"/>
            </a:xfrm>
            <a:prstGeom prst="rect">
              <a:avLst/>
            </a:prstGeom>
            <a:noFill/>
          </p:spPr>
          <p:txBody>
            <a:bodyPr wrap="square">
              <a:spAutoFit/>
            </a:bodyPr>
            <a:lstStyle/>
            <a:p>
              <a:pPr algn="ctr"/>
              <a:r>
                <a:rPr lang="en-US" altLang="zh-CN" sz="9600" dirty="0" smtClean="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rPr>
                <a:t>LUYỆN ĐỌC</a:t>
              </a:r>
              <a:endParaRPr lang="zh-CN" altLang="en-US" sz="9600" dirty="0">
                <a:ln>
                  <a:solidFill>
                    <a:schemeClr val="tx1"/>
                  </a:solidFill>
                </a:ln>
                <a:solidFill>
                  <a:schemeClr val="accent4">
                    <a:lumMod val="60000"/>
                    <a:lumOff val="40000"/>
                  </a:schemeClr>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33" y="3728053"/>
            <a:ext cx="5755632" cy="3129947"/>
          </a:xfrm>
          <a:prstGeom prst="rect">
            <a:avLst/>
          </a:prstGeom>
        </p:spPr>
      </p:pic>
      <p:sp>
        <p:nvSpPr>
          <p:cNvPr id="11" name="Rectangle 10"/>
          <p:cNvSpPr/>
          <p:nvPr/>
        </p:nvSpPr>
        <p:spPr>
          <a:xfrm>
            <a:off x="4743265" y="1116205"/>
            <a:ext cx="6746854" cy="1200329"/>
          </a:xfrm>
          <a:prstGeom prst="rect">
            <a:avLst/>
          </a:prstGeom>
        </p:spPr>
        <p:txBody>
          <a:bodyPr wrap="square">
            <a:spAutoFit/>
          </a:bodyPr>
          <a:lstStyle/>
          <a:p>
            <a:pPr algn="ctr"/>
            <a:r>
              <a:rPr lang="en-US" sz="3600" b="1" i="1" dirty="0" err="1" smtClean="0">
                <a:solidFill>
                  <a:srgbClr val="C00000"/>
                </a:solidFill>
                <a:latin typeface="Cambria" panose="02040503050406030204" pitchFamily="18" charset="0"/>
                <a:ea typeface="Cambria" panose="02040503050406030204" pitchFamily="18" charset="0"/>
              </a:rPr>
              <a:t>Hãy</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nói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3 - 5 </a:t>
            </a:r>
            <a:r>
              <a:rPr lang="en-US" sz="3600" b="1" i="1" dirty="0" err="1">
                <a:solidFill>
                  <a:srgbClr val="C00000"/>
                </a:solidFill>
                <a:latin typeface="Cambria" panose="02040503050406030204" pitchFamily="18" charset="0"/>
                <a:ea typeface="Cambria" panose="02040503050406030204" pitchFamily="18" charset="0"/>
              </a:rPr>
              <a:t>câu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về</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trời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ngày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hôm</a:t>
            </a:r>
            <a:r>
              <a:rPr lang="en-US" sz="3600" b="1" i="1" dirty="0">
                <a:solidFill>
                  <a:srgbClr val="C00000"/>
                </a:solidFill>
                <a:latin typeface="Cambria" panose="02040503050406030204" pitchFamily="18" charset="0"/>
                <a:ea typeface="Cambria" panose="02040503050406030204" pitchFamily="18" charset="0"/>
              </a:rPr>
              <a:t> nay. </a:t>
            </a:r>
          </a:p>
        </p:txBody>
      </p:sp>
      <p:sp>
        <p:nvSpPr>
          <p:cNvPr id="14" name="Rectangle 13"/>
          <p:cNvSpPr/>
          <p:nvPr/>
        </p:nvSpPr>
        <p:spPr>
          <a:xfrm>
            <a:off x="4883285" y="2417884"/>
            <a:ext cx="6754501" cy="2308324"/>
          </a:xfrm>
          <a:prstGeom prst="rect">
            <a:avLst/>
          </a:prstGeom>
        </p:spPr>
        <p:txBody>
          <a:bodyPr wrap="square">
            <a:spAutoFit/>
          </a:bodyPr>
          <a:lstStyle/>
          <a:p>
            <a:pPr indent="44450" algn="just">
              <a:spcAft>
                <a:spcPts val="0"/>
              </a:spcAft>
            </a:pPr>
            <a:r>
              <a:rPr lang="nl-NL"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Đặc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điểm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màu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sắc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cao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độ</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rộng</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vật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xuất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trên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r>
              <a:rPr lang="en-US" sz="3600" i="1" dirty="0">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a:p>
            <a:pPr indent="44450" algn="just">
              <a:spcAft>
                <a:spcPts val="0"/>
              </a:spcAft>
            </a:pP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Cảm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nhận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em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về</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bầu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trời</a:t>
            </a:r>
            <a:endParaRPr lang="en-US" sz="3200" i="1" dirty="0">
              <a:effectLst/>
              <a:latin typeface="Cambria" panose="02040503050406030204" pitchFamily="18" charset="0"/>
              <a:ea typeface="Cambria" panose="02040503050406030204" pitchFamily="18" charset="0"/>
            </a:endParaRPr>
          </a:p>
        </p:txBody>
      </p:sp>
      <p:sp>
        <p:nvSpPr>
          <p:cNvPr id="18" name="TextBox 17"/>
          <p:cNvSpPr txBox="1"/>
          <p:nvPr/>
        </p:nvSpPr>
        <p:spPr>
          <a:xfrm>
            <a:off x="857973" y="2145131"/>
            <a:ext cx="2974724" cy="1754326"/>
          </a:xfrm>
          <a:prstGeom prst="rect">
            <a:avLst/>
          </a:prstGeom>
          <a:solidFill>
            <a:schemeClr val="accent1">
              <a:lumMod val="20000"/>
              <a:lumOff val="80000"/>
            </a:schemeClr>
          </a:solidFill>
          <a:ln w="38100">
            <a:solidFill>
              <a:schemeClr val="tx1"/>
            </a:solidFill>
            <a:prstDash val="dashDot"/>
          </a:ln>
        </p:spPr>
        <p:txBody>
          <a:bodyPr wrap="none" rtlCol="0">
            <a:spAutoFit/>
          </a:bodyPr>
          <a:lstStyle/>
          <a:p>
            <a:pPr algn="ctr"/>
            <a:r>
              <a:rPr lang="en-US" sz="5400" dirty="0" err="1" smtClean="0">
                <a:solidFill>
                  <a:srgbClr val="0070C0"/>
                </a:solidFill>
                <a:latin typeface="#9Slide03 IcielNovecento sans E" panose="00000900000000000000" pitchFamily="2" charset="0"/>
              </a:rPr>
              <a:t>Làm</a:t>
            </a:r>
            <a:r>
              <a:rPr lang="en-US" sz="5400" dirty="0" smtClean="0">
                <a:solidFill>
                  <a:srgbClr val="0070C0"/>
                </a:solidFill>
                <a:latin typeface="#9Slide03 IcielNovecento sans E" panose="00000900000000000000" pitchFamily="2" charset="0"/>
              </a:rPr>
              <a:t> </a:t>
            </a:r>
            <a:r>
              <a:rPr lang="en-US" sz="5400" dirty="0" err="1" smtClean="0">
                <a:solidFill>
                  <a:srgbClr val="0070C0"/>
                </a:solidFill>
                <a:latin typeface="#9Slide03 IcielNovecento sans E" panose="00000900000000000000" pitchFamily="2" charset="0"/>
              </a:rPr>
              <a:t>việc</a:t>
            </a:r>
            <a:endParaRPr lang="en-US" sz="5400" dirty="0" smtClean="0">
              <a:solidFill>
                <a:srgbClr val="0070C0"/>
              </a:solidFill>
              <a:latin typeface="#9Slide03 IcielNovecento sans E" panose="00000900000000000000" pitchFamily="2" charset="0"/>
            </a:endParaRPr>
          </a:p>
          <a:p>
            <a:pPr algn="ctr"/>
            <a:r>
              <a:rPr lang="en-US" sz="5400" dirty="0" err="1" smtClean="0">
                <a:solidFill>
                  <a:srgbClr val="0070C0"/>
                </a:solidFill>
                <a:latin typeface="#9Slide03 IcielNovecento sans E" panose="00000900000000000000" pitchFamily="2" charset="0"/>
              </a:rPr>
              <a:t>Nhóm</a:t>
            </a:r>
            <a:r>
              <a:rPr lang="en-US" sz="5400" dirty="0" smtClean="0">
                <a:solidFill>
                  <a:srgbClr val="0070C0"/>
                </a:solidFill>
                <a:latin typeface="#9Slide03 IcielNovecento sans E" panose="00000900000000000000" pitchFamily="2" charset="0"/>
              </a:rPr>
              <a:t> 4</a:t>
            </a:r>
            <a:endParaRPr lang="en-US" sz="5400" dirty="0">
              <a:solidFill>
                <a:srgbClr val="0070C0"/>
              </a:solidFill>
              <a:latin typeface="#9Slide03 IcielNovecento sans E" panose="00000900000000000000" pitchFamily="2" charset="0"/>
            </a:endParaRPr>
          </a:p>
        </p:txBody>
      </p:sp>
    </p:spTree>
    <p:extLst>
      <p:ext uri="{BB962C8B-B14F-4D97-AF65-F5344CB8AC3E}">
        <p14:creationId xmlns:p14="http://schemas.microsoft.com/office/powerpoint/2010/main" val="342643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2610754" y="2916344"/>
            <a:ext cx="7782128" cy="2635448"/>
            <a:chOff x="4017523" y="711149"/>
            <a:chExt cx="7782128" cy="438614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523" y="711149"/>
              <a:ext cx="7620263" cy="4386145"/>
            </a:xfrm>
            <a:prstGeom prst="rect">
              <a:avLst/>
            </a:prstGeom>
          </p:spPr>
        </p:pic>
        <p:sp>
          <p:nvSpPr>
            <p:cNvPr id="13" name="Rounded Rectangle 12"/>
            <p:cNvSpPr/>
            <p:nvPr/>
          </p:nvSpPr>
          <p:spPr>
            <a:xfrm>
              <a:off x="4182893" y="905016"/>
              <a:ext cx="7616758" cy="4095001"/>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3293138" y="3510793"/>
            <a:ext cx="6746854" cy="1446550"/>
          </a:xfrm>
          <a:prstGeom prst="rect">
            <a:avLst/>
          </a:prstGeom>
        </p:spPr>
        <p:txBody>
          <a:bodyPr wrap="square">
            <a:spAutoFit/>
          </a:bodyPr>
          <a:lstStyle/>
          <a:p>
            <a:pPr algn="ctr"/>
            <a:r>
              <a:rPr lang="en-US" sz="4400" b="1" i="1" dirty="0" err="1">
                <a:solidFill>
                  <a:schemeClr val="accent1">
                    <a:lumMod val="75000"/>
                  </a:schemeClr>
                </a:solidFill>
                <a:latin typeface="Cambria" panose="02040503050406030204" pitchFamily="18" charset="0"/>
                <a:ea typeface="Cambria" panose="02040503050406030204" pitchFamily="18" charset="0"/>
              </a:rPr>
              <a:t>Nếu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tranh</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về</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bầu</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trời</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em</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sẽ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vẽ</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những</a:t>
            </a:r>
            <a:r>
              <a:rPr lang="en-US" sz="4400" b="1" i="1" dirty="0">
                <a:solidFill>
                  <a:schemeClr val="accent1">
                    <a:lumMod val="75000"/>
                  </a:schemeClr>
                </a:solidFill>
                <a:latin typeface="Cambria" panose="02040503050406030204" pitchFamily="18" charset="0"/>
                <a:ea typeface="Cambria" panose="02040503050406030204" pitchFamily="18" charset="0"/>
              </a:rPr>
              <a:t> </a:t>
            </a:r>
            <a:r>
              <a:rPr lang="en-US" sz="4400" b="1" i="1" dirty="0" err="1">
                <a:solidFill>
                  <a:schemeClr val="accent1">
                    <a:lumMod val="75000"/>
                  </a:schemeClr>
                </a:solidFill>
                <a:latin typeface="Cambria" panose="02040503050406030204" pitchFamily="18" charset="0"/>
                <a:ea typeface="Cambria" panose="02040503050406030204" pitchFamily="18" charset="0"/>
              </a:rPr>
              <a:t>gì</a:t>
            </a:r>
            <a:r>
              <a:rPr lang="en-US" sz="4400" b="1" i="1" dirty="0">
                <a:solidFill>
                  <a:schemeClr val="accent1">
                    <a:lumMod val="75000"/>
                  </a:schemeClr>
                </a:solidFill>
                <a:latin typeface="Cambria" panose="02040503050406030204" pitchFamily="18" charset="0"/>
                <a:ea typeface="Cambria" panose="02040503050406030204" pitchFamily="18" charset="0"/>
              </a:rPr>
              <a:t>?</a:t>
            </a:r>
            <a:endParaRPr lang="en-US" sz="7200" b="1" i="1" dirty="0">
              <a:solidFill>
                <a:schemeClr val="accent1">
                  <a:lumMod val="75000"/>
                </a:schemeClr>
              </a:solidFill>
              <a:latin typeface="Cambria" panose="02040503050406030204" pitchFamily="18" charset="0"/>
              <a:ea typeface="Cambria" panose="02040503050406030204" pitchFamily="18" charset="0"/>
            </a:endParaRPr>
          </a:p>
        </p:txBody>
      </p:sp>
      <p:sp>
        <p:nvSpPr>
          <p:cNvPr id="18" name="TextBox 17"/>
          <p:cNvSpPr txBox="1"/>
          <p:nvPr/>
        </p:nvSpPr>
        <p:spPr>
          <a:xfrm>
            <a:off x="3065520" y="1050281"/>
            <a:ext cx="7037965" cy="1446550"/>
          </a:xfrm>
          <a:prstGeom prst="rect">
            <a:avLst/>
          </a:prstGeom>
          <a:solidFill>
            <a:srgbClr val="00B0F0"/>
          </a:solidFill>
          <a:ln w="38100">
            <a:noFill/>
            <a:prstDash val="dashDot"/>
          </a:ln>
        </p:spPr>
        <p:txBody>
          <a:bodyPr wrap="square" rtlCol="0">
            <a:spAutoFit/>
          </a:bodyPr>
          <a:lstStyle/>
          <a:p>
            <a:pPr algn="ct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Khám</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phá</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những</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điều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thú</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vị</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trên</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bầu</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 </a:t>
            </a:r>
            <a:r>
              <a:rPr lang="en-US" sz="4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trời</a:t>
            </a: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rPr>
              <a:t>.</a:t>
            </a:r>
            <a:endParaRPr lang="en-US" sz="11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VN-Segoe Print" panose="020B0606040200020203"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776" y="1610137"/>
            <a:ext cx="2709402" cy="5247863"/>
          </a:xfrm>
          <a:prstGeom prst="rect">
            <a:avLst/>
          </a:prstGeom>
        </p:spPr>
      </p:pic>
      <p:sp>
        <p:nvSpPr>
          <p:cNvPr id="10" name="TextBox 9"/>
          <p:cNvSpPr txBox="1"/>
          <p:nvPr/>
        </p:nvSpPr>
        <p:spPr>
          <a:xfrm>
            <a:off x="373593" y="4703854"/>
            <a:ext cx="2974724" cy="1754326"/>
          </a:xfrm>
          <a:prstGeom prst="rect">
            <a:avLst/>
          </a:prstGeom>
          <a:solidFill>
            <a:schemeClr val="accent2">
              <a:lumMod val="60000"/>
              <a:lumOff val="40000"/>
            </a:schemeClr>
          </a:solidFill>
          <a:ln w="38100">
            <a:solidFill>
              <a:schemeClr val="tx1"/>
            </a:solidFill>
            <a:prstDash val="dashDot"/>
          </a:ln>
        </p:spPr>
        <p:txBody>
          <a:bodyPr wrap="none" rtlCol="0">
            <a:spAutoFit/>
          </a:bodyPr>
          <a:lstStyle/>
          <a:p>
            <a:pPr algn="ctr"/>
            <a:r>
              <a:rPr lang="en-US" sz="5400" dirty="0" err="1" smtClean="0">
                <a:ln>
                  <a:solidFill>
                    <a:sysClr val="windowText" lastClr="000000"/>
                  </a:solidFill>
                </a:ln>
                <a:solidFill>
                  <a:schemeClr val="bg1"/>
                </a:solidFill>
                <a:latin typeface="#9Slide03 IcielNovecento sans E" panose="00000900000000000000" pitchFamily="2" charset="0"/>
              </a:rPr>
              <a:t>Làm</a:t>
            </a:r>
            <a:r>
              <a:rPr lang="en-US" sz="5400" dirty="0" smtClean="0">
                <a:ln>
                  <a:solidFill>
                    <a:sysClr val="windowText" lastClr="000000"/>
                  </a:solidFill>
                </a:ln>
                <a:solidFill>
                  <a:schemeClr val="bg1"/>
                </a:solidFill>
                <a:latin typeface="#9Slide03 IcielNovecento sans E" panose="00000900000000000000" pitchFamily="2" charset="0"/>
              </a:rPr>
              <a:t> </a:t>
            </a:r>
            <a:r>
              <a:rPr lang="en-US" sz="5400" dirty="0" err="1" smtClean="0">
                <a:ln>
                  <a:solidFill>
                    <a:sysClr val="windowText" lastClr="000000"/>
                  </a:solidFill>
                </a:ln>
                <a:solidFill>
                  <a:schemeClr val="bg1"/>
                </a:solidFill>
                <a:latin typeface="#9Slide03 IcielNovecento sans E" panose="00000900000000000000" pitchFamily="2" charset="0"/>
              </a:rPr>
              <a:t>việc</a:t>
            </a:r>
            <a:endParaRPr lang="en-US" sz="5400" dirty="0" smtClean="0">
              <a:ln>
                <a:solidFill>
                  <a:sysClr val="windowText" lastClr="000000"/>
                </a:solidFill>
              </a:ln>
              <a:solidFill>
                <a:schemeClr val="bg1"/>
              </a:solidFill>
              <a:latin typeface="#9Slide03 IcielNovecento sans E" panose="00000900000000000000" pitchFamily="2" charset="0"/>
            </a:endParaRPr>
          </a:p>
          <a:p>
            <a:pPr algn="ctr"/>
            <a:r>
              <a:rPr lang="en-US" sz="5400" dirty="0" err="1" smtClean="0">
                <a:ln>
                  <a:solidFill>
                    <a:sysClr val="windowText" lastClr="000000"/>
                  </a:solidFill>
                </a:ln>
                <a:solidFill>
                  <a:schemeClr val="bg1"/>
                </a:solidFill>
                <a:latin typeface="#9Slide03 IcielNovecento sans E" panose="00000900000000000000" pitchFamily="2" charset="0"/>
              </a:rPr>
              <a:t>Nhóm</a:t>
            </a:r>
            <a:r>
              <a:rPr lang="en-US" sz="5400" dirty="0" smtClean="0">
                <a:ln>
                  <a:solidFill>
                    <a:sysClr val="windowText" lastClr="000000"/>
                  </a:solidFill>
                </a:ln>
                <a:solidFill>
                  <a:schemeClr val="bg1"/>
                </a:solidFill>
                <a:latin typeface="#9Slide03 IcielNovecento sans E" panose="00000900000000000000" pitchFamily="2" charset="0"/>
              </a:rPr>
              <a:t> 2</a:t>
            </a:r>
            <a:endParaRPr lang="en-US" sz="5400" dirty="0">
              <a:ln>
                <a:solidFill>
                  <a:sysClr val="windowText" lastClr="000000"/>
                </a:solidFill>
              </a:ln>
              <a:solidFill>
                <a:schemeClr val="bg1"/>
              </a:solidFill>
              <a:latin typeface="#9Slide03 IcielNovecento sans E" panose="00000900000000000000" pitchFamily="2" charset="0"/>
            </a:endParaRPr>
          </a:p>
        </p:txBody>
      </p:sp>
    </p:spTree>
    <p:extLst>
      <p:ext uri="{BB962C8B-B14F-4D97-AF65-F5344CB8AC3E}">
        <p14:creationId xmlns:p14="http://schemas.microsoft.com/office/powerpoint/2010/main" val="485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270" y="484377"/>
            <a:ext cx="7797460" cy="5306823"/>
          </a:xfrm>
          <a:prstGeom prst="rect">
            <a:avLst/>
          </a:prstGeom>
        </p:spPr>
      </p:pic>
      <p:sp>
        <p:nvSpPr>
          <p:cNvPr id="18" name="TextBox 17"/>
          <p:cNvSpPr txBox="1"/>
          <p:nvPr/>
        </p:nvSpPr>
        <p:spPr>
          <a:xfrm>
            <a:off x="3621707" y="2177097"/>
            <a:ext cx="5639522" cy="2308324"/>
          </a:xfrm>
          <a:prstGeom prst="rect">
            <a:avLst/>
          </a:prstGeom>
          <a:noFill/>
          <a:ln w="38100">
            <a:noFill/>
            <a:prstDash val="dashDot"/>
          </a:ln>
        </p:spPr>
        <p:txBody>
          <a:bodyPr wrap="square" rtlCol="0">
            <a:spAutoFit/>
          </a:bodyPr>
          <a:lstStyle/>
          <a:p>
            <a:pPr algn="ct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Vẽ</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tranh</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p>
          <a:p>
            <a:pPr algn="ct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về</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bầu</a:t>
            </a:r>
            <a:r>
              <a:rPr lang="en-US" sz="7200" b="1" dirty="0"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 </a:t>
            </a:r>
            <a:r>
              <a:rPr lang="en-US" sz="7200" b="1" dirty="0" err="1" smtClean="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rPr>
              <a:t>trời</a:t>
            </a:r>
            <a:endParaRPr lang="en-US" sz="28700" b="1" dirty="0">
              <a:ln w="10160">
                <a:solidFill>
                  <a:schemeClr val="accent5"/>
                </a:solidFill>
                <a:prstDash val="solid"/>
              </a:ln>
              <a:solidFill>
                <a:srgbClr val="00B0F0"/>
              </a:solidFill>
              <a:effectLst>
                <a:outerShdw blurRad="38100" dist="22860" dir="5400000" algn="tl" rotWithShape="0">
                  <a:srgbClr val="000000">
                    <a:alpha val="30000"/>
                  </a:srgbClr>
                </a:outerShdw>
              </a:effectLst>
              <a:latin typeface="SVN-Segoe Print" panose="020B0606040200020203" pitchFamily="34" charset="0"/>
            </a:endParaRPr>
          </a:p>
        </p:txBody>
      </p:sp>
      <p:sp>
        <p:nvSpPr>
          <p:cNvPr id="10" name="TextBox 9"/>
          <p:cNvSpPr txBox="1"/>
          <p:nvPr/>
        </p:nvSpPr>
        <p:spPr>
          <a:xfrm>
            <a:off x="193992" y="2628869"/>
            <a:ext cx="3685624" cy="923330"/>
          </a:xfrm>
          <a:prstGeom prst="rect">
            <a:avLst/>
          </a:prstGeom>
          <a:solidFill>
            <a:srgbClr val="7030A0"/>
          </a:solidFill>
          <a:ln w="38100">
            <a:solidFill>
              <a:schemeClr val="tx1"/>
            </a:solidFill>
            <a:prstDash val="dashDot"/>
          </a:ln>
        </p:spPr>
        <p:txBody>
          <a:bodyPr wrap="none" rtlCol="0">
            <a:spAutoFit/>
          </a:bodyPr>
          <a:lstStyle/>
          <a:p>
            <a:pPr algn="ctr"/>
            <a:r>
              <a:rPr lang="en-US" sz="5400" dirty="0" err="1" smtClean="0">
                <a:ln>
                  <a:solidFill>
                    <a:sysClr val="windowText" lastClr="000000"/>
                  </a:solidFill>
                </a:ln>
                <a:solidFill>
                  <a:schemeClr val="bg1"/>
                </a:solidFill>
                <a:latin typeface="#9Slide03 IcielNovecento sans E" panose="00000900000000000000" pitchFamily="2" charset="0"/>
              </a:rPr>
              <a:t>Thực</a:t>
            </a:r>
            <a:r>
              <a:rPr lang="en-US" sz="5400" dirty="0" smtClean="0">
                <a:ln>
                  <a:solidFill>
                    <a:sysClr val="windowText" lastClr="000000"/>
                  </a:solidFill>
                </a:ln>
                <a:solidFill>
                  <a:schemeClr val="bg1"/>
                </a:solidFill>
                <a:latin typeface="#9Slide03 IcielNovecento sans E" panose="00000900000000000000" pitchFamily="2" charset="0"/>
              </a:rPr>
              <a:t> </a:t>
            </a:r>
            <a:r>
              <a:rPr lang="en-US" sz="5400" dirty="0" err="1" smtClean="0">
                <a:ln>
                  <a:solidFill>
                    <a:sysClr val="windowText" lastClr="000000"/>
                  </a:solidFill>
                </a:ln>
                <a:solidFill>
                  <a:schemeClr val="bg1"/>
                </a:solidFill>
                <a:latin typeface="#9Slide03 IcielNovecento sans E" panose="00000900000000000000" pitchFamily="2" charset="0"/>
              </a:rPr>
              <a:t>hành</a:t>
            </a:r>
            <a:endParaRPr lang="en-US" sz="5400" dirty="0">
              <a:ln>
                <a:solidFill>
                  <a:sysClr val="windowText" lastClr="000000"/>
                </a:solidFill>
              </a:ln>
              <a:solidFill>
                <a:schemeClr val="bg1"/>
              </a:solidFill>
              <a:latin typeface="#9Slide03 IcielNovecento sans E" panose="00000900000000000000" pitchFamily="2"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227" b="100000" l="9833" r="100000">
                        <a14:foregroundMark x1="57113" y1="92063" x2="62971" y2="88435"/>
                        <a14:foregroundMark x1="77615" y1="87755" x2="77615" y2="87755"/>
                        <a14:foregroundMark x1="30753" y1="40363" x2="27197" y2="57596"/>
                        <a14:foregroundMark x1="24895" y1="62132" x2="24895" y2="62132"/>
                        <a14:foregroundMark x1="30753" y1="62132" x2="30753" y2="62132"/>
                        <a14:foregroundMark x1="37448" y1="53968" x2="37448" y2="53968"/>
                        <a14:foregroundMark x1="38075" y1="39456" x2="39958" y2="57596"/>
                        <a14:foregroundMark x1="19456" y1="39456" x2="23222" y2="59637"/>
                        <a14:foregroundMark x1="38703" y1="57823" x2="33264" y2="63719"/>
                      </a14:backgroundRemoval>
                    </a14:imgEffect>
                  </a14:imgLayer>
                </a14:imgProps>
              </a:ext>
            </a:extLst>
          </a:blip>
          <a:stretch>
            <a:fillRect/>
          </a:stretch>
        </p:blipFill>
        <p:spPr>
          <a:xfrm>
            <a:off x="236940" y="3331259"/>
            <a:ext cx="3642676" cy="3360711"/>
          </a:xfrm>
          <a:prstGeom prst="rect">
            <a:avLst/>
          </a:prstGeom>
        </p:spPr>
      </p:pic>
      <p:pic>
        <p:nvPicPr>
          <p:cNvPr id="1026" name="Picture 2" descr="Childrens Drawing Clip Art - Kid Draw Clipart - Free Transparent PNG Clipart  Images Download"/>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846" l="0" r="97500">
                        <a14:foregroundMark x1="12619" y1="79932" x2="68810" y2="88435"/>
                        <a14:foregroundMark x1="33571" y1="77098" x2="63690" y2="81519"/>
                        <a14:foregroundMark x1="67262" y1="78231" x2="70476" y2="89683"/>
                        <a14:foregroundMark x1="70476" y1="78231" x2="73571" y2="92630"/>
                        <a14:foregroundMark x1="44405" y1="85828" x2="18452" y2="84580"/>
                        <a14:foregroundMark x1="18810" y1="74036" x2="9048" y2="82993"/>
                        <a14:foregroundMark x1="23810" y1="76531" x2="42143" y2="80726"/>
                        <a14:foregroundMark x1="36310" y1="71088" x2="38214" y2="76077"/>
                        <a14:foregroundMark x1="32619" y1="70862" x2="33214" y2="72902"/>
                      </a14:backgroundRemoval>
                    </a14:imgEffect>
                  </a14:imgLayer>
                </a14:imgProps>
              </a:ext>
              <a:ext uri="{28A0092B-C50C-407E-A947-70E740481C1C}">
                <a14:useLocalDpi xmlns:a14="http://schemas.microsoft.com/office/drawing/2010/main" val="0"/>
              </a:ext>
            </a:extLst>
          </a:blip>
          <a:srcRect/>
          <a:stretch>
            <a:fillRect/>
          </a:stretch>
        </p:blipFill>
        <p:spPr bwMode="auto">
          <a:xfrm>
            <a:off x="8755440" y="3207420"/>
            <a:ext cx="3436560" cy="360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randombar(horizont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15BAD29D-8D21-0140-0ED6-D0EBC4D650DE}"/>
              </a:ext>
            </a:extLst>
          </p:cNvPr>
          <p:cNvSpPr txBox="1"/>
          <p:nvPr/>
        </p:nvSpPr>
        <p:spPr>
          <a:xfrm>
            <a:off x="1359877" y="994508"/>
            <a:ext cx="9694984" cy="2308324"/>
          </a:xfrm>
          <a:prstGeom prst="rect">
            <a:avLst/>
          </a:prstGeom>
          <a:noFill/>
        </p:spPr>
        <p:txBody>
          <a:bodyPr wrap="square" rtlCol="0">
            <a:spAutoFit/>
          </a:bodyPr>
          <a:lstStyle/>
          <a:p>
            <a:pPr algn="ctr"/>
            <a:r>
              <a:rPr lang="pt-BR" sz="4800" b="1" i="1" dirty="0">
                <a:solidFill>
                  <a:schemeClr val="accent1">
                    <a:lumMod val="75000"/>
                  </a:schemeClr>
                </a:solidFill>
                <a:latin typeface="Cambria" panose="02040503050406030204" pitchFamily="18" charset="0"/>
                <a:ea typeface="Cambria" panose="02040503050406030204" pitchFamily="18" charset="0"/>
              </a:rPr>
              <a:t>Em đã làm gì để bảo vệ môi trường, </a:t>
            </a:r>
            <a:r>
              <a:rPr lang="en-US" sz="4800" b="1" i="1" dirty="0" err="1">
                <a:solidFill>
                  <a:schemeClr val="accent1">
                    <a:lumMod val="75000"/>
                  </a:schemeClr>
                </a:solidFill>
                <a:latin typeface="Cambria" panose="02040503050406030204" pitchFamily="18" charset="0"/>
                <a:ea typeface="Cambria" panose="02040503050406030204" pitchFamily="18" charset="0"/>
              </a:rPr>
              <a:t>bầu</a:t>
            </a:r>
            <a:r>
              <a:rPr lang="en-US" sz="4800" b="1" i="1" dirty="0">
                <a:solidFill>
                  <a:schemeClr val="accent1">
                    <a:lumMod val="75000"/>
                  </a:schemeClr>
                </a:solidFill>
                <a:latin typeface="Cambria" panose="02040503050406030204" pitchFamily="18" charset="0"/>
                <a:ea typeface="Cambria" panose="02040503050406030204" pitchFamily="18" charset="0"/>
              </a:rPr>
              <a:t> </a:t>
            </a:r>
            <a:r>
              <a:rPr lang="en-US" sz="4800" b="1" i="1" dirty="0" err="1">
                <a:solidFill>
                  <a:schemeClr val="accent1">
                    <a:lumMod val="75000"/>
                  </a:schemeClr>
                </a:solidFill>
                <a:latin typeface="Cambria" panose="02040503050406030204" pitchFamily="18" charset="0"/>
                <a:ea typeface="Cambria" panose="02040503050406030204" pitchFamily="18" charset="0"/>
              </a:rPr>
              <a:t>trời</a:t>
            </a:r>
            <a:r>
              <a:rPr lang="en-US" sz="4800" b="1" i="1" dirty="0">
                <a:solidFill>
                  <a:schemeClr val="accent1">
                    <a:lumMod val="75000"/>
                  </a:schemeClr>
                </a:solidFill>
                <a:latin typeface="Cambria" panose="02040503050406030204" pitchFamily="18" charset="0"/>
                <a:ea typeface="Cambria" panose="02040503050406030204" pitchFamily="18" charset="0"/>
              </a:rPr>
              <a:t>, t</a:t>
            </a:r>
            <a:r>
              <a:rPr lang="pt-BR" sz="4800" b="1" i="1" dirty="0">
                <a:solidFill>
                  <a:schemeClr val="accent1">
                    <a:lumMod val="75000"/>
                  </a:schemeClr>
                </a:solidFill>
                <a:latin typeface="Cambria" panose="02040503050406030204" pitchFamily="18" charset="0"/>
                <a:ea typeface="Cambria" panose="02040503050406030204" pitchFamily="18" charset="0"/>
              </a:rPr>
              <a:t>rái đất – mái nhà chung của chúng ta?</a:t>
            </a:r>
            <a:endParaRPr lang="zh-CN" altLang="en-US" sz="7200" b="1" i="1" dirty="0">
              <a:solidFill>
                <a:schemeClr val="accent1">
                  <a:lumMod val="75000"/>
                </a:schemeClr>
              </a:solidFill>
              <a:latin typeface="Cambria" panose="02040503050406030204" pitchFamily="18" charset="0"/>
              <a:ea typeface="胡晓波男神体" panose="02010600030101010101" pitchFamily="2" charset="-122"/>
              <a:cs typeface="Aa乌日莫 (非商业使用)" panose="02010600010101010101" charset="-122"/>
            </a:endParaRPr>
          </a:p>
        </p:txBody>
      </p:sp>
      <p:sp>
        <p:nvSpPr>
          <p:cNvPr id="2" name="Rectangle 1"/>
          <p:cNvSpPr/>
          <p:nvPr/>
        </p:nvSpPr>
        <p:spPr>
          <a:xfrm>
            <a:off x="1195753" y="3302832"/>
            <a:ext cx="10023231" cy="2554545"/>
          </a:xfrm>
          <a:prstGeom prst="rect">
            <a:avLst/>
          </a:prstGeom>
        </p:spPr>
        <p:txBody>
          <a:bodyPr wrap="square">
            <a:spAutoFit/>
          </a:bodyPr>
          <a:lstStyle/>
          <a:p>
            <a:pPr algn="just"/>
            <a:r>
              <a:rPr lang="en-GB" sz="4000" i="1" dirty="0" smtClean="0">
                <a:latin typeface="Cambria" panose="02040503050406030204" pitchFamily="18" charset="0"/>
                <a:ea typeface="Cambria" panose="02040503050406030204" pitchFamily="18" charset="0"/>
              </a:rPr>
              <a:t>	</a:t>
            </a:r>
            <a:r>
              <a:rPr lang="en-GB" sz="4000" i="1" dirty="0" err="1" smtClean="0">
                <a:latin typeface="Cambria" panose="02040503050406030204" pitchFamily="18" charset="0"/>
                <a:ea typeface="Cambria" panose="02040503050406030204" pitchFamily="18" charset="0"/>
              </a:rPr>
              <a:t>Không</a:t>
            </a:r>
            <a:r>
              <a:rPr lang="en-GB" sz="4000" i="1" dirty="0" smtClean="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xả</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rác</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chất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thải</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chặt</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phá</a:t>
            </a:r>
            <a:r>
              <a:rPr lang="en-GB" sz="4000" i="1" dirty="0">
                <a:latin typeface="Cambria" panose="02040503050406030204" pitchFamily="18" charset="0"/>
                <a:ea typeface="Cambria" panose="02040503050406030204" pitchFamily="18" charset="0"/>
              </a:rPr>
              <a:t> </a:t>
            </a:r>
            <a:r>
              <a:rPr lang="en-GB" sz="4000" i="1" dirty="0" err="1">
                <a:latin typeface="Cambria" panose="02040503050406030204" pitchFamily="18" charset="0"/>
                <a:ea typeface="Cambria" panose="02040503050406030204" pitchFamily="18" charset="0"/>
              </a:rPr>
              <a:t>rừng</a:t>
            </a:r>
            <a:r>
              <a:rPr lang="en-GB"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Chúng</a:t>
            </a:r>
            <a:r>
              <a:rPr lang="en-US" sz="4000" i="1" dirty="0">
                <a:latin typeface="Cambria" panose="02040503050406030204" pitchFamily="18" charset="0"/>
                <a:ea typeface="Cambria" panose="02040503050406030204" pitchFamily="18" charset="0"/>
              </a:rPr>
              <a:t> ta </a:t>
            </a:r>
            <a:r>
              <a:rPr lang="en-US" sz="4000" i="1" dirty="0" err="1">
                <a:latin typeface="Cambria" panose="02040503050406030204" pitchFamily="18" charset="0"/>
                <a:ea typeface="Cambria" panose="02040503050406030204" pitchFamily="18" charset="0"/>
              </a:rPr>
              <a:t>cần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có</a:t>
            </a:r>
            <a:r>
              <a:rPr lang="en-US" sz="4000" i="1" dirty="0">
                <a:latin typeface="Cambria" panose="02040503050406030204" pitchFamily="18" charset="0"/>
                <a:ea typeface="Cambria" panose="02040503050406030204" pitchFamily="18" charset="0"/>
              </a:rPr>
              <a:t> ý </a:t>
            </a:r>
            <a:r>
              <a:rPr lang="en-US" sz="4000" i="1" dirty="0" err="1">
                <a:latin typeface="Cambria" panose="02040503050406030204" pitchFamily="18" charset="0"/>
                <a:ea typeface="Cambria" panose="02040503050406030204" pitchFamily="18" charset="0"/>
              </a:rPr>
              <a:t>thức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giữ</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gìn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bầu</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và</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bảo</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vệ</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môi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trường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nhiên</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để</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cuộc</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sống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của</a:t>
            </a:r>
            <a:r>
              <a:rPr lang="en-US" sz="4000" i="1" dirty="0">
                <a:latin typeface="Cambria" panose="02040503050406030204" pitchFamily="18" charset="0"/>
                <a:ea typeface="Cambria" panose="02040503050406030204" pitchFamily="18" charset="0"/>
              </a:rPr>
              <a:t> con </a:t>
            </a:r>
            <a:r>
              <a:rPr lang="en-US" sz="4000" i="1" dirty="0" err="1">
                <a:latin typeface="Cambria" panose="02040503050406030204" pitchFamily="18" charset="0"/>
                <a:ea typeface="Cambria" panose="02040503050406030204" pitchFamily="18" charset="0"/>
              </a:rPr>
              <a:t>người</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ngày</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càng</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thêm</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đẹp</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đẽ</a:t>
            </a:r>
            <a:r>
              <a:rPr lang="en-US" sz="4000" i="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000"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3589"/>
            <a:ext cx="1020241" cy="1734411"/>
          </a:xfrm>
          <a:prstGeom prst="rect">
            <a:avLst/>
          </a:prstGeom>
        </p:spPr>
      </p:pic>
      <p:sp>
        <p:nvSpPr>
          <p:cNvPr id="2" name="TextBox 1"/>
          <p:cNvSpPr txBox="1"/>
          <p:nvPr/>
        </p:nvSpPr>
        <p:spPr>
          <a:xfrm>
            <a:off x="2270760" y="1874520"/>
            <a:ext cx="8732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Hẹn</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gặp</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lại</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 </a:t>
            </a:r>
            <a:r>
              <a:rPr kumimoji="0" lang="en-US" sz="8000" b="0" i="0" u="none" strike="noStrike" kern="1200" cap="none" spc="0" normalizeH="0" baseline="0" noProof="0" dirty="0" err="1" smtClean="0">
                <a:ln>
                  <a:noFill/>
                </a:ln>
                <a:solidFill>
                  <a:srgbClr val="FEBC3E"/>
                </a:solidFill>
                <a:effectLst/>
                <a:uLnTx/>
                <a:uFillTx/>
                <a:latin typeface="#9Slide07 Koni" pitchFamily="2" charset="0"/>
                <a:ea typeface="+mn-ea"/>
                <a:cs typeface="+mn-cs"/>
              </a:rPr>
              <a:t>nhé</a:t>
            </a:r>
            <a:r>
              <a:rPr kumimoji="0" lang="en-US" sz="8000" b="0" i="0" u="none" strike="noStrike" kern="1200" cap="none" spc="0" normalizeH="0" baseline="0" noProof="0" dirty="0" smtClean="0">
                <a:ln>
                  <a:noFill/>
                </a:ln>
                <a:solidFill>
                  <a:srgbClr val="FEBC3E"/>
                </a:solidFill>
                <a:effectLst/>
                <a:uLnTx/>
                <a:uFillTx/>
                <a:latin typeface="#9Slide07 Koni" pitchFamily="2" charset="0"/>
                <a:ea typeface="+mn-ea"/>
                <a:cs typeface="+mn-cs"/>
              </a:rPr>
              <a:t>!</a:t>
            </a:r>
            <a:endParaRPr kumimoji="0" lang="en-US" sz="8000" b="0" i="0" u="none" strike="noStrike" kern="1200" cap="none" spc="0" normalizeH="0" baseline="0" noProof="0" dirty="0">
              <a:ln>
                <a:noFill/>
              </a:ln>
              <a:solidFill>
                <a:srgbClr val="FEBC3E"/>
              </a:solidFill>
              <a:effectLst/>
              <a:uLnTx/>
              <a:uFillTx/>
              <a:latin typeface="#9Slide07 Koni" pitchFamily="2" charset="0"/>
              <a:ea typeface="+mn-ea"/>
              <a:cs typeface="+mn-cs"/>
            </a:endParaRPr>
          </a:p>
        </p:txBody>
      </p:sp>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370390" y="706056"/>
            <a:ext cx="11528385" cy="5995686"/>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567160" y="886216"/>
            <a:ext cx="11111696" cy="5693866"/>
          </a:xfrm>
          <a:prstGeom prst="rect">
            <a:avLst/>
          </a:prstGeom>
          <a:noFill/>
        </p:spPr>
        <p:txBody>
          <a:bodyPr wrap="square" rtlCol="0" anchor="t">
            <a:spAutoFit/>
          </a:bodyPr>
          <a:lstStyle/>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Ngẩng </a:t>
            </a:r>
            <a:r>
              <a:rPr lang="vi-VN" sz="2800" dirty="0">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dirty="0" smtClean="0">
                <a:latin typeface="Cambria" panose="02040503050406030204" pitchFamily="18" charset="0"/>
                <a:ea typeface="Cambria" panose="02040503050406030204" pitchFamily="18" charset="0"/>
              </a:rPr>
              <a:t>Bầu </a:t>
            </a:r>
            <a:r>
              <a:rPr lang="vi-VN" sz="2800" dirty="0">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346098" y="0"/>
            <a:ext cx="3686538" cy="984474"/>
            <a:chOff x="4022007" y="1851811"/>
            <a:chExt cx="3686538" cy="984474"/>
          </a:xfrm>
        </p:grpSpPr>
        <p:sp>
          <p:nvSpPr>
            <p:cNvPr id="6" name="圆角矩形 2">
              <a:extLst>
                <a:ext uri="{FF2B5EF4-FFF2-40B4-BE49-F238E27FC236}">
                  <a16:creationId xmlns:a16="http://schemas.microsoft.com/office/drawing/2014/main" id="{DB68713E-A567-06E1-1406-E13EECDB98AE}"/>
                </a:ext>
              </a:extLst>
            </p:cNvPr>
            <p:cNvSpPr/>
            <p:nvPr/>
          </p:nvSpPr>
          <p:spPr>
            <a:xfrm>
              <a:off x="4397253" y="1981567"/>
              <a:ext cx="3311292" cy="85471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22007" y="185181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651665" y="2060846"/>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1860" y="2784226"/>
              <a:ext cx="1976797"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44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gió</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nhẹ</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3158480" y="3411319"/>
            <a:ext cx="8047467" cy="997675"/>
            <a:chOff x="2360277" y="2671670"/>
            <a:chExt cx="308935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37154" y="2784437"/>
              <a:ext cx="2714195"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Tiếp</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cầu</a:t>
              </a:r>
              <a:r>
                <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vồng</a:t>
              </a: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zh-CN" alt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283940" y="4762815"/>
            <a:ext cx="8047467" cy="997675"/>
            <a:chOff x="2360277" y="2671670"/>
            <a:chExt cx="3089358" cy="892629"/>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smtClean="0">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1875" b="90000" l="9970" r="96375"/>
                    </a14:imgEffect>
                  </a14:imgLayer>
                </a14:imgProps>
              </a:ext>
            </a:extLst>
          </a:blip>
          <a:stretch>
            <a:fillRect/>
          </a:stretch>
        </p:blipFill>
        <p:spPr>
          <a:xfrm>
            <a:off x="8134277" y="1611120"/>
            <a:ext cx="1745473" cy="1687466"/>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6" name="Oval 5"/>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1</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7" name="Oval 36"/>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2</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8" name="Oval 37"/>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ED7D31">
                    <a:lumMod val="75000"/>
                  </a:srgbClr>
                </a:solidFill>
                <a:effectLst/>
                <a:uLnTx/>
                <a:uFillTx/>
                <a:latin typeface="SVN-Yahoo" panose="02040603050506020204" pitchFamily="18" charset="0"/>
                <a:cs typeface="+mn-cs"/>
              </a:rPr>
              <a:t>3</a:t>
            </a:r>
            <a:endPar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306513" y="425594"/>
            <a:ext cx="8943398" cy="1200329"/>
          </a:xfrm>
          <a:prstGeom prst="rect">
            <a:avLst/>
          </a:prstGeom>
          <a:noFill/>
        </p:spPr>
        <p:txBody>
          <a:bodyPr wrap="square">
            <a:spAutoFit/>
          </a:bodyPr>
          <a:lstStyle/>
          <a:p>
            <a:pPr algn="ctr"/>
            <a:r>
              <a:rPr lang="en-US" altLang="zh-CN" sz="7200" dirty="0" smtClean="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Chia  </a:t>
            </a:r>
            <a:r>
              <a:rPr lang="en-US" altLang="zh-CN" sz="7200" dirty="0" err="1" smtClean="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đoạn</a:t>
            </a:r>
            <a:endParaRPr lang="zh-CN" altLang="en-US" sz="7200" dirty="0">
              <a:ln w="28575">
                <a:solidFill>
                  <a:schemeClr val="tx1"/>
                </a:solidFill>
              </a:ln>
              <a:blipFill dpi="0" rotWithShape="1">
                <a:blip r:embed="rId12">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31125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par>
                          <p:cTn id="33" fill="hold">
                            <p:stCondLst>
                              <p:cond delay="500"/>
                            </p:stCondLst>
                            <p:childTnLst>
                              <p:par>
                                <p:cTn id="34" presetID="2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right)">
                                      <p:cBhvr>
                                        <p:cTn id="36" dur="500"/>
                                        <p:tgtEl>
                                          <p:spTgt spid="28"/>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righ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left)">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7" grpId="0" animBg="1"/>
      <p:bldP spid="38"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vi-VN" sz="2800" b="1" dirty="0" smtClean="0">
                <a:solidFill>
                  <a:schemeClr val="accent2">
                    <a:lumMod val="75000"/>
                  </a:schemeClr>
                </a:solidFill>
                <a:latin typeface="Cambria" panose="02040503050406030204" pitchFamily="18" charset="0"/>
                <a:ea typeface="Cambria" panose="02040503050406030204" pitchFamily="18" charset="0"/>
              </a:rPr>
              <a:t>Ngẩng </a:t>
            </a:r>
            <a:r>
              <a:rPr lang="vi-VN" sz="2800" b="1" dirty="0">
                <a:solidFill>
                  <a:schemeClr val="accent2">
                    <a:lumMod val="75000"/>
                  </a:schemeClr>
                </a:solidFill>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chemeClr val="accent4">
                    <a:lumMod val="75000"/>
                  </a:schemeClr>
                </a:solidFill>
                <a:latin typeface="Cambria" panose="02040503050406030204" pitchFamily="18" charset="0"/>
                <a:ea typeface="Cambria" panose="02040503050406030204" pitchFamily="18" charset="0"/>
              </a:rPr>
              <a:t>Bầu </a:t>
            </a:r>
            <a:r>
              <a:rPr lang="vi-VN" sz="2800" b="1" dirty="0">
                <a:solidFill>
                  <a:schemeClr val="accent4">
                    <a:lumMod val="75000"/>
                  </a:schemeClr>
                </a:solidFill>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rgbClr val="0070C0"/>
                </a:solidFill>
                <a:latin typeface="Cambria" panose="02040503050406030204" pitchFamily="18" charset="0"/>
                <a:ea typeface="Cambria" panose="02040503050406030204" pitchFamily="18" charset="0"/>
              </a:rPr>
              <a:t>Bầu </a:t>
            </a:r>
            <a:r>
              <a:rPr lang="vi-VN" sz="2800" b="1" dirty="0">
                <a:solidFill>
                  <a:srgbClr val="0070C0"/>
                </a:solidFill>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870884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3"/>
            <a:ext cx="3728876" cy="1177090"/>
            <a:chOff x="2360277" y="2671670"/>
            <a:chExt cx="137881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45119" y="2781287"/>
              <a:ext cx="107534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smtClean="0">
                  <a:ln>
                    <a:noFill/>
                  </a:ln>
                  <a:solidFill>
                    <a:srgbClr val="00B050"/>
                  </a:solidFill>
                  <a:effectLst/>
                  <a:uLnTx/>
                  <a:uFillTx/>
                  <a:latin typeface="Cambria" panose="02040503050406030204" pitchFamily="18" charset="0"/>
                  <a:ea typeface="Cambria" panose="02040503050406030204" pitchFamily="18" charset="0"/>
                  <a:cs typeface="+mn-cs"/>
                </a:rPr>
                <a:t>xanh</a:t>
              </a:r>
              <a:r>
                <a:rPr kumimoji="0" lang="en-US" sz="4800" b="1" i="1" u="none" strike="noStrike" kern="1200" cap="none" spc="0" normalizeH="0" baseline="0" noProof="0" dirty="0" smtClean="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4800" b="1" i="1" u="none" strike="noStrike" kern="1200" cap="none" spc="0" normalizeH="0" baseline="0" noProof="0" dirty="0" err="1" smtClean="0">
                  <a:ln>
                    <a:noFill/>
                  </a:ln>
                  <a:solidFill>
                    <a:srgbClr val="00B050"/>
                  </a:solidFill>
                  <a:effectLst/>
                  <a:uLnTx/>
                  <a:uFillTx/>
                  <a:latin typeface="Cambria" panose="02040503050406030204" pitchFamily="18" charset="0"/>
                  <a:ea typeface="Cambria" panose="02040503050406030204" pitchFamily="18" charset="0"/>
                  <a:cs typeface="+mn-cs"/>
                </a:rPr>
                <a:t>biếc</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6840948" y="1583161"/>
            <a:ext cx="3439088" cy="1155142"/>
            <a:chOff x="2360278" y="2671670"/>
            <a:chExt cx="1258031"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45516" y="2728863"/>
              <a:ext cx="1045260"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dirty="0" err="1"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giọt</a:t>
              </a:r>
              <a:r>
                <a:rPr lang="en-US" altLang="zh-CN" sz="4800" b="1" i="1" dirty="0"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dirty="0" err="1" smtClean="0">
                  <a:solidFill>
                    <a:srgbClr val="0070C0"/>
                  </a:solidFill>
                  <a:latin typeface="Cambria" panose="02040503050406030204" pitchFamily="18" charset="0"/>
                  <a:ea typeface="Cambria" panose="02040503050406030204" pitchFamily="18" charset="0"/>
                  <a:sym typeface="思源黑体 CN" panose="020B0500000000000000" pitchFamily="34" charset="-122"/>
                </a:rPr>
                <a:t>mưa</a:t>
              </a:r>
              <a:endParaRPr kumimoji="0" lang="zh-CN" altLang="en-US" sz="4800" b="1" i="1" u="none" strike="noStrike" kern="1200" cap="none" spc="0" normalizeH="0" baseline="0" noProof="0" dirty="0">
                <a:ln>
                  <a:noFill/>
                </a:ln>
                <a:solidFill>
                  <a:srgbClr val="0070C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 KHÓ</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2332372" y="312165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4">
            <a:extLst>
              <a:ext uri="{FF2B5EF4-FFF2-40B4-BE49-F238E27FC236}">
                <a16:creationId xmlns:a16="http://schemas.microsoft.com/office/drawing/2014/main" id="{4EA7395E-188A-4772-C2F5-BD7C67FD0350}"/>
              </a:ext>
            </a:extLst>
          </p:cNvPr>
          <p:cNvGrpSpPr/>
          <p:nvPr/>
        </p:nvGrpSpPr>
        <p:grpSpPr>
          <a:xfrm>
            <a:off x="7580766" y="3155456"/>
            <a:ext cx="3411074" cy="1176545"/>
            <a:chOff x="2360279" y="2671670"/>
            <a:chExt cx="1309484" cy="892629"/>
          </a:xfrm>
        </p:grpSpPr>
        <p:grpSp>
          <p:nvGrpSpPr>
            <p:cNvPr id="47" name="组合 30">
              <a:extLst>
                <a:ext uri="{FF2B5EF4-FFF2-40B4-BE49-F238E27FC236}">
                  <a16:creationId xmlns:a16="http://schemas.microsoft.com/office/drawing/2014/main" id="{CC89CF56-A5DE-D17E-DC39-44D7F94AA336}"/>
                </a:ext>
              </a:extLst>
            </p:cNvPr>
            <p:cNvGrpSpPr/>
            <p:nvPr/>
          </p:nvGrpSpPr>
          <p:grpSpPr>
            <a:xfrm>
              <a:off x="2360279" y="2671670"/>
              <a:ext cx="1309484" cy="892629"/>
              <a:chOff x="1336246" y="3302000"/>
              <a:chExt cx="1022796" cy="990600"/>
            </a:xfrm>
            <a:effectLst>
              <a:outerShdw blurRad="254000" sx="102000" sy="102000" algn="ctr" rotWithShape="0">
                <a:prstClr val="black">
                  <a:alpha val="25000"/>
                </a:prstClr>
              </a:outerShdw>
            </a:effectLst>
          </p:grpSpPr>
          <p:sp>
            <p:nvSpPr>
              <p:cNvPr id="49" name="圆角矩形 27">
                <a:extLst>
                  <a:ext uri="{FF2B5EF4-FFF2-40B4-BE49-F238E27FC236}">
                    <a16:creationId xmlns:a16="http://schemas.microsoft.com/office/drawing/2014/main" id="{B3043BB5-AD57-B2D5-6D2D-69341894C604}"/>
                  </a:ext>
                </a:extLst>
              </p:cNvPr>
              <p:cNvSpPr/>
              <p:nvPr/>
            </p:nvSpPr>
            <p:spPr>
              <a:xfrm>
                <a:off x="1336246" y="3302000"/>
                <a:ext cx="1022796"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sp>
            <p:nvSpPr>
              <p:cNvPr id="50" name="圆角矩形 28">
                <a:extLst>
                  <a:ext uri="{FF2B5EF4-FFF2-40B4-BE49-F238E27FC236}">
                    <a16:creationId xmlns:a16="http://schemas.microsoft.com/office/drawing/2014/main" id="{A0266E30-1C73-3D46-3B16-8183BEB9E67A}"/>
                  </a:ext>
                </a:extLst>
              </p:cNvPr>
              <p:cNvSpPr/>
              <p:nvPr/>
            </p:nvSpPr>
            <p:spPr>
              <a:xfrm>
                <a:off x="1386922" y="3378199"/>
                <a:ext cx="933942" cy="858521"/>
              </a:xfrm>
              <a:prstGeom prst="roundRect">
                <a:avLst>
                  <a:gd name="adj" fmla="val 50000"/>
                </a:avLst>
              </a:prstGeom>
              <a:solidFill>
                <a:schemeClr val="bg1"/>
              </a:solid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思源黑体 CN"/>
                  <a:cs typeface="+mn-cs"/>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2633854" y="2779097"/>
              <a:ext cx="762333"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rực</a:t>
              </a:r>
              <a:r>
                <a:rPr lang="en-US" altLang="zh-CN" sz="4800" b="1" i="1" noProof="0" dirty="0"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4">
                      <a:lumMod val="50000"/>
                    </a:schemeClr>
                  </a:solidFill>
                  <a:latin typeface="Cambria" panose="02040503050406030204" pitchFamily="18" charset="0"/>
                  <a:ea typeface="Cambria" panose="02040503050406030204" pitchFamily="18" charset="0"/>
                  <a:sym typeface="思源黑体 CN" panose="020B0500000000000000" pitchFamily="34" charset="-122"/>
                </a:rPr>
                <a:t>rỡ</a:t>
              </a:r>
              <a:endParaRPr kumimoji="0" lang="zh-CN" altLang="en-US" sz="48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4">
            <a:extLst>
              <a:ext uri="{FF2B5EF4-FFF2-40B4-BE49-F238E27FC236}">
                <a16:creationId xmlns:a16="http://schemas.microsoft.com/office/drawing/2014/main" id="{4EA7395E-188A-4772-C2F5-BD7C67FD0350}"/>
              </a:ext>
            </a:extLst>
          </p:cNvPr>
          <p:cNvGrpSpPr/>
          <p:nvPr/>
        </p:nvGrpSpPr>
        <p:grpSpPr>
          <a:xfrm>
            <a:off x="1440254" y="4782941"/>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6" name="组合 44">
            <a:extLst>
              <a:ext uri="{FF2B5EF4-FFF2-40B4-BE49-F238E27FC236}">
                <a16:creationId xmlns:a16="http://schemas.microsoft.com/office/drawing/2014/main" id="{4EA7395E-188A-4772-C2F5-BD7C67FD0350}"/>
              </a:ext>
            </a:extLst>
          </p:cNvPr>
          <p:cNvGrpSpPr/>
          <p:nvPr/>
        </p:nvGrpSpPr>
        <p:grpSpPr>
          <a:xfrm>
            <a:off x="6416505" y="4735226"/>
            <a:ext cx="3523061" cy="1163406"/>
            <a:chOff x="2360278" y="2671670"/>
            <a:chExt cx="1258031" cy="892629"/>
          </a:xfrm>
        </p:grpSpPr>
        <p:grpSp>
          <p:nvGrpSpPr>
            <p:cNvPr id="57"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9"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60"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2525727" y="2770444"/>
              <a:ext cx="1002799"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sức</a:t>
              </a:r>
              <a:r>
                <a:rPr lang="en-US" altLang="zh-CN" sz="4800" b="1" i="1" noProof="0" dirty="0"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FF0000"/>
                  </a:solidFill>
                  <a:latin typeface="Cambria" panose="02040503050406030204" pitchFamily="18" charset="0"/>
                  <a:ea typeface="Cambria" panose="02040503050406030204" pitchFamily="18" charset="0"/>
                  <a:sym typeface="思源黑体 CN" panose="020B0500000000000000" pitchFamily="34" charset="-122"/>
                </a:rPr>
                <a:t>sống</a:t>
              </a:r>
              <a:endParaRPr kumimoji="0" lang="zh-CN" altLang="en-US" sz="48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righ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righ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right)">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3" name="组合 44">
            <a:extLst>
              <a:ext uri="{FF2B5EF4-FFF2-40B4-BE49-F238E27FC236}">
                <a16:creationId xmlns:a16="http://schemas.microsoft.com/office/drawing/2014/main" id="{85C56351-589F-3B5A-C21E-E426EBA15B27}"/>
              </a:ext>
            </a:extLst>
          </p:cNvPr>
          <p:cNvGrpSpPr/>
          <p:nvPr/>
        </p:nvGrpSpPr>
        <p:grpSpPr>
          <a:xfrm>
            <a:off x="1367324" y="1617564"/>
            <a:ext cx="9886830" cy="4905374"/>
            <a:chOff x="2360277" y="2671669"/>
            <a:chExt cx="3603797" cy="3719918"/>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69"/>
              <a:ext cx="3603797" cy="3719918"/>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487126" y="3086390"/>
              <a:ext cx="3323590" cy="2870794"/>
            </a:xfrm>
            <a:prstGeom prst="rect">
              <a:avLst/>
            </a:prstGeom>
            <a:noFill/>
          </p:spPr>
          <p:txBody>
            <a:bodyPr wrap="square" rtlCol="0">
              <a:spAutoFit/>
            </a:bodyPr>
            <a:lstStyle/>
            <a:p>
              <a:pPr lvl="0" algn="just"/>
              <a:r>
                <a:rPr lang="en-US" sz="4800" b="1" i="1" dirty="0" err="1">
                  <a:solidFill>
                    <a:schemeClr val="accent2">
                      <a:lumMod val="75000"/>
                    </a:schemeClr>
                  </a:solidFill>
                  <a:latin typeface="Cambria" panose="02040503050406030204" pitchFamily="18" charset="0"/>
                  <a:ea typeface="Cambria" panose="02040503050406030204" pitchFamily="18" charset="0"/>
                </a:rPr>
                <a:t>Bạn</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có</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thể</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thấy</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con </a:t>
              </a:r>
              <a:r>
                <a:rPr lang="en-US" sz="4800" b="1" i="1" dirty="0" err="1">
                  <a:solidFill>
                    <a:schemeClr val="accent2">
                      <a:lumMod val="75000"/>
                    </a:schemeClr>
                  </a:solidFill>
                  <a:latin typeface="Cambria" panose="02040503050406030204" pitchFamily="18" charset="0"/>
                  <a:ea typeface="Cambria" panose="02040503050406030204" pitchFamily="18" charset="0"/>
                </a:rPr>
                <a:t>chim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đang</a:t>
              </a:r>
              <a:r>
                <a:rPr lang="en-US" sz="4800" b="1" i="1" dirty="0">
                  <a:solidFill>
                    <a:schemeClr val="accent2">
                      <a:lumMod val="75000"/>
                    </a:schemeClr>
                  </a:solidFill>
                  <a:latin typeface="Cambria" panose="02040503050406030204" pitchFamily="18" charset="0"/>
                  <a:ea typeface="Cambria" panose="02040503050406030204" pitchFamily="18" charset="0"/>
                </a:rPr>
                <a:t> bay,</a:t>
              </a:r>
              <a:r>
                <a:rPr lang="en-US" sz="4800" b="1" i="1" dirty="0">
                  <a:solidFill>
                    <a:srgbClr val="FF0000"/>
                  </a:solidFill>
                  <a:latin typeface="Cambria" panose="02040503050406030204" pitchFamily="18" charset="0"/>
                  <a:ea typeface="Cambria" panose="02040503050406030204" pitchFamily="18" charset="0"/>
                </a:rPr>
                <a:t>/</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vòm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cây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xanh</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biếc</a:t>
              </a:r>
              <a:r>
                <a:rPr lang="en-US" sz="4800" b="1" i="1" dirty="0">
                  <a:solidFill>
                    <a:schemeClr val="accent2">
                      <a:lumMod val="75000"/>
                    </a:schemeClr>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tia</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nắng</a:t>
              </a:r>
              <a:r>
                <a:rPr lang="en-US" sz="4800" b="1" i="1" dirty="0">
                  <a:solidFill>
                    <a:srgbClr val="FF0000"/>
                  </a:solidFill>
                  <a:latin typeface="Cambria" panose="02040503050406030204" pitchFamily="18" charset="0"/>
                  <a:ea typeface="Cambria" panose="02040503050406030204" pitchFamily="18" charset="0"/>
                </a:rPr>
                <a: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xuyên</a:t>
              </a:r>
              <a:r>
                <a:rPr lang="en-US" sz="4800" b="1" i="1" dirty="0">
                  <a:solidFill>
                    <a:schemeClr val="accent2">
                      <a:lumMod val="75000"/>
                    </a:schemeClr>
                  </a:solidFill>
                  <a:latin typeface="Cambria" panose="02040503050406030204" pitchFamily="18" charset="0"/>
                  <a:ea typeface="Cambria" panose="02040503050406030204" pitchFamily="18" charset="0"/>
                </a:rPr>
                <a:t> qua </a:t>
              </a:r>
              <a:r>
                <a:rPr lang="en-US" sz="4800" b="1" i="1" dirty="0" err="1">
                  <a:solidFill>
                    <a:schemeClr val="accent2">
                      <a:lumMod val="75000"/>
                    </a:schemeClr>
                  </a:solidFill>
                  <a:latin typeface="Cambria" panose="02040503050406030204" pitchFamily="18" charset="0"/>
                  <a:ea typeface="Cambria" panose="02040503050406030204" pitchFamily="18" charset="0"/>
                </a:rPr>
                <a:t>những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đám</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mây</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trắng</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muốt</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như</a:t>
              </a:r>
              <a:r>
                <a:rPr lang="en-US" sz="4800" b="1" i="1" dirty="0">
                  <a:solidFill>
                    <a:schemeClr val="accent2">
                      <a:lumMod val="75000"/>
                    </a:schemeClr>
                  </a:solidFill>
                  <a:latin typeface="Cambria" panose="02040503050406030204" pitchFamily="18" charset="0"/>
                  <a:ea typeface="Cambria" panose="02040503050406030204" pitchFamily="18" charset="0"/>
                </a:rPr>
                <a:t> </a:t>
              </a:r>
              <a:r>
                <a:rPr lang="en-US" sz="4800" b="1" i="1" dirty="0" err="1">
                  <a:solidFill>
                    <a:schemeClr val="accent2">
                      <a:lumMod val="75000"/>
                    </a:schemeClr>
                  </a:solidFill>
                  <a:latin typeface="Cambria" panose="02040503050406030204" pitchFamily="18" charset="0"/>
                  <a:ea typeface="Cambria" panose="02040503050406030204" pitchFamily="18" charset="0"/>
                </a:rPr>
                <a:t>bông</a:t>
              </a:r>
              <a:r>
                <a:rPr lang="en-US" sz="4800" b="1" i="1" dirty="0">
                  <a:solidFill>
                    <a:srgbClr val="C00000"/>
                  </a:solidFill>
                  <a:latin typeface="Cambria" panose="02040503050406030204" pitchFamily="18" charset="0"/>
                  <a:ea typeface="Cambria" panose="02040503050406030204" pitchFamily="18" charset="0"/>
                </a:rPr>
                <a:t>.</a:t>
              </a:r>
              <a:r>
                <a:rPr lang="en-US" sz="4800" b="1" i="1" dirty="0">
                  <a:solidFill>
                    <a:srgbClr val="FF0000"/>
                  </a:solidFill>
                  <a:latin typeface="Cambria" panose="02040503050406030204" pitchFamily="18" charset="0"/>
                  <a:ea typeface="Cambria" panose="02040503050406030204" pitchFamily="18" charset="0"/>
                </a:rPr>
                <a:t>//</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Luyện</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đọc</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câu</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文本框 11">
            <a:extLst>
              <a:ext uri="{FF2B5EF4-FFF2-40B4-BE49-F238E27FC236}">
                <a16:creationId xmlns:a16="http://schemas.microsoft.com/office/drawing/2014/main" id="{E0086DAA-FA01-B648-E485-B48AFC66FE8D}"/>
              </a:ext>
            </a:extLst>
          </p:cNvPr>
          <p:cNvSpPr txBox="1"/>
          <p:nvPr/>
        </p:nvSpPr>
        <p:spPr>
          <a:xfrm>
            <a:off x="1675303" y="390398"/>
            <a:ext cx="8943398" cy="1200329"/>
          </a:xfrm>
          <a:prstGeom prst="rect">
            <a:avLst/>
          </a:prstGeom>
          <a:noFill/>
        </p:spPr>
        <p:txBody>
          <a:bodyPr wrap="square">
            <a:spAutoFit/>
          </a:bodyPr>
          <a:lstStyle/>
          <a:p>
            <a:pPr algn="ct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Giải</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nghĩa</a:t>
            </a:r>
            <a:r>
              <a:rPr lang="en-US" altLang="zh-CN" sz="7200" dirty="0"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7200" dirty="0" err="1" smtClean="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rPr>
              <a:t>từ</a:t>
            </a:r>
            <a:endParaRPr lang="zh-CN" altLang="en-US" sz="7200" dirty="0">
              <a:ln w="28575">
                <a:solidFill>
                  <a:schemeClr val="tx1"/>
                </a:solidFill>
              </a:ln>
              <a:blipFill dpi="0" rotWithShape="1">
                <a:blip r:embed="rId6">
                  <a:extLst>
                    <a:ext uri="{28A0092B-C50C-407E-A947-70E740481C1C}">
                      <a14:useLocalDpi xmlns:a14="http://schemas.microsoft.com/office/drawing/2010/main" val="0"/>
                    </a:ext>
                  </a:extLst>
                </a:blip>
                <a:srcRect/>
                <a:stretch>
                  <a:fillRect/>
                </a:stretch>
              </a:blip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534655" y="2250387"/>
            <a:ext cx="3547015" cy="1244144"/>
            <a:chOff x="2360278" y="2671670"/>
            <a:chExt cx="1258031"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70642" y="2762774"/>
              <a:ext cx="955808"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dập</a:t>
              </a:r>
              <a:r>
                <a:rPr lang="en-US" altLang="zh-CN" sz="4800" b="1" i="1" noProof="0" dirty="0"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chemeClr val="accent2">
                      <a:lumMod val="75000"/>
                    </a:schemeClr>
                  </a:solidFill>
                  <a:latin typeface="Cambria" panose="02040503050406030204" pitchFamily="18" charset="0"/>
                  <a:ea typeface="Cambria" panose="02040503050406030204" pitchFamily="18" charset="0"/>
                  <a:sym typeface="思源黑体 CN" panose="020B0500000000000000" pitchFamily="34" charset="-122"/>
                </a:rPr>
                <a:t>dờn</a:t>
              </a:r>
              <a:endParaRPr kumimoji="0" lang="zh-CN" altLang="en-US" sz="4800" b="1" i="1"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4516071" y="1859503"/>
            <a:ext cx="7263103" cy="2308324"/>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chuyển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động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nhịp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nhàng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gần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ẩn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lúc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hiện</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chemeClr val="accent4">
                  <a:lumMod val="50000"/>
                </a:scheme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nvGrpSpPr>
          <p:cNvPr id="51" name="组合 44">
            <a:extLst>
              <a:ext uri="{FF2B5EF4-FFF2-40B4-BE49-F238E27FC236}">
                <a16:creationId xmlns:a16="http://schemas.microsoft.com/office/drawing/2014/main" id="{4EA7395E-188A-4772-C2F5-BD7C67FD0350}"/>
              </a:ext>
            </a:extLst>
          </p:cNvPr>
          <p:cNvGrpSpPr/>
          <p:nvPr/>
        </p:nvGrpSpPr>
        <p:grpSpPr>
          <a:xfrm>
            <a:off x="498654" y="4465455"/>
            <a:ext cx="3583016" cy="1163406"/>
            <a:chOff x="2360278" y="2671670"/>
            <a:chExt cx="1258031" cy="892629"/>
          </a:xfrm>
        </p:grpSpPr>
        <p:grpSp>
          <p:nvGrpSpPr>
            <p:cNvPr id="52" name="组合 30">
              <a:extLst>
                <a:ext uri="{FF2B5EF4-FFF2-40B4-BE49-F238E27FC236}">
                  <a16:creationId xmlns:a16="http://schemas.microsoft.com/office/drawing/2014/main"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54" name="圆角矩形 27">
                <a:extLst>
                  <a:ext uri="{FF2B5EF4-FFF2-40B4-BE49-F238E27FC236}">
                    <a16:creationId xmlns:a16="http://schemas.microsoft.com/office/drawing/2014/main"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sp>
            <p:nvSpPr>
              <p:cNvPr id="55" name="圆角矩形 28">
                <a:extLst>
                  <a:ext uri="{FF2B5EF4-FFF2-40B4-BE49-F238E27FC236}">
                    <a16:creationId xmlns:a16="http://schemas.microsoft.com/office/drawing/2014/main"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思源黑体 CN"/>
                  <a:cs typeface="+mn-cs"/>
                </a:endParaRPr>
              </a:p>
            </p:txBody>
          </p:sp>
        </p:grpSp>
        <p:sp>
          <p:nvSpPr>
            <p:cNvPr id="53" name="文本框 40">
              <a:extLst>
                <a:ext uri="{FF2B5EF4-FFF2-40B4-BE49-F238E27FC236}">
                  <a16:creationId xmlns:a16="http://schemas.microsoft.com/office/drawing/2014/main" id="{D2A0FFC3-DD0C-D576-6C42-AAB6BBD22D5C}"/>
                </a:ext>
              </a:extLst>
            </p:cNvPr>
            <p:cNvSpPr txBox="1"/>
            <p:nvPr/>
          </p:nvSpPr>
          <p:spPr>
            <a:xfrm>
              <a:off x="2649075" y="2792385"/>
              <a:ext cx="778037" cy="7435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duy</a:t>
              </a:r>
              <a:r>
                <a:rPr lang="en-US" altLang="zh-CN" sz="4800" b="1" i="1" noProof="0" dirty="0"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 </a:t>
              </a:r>
              <a:r>
                <a:rPr lang="en-US" altLang="zh-CN" sz="4800" b="1" i="1" noProof="0" dirty="0" err="1" smtClean="0">
                  <a:solidFill>
                    <a:srgbClr val="7030A0"/>
                  </a:solidFill>
                  <a:latin typeface="Cambria" panose="02040503050406030204" pitchFamily="18" charset="0"/>
                  <a:ea typeface="Cambria" panose="02040503050406030204" pitchFamily="18" charset="0"/>
                  <a:sym typeface="思源黑体 CN" panose="020B0500000000000000" pitchFamily="34" charset="-122"/>
                </a:rPr>
                <a:t>trì</a:t>
              </a:r>
              <a:endParaRPr kumimoji="0" lang="zh-CN" altLang="en-US" sz="4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58" name="文本框 40">
            <a:extLst>
              <a:ext uri="{FF2B5EF4-FFF2-40B4-BE49-F238E27FC236}">
                <a16:creationId xmlns:a16="http://schemas.microsoft.com/office/drawing/2014/main" id="{D2A0FFC3-DD0C-D576-6C42-AAB6BBD22D5C}"/>
              </a:ext>
            </a:extLst>
          </p:cNvPr>
          <p:cNvSpPr txBox="1"/>
          <p:nvPr/>
        </p:nvSpPr>
        <p:spPr>
          <a:xfrm>
            <a:off x="4530095" y="4356131"/>
            <a:ext cx="7224869" cy="1569660"/>
          </a:xfrm>
          <a:prstGeom prst="rect">
            <a:avLst/>
          </a:prstGeom>
          <a:noFill/>
        </p:spPr>
        <p:txBody>
          <a:bodyPr wrap="square" rtlCol="0">
            <a:spAutoFit/>
          </a:bodyPr>
          <a:lstStyle/>
          <a:p>
            <a:pPr lvl="0" algn="just">
              <a:defRPr/>
            </a:pPr>
            <a:r>
              <a:rPr lang="en-US" sz="4800" i="1" dirty="0" err="1">
                <a:latin typeface="Cambria" panose="02040503050406030204" pitchFamily="18" charset="0"/>
                <a:ea typeface="Cambria" panose="02040503050406030204" pitchFamily="18" charset="0"/>
              </a:rPr>
              <a:t>giữ</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cho</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tiếp</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tục</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tồn</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tại</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trong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tình</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trạng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như</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cũ</a:t>
            </a:r>
            <a:r>
              <a:rPr lang="en-US" sz="4800" i="1" dirty="0">
                <a:latin typeface="Cambria" panose="02040503050406030204" pitchFamily="18" charset="0"/>
                <a:ea typeface="Cambria" panose="02040503050406030204" pitchFamily="18" charset="0"/>
              </a:rPr>
              <a:t>.</a:t>
            </a:r>
            <a:endParaRPr kumimoji="0" lang="zh-CN" altLang="en-US" sz="11500" b="1" i="1" u="none" strike="noStrike" kern="1200" cap="none" spc="0" normalizeH="0" baseline="0" noProof="0" dirty="0">
              <a:ln>
                <a:noFill/>
              </a:ln>
              <a:solidFill>
                <a:srgbClr val="FF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7195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right)">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randombar(horizontal)">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righ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down)">
                                      <p:cBhvr>
                                        <p:cTn id="3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P spid="48"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243069" y="433751"/>
            <a:ext cx="11702004" cy="6273479"/>
          </a:xfrm>
          <a:prstGeom prst="roundRect">
            <a:avLst>
              <a:gd name="adj" fmla="val 11843"/>
            </a:avLst>
          </a:prstGeom>
          <a:solidFill>
            <a:schemeClr val="bg1"/>
          </a:solidFill>
          <a:ln w="38100">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7" name="文本框 6">
            <a:extLst>
              <a:ext uri="{FF2B5EF4-FFF2-40B4-BE49-F238E27FC236}">
                <a16:creationId xmlns:a16="http://schemas.microsoft.com/office/drawing/2014/main" id="{435713CC-2F73-EA28-C5A6-3D6C89AB0D23}"/>
              </a:ext>
            </a:extLst>
          </p:cNvPr>
          <p:cNvSpPr txBox="1"/>
          <p:nvPr/>
        </p:nvSpPr>
        <p:spPr>
          <a:xfrm>
            <a:off x="295155" y="784185"/>
            <a:ext cx="11597832" cy="5693866"/>
          </a:xfrm>
          <a:prstGeom prst="rect">
            <a:avLst/>
          </a:prstGeom>
          <a:noFill/>
        </p:spPr>
        <p:txBody>
          <a:bodyPr wrap="square" rtlCol="0" anchor="t">
            <a:spAutoFit/>
          </a:bodyPr>
          <a:lstStyle/>
          <a:p>
            <a:pPr algn="just"/>
            <a:r>
              <a:rPr lang="en-US" sz="2800" b="1" dirty="0" smtClean="0">
                <a:solidFill>
                  <a:schemeClr val="accent2">
                    <a:lumMod val="75000"/>
                  </a:schemeClr>
                </a:solidFill>
                <a:latin typeface="Cambria" panose="02040503050406030204" pitchFamily="18" charset="0"/>
                <a:ea typeface="Cambria" panose="02040503050406030204" pitchFamily="18" charset="0"/>
              </a:rPr>
              <a:t>	</a:t>
            </a:r>
            <a:r>
              <a:rPr lang="vi-VN" sz="2800" b="1" dirty="0" smtClean="0">
                <a:solidFill>
                  <a:schemeClr val="accent2">
                    <a:lumMod val="75000"/>
                  </a:schemeClr>
                </a:solidFill>
                <a:latin typeface="Cambria" panose="02040503050406030204" pitchFamily="18" charset="0"/>
                <a:ea typeface="Cambria" panose="02040503050406030204" pitchFamily="18" charset="0"/>
              </a:rPr>
              <a:t>Ngẩng </a:t>
            </a:r>
            <a:r>
              <a:rPr lang="vi-VN" sz="2800" b="1" dirty="0">
                <a:solidFill>
                  <a:schemeClr val="accent2">
                    <a:lumMod val="75000"/>
                  </a:schemeClr>
                </a:solidFill>
                <a:latin typeface="Cambria" panose="02040503050406030204" pitchFamily="18" charset="0"/>
                <a:ea typeface="Cambria" panose="02040503050406030204" pitchFamily="18" charset="0"/>
              </a:rPr>
              <a:t>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r>
              <a:rPr lang="vi-VN" sz="2800" dirty="0">
                <a:latin typeface="Cambria" panose="02040503050406030204" pitchFamily="18" charset="0"/>
                <a:ea typeface="Cambria" panose="02040503050406030204" pitchFamily="18" charset="0"/>
              </a:rPr>
              <a:t>.</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chemeClr val="accent4">
                    <a:lumMod val="75000"/>
                  </a:schemeClr>
                </a:solidFill>
                <a:latin typeface="Cambria" panose="02040503050406030204" pitchFamily="18" charset="0"/>
                <a:ea typeface="Cambria" panose="02040503050406030204" pitchFamily="18" charset="0"/>
              </a:rPr>
              <a:t>Bầu </a:t>
            </a:r>
            <a:r>
              <a:rPr lang="vi-VN" sz="2800" b="1" dirty="0">
                <a:solidFill>
                  <a:schemeClr val="accent4">
                    <a:lumMod val="75000"/>
                  </a:schemeClr>
                </a:solidFill>
                <a:latin typeface="Cambria" panose="02040503050406030204" pitchFamily="18" charset="0"/>
                <a:ea typeface="Cambria" panose="02040503050406030204" pitchFamily="18" charset="0"/>
              </a:rPr>
              <a:t>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dirty="0" smtClean="0">
                <a:latin typeface="Cambria" panose="02040503050406030204" pitchFamily="18" charset="0"/>
                <a:ea typeface="Cambria" panose="02040503050406030204" pitchFamily="18" charset="0"/>
              </a:rPr>
              <a:t>	</a:t>
            </a:r>
            <a:r>
              <a:rPr lang="vi-VN" sz="2800" b="1" dirty="0" smtClean="0">
                <a:solidFill>
                  <a:srgbClr val="0070C0"/>
                </a:solidFill>
                <a:latin typeface="Cambria" panose="02040503050406030204" pitchFamily="18" charset="0"/>
                <a:ea typeface="Cambria" panose="02040503050406030204" pitchFamily="18" charset="0"/>
              </a:rPr>
              <a:t>Bầu </a:t>
            </a:r>
            <a:r>
              <a:rPr lang="vi-VN" sz="2800" b="1" dirty="0">
                <a:solidFill>
                  <a:srgbClr val="0070C0"/>
                </a:solidFill>
                <a:latin typeface="Cambria" panose="02040503050406030204" pitchFamily="18" charset="0"/>
                <a:ea typeface="Cambria" panose="02040503050406030204" pitchFamily="18" charset="0"/>
              </a:rPr>
              <a:t>trời bao quanh Trái Đất và cung cấp không khí cho con người, loài vật và cây cối. Vì vậy, giữ bầu trời được trong lành chính là góp phần duy trì sự sống cho muôn loài.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Từ điển bách khoa toàn thư đầu tiên của tôi</a:t>
            </a:r>
            <a:r>
              <a:rPr lang="vi-VN" sz="2800" dirty="0" smtClean="0">
                <a:latin typeface="Cambria" panose="02040503050406030204" pitchFamily="18" charset="0"/>
                <a:ea typeface="Cambria" panose="02040503050406030204" pitchFamily="18" charset="0"/>
              </a:rPr>
              <a:t>)</a:t>
            </a:r>
            <a:endParaRPr lang="vi-VN" sz="2800" dirty="0">
              <a:latin typeface="Cambria" panose="02040503050406030204" pitchFamily="18" charset="0"/>
              <a:ea typeface="Cambria" panose="02040503050406030204" pitchFamily="18" charset="0"/>
            </a:endParaRPr>
          </a:p>
        </p:txBody>
      </p:sp>
      <p:grpSp>
        <p:nvGrpSpPr>
          <p:cNvPr id="2" name="组合 1">
            <a:extLst>
              <a:ext uri="{FF2B5EF4-FFF2-40B4-BE49-F238E27FC236}">
                <a16:creationId xmlns:a16="http://schemas.microsoft.com/office/drawing/2014/main" id="{250A14C6-03F6-70F7-D635-1CD23E4597EE}"/>
              </a:ext>
            </a:extLst>
          </p:cNvPr>
          <p:cNvGrpSpPr/>
          <p:nvPr/>
        </p:nvGrpSpPr>
        <p:grpSpPr>
          <a:xfrm>
            <a:off x="4461846" y="-3501"/>
            <a:ext cx="3686537" cy="874505"/>
            <a:chOff x="4045157" y="1969872"/>
            <a:chExt cx="3686537" cy="874505"/>
          </a:xfrm>
        </p:grpSpPr>
        <p:sp>
          <p:nvSpPr>
            <p:cNvPr id="6" name="圆角矩形 2">
              <a:extLst>
                <a:ext uri="{FF2B5EF4-FFF2-40B4-BE49-F238E27FC236}">
                  <a16:creationId xmlns:a16="http://schemas.microsoft.com/office/drawing/2014/main" id="{DB68713E-A567-06E1-1406-E13EECDB98AE}"/>
                </a:ext>
              </a:extLst>
            </p:cNvPr>
            <p:cNvSpPr/>
            <p:nvPr/>
          </p:nvSpPr>
          <p:spPr>
            <a:xfrm>
              <a:off x="4420402" y="2056692"/>
              <a:ext cx="3311292" cy="700866"/>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Bầu</a:t>
              </a:r>
              <a:r>
                <a:rPr lang="en-US" altLang="zh-CN" sz="3600" dirty="0" smtClean="0">
                  <a:latin typeface="SVN-Yahoo" panose="02040603050506020204" pitchFamily="18" charset="0"/>
                  <a:ea typeface="胡晓波男神体" panose="02010600030101010101" pitchFamily="2" charset="-122"/>
                  <a:cs typeface="胡晓波男神体" panose="02010600030101010101" pitchFamily="2" charset="-122"/>
                </a:rPr>
                <a:t> </a:t>
              </a:r>
              <a:r>
                <a:rPr lang="en-US" altLang="zh-CN" sz="3600" dirty="0" err="1" smtClean="0">
                  <a:latin typeface="SVN-Yahoo" panose="02040603050506020204" pitchFamily="18" charset="0"/>
                  <a:ea typeface="胡晓波男神体" panose="02010600030101010101" pitchFamily="2" charset="-122"/>
                  <a:cs typeface="胡晓波男神体" panose="02010600030101010101" pitchFamily="2" charset="-122"/>
                </a:rPr>
                <a:t>trời</a:t>
              </a:r>
              <a:endParaRPr lang="zh-CN" altLang="en-US" sz="3600" dirty="0">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045157" y="1969872"/>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8" name="Group 7"/>
          <p:cNvGrpSpPr/>
          <p:nvPr/>
        </p:nvGrpSpPr>
        <p:grpSpPr>
          <a:xfrm>
            <a:off x="710836" y="1134617"/>
            <a:ext cx="9632832" cy="4438273"/>
            <a:chOff x="710836" y="1134617"/>
            <a:chExt cx="9632832" cy="4438273"/>
          </a:xfrm>
        </p:grpSpPr>
        <p:sp>
          <p:nvSpPr>
            <p:cNvPr id="4" name="TextBox 3"/>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smtClean="0">
                  <a:solidFill>
                    <a:srgbClr val="C00000"/>
                  </a:solidFill>
                  <a:latin typeface="#9Slide03 IcielNovecento sans E" panose="00000900000000000000" pitchFamily="2" charset="0"/>
                </a:rPr>
                <a:t>Luyện</a:t>
              </a:r>
              <a:r>
                <a:rPr lang="en-US" sz="7200" dirty="0" smtClean="0">
                  <a:solidFill>
                    <a:srgbClr val="C00000"/>
                  </a:solidFill>
                  <a:latin typeface="#9Slide03 IcielNovecento sans E" panose="00000900000000000000" pitchFamily="2" charset="0"/>
                </a:rPr>
                <a:t> </a:t>
              </a:r>
              <a:r>
                <a:rPr lang="en-US" sz="7200" dirty="0" err="1" smtClean="0">
                  <a:solidFill>
                    <a:srgbClr val="C00000"/>
                  </a:solidFill>
                  <a:latin typeface="#9Slide03 IcielNovecento sans E" panose="00000900000000000000" pitchFamily="2" charset="0"/>
                </a:rPr>
                <a:t>đọc</a:t>
              </a:r>
              <a:r>
                <a:rPr lang="en-US" sz="7200" dirty="0" smtClean="0">
                  <a:solidFill>
                    <a:srgbClr val="C00000"/>
                  </a:solidFill>
                  <a:latin typeface="#9Slide03 IcielNovecento sans E" panose="00000900000000000000" pitchFamily="2" charset="0"/>
                </a:rPr>
                <a:t> </a:t>
              </a:r>
            </a:p>
            <a:p>
              <a:pPr algn="ctr"/>
              <a:r>
                <a:rPr lang="en-US" sz="7200" dirty="0" err="1" smtClean="0">
                  <a:solidFill>
                    <a:srgbClr val="C00000"/>
                  </a:solidFill>
                  <a:latin typeface="#9Slide03 IcielNovecento sans E" panose="00000900000000000000" pitchFamily="2" charset="0"/>
                </a:rPr>
                <a:t>nhóm</a:t>
              </a:r>
              <a:r>
                <a:rPr lang="en-US" sz="7200" dirty="0" smtClean="0">
                  <a:solidFill>
                    <a:srgbClr val="C00000"/>
                  </a:solidFill>
                  <a:latin typeface="#9Slide03 IcielNovecento sans E" panose="00000900000000000000" pitchFamily="2" charset="0"/>
                </a:rPr>
                <a:t> 3</a:t>
              </a:r>
              <a:endParaRPr lang="en-US" sz="7200" dirty="0">
                <a:solidFill>
                  <a:srgbClr val="C00000"/>
                </a:solidFill>
                <a:latin typeface="#9Slide03 IcielNovecento sans E" panose="000009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282623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370</Words>
  <Application>Microsoft Office PowerPoint</Application>
  <PresentationFormat>Widescreen</PresentationFormat>
  <Paragraphs>93</Paragraphs>
  <Slides>24</Slides>
  <Notes>5</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24</vt:i4>
      </vt:variant>
    </vt:vector>
  </HeadingPairs>
  <TitlesOfParts>
    <vt:vector size="45" baseType="lpstr">
      <vt:lpstr>SVN-Yahoo</vt:lpstr>
      <vt:lpstr>SVN-Segoe Print</vt:lpstr>
      <vt:lpstr>阿里巴巴普惠体 Light</vt:lpstr>
      <vt:lpstr>#9Slide07 Koni</vt:lpstr>
      <vt:lpstr>字魂27号-布丁体</vt:lpstr>
      <vt:lpstr>字魂131号-酷乐潮玩体</vt:lpstr>
      <vt:lpstr>Calibri Light</vt:lpstr>
      <vt:lpstr>思源黑体 CN</vt:lpstr>
      <vt:lpstr>胡晓波男神体</vt:lpstr>
      <vt:lpstr>Times New Roman</vt:lpstr>
      <vt:lpstr>Aa乌日莫 (非商业使用)</vt:lpstr>
      <vt:lpstr>Calibri</vt:lpstr>
      <vt:lpstr>等线</vt:lpstr>
      <vt:lpstr>#9Slide03 IcielNovecento sans E</vt:lpstr>
      <vt:lpstr>Arial</vt:lpstr>
      <vt:lpstr>Cambria</vt:lpstr>
      <vt:lpstr>等线 Light</vt:lpstr>
      <vt:lpstr>宋体</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Windows User</cp:lastModifiedBy>
  <cp:revision>21</cp:revision>
  <dcterms:created xsi:type="dcterms:W3CDTF">2022-09-21T10:29:11Z</dcterms:created>
  <dcterms:modified xsi:type="dcterms:W3CDTF">2023-01-08T05:36:48Z</dcterms:modified>
</cp:coreProperties>
</file>