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sldIdLst>
    <p:sldId id="257" r:id="rId2"/>
    <p:sldId id="258" r:id="rId3"/>
    <p:sldId id="280" r:id="rId4"/>
    <p:sldId id="304" r:id="rId5"/>
    <p:sldId id="297" r:id="rId6"/>
    <p:sldId id="299" r:id="rId7"/>
    <p:sldId id="301" r:id="rId8"/>
    <p:sldId id="300" r:id="rId9"/>
    <p:sldId id="296" r:id="rId10"/>
    <p:sldId id="306" r:id="rId11"/>
    <p:sldId id="302" r:id="rId12"/>
    <p:sldId id="298" r:id="rId13"/>
    <p:sldId id="266" r:id="rId14"/>
    <p:sldId id="305" r:id="rId15"/>
    <p:sldId id="307" r:id="rId16"/>
    <p:sldId id="289" r:id="rId17"/>
  </p:sldIdLst>
  <p:sldSz cx="12192000" cy="6858000"/>
  <p:notesSz cx="6858000" cy="9144000"/>
  <p:embeddedFontLst>
    <p:embeddedFont>
      <p:font typeface="Microsoft YaHei" panose="020B0503020204020204" pitchFamily="34" charset="-122"/>
      <p:regular r:id="rId19"/>
      <p:bold r:id="rId20"/>
    </p:embeddedFont>
    <p:embeddedFont>
      <p:font typeface="Cambria" panose="02040503050406030204" pitchFamily="18" charset="0"/>
      <p:regular r:id="rId21"/>
      <p:bold r:id="rId22"/>
      <p:italic r:id="rId23"/>
      <p:boldItalic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374B"/>
    <a:srgbClr val="FFBCC7"/>
    <a:srgbClr val="6BAD00"/>
    <a:srgbClr val="FFA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39" d="100"/>
          <a:sy n="39" d="100"/>
        </p:scale>
        <p:origin x="1938" y="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A500B-253A-4DC0-9801-DE137EEA427C}"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62FF0-8951-4A54-A657-EC89B77CB89A}" type="slidenum">
              <a:rPr lang="en-US" smtClean="0"/>
              <a:t>‹#›</a:t>
            </a:fld>
            <a:endParaRPr lang="en-US"/>
          </a:p>
        </p:txBody>
      </p:sp>
    </p:spTree>
    <p:extLst>
      <p:ext uri="{BB962C8B-B14F-4D97-AF65-F5344CB8AC3E}">
        <p14:creationId xmlns:p14="http://schemas.microsoft.com/office/powerpoint/2010/main" val="686700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cho</a:t>
            </a:r>
            <a:r>
              <a:rPr lang="en-US" baseline="0" dirty="0" smtClean="0"/>
              <a:t> </a:t>
            </a:r>
            <a:r>
              <a:rPr lang="en-US" baseline="0" dirty="0" err="1" smtClean="0"/>
              <a:t>hs</a:t>
            </a:r>
            <a:r>
              <a:rPr lang="en-US" baseline="0" dirty="0" smtClean="0"/>
              <a:t> </a:t>
            </a:r>
            <a:r>
              <a:rPr lang="en-US" baseline="0" dirty="0" err="1" smtClean="0"/>
              <a:t>đọc</a:t>
            </a:r>
            <a:r>
              <a:rPr lang="en-US" baseline="0" dirty="0" smtClean="0"/>
              <a:t> </a:t>
            </a:r>
            <a:r>
              <a:rPr lang="en-US" baseline="0" dirty="0" err="1" smtClean="0"/>
              <a:t>bài</a:t>
            </a:r>
            <a:r>
              <a:rPr lang="en-US" baseline="0" dirty="0" smtClean="0"/>
              <a:t> </a:t>
            </a:r>
            <a:r>
              <a:rPr lang="en-US" baseline="0" dirty="0" err="1" smtClean="0"/>
              <a:t>mẫu</a:t>
            </a:r>
            <a:r>
              <a:rPr lang="en-US" baseline="0" dirty="0" smtClean="0"/>
              <a:t>. </a:t>
            </a:r>
            <a:r>
              <a:rPr lang="en-US" baseline="0" dirty="0" err="1" smtClean="0"/>
              <a:t>yêu</a:t>
            </a:r>
            <a:r>
              <a:rPr lang="en-US" baseline="0" dirty="0" smtClean="0"/>
              <a:t> </a:t>
            </a:r>
            <a:r>
              <a:rPr lang="en-US" baseline="0" dirty="0" err="1" smtClean="0"/>
              <a:t>cầu</a:t>
            </a:r>
            <a:r>
              <a:rPr lang="en-US" baseline="0" dirty="0" smtClean="0"/>
              <a:t> HS </a:t>
            </a:r>
            <a:r>
              <a:rPr lang="en-US" baseline="0" dirty="0" err="1" smtClean="0"/>
              <a:t>đọc</a:t>
            </a:r>
            <a:r>
              <a:rPr lang="en-US" baseline="0" dirty="0" smtClean="0"/>
              <a:t> </a:t>
            </a:r>
            <a:r>
              <a:rPr lang="en-US" baseline="0" dirty="0" err="1" smtClean="0"/>
              <a:t>câu</a:t>
            </a:r>
            <a:r>
              <a:rPr lang="en-US" baseline="0" dirty="0" smtClean="0"/>
              <a:t> </a:t>
            </a:r>
            <a:r>
              <a:rPr lang="en-US" baseline="0" dirty="0" err="1" smtClean="0"/>
              <a:t>văn</a:t>
            </a:r>
            <a:r>
              <a:rPr lang="en-US" baseline="0" dirty="0" smtClean="0"/>
              <a:t> </a:t>
            </a:r>
            <a:r>
              <a:rPr lang="en-US" baseline="0" dirty="0" err="1" smtClean="0"/>
              <a:t>gắn</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gợi</a:t>
            </a:r>
            <a:r>
              <a:rPr lang="en-US" baseline="0" dirty="0" smtClean="0"/>
              <a:t> ý </a:t>
            </a:r>
            <a:r>
              <a:rPr lang="en-US" baseline="0" dirty="0" err="1" smtClean="0"/>
              <a:t>để</a:t>
            </a:r>
            <a:r>
              <a:rPr lang="en-US" baseline="0" dirty="0" smtClean="0"/>
              <a:t> </a:t>
            </a:r>
            <a:r>
              <a:rPr lang="en-US" baseline="0" dirty="0" err="1" smtClean="0"/>
              <a:t>giúp</a:t>
            </a:r>
            <a:r>
              <a:rPr lang="en-US" baseline="0" dirty="0" smtClean="0"/>
              <a:t> </a:t>
            </a:r>
            <a:r>
              <a:rPr lang="en-US" baseline="0" dirty="0" err="1" smtClean="0"/>
              <a:t>hs</a:t>
            </a:r>
            <a:r>
              <a:rPr lang="en-US" baseline="0" dirty="0" smtClean="0"/>
              <a:t> </a:t>
            </a:r>
            <a:r>
              <a:rPr lang="en-US" baseline="0" dirty="0" err="1" smtClean="0"/>
              <a:t>trình</a:t>
            </a:r>
            <a:r>
              <a:rPr lang="en-US" baseline="0" dirty="0" smtClean="0"/>
              <a:t> </a:t>
            </a:r>
            <a:r>
              <a:rPr lang="en-US" baseline="0" dirty="0" err="1" smtClean="0"/>
              <a:t>bày</a:t>
            </a:r>
            <a:r>
              <a:rPr lang="en-US" baseline="0" dirty="0" smtClean="0"/>
              <a:t> </a:t>
            </a:r>
            <a:r>
              <a:rPr lang="en-US" baseline="0" dirty="0" err="1" smtClean="0"/>
              <a:t>đoạn</a:t>
            </a:r>
            <a:r>
              <a:rPr lang="en-US" baseline="0" dirty="0" smtClean="0"/>
              <a:t> </a:t>
            </a:r>
            <a:r>
              <a:rPr lang="en-US" baseline="0" dirty="0" err="1" smtClean="0"/>
              <a:t>văn</a:t>
            </a:r>
            <a:r>
              <a:rPr lang="en-US" baseline="0" dirty="0" smtClean="0"/>
              <a:t> </a:t>
            </a:r>
            <a:r>
              <a:rPr lang="en-US" baseline="0" dirty="0" err="1" smtClean="0"/>
              <a:t>đúng</a:t>
            </a:r>
            <a:r>
              <a:rPr lang="en-US" baseline="0" dirty="0" smtClean="0"/>
              <a:t> </a:t>
            </a:r>
            <a:r>
              <a:rPr lang="en-US" baseline="0" dirty="0" err="1" smtClean="0"/>
              <a:t>trình</a:t>
            </a:r>
            <a:r>
              <a:rPr lang="en-US" baseline="0" dirty="0" smtClean="0"/>
              <a:t> </a:t>
            </a:r>
            <a:r>
              <a:rPr lang="en-US" baseline="0" dirty="0" err="1" smtClean="0"/>
              <a:t>tự</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5062FF0-8951-4A54-A657-EC89B77CB89A}" type="slidenum">
              <a:rPr lang="en-US" smtClean="0"/>
              <a:t>9</a:t>
            </a:fld>
            <a:endParaRPr lang="en-US"/>
          </a:p>
        </p:txBody>
      </p:sp>
    </p:spTree>
    <p:extLst>
      <p:ext uri="{BB962C8B-B14F-4D97-AF65-F5344CB8AC3E}">
        <p14:creationId xmlns:p14="http://schemas.microsoft.com/office/powerpoint/2010/main" val="98363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Gv</a:t>
            </a:r>
            <a:r>
              <a:rPr lang="en-US" dirty="0" smtClean="0"/>
              <a:t> </a:t>
            </a:r>
            <a:r>
              <a:rPr lang="en-US" dirty="0" err="1" smtClean="0"/>
              <a:t>cho</a:t>
            </a:r>
            <a:r>
              <a:rPr lang="en-US" baseline="0" dirty="0" smtClean="0"/>
              <a:t> </a:t>
            </a:r>
            <a:r>
              <a:rPr lang="en-US" baseline="0" dirty="0" err="1" smtClean="0"/>
              <a:t>hs</a:t>
            </a:r>
            <a:r>
              <a:rPr lang="en-US" baseline="0" dirty="0" smtClean="0"/>
              <a:t> </a:t>
            </a:r>
            <a:r>
              <a:rPr lang="en-US" baseline="0" dirty="0" err="1" smtClean="0"/>
              <a:t>đọc</a:t>
            </a:r>
            <a:r>
              <a:rPr lang="en-US" baseline="0" dirty="0" smtClean="0"/>
              <a:t> </a:t>
            </a:r>
            <a:r>
              <a:rPr lang="en-US" baseline="0" dirty="0" err="1" smtClean="0"/>
              <a:t>bài</a:t>
            </a:r>
            <a:r>
              <a:rPr lang="en-US" baseline="0" dirty="0" smtClean="0"/>
              <a:t> </a:t>
            </a:r>
            <a:r>
              <a:rPr lang="en-US" baseline="0" dirty="0" err="1" smtClean="0"/>
              <a:t>mẫu</a:t>
            </a:r>
            <a:r>
              <a:rPr lang="en-US" baseline="0" dirty="0" smtClean="0"/>
              <a:t>. </a:t>
            </a:r>
            <a:r>
              <a:rPr lang="en-US" baseline="0" dirty="0" err="1" smtClean="0"/>
              <a:t>yêu</a:t>
            </a:r>
            <a:r>
              <a:rPr lang="en-US" baseline="0" dirty="0" smtClean="0"/>
              <a:t> </a:t>
            </a:r>
            <a:r>
              <a:rPr lang="en-US" baseline="0" dirty="0" err="1" smtClean="0"/>
              <a:t>cầu</a:t>
            </a:r>
            <a:r>
              <a:rPr lang="en-US" baseline="0" dirty="0" smtClean="0"/>
              <a:t> HS </a:t>
            </a:r>
            <a:r>
              <a:rPr lang="en-US" baseline="0" dirty="0" err="1" smtClean="0"/>
              <a:t>đọc</a:t>
            </a:r>
            <a:r>
              <a:rPr lang="en-US" baseline="0" dirty="0" smtClean="0"/>
              <a:t> </a:t>
            </a:r>
            <a:r>
              <a:rPr lang="en-US" baseline="0" dirty="0" err="1" smtClean="0"/>
              <a:t>câu</a:t>
            </a:r>
            <a:r>
              <a:rPr lang="en-US" baseline="0" dirty="0" smtClean="0"/>
              <a:t> </a:t>
            </a:r>
            <a:r>
              <a:rPr lang="en-US" baseline="0" dirty="0" err="1" smtClean="0"/>
              <a:t>văn</a:t>
            </a:r>
            <a:r>
              <a:rPr lang="en-US" baseline="0" dirty="0" smtClean="0"/>
              <a:t> </a:t>
            </a:r>
            <a:r>
              <a:rPr lang="en-US" baseline="0" dirty="0" err="1" smtClean="0"/>
              <a:t>gắn</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gợi</a:t>
            </a:r>
            <a:r>
              <a:rPr lang="en-US" baseline="0" dirty="0" smtClean="0"/>
              <a:t> ý </a:t>
            </a:r>
            <a:r>
              <a:rPr lang="en-US" baseline="0" dirty="0" err="1" smtClean="0"/>
              <a:t>để</a:t>
            </a:r>
            <a:r>
              <a:rPr lang="en-US" baseline="0" dirty="0" smtClean="0"/>
              <a:t> </a:t>
            </a:r>
            <a:r>
              <a:rPr lang="en-US" baseline="0" dirty="0" err="1" smtClean="0"/>
              <a:t>giúp</a:t>
            </a:r>
            <a:r>
              <a:rPr lang="en-US" baseline="0" dirty="0" smtClean="0"/>
              <a:t> </a:t>
            </a:r>
            <a:r>
              <a:rPr lang="en-US" baseline="0" dirty="0" err="1" smtClean="0"/>
              <a:t>hs</a:t>
            </a:r>
            <a:r>
              <a:rPr lang="en-US" baseline="0" dirty="0" smtClean="0"/>
              <a:t> </a:t>
            </a:r>
            <a:r>
              <a:rPr lang="en-US" baseline="0" dirty="0" err="1" smtClean="0"/>
              <a:t>trình</a:t>
            </a:r>
            <a:r>
              <a:rPr lang="en-US" baseline="0" dirty="0" smtClean="0"/>
              <a:t> </a:t>
            </a:r>
            <a:r>
              <a:rPr lang="en-US" baseline="0" dirty="0" err="1" smtClean="0"/>
              <a:t>bày</a:t>
            </a:r>
            <a:r>
              <a:rPr lang="en-US" baseline="0" dirty="0" smtClean="0"/>
              <a:t> </a:t>
            </a:r>
            <a:r>
              <a:rPr lang="en-US" baseline="0" dirty="0" err="1" smtClean="0"/>
              <a:t>đoạn</a:t>
            </a:r>
            <a:r>
              <a:rPr lang="en-US" baseline="0" dirty="0" smtClean="0"/>
              <a:t> </a:t>
            </a:r>
            <a:r>
              <a:rPr lang="en-US" baseline="0" dirty="0" err="1" smtClean="0"/>
              <a:t>văn</a:t>
            </a:r>
            <a:r>
              <a:rPr lang="en-US" baseline="0" dirty="0" smtClean="0"/>
              <a:t> </a:t>
            </a:r>
            <a:r>
              <a:rPr lang="en-US" baseline="0" dirty="0" err="1" smtClean="0"/>
              <a:t>đúng</a:t>
            </a:r>
            <a:r>
              <a:rPr lang="en-US" baseline="0" dirty="0" smtClean="0"/>
              <a:t> </a:t>
            </a:r>
            <a:r>
              <a:rPr lang="en-US" baseline="0" dirty="0" err="1" smtClean="0"/>
              <a:t>trình</a:t>
            </a:r>
            <a:r>
              <a:rPr lang="en-US" baseline="0" dirty="0" smtClean="0"/>
              <a:t> </a:t>
            </a:r>
            <a:r>
              <a:rPr lang="en-US" baseline="0" dirty="0" err="1" smtClean="0"/>
              <a:t>tự</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062FF0-8951-4A54-A657-EC89B77CB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73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812451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9944442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56007403"/>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5739122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030507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3038166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037500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5751680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65008380"/>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1889525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4302281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2156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B15856D6-27E0-49F0-9235-C2386F65B52B}"/>
              </a:ext>
            </a:extLst>
          </p:cNvPr>
          <p:cNvPicPr>
            <a:picLocks noChangeAspect="1"/>
          </p:cNvPicPr>
          <p:nvPr/>
        </p:nvPicPr>
        <p:blipFill>
          <a:blip r:embed="rId2"/>
          <a:stretch>
            <a:fillRect/>
          </a:stretch>
        </p:blipFill>
        <p:spPr>
          <a:xfrm>
            <a:off x="0" y="1714"/>
            <a:ext cx="12192000" cy="6854572"/>
          </a:xfrm>
          <a:prstGeom prst="rect">
            <a:avLst/>
          </a:prstGeom>
        </p:spPr>
      </p:pic>
      <p:pic>
        <p:nvPicPr>
          <p:cNvPr id="11" name="图片 10">
            <a:extLst>
              <a:ext uri="{FF2B5EF4-FFF2-40B4-BE49-F238E27FC236}">
                <a16:creationId xmlns:a16="http://schemas.microsoft.com/office/drawing/2014/main" xmlns="" id="{C982F5CA-7EE3-43EE-A4E0-691AB91DCD10}"/>
              </a:ext>
            </a:extLst>
          </p:cNvPr>
          <p:cNvPicPr>
            <a:picLocks noChangeAspect="1"/>
          </p:cNvPicPr>
          <p:nvPr/>
        </p:nvPicPr>
        <p:blipFill>
          <a:blip r:embed="rId3"/>
          <a:stretch>
            <a:fillRect/>
          </a:stretch>
        </p:blipFill>
        <p:spPr>
          <a:xfrm>
            <a:off x="1136292" y="1714"/>
            <a:ext cx="9919417" cy="6854572"/>
          </a:xfrm>
          <a:prstGeom prst="rect">
            <a:avLst/>
          </a:prstGeom>
        </p:spPr>
      </p:pic>
      <p:pic>
        <p:nvPicPr>
          <p:cNvPr id="12" name="图片 11">
            <a:extLst>
              <a:ext uri="{FF2B5EF4-FFF2-40B4-BE49-F238E27FC236}">
                <a16:creationId xmlns:a16="http://schemas.microsoft.com/office/drawing/2014/main" xmlns="" id="{AA54B11C-287F-43A5-8AB9-72F727FEA193}"/>
              </a:ext>
            </a:extLst>
          </p:cNvPr>
          <p:cNvPicPr>
            <a:picLocks noChangeAspect="1"/>
          </p:cNvPicPr>
          <p:nvPr/>
        </p:nvPicPr>
        <p:blipFill>
          <a:blip r:embed="rId4"/>
          <a:stretch>
            <a:fillRect/>
          </a:stretch>
        </p:blipFill>
        <p:spPr>
          <a:xfrm>
            <a:off x="0" y="367297"/>
            <a:ext cx="1757363" cy="2353207"/>
          </a:xfrm>
          <a:prstGeom prst="rect">
            <a:avLst/>
          </a:prstGeom>
        </p:spPr>
      </p:pic>
      <p:pic>
        <p:nvPicPr>
          <p:cNvPr id="13" name="图片 12">
            <a:extLst>
              <a:ext uri="{FF2B5EF4-FFF2-40B4-BE49-F238E27FC236}">
                <a16:creationId xmlns:a16="http://schemas.microsoft.com/office/drawing/2014/main" xmlns="" id="{254635FD-9C5B-4DAB-8026-9FA6E746FFFB}"/>
              </a:ext>
            </a:extLst>
          </p:cNvPr>
          <p:cNvPicPr>
            <a:picLocks noChangeAspect="1"/>
          </p:cNvPicPr>
          <p:nvPr/>
        </p:nvPicPr>
        <p:blipFill>
          <a:blip r:embed="rId5"/>
          <a:stretch>
            <a:fillRect/>
          </a:stretch>
        </p:blipFill>
        <p:spPr>
          <a:xfrm>
            <a:off x="0" y="4137496"/>
            <a:ext cx="3655029" cy="2720504"/>
          </a:xfrm>
          <a:prstGeom prst="rect">
            <a:avLst/>
          </a:prstGeom>
        </p:spPr>
      </p:pic>
      <p:pic>
        <p:nvPicPr>
          <p:cNvPr id="14" name="图片 13">
            <a:extLst>
              <a:ext uri="{FF2B5EF4-FFF2-40B4-BE49-F238E27FC236}">
                <a16:creationId xmlns:a16="http://schemas.microsoft.com/office/drawing/2014/main" xmlns="" id="{37D8D57F-DFD6-4474-B11C-259C4ACF8511}"/>
              </a:ext>
            </a:extLst>
          </p:cNvPr>
          <p:cNvPicPr>
            <a:picLocks noChangeAspect="1"/>
          </p:cNvPicPr>
          <p:nvPr/>
        </p:nvPicPr>
        <p:blipFill>
          <a:blip r:embed="rId6"/>
          <a:stretch>
            <a:fillRect/>
          </a:stretch>
        </p:blipFill>
        <p:spPr>
          <a:xfrm>
            <a:off x="9594585" y="-1"/>
            <a:ext cx="2597415" cy="5629275"/>
          </a:xfrm>
          <a:prstGeom prst="rect">
            <a:avLst/>
          </a:prstGeom>
        </p:spPr>
      </p:pic>
      <p:pic>
        <p:nvPicPr>
          <p:cNvPr id="16" name="图片 15">
            <a:extLst>
              <a:ext uri="{FF2B5EF4-FFF2-40B4-BE49-F238E27FC236}">
                <a16:creationId xmlns:a16="http://schemas.microsoft.com/office/drawing/2014/main" xmlns="" id="{BE52CC14-0FFC-4E4C-AA67-5DBDF684C0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4701" y="2459297"/>
            <a:ext cx="4398703" cy="4398703"/>
          </a:xfrm>
          <a:prstGeom prst="rect">
            <a:avLst/>
          </a:prstGeom>
        </p:spPr>
      </p:pic>
      <p:pic>
        <p:nvPicPr>
          <p:cNvPr id="4" name="Picture 3"/>
          <p:cNvPicPr>
            <a:picLocks noChangeAspect="1"/>
          </p:cNvPicPr>
          <p:nvPr/>
        </p:nvPicPr>
        <p:blipFill>
          <a:blip r:embed="rId8"/>
          <a:stretch>
            <a:fillRect/>
          </a:stretch>
        </p:blipFill>
        <p:spPr>
          <a:xfrm>
            <a:off x="2102774" y="1326698"/>
            <a:ext cx="7986452" cy="1463167"/>
          </a:xfrm>
          <a:prstGeom prst="rect">
            <a:avLst/>
          </a:prstGeom>
        </p:spPr>
      </p:pic>
      <p:pic>
        <p:nvPicPr>
          <p:cNvPr id="7" name="Picture 6"/>
          <p:cNvPicPr>
            <a:picLocks noChangeAspect="1"/>
          </p:cNvPicPr>
          <p:nvPr/>
        </p:nvPicPr>
        <p:blipFill rotWithShape="1">
          <a:blip r:embed="rId9"/>
          <a:srcRect t="45050"/>
          <a:stretch/>
        </p:blipFill>
        <p:spPr>
          <a:xfrm>
            <a:off x="2300911" y="3457594"/>
            <a:ext cx="7590178" cy="1916234"/>
          </a:xfrm>
          <a:prstGeom prst="rect">
            <a:avLst/>
          </a:prstGeom>
        </p:spPr>
      </p:pic>
      <p:pic>
        <p:nvPicPr>
          <p:cNvPr id="8" name="Picture 7"/>
          <p:cNvPicPr>
            <a:picLocks noChangeAspect="1"/>
          </p:cNvPicPr>
          <p:nvPr/>
        </p:nvPicPr>
        <p:blipFill>
          <a:blip r:embed="rId10"/>
          <a:stretch>
            <a:fillRect/>
          </a:stretch>
        </p:blipFill>
        <p:spPr>
          <a:xfrm>
            <a:off x="3273266" y="1949401"/>
            <a:ext cx="5846571" cy="1682642"/>
          </a:xfrm>
          <a:prstGeom prst="rect">
            <a:avLst/>
          </a:prstGeom>
        </p:spPr>
      </p:pic>
      <p:pic>
        <p:nvPicPr>
          <p:cNvPr id="9" name="Picture 8"/>
          <p:cNvPicPr>
            <a:picLocks noChangeAspect="1"/>
          </p:cNvPicPr>
          <p:nvPr/>
        </p:nvPicPr>
        <p:blipFill>
          <a:blip r:embed="rId11"/>
          <a:stretch>
            <a:fillRect/>
          </a:stretch>
        </p:blipFill>
        <p:spPr>
          <a:xfrm>
            <a:off x="5705781" y="5057506"/>
            <a:ext cx="3414056" cy="1926503"/>
          </a:xfrm>
          <a:prstGeom prst="rect">
            <a:avLst/>
          </a:prstGeom>
        </p:spPr>
      </p:pic>
    </p:spTree>
    <p:extLst>
      <p:ext uri="{BB962C8B-B14F-4D97-AF65-F5344CB8AC3E}">
        <p14:creationId xmlns:p14="http://schemas.microsoft.com/office/powerpoint/2010/main" val="144844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50" presetClass="entr" presetSubtype="0" decel="100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3"/>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3"/>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strVal val="#ppt_w+.3"/>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Effect transition="in" filter="fade">
                                      <p:cBhvr>
                                        <p:cTn id="27" dur="1000"/>
                                        <p:tgtEl>
                                          <p:spTgt spid="6"/>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strVal val="#ppt_w+.3"/>
                                          </p:val>
                                        </p:tav>
                                        <p:tav tm="100000">
                                          <p:val>
                                            <p:strVal val="#ppt_w"/>
                                          </p:val>
                                        </p:tav>
                                      </p:tavLst>
                                    </p:anim>
                                    <p:anim calcmode="lin" valueType="num">
                                      <p:cBhvr>
                                        <p:cTn id="31" dur="1000" fill="hold"/>
                                        <p:tgtEl>
                                          <p:spTgt spid="12"/>
                                        </p:tgtEl>
                                        <p:attrNameLst>
                                          <p:attrName>ppt_h</p:attrName>
                                        </p:attrNameLst>
                                      </p:cBhvr>
                                      <p:tavLst>
                                        <p:tav tm="0">
                                          <p:val>
                                            <p:strVal val="#ppt_h"/>
                                          </p:val>
                                        </p:tav>
                                        <p:tav tm="100000">
                                          <p:val>
                                            <p:strVal val="#ppt_h"/>
                                          </p:val>
                                        </p:tav>
                                      </p:tavLst>
                                    </p:anim>
                                    <p:animEffect transition="in" filter="fade">
                                      <p:cBhvr>
                                        <p:cTn id="32" dur="1000"/>
                                        <p:tgtEl>
                                          <p:spTgt spid="12"/>
                                        </p:tgtEl>
                                      </p:cBhvr>
                                    </p:animEffect>
                                  </p:childTnLst>
                                </p:cTn>
                              </p:par>
                              <p:par>
                                <p:cTn id="33" presetID="50" presetClass="entr" presetSubtype="0" decel="10000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strVal val="#ppt_w+.3"/>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Effect transition="in" filter="fade">
                                      <p:cBhvr>
                                        <p:cTn id="37" dur="1000"/>
                                        <p:tgtEl>
                                          <p:spTgt spid="13"/>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3"/>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par>
                                <p:cTn id="43" presetID="50" presetClass="entr" presetSubtype="0" decel="10000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strVal val="#ppt_w+.3"/>
                                          </p:val>
                                        </p:tav>
                                        <p:tav tm="100000">
                                          <p:val>
                                            <p:strVal val="#ppt_w"/>
                                          </p:val>
                                        </p:tav>
                                      </p:tavLst>
                                    </p:anim>
                                    <p:anim calcmode="lin" valueType="num">
                                      <p:cBhvr>
                                        <p:cTn id="46" dur="1000" fill="hold"/>
                                        <p:tgtEl>
                                          <p:spTgt spid="4"/>
                                        </p:tgtEl>
                                        <p:attrNameLst>
                                          <p:attrName>ppt_h</p:attrName>
                                        </p:attrNameLst>
                                      </p:cBhvr>
                                      <p:tavLst>
                                        <p:tav tm="0">
                                          <p:val>
                                            <p:strVal val="#ppt_h"/>
                                          </p:val>
                                        </p:tav>
                                        <p:tav tm="100000">
                                          <p:val>
                                            <p:strVal val="#ppt_h"/>
                                          </p:val>
                                        </p:tav>
                                      </p:tavLst>
                                    </p:anim>
                                    <p:animEffect transition="in" filter="fade">
                                      <p:cBhvr>
                                        <p:cTn id="47" dur="1000"/>
                                        <p:tgtEl>
                                          <p:spTgt spid="4"/>
                                        </p:tgtEl>
                                      </p:cBhvr>
                                    </p:animEffect>
                                  </p:childTnLst>
                                </p:cTn>
                              </p:par>
                              <p:par>
                                <p:cTn id="48" presetID="50" presetClass="entr" presetSubtype="0" decel="10000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1000" fill="hold"/>
                                        <p:tgtEl>
                                          <p:spTgt spid="7"/>
                                        </p:tgtEl>
                                        <p:attrNameLst>
                                          <p:attrName>ppt_w</p:attrName>
                                        </p:attrNameLst>
                                      </p:cBhvr>
                                      <p:tavLst>
                                        <p:tav tm="0">
                                          <p:val>
                                            <p:strVal val="#ppt_w+.3"/>
                                          </p:val>
                                        </p:tav>
                                        <p:tav tm="100000">
                                          <p:val>
                                            <p:strVal val="#ppt_w"/>
                                          </p:val>
                                        </p:tav>
                                      </p:tavLst>
                                    </p:anim>
                                    <p:anim calcmode="lin" valueType="num">
                                      <p:cBhvr>
                                        <p:cTn id="51" dur="1000" fill="hold"/>
                                        <p:tgtEl>
                                          <p:spTgt spid="7"/>
                                        </p:tgtEl>
                                        <p:attrNameLst>
                                          <p:attrName>ppt_h</p:attrName>
                                        </p:attrNameLst>
                                      </p:cBhvr>
                                      <p:tavLst>
                                        <p:tav tm="0">
                                          <p:val>
                                            <p:strVal val="#ppt_h"/>
                                          </p:val>
                                        </p:tav>
                                        <p:tav tm="100000">
                                          <p:val>
                                            <p:strVal val="#ppt_h"/>
                                          </p:val>
                                        </p:tav>
                                      </p:tavLst>
                                    </p:anim>
                                    <p:animEffect transition="in" filter="fade">
                                      <p:cBhvr>
                                        <p:cTn id="52" dur="1000"/>
                                        <p:tgtEl>
                                          <p:spTgt spid="7"/>
                                        </p:tgtEl>
                                      </p:cBhvr>
                                    </p:animEffect>
                                  </p:childTnLst>
                                </p:cTn>
                              </p:par>
                              <p:par>
                                <p:cTn id="53" presetID="50" presetClass="entr" presetSubtype="0" decel="10000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strVal val="#ppt_w+.3"/>
                                          </p:val>
                                        </p:tav>
                                        <p:tav tm="100000">
                                          <p:val>
                                            <p:strVal val="#ppt_w"/>
                                          </p:val>
                                        </p:tav>
                                      </p:tavLst>
                                    </p:anim>
                                    <p:anim calcmode="lin" valueType="num">
                                      <p:cBhvr>
                                        <p:cTn id="56" dur="1000" fill="hold"/>
                                        <p:tgtEl>
                                          <p:spTgt spid="8"/>
                                        </p:tgtEl>
                                        <p:attrNameLst>
                                          <p:attrName>ppt_h</p:attrName>
                                        </p:attrNameLst>
                                      </p:cBhvr>
                                      <p:tavLst>
                                        <p:tav tm="0">
                                          <p:val>
                                            <p:strVal val="#ppt_h"/>
                                          </p:val>
                                        </p:tav>
                                        <p:tav tm="100000">
                                          <p:val>
                                            <p:strVal val="#ppt_h"/>
                                          </p:val>
                                        </p:tav>
                                      </p:tavLst>
                                    </p:anim>
                                    <p:animEffect transition="in" filter="fade">
                                      <p:cBhvr>
                                        <p:cTn id="57" dur="1000"/>
                                        <p:tgtEl>
                                          <p:spTgt spid="8"/>
                                        </p:tgtEl>
                                      </p:cBhvr>
                                    </p:animEffect>
                                  </p:childTnLst>
                                </p:cTn>
                              </p:par>
                              <p:par>
                                <p:cTn id="58" presetID="50" presetClass="entr" presetSubtype="0" decel="10000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ppt_w</p:attrName>
                                        </p:attrNameLst>
                                      </p:cBhvr>
                                      <p:tavLst>
                                        <p:tav tm="0">
                                          <p:val>
                                            <p:strVal val="#ppt_w+.3"/>
                                          </p:val>
                                        </p:tav>
                                        <p:tav tm="100000">
                                          <p:val>
                                            <p:strVal val="#ppt_w"/>
                                          </p:val>
                                        </p:tav>
                                      </p:tavLst>
                                    </p:anim>
                                    <p:anim calcmode="lin" valueType="num">
                                      <p:cBhvr>
                                        <p:cTn id="61" dur="1000" fill="hold"/>
                                        <p:tgtEl>
                                          <p:spTgt spid="9"/>
                                        </p:tgtEl>
                                        <p:attrNameLst>
                                          <p:attrName>ppt_h</p:attrName>
                                        </p:attrNameLst>
                                      </p:cBhvr>
                                      <p:tavLst>
                                        <p:tav tm="0">
                                          <p:val>
                                            <p:strVal val="#ppt_h"/>
                                          </p:val>
                                        </p:tav>
                                        <p:tav tm="100000">
                                          <p:val>
                                            <p:strVal val="#ppt_h"/>
                                          </p:val>
                                        </p:tav>
                                      </p:tavLst>
                                    </p:anim>
                                    <p:animEffect transition="in" filter="fade">
                                      <p:cBhvr>
                                        <p:cTn id="6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8B8D8E1-ED1E-4B40-A77B-B882ED817A9D}"/>
              </a:ext>
            </a:extLst>
          </p:cNvPr>
          <p:cNvPicPr>
            <a:picLocks noChangeAspect="1"/>
          </p:cNvPicPr>
          <p:nvPr/>
        </p:nvPicPr>
        <p:blipFill>
          <a:blip r:embed="rId3"/>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xmlns=""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222222"/>
                </a:solidFill>
                <a:effectLst/>
                <a:uLnTx/>
                <a:uFillTx/>
                <a:latin typeface="Calibri" panose="020F0502020204030204" pitchFamily="34" charset="0"/>
                <a:ea typeface="+mn-ea"/>
                <a:cs typeface="Calibri" panose="020F0502020204030204" pitchFamily="34" charset="0"/>
              </a:rPr>
              <a:t>	</a:t>
            </a:r>
            <a:endParaRPr kumimoji="0" lang="zh-CN" altLang="en-US" sz="4000" b="0" i="0" u="none" strike="noStrike" kern="1200" cap="none" spc="0" normalizeH="0" baseline="0" noProof="0" dirty="0">
              <a:ln>
                <a:noFill/>
              </a:ln>
              <a:solidFill>
                <a:srgbClr val="E7374B"/>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图片 7">
            <a:extLst>
              <a:ext uri="{FF2B5EF4-FFF2-40B4-BE49-F238E27FC236}">
                <a16:creationId xmlns:a16="http://schemas.microsoft.com/office/drawing/2014/main" xmlns="" id="{6CF9726D-6497-4163-A985-B289F11F5221}"/>
              </a:ext>
            </a:extLst>
          </p:cNvPr>
          <p:cNvPicPr>
            <a:picLocks noChangeAspect="1"/>
          </p:cNvPicPr>
          <p:nvPr/>
        </p:nvPicPr>
        <p:blipFill>
          <a:blip r:embed="rId4"/>
          <a:stretch>
            <a:fillRect/>
          </a:stretch>
        </p:blipFill>
        <p:spPr>
          <a:xfrm>
            <a:off x="388146" y="481414"/>
            <a:ext cx="785676" cy="739002"/>
          </a:xfrm>
          <a:prstGeom prst="rect">
            <a:avLst/>
          </a:prstGeom>
        </p:spPr>
      </p:pic>
      <p:sp>
        <p:nvSpPr>
          <p:cNvPr id="4" name="Rounded Rectangle 3"/>
          <p:cNvSpPr/>
          <p:nvPr/>
        </p:nvSpPr>
        <p:spPr>
          <a:xfrm>
            <a:off x="6553200" y="2106074"/>
            <a:ext cx="5307806" cy="676520"/>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p:cNvSpPr/>
          <p:nvPr/>
        </p:nvSpPr>
        <p:spPr>
          <a:xfrm>
            <a:off x="603852" y="2829430"/>
            <a:ext cx="10984296" cy="671646"/>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603852" y="2199858"/>
            <a:ext cx="5867286" cy="582736"/>
          </a:xfrm>
          <a:prstGeom prst="roundRect">
            <a:avLst/>
          </a:prstGeom>
          <a:solidFill>
            <a:srgbClr val="00B0F0"/>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
          <p:cNvSpPr/>
          <p:nvPr/>
        </p:nvSpPr>
        <p:spPr>
          <a:xfrm>
            <a:off x="7708034" y="4205238"/>
            <a:ext cx="3880113" cy="686618"/>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2"/>
          <p:cNvSpPr/>
          <p:nvPr/>
        </p:nvSpPr>
        <p:spPr>
          <a:xfrm>
            <a:off x="603850" y="4920963"/>
            <a:ext cx="10984297" cy="660400"/>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p:cNvSpPr/>
          <p:nvPr/>
        </p:nvSpPr>
        <p:spPr>
          <a:xfrm>
            <a:off x="603850" y="5573981"/>
            <a:ext cx="3639904" cy="691228"/>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4"/>
          <p:cNvSpPr/>
          <p:nvPr/>
        </p:nvSpPr>
        <p:spPr>
          <a:xfrm>
            <a:off x="1953715" y="3492332"/>
            <a:ext cx="9842346" cy="654824"/>
          </a:xfrm>
          <a:prstGeom prst="roundRect">
            <a:avLst/>
          </a:prstGeom>
          <a:solidFill>
            <a:srgbClr val="92D050"/>
          </a:solid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603852" y="3547912"/>
            <a:ext cx="1271840" cy="621776"/>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17"/>
          <p:cNvSpPr/>
          <p:nvPr/>
        </p:nvSpPr>
        <p:spPr>
          <a:xfrm>
            <a:off x="603852" y="4193992"/>
            <a:ext cx="7104183" cy="692335"/>
          </a:xfrm>
          <a:prstGeom prst="roundRect">
            <a:avLst/>
          </a:prstGeom>
          <a:solidFill>
            <a:srgbClr val="92D050"/>
          </a:solid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0"/>
          <p:cNvSpPr/>
          <p:nvPr/>
        </p:nvSpPr>
        <p:spPr>
          <a:xfrm>
            <a:off x="1518252" y="1432038"/>
            <a:ext cx="10069896" cy="687654"/>
          </a:xfrm>
          <a:prstGeom prst="roundRect">
            <a:avLst/>
          </a:prstGeom>
          <a:solidFill>
            <a:srgbClr val="00B0F0"/>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642863" y="1455484"/>
            <a:ext cx="10984296" cy="4832092"/>
          </a:xfrm>
          <a:prstGeom prst="rect">
            <a:avLst/>
          </a:prstGeom>
        </p:spPr>
        <p:txBody>
          <a:bodyPr wrap="square">
            <a:spAutoFit/>
          </a:bodyPr>
          <a:lstStyle/>
          <a:p>
            <a:pPr lvl="0" algn="just">
              <a:defRPr/>
            </a:pPr>
            <a:r>
              <a:rPr kumimoji="0" lang="en-US" sz="4400" b="0" i="0" u="none" strike="noStrike" kern="1200" cap="none" spc="0" normalizeH="0" baseline="0" noProof="0" dirty="0" smtClean="0">
                <a:ln>
                  <a:noFill/>
                </a:ln>
                <a:solidFill>
                  <a:srgbClr val="E7374B"/>
                </a:solidFill>
                <a:effectLst/>
                <a:uLnTx/>
                <a:uFillTx/>
                <a:latin typeface="Calibri" panose="020F0502020204030204" pitchFamily="34" charset="0"/>
                <a:ea typeface="+mn-ea"/>
                <a:cs typeface="Calibri" panose="020F0502020204030204" pitchFamily="34" charset="0"/>
              </a:rPr>
              <a:t>	</a:t>
            </a:r>
            <a:r>
              <a:rPr lang="vi-VN" sz="4400" dirty="0">
                <a:solidFill>
                  <a:srgbClr val="E7374B"/>
                </a:solidFill>
                <a:latin typeface="Calibri" panose="020F0502020204030204" pitchFamily="34" charset="0"/>
                <a:cs typeface="Calibri" panose="020F0502020204030204" pitchFamily="34" charset="0"/>
              </a:rPr>
              <a:t>Để cháu nắm tay ông là bài đọc mà em thích nhất trong học kì 1. Đây là câu chuyện kể về một chuyến đi du lịch của Dương và gia đình. Dương là một bạn nhỏ ngoan ngoãn, lễ phép và hết mực thương ông. Em thích Dương vì bạn ấy còn nhỏ mà đã biết quan tâm, chăm sóc người thân.</a:t>
            </a:r>
            <a:endParaRPr kumimoji="0" lang="zh-CN" altLang="en-US" sz="4400" b="0" i="0" u="none" strike="noStrike" kern="1200" cap="none" spc="0" normalizeH="0" baseline="0" noProof="0" dirty="0">
              <a:ln>
                <a:noFill/>
              </a:ln>
              <a:solidFill>
                <a:srgbClr val="E7374B"/>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425953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2" grpId="0" animBg="1"/>
      <p:bldP spid="13" grpId="0" animBg="1"/>
      <p:bldP spid="14" grpId="0" animBg="1"/>
      <p:bldP spid="15" grpId="0" animBg="1"/>
      <p:bldP spid="17" grpId="0" animBg="1"/>
      <p:bldP spid="1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xmlns=""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xmlns=""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857" y="401776"/>
            <a:ext cx="8986283" cy="48528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16" y="2828195"/>
            <a:ext cx="2591025" cy="40298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247" y="2696039"/>
            <a:ext cx="2158171" cy="3993226"/>
          </a:xfrm>
          <a:prstGeom prst="rect">
            <a:avLst/>
          </a:prstGeom>
        </p:spPr>
      </p:pic>
      <p:pic>
        <p:nvPicPr>
          <p:cNvPr id="9" name="Picture 8"/>
          <p:cNvPicPr>
            <a:picLocks noChangeAspect="1"/>
          </p:cNvPicPr>
          <p:nvPr/>
        </p:nvPicPr>
        <p:blipFill>
          <a:blip r:embed="rId7"/>
          <a:stretch>
            <a:fillRect/>
          </a:stretch>
        </p:blipFill>
        <p:spPr>
          <a:xfrm>
            <a:off x="2741227" y="1053025"/>
            <a:ext cx="6724471" cy="3639627"/>
          </a:xfrm>
          <a:prstGeom prst="rect">
            <a:avLst/>
          </a:prstGeom>
        </p:spPr>
      </p:pic>
    </p:spTree>
    <p:extLst>
      <p:ext uri="{BB962C8B-B14F-4D97-AF65-F5344CB8AC3E}">
        <p14:creationId xmlns:p14="http://schemas.microsoft.com/office/powerpoint/2010/main" val="573683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xmlns=""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xmlns=""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grpSp>
        <p:nvGrpSpPr>
          <p:cNvPr id="4" name="Group 3"/>
          <p:cNvGrpSpPr/>
          <p:nvPr/>
        </p:nvGrpSpPr>
        <p:grpSpPr>
          <a:xfrm>
            <a:off x="330994" y="2336993"/>
            <a:ext cx="4562876" cy="4557443"/>
            <a:chOff x="388146" y="-308205"/>
            <a:chExt cx="4562876" cy="4557443"/>
          </a:xfrm>
        </p:grpSpPr>
        <p:pic>
          <p:nvPicPr>
            <p:cNvPr id="6" name="图片 9">
              <a:extLst>
                <a:ext uri="{FF2B5EF4-FFF2-40B4-BE49-F238E27FC236}">
                  <a16:creationId xmlns:a16="http://schemas.microsoft.com/office/drawing/2014/main" xmlns="" id="{7FA20E34-C46A-436C-BEAE-E93AC63CC478}"/>
                </a:ext>
              </a:extLst>
            </p:cNvPr>
            <p:cNvPicPr>
              <a:picLocks noChangeAspect="1"/>
            </p:cNvPicPr>
            <p:nvPr/>
          </p:nvPicPr>
          <p:blipFill>
            <a:blip r:embed="rId4"/>
            <a:stretch>
              <a:fillRect/>
            </a:stretch>
          </p:blipFill>
          <p:spPr>
            <a:xfrm>
              <a:off x="388146" y="-308205"/>
              <a:ext cx="4562876" cy="4557443"/>
            </a:xfrm>
            <a:prstGeom prst="rect">
              <a:avLst/>
            </a:prstGeom>
          </p:spPr>
        </p:pic>
        <p:pic>
          <p:nvPicPr>
            <p:cNvPr id="3" name="Picture 2"/>
            <p:cNvPicPr>
              <a:picLocks noChangeAspect="1"/>
            </p:cNvPicPr>
            <p:nvPr/>
          </p:nvPicPr>
          <p:blipFill>
            <a:blip r:embed="rId5"/>
            <a:stretch>
              <a:fillRect/>
            </a:stretch>
          </p:blipFill>
          <p:spPr>
            <a:xfrm rot="20907335">
              <a:off x="1426432" y="260591"/>
              <a:ext cx="1201016" cy="2645893"/>
            </a:xfrm>
            <a:prstGeom prst="rect">
              <a:avLst/>
            </a:prstGeom>
          </p:spPr>
        </p:pic>
      </p:grpSp>
      <p:sp>
        <p:nvSpPr>
          <p:cNvPr id="10" name="TextBox 9"/>
          <p:cNvSpPr txBox="1"/>
          <p:nvPr/>
        </p:nvSpPr>
        <p:spPr>
          <a:xfrm>
            <a:off x="3681688" y="1220416"/>
            <a:ext cx="7995920" cy="3785652"/>
          </a:xfrm>
          <a:prstGeom prst="rect">
            <a:avLst/>
          </a:prstGeom>
          <a:noFill/>
        </p:spPr>
        <p:txBody>
          <a:bodyPr wrap="square" rtlCol="0">
            <a:spAutoFit/>
          </a:bodyPr>
          <a:lstStyle/>
          <a:p>
            <a:pPr algn="just"/>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Trao</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đổi</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bài</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làm</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trong</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nhóm</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để</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góp</a:t>
            </a:r>
            <a:r>
              <a:rPr lang="en-US" sz="6000" dirty="0" smtClean="0">
                <a:solidFill>
                  <a:srgbClr val="E7374B"/>
                </a:solidFill>
                <a:latin typeface="Cambria" panose="02040503050406030204" pitchFamily="18" charset="0"/>
                <a:ea typeface="Cambria" panose="02040503050406030204" pitchFamily="18" charset="0"/>
              </a:rPr>
              <a:t> ý </a:t>
            </a:r>
            <a:r>
              <a:rPr lang="en-US" sz="6000" dirty="0" err="1" smtClean="0">
                <a:solidFill>
                  <a:srgbClr val="E7374B"/>
                </a:solidFill>
                <a:latin typeface="Cambria" panose="02040503050406030204" pitchFamily="18" charset="0"/>
                <a:ea typeface="Cambria" panose="02040503050406030204" pitchFamily="18" charset="0"/>
              </a:rPr>
              <a:t>và</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sửa</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lỗi</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Bình</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chọn</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các</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đoạn</a:t>
            </a:r>
            <a:r>
              <a:rPr lang="en-US" sz="6000" dirty="0" smtClean="0">
                <a:solidFill>
                  <a:srgbClr val="E7374B"/>
                </a:solidFill>
                <a:latin typeface="Cambria" panose="02040503050406030204" pitchFamily="18" charset="0"/>
                <a:ea typeface="Cambria" panose="02040503050406030204" pitchFamily="18" charset="0"/>
              </a:rPr>
              <a:t> </a:t>
            </a:r>
            <a:r>
              <a:rPr lang="en-US" sz="6000" dirty="0" err="1" smtClean="0">
                <a:solidFill>
                  <a:srgbClr val="E7374B"/>
                </a:solidFill>
                <a:latin typeface="Cambria" panose="02040503050406030204" pitchFamily="18" charset="0"/>
                <a:ea typeface="Cambria" panose="02040503050406030204" pitchFamily="18" charset="0"/>
              </a:rPr>
              <a:t>văn</a:t>
            </a:r>
            <a:r>
              <a:rPr lang="en-US" sz="6000" dirty="0" smtClean="0">
                <a:solidFill>
                  <a:srgbClr val="E7374B"/>
                </a:solidFill>
                <a:latin typeface="Cambria" panose="02040503050406030204" pitchFamily="18" charset="0"/>
                <a:ea typeface="Cambria" panose="02040503050406030204" pitchFamily="18" charset="0"/>
              </a:rPr>
              <a:t> hay.</a:t>
            </a:r>
            <a:endParaRPr lang="en-US" sz="6000" dirty="0">
              <a:solidFill>
                <a:srgbClr val="E7374B"/>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690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CD442B0-29CD-45B8-BE1B-01684A005D34}"/>
              </a:ext>
            </a:extLst>
          </p:cNvPr>
          <p:cNvPicPr>
            <a:picLocks noChangeAspect="1"/>
          </p:cNvPicPr>
          <p:nvPr/>
        </p:nvPicPr>
        <p:blipFill>
          <a:blip r:embed="rId2"/>
          <a:stretch>
            <a:fillRect/>
          </a:stretch>
        </p:blipFill>
        <p:spPr>
          <a:xfrm>
            <a:off x="0" y="1714"/>
            <a:ext cx="12192000" cy="6854572"/>
          </a:xfrm>
          <a:prstGeom prst="rect">
            <a:avLst/>
          </a:prstGeom>
        </p:spPr>
      </p:pic>
      <p:pic>
        <p:nvPicPr>
          <p:cNvPr id="3" name="图片 2">
            <a:extLst>
              <a:ext uri="{FF2B5EF4-FFF2-40B4-BE49-F238E27FC236}">
                <a16:creationId xmlns:a16="http://schemas.microsoft.com/office/drawing/2014/main" xmlns="" id="{E84A36B7-D3D4-41C4-8BA6-3486B5B350C6}"/>
              </a:ext>
            </a:extLst>
          </p:cNvPr>
          <p:cNvPicPr>
            <a:picLocks noChangeAspect="1"/>
          </p:cNvPicPr>
          <p:nvPr/>
        </p:nvPicPr>
        <p:blipFill>
          <a:blip r:embed="rId3"/>
          <a:stretch>
            <a:fillRect/>
          </a:stretch>
        </p:blipFill>
        <p:spPr>
          <a:xfrm>
            <a:off x="1136292" y="1714"/>
            <a:ext cx="9919417" cy="6854572"/>
          </a:xfrm>
          <a:prstGeom prst="rect">
            <a:avLst/>
          </a:prstGeom>
        </p:spPr>
      </p:pic>
      <p:pic>
        <p:nvPicPr>
          <p:cNvPr id="4" name="图片 3">
            <a:extLst>
              <a:ext uri="{FF2B5EF4-FFF2-40B4-BE49-F238E27FC236}">
                <a16:creationId xmlns:a16="http://schemas.microsoft.com/office/drawing/2014/main" xmlns="" id="{CB31B911-8B0F-4E20-863E-0C50A503220F}"/>
              </a:ext>
            </a:extLst>
          </p:cNvPr>
          <p:cNvPicPr>
            <a:picLocks noChangeAspect="1"/>
          </p:cNvPicPr>
          <p:nvPr/>
        </p:nvPicPr>
        <p:blipFill>
          <a:blip r:embed="rId4"/>
          <a:stretch>
            <a:fillRect/>
          </a:stretch>
        </p:blipFill>
        <p:spPr>
          <a:xfrm>
            <a:off x="0" y="4137496"/>
            <a:ext cx="3655029" cy="2720504"/>
          </a:xfrm>
          <a:prstGeom prst="rect">
            <a:avLst/>
          </a:prstGeom>
        </p:spPr>
      </p:pic>
      <p:pic>
        <p:nvPicPr>
          <p:cNvPr id="5" name="图片 4">
            <a:extLst>
              <a:ext uri="{FF2B5EF4-FFF2-40B4-BE49-F238E27FC236}">
                <a16:creationId xmlns:a16="http://schemas.microsoft.com/office/drawing/2014/main" xmlns="" id="{68AC7E11-AD8F-41A2-BD99-D7B372E3448F}"/>
              </a:ext>
            </a:extLst>
          </p:cNvPr>
          <p:cNvPicPr>
            <a:picLocks noChangeAspect="1"/>
          </p:cNvPicPr>
          <p:nvPr/>
        </p:nvPicPr>
        <p:blipFill>
          <a:blip r:embed="rId5"/>
          <a:stretch>
            <a:fillRect/>
          </a:stretch>
        </p:blipFill>
        <p:spPr>
          <a:xfrm>
            <a:off x="9594585" y="-1"/>
            <a:ext cx="2597415" cy="56292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998" y="2778057"/>
            <a:ext cx="2591025" cy="4029805"/>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6097" y="2778057"/>
            <a:ext cx="2158171" cy="3993226"/>
          </a:xfrm>
          <a:prstGeom prst="rect">
            <a:avLst/>
          </a:prstGeom>
        </p:spPr>
      </p:pic>
      <p:pic>
        <p:nvPicPr>
          <p:cNvPr id="18" name="Picture 17"/>
          <p:cNvPicPr>
            <a:picLocks noChangeAspect="1"/>
          </p:cNvPicPr>
          <p:nvPr/>
        </p:nvPicPr>
        <p:blipFill>
          <a:blip r:embed="rId8"/>
          <a:stretch>
            <a:fillRect/>
          </a:stretch>
        </p:blipFill>
        <p:spPr>
          <a:xfrm>
            <a:off x="2374877" y="2042161"/>
            <a:ext cx="7553855" cy="2094478"/>
          </a:xfrm>
          <a:prstGeom prst="rect">
            <a:avLst/>
          </a:prstGeom>
        </p:spPr>
      </p:pic>
      <p:pic>
        <p:nvPicPr>
          <p:cNvPr id="19" name="图片 5">
            <a:extLst>
              <a:ext uri="{FF2B5EF4-FFF2-40B4-BE49-F238E27FC236}">
                <a16:creationId xmlns:a16="http://schemas.microsoft.com/office/drawing/2014/main" xmlns="" id="{AA3CA32B-63B4-4ACD-A1C3-8A90507B6230}"/>
              </a:ext>
            </a:extLst>
          </p:cNvPr>
          <p:cNvPicPr>
            <a:picLocks noChangeAspect="1"/>
          </p:cNvPicPr>
          <p:nvPr/>
        </p:nvPicPr>
        <p:blipFill>
          <a:blip r:embed="rId9"/>
          <a:stretch>
            <a:fillRect/>
          </a:stretch>
        </p:blipFill>
        <p:spPr>
          <a:xfrm rot="2358869">
            <a:off x="6288165" y="253876"/>
            <a:ext cx="1200398" cy="1116972"/>
          </a:xfrm>
          <a:prstGeom prst="rect">
            <a:avLst/>
          </a:prstGeom>
        </p:spPr>
      </p:pic>
      <p:pic>
        <p:nvPicPr>
          <p:cNvPr id="20" name="图片 9">
            <a:extLst>
              <a:ext uri="{FF2B5EF4-FFF2-40B4-BE49-F238E27FC236}">
                <a16:creationId xmlns:a16="http://schemas.microsoft.com/office/drawing/2014/main" xmlns="" id="{B0B02622-8328-40C2-862C-36D92EE2ABA2}"/>
              </a:ext>
            </a:extLst>
          </p:cNvPr>
          <p:cNvPicPr>
            <a:picLocks noChangeAspect="1"/>
          </p:cNvPicPr>
          <p:nvPr/>
        </p:nvPicPr>
        <p:blipFill>
          <a:blip r:embed="rId10"/>
          <a:stretch>
            <a:fillRect/>
          </a:stretch>
        </p:blipFill>
        <p:spPr>
          <a:xfrm rot="18092973">
            <a:off x="5441942" y="146722"/>
            <a:ext cx="1195763" cy="1116972"/>
          </a:xfrm>
          <a:prstGeom prst="rect">
            <a:avLst/>
          </a:prstGeom>
        </p:spPr>
      </p:pic>
      <p:pic>
        <p:nvPicPr>
          <p:cNvPr id="21" name="图片 10">
            <a:extLst>
              <a:ext uri="{FF2B5EF4-FFF2-40B4-BE49-F238E27FC236}">
                <a16:creationId xmlns:a16="http://schemas.microsoft.com/office/drawing/2014/main" xmlns="" id="{E1BE3AD7-CEF1-4B44-8F8E-7C86458821F0}"/>
              </a:ext>
            </a:extLst>
          </p:cNvPr>
          <p:cNvPicPr>
            <a:picLocks noChangeAspect="1"/>
          </p:cNvPicPr>
          <p:nvPr/>
        </p:nvPicPr>
        <p:blipFill>
          <a:blip r:embed="rId10"/>
          <a:stretch>
            <a:fillRect/>
          </a:stretch>
        </p:blipFill>
        <p:spPr>
          <a:xfrm rot="18094937" flipH="1" flipV="1">
            <a:off x="6237864" y="1174681"/>
            <a:ext cx="1195763" cy="1116972"/>
          </a:xfrm>
          <a:prstGeom prst="rect">
            <a:avLst/>
          </a:prstGeom>
        </p:spPr>
      </p:pic>
      <p:pic>
        <p:nvPicPr>
          <p:cNvPr id="22" name="图片 11">
            <a:extLst>
              <a:ext uri="{FF2B5EF4-FFF2-40B4-BE49-F238E27FC236}">
                <a16:creationId xmlns:a16="http://schemas.microsoft.com/office/drawing/2014/main" xmlns="" id="{27147276-9B53-4A43-AED3-29CB6FEF40F1}"/>
              </a:ext>
            </a:extLst>
          </p:cNvPr>
          <p:cNvPicPr>
            <a:picLocks noChangeAspect="1"/>
          </p:cNvPicPr>
          <p:nvPr/>
        </p:nvPicPr>
        <p:blipFill>
          <a:blip r:embed="rId9"/>
          <a:stretch>
            <a:fillRect/>
          </a:stretch>
        </p:blipFill>
        <p:spPr>
          <a:xfrm rot="2358869" flipH="1" flipV="1">
            <a:off x="5387129" y="1044969"/>
            <a:ext cx="1200398" cy="1116972"/>
          </a:xfrm>
          <a:prstGeom prst="rect">
            <a:avLst/>
          </a:prstGeom>
        </p:spPr>
      </p:pic>
    </p:spTree>
    <p:extLst>
      <p:ext uri="{BB962C8B-B14F-4D97-AF65-F5344CB8AC3E}">
        <p14:creationId xmlns:p14="http://schemas.microsoft.com/office/powerpoint/2010/main" val="2437424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6" presetClass="entr" presetSubtype="37"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outVertical)">
                                      <p:cBhvr>
                                        <p:cTn id="13" dur="500"/>
                                        <p:tgtEl>
                                          <p:spTgt spid="19"/>
                                        </p:tgtEl>
                                      </p:cBhvr>
                                    </p:animEffect>
                                  </p:childTnLst>
                                </p:cTn>
                              </p:par>
                              <p:par>
                                <p:cTn id="14" presetID="16" presetClass="entr" presetSubtype="37"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outVertical)">
                                      <p:cBhvr>
                                        <p:cTn id="16" dur="500"/>
                                        <p:tgtEl>
                                          <p:spTgt spid="20"/>
                                        </p:tgtEl>
                                      </p:cBhvr>
                                    </p:animEffect>
                                  </p:childTnLst>
                                </p:cTn>
                              </p:par>
                              <p:par>
                                <p:cTn id="17" presetID="16" presetClass="entr" presetSubtype="37"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outVertical)">
                                      <p:cBhvr>
                                        <p:cTn id="19" dur="500"/>
                                        <p:tgtEl>
                                          <p:spTgt spid="21"/>
                                        </p:tgtEl>
                                      </p:cBhvr>
                                    </p:animEffect>
                                  </p:childTnLst>
                                </p:cTn>
                              </p:par>
                              <p:par>
                                <p:cTn id="20" presetID="16" presetClass="entr" presetSubtype="37"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3C060E4-F13D-41AE-9705-51197A6ED56B}"/>
              </a:ext>
            </a:extLst>
          </p:cNvPr>
          <p:cNvPicPr>
            <a:picLocks noChangeAspect="1"/>
          </p:cNvPicPr>
          <p:nvPr/>
        </p:nvPicPr>
        <p:blipFill>
          <a:blip r:embed="rId2"/>
          <a:stretch>
            <a:fillRect/>
          </a:stretch>
        </p:blipFill>
        <p:spPr>
          <a:xfrm>
            <a:off x="0" y="1714"/>
            <a:ext cx="12192000" cy="6854572"/>
          </a:xfrm>
          <a:prstGeom prst="rect">
            <a:avLst/>
          </a:prstGeom>
        </p:spPr>
      </p:pic>
      <p:sp>
        <p:nvSpPr>
          <p:cNvPr id="4" name="矩形: 圆角 3">
            <a:extLst>
              <a:ext uri="{FF2B5EF4-FFF2-40B4-BE49-F238E27FC236}">
                <a16:creationId xmlns:a16="http://schemas.microsoft.com/office/drawing/2014/main" xmlns="" id="{7E3E032B-64ED-477C-A8A6-DF8F33FBC871}"/>
              </a:ext>
            </a:extLst>
          </p:cNvPr>
          <p:cNvSpPr/>
          <p:nvPr/>
        </p:nvSpPr>
        <p:spPr>
          <a:xfrm>
            <a:off x="666751" y="806324"/>
            <a:ext cx="10858499" cy="5245352"/>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xmlns="" id="{A8445A17-E47E-49D2-B42B-CCD1429AA2CA}"/>
              </a:ext>
            </a:extLst>
          </p:cNvPr>
          <p:cNvPicPr>
            <a:picLocks noChangeAspect="1"/>
          </p:cNvPicPr>
          <p:nvPr/>
        </p:nvPicPr>
        <p:blipFill>
          <a:blip r:embed="rId3"/>
          <a:stretch>
            <a:fillRect/>
          </a:stretch>
        </p:blipFill>
        <p:spPr>
          <a:xfrm>
            <a:off x="-228463" y="4367613"/>
            <a:ext cx="1790426" cy="1684063"/>
          </a:xfrm>
          <a:prstGeom prst="rect">
            <a:avLst/>
          </a:prstGeom>
        </p:spPr>
      </p:pic>
      <p:pic>
        <p:nvPicPr>
          <p:cNvPr id="23" name="图片 22">
            <a:extLst>
              <a:ext uri="{FF2B5EF4-FFF2-40B4-BE49-F238E27FC236}">
                <a16:creationId xmlns:a16="http://schemas.microsoft.com/office/drawing/2014/main" xmlns="" id="{5D0FCEC9-8C07-4A05-8079-EA69E8D5AF85}"/>
              </a:ext>
            </a:extLst>
          </p:cNvPr>
          <p:cNvPicPr>
            <a:picLocks noChangeAspect="1"/>
          </p:cNvPicPr>
          <p:nvPr/>
        </p:nvPicPr>
        <p:blipFill>
          <a:blip r:embed="rId4"/>
          <a:stretch>
            <a:fillRect/>
          </a:stretch>
        </p:blipFill>
        <p:spPr>
          <a:xfrm flipH="1" flipV="1">
            <a:off x="8536971" y="0"/>
            <a:ext cx="3655029" cy="2720504"/>
          </a:xfrm>
          <a:prstGeom prst="rect">
            <a:avLst/>
          </a:prstGeom>
        </p:spPr>
      </p:pic>
      <p:pic>
        <p:nvPicPr>
          <p:cNvPr id="24" name="图片 5">
            <a:extLst>
              <a:ext uri="{FF2B5EF4-FFF2-40B4-BE49-F238E27FC236}">
                <a16:creationId xmlns:a16="http://schemas.microsoft.com/office/drawing/2014/main" xmlns="" id="{73641698-92AD-479A-8212-3F89B6B860BF}"/>
              </a:ext>
            </a:extLst>
          </p:cNvPr>
          <p:cNvPicPr>
            <a:picLocks noChangeAspect="1"/>
          </p:cNvPicPr>
          <p:nvPr/>
        </p:nvPicPr>
        <p:blipFill>
          <a:blip r:embed="rId5"/>
          <a:stretch>
            <a:fillRect/>
          </a:stretch>
        </p:blipFill>
        <p:spPr>
          <a:xfrm>
            <a:off x="1169225" y="518827"/>
            <a:ext cx="9812906" cy="5207965"/>
          </a:xfrm>
          <a:prstGeom prst="rect">
            <a:avLst/>
          </a:prstGeom>
        </p:spPr>
      </p:pic>
      <p:pic>
        <p:nvPicPr>
          <p:cNvPr id="9" name="Picture 8"/>
          <p:cNvPicPr>
            <a:picLocks noChangeAspect="1"/>
          </p:cNvPicPr>
          <p:nvPr/>
        </p:nvPicPr>
        <p:blipFill>
          <a:blip r:embed="rId6"/>
          <a:stretch>
            <a:fillRect/>
          </a:stretch>
        </p:blipFill>
        <p:spPr>
          <a:xfrm>
            <a:off x="1066364" y="2519996"/>
            <a:ext cx="10059272" cy="3078747"/>
          </a:xfrm>
          <a:prstGeom prst="rect">
            <a:avLst/>
          </a:prstGeom>
        </p:spPr>
      </p:pic>
      <p:pic>
        <p:nvPicPr>
          <p:cNvPr id="10" name="图片 5">
            <a:extLst>
              <a:ext uri="{FF2B5EF4-FFF2-40B4-BE49-F238E27FC236}">
                <a16:creationId xmlns:a16="http://schemas.microsoft.com/office/drawing/2014/main" xmlns="" id="{AA3CA32B-63B4-4ACD-A1C3-8A90507B6230}"/>
              </a:ext>
            </a:extLst>
          </p:cNvPr>
          <p:cNvPicPr>
            <a:picLocks noChangeAspect="1"/>
          </p:cNvPicPr>
          <p:nvPr/>
        </p:nvPicPr>
        <p:blipFill>
          <a:blip r:embed="rId7"/>
          <a:stretch>
            <a:fillRect/>
          </a:stretch>
        </p:blipFill>
        <p:spPr>
          <a:xfrm rot="2358869">
            <a:off x="6122366" y="4716699"/>
            <a:ext cx="1200398" cy="1116972"/>
          </a:xfrm>
          <a:prstGeom prst="rect">
            <a:avLst/>
          </a:prstGeom>
        </p:spPr>
      </p:pic>
      <p:pic>
        <p:nvPicPr>
          <p:cNvPr id="11" name="图片 9">
            <a:extLst>
              <a:ext uri="{FF2B5EF4-FFF2-40B4-BE49-F238E27FC236}">
                <a16:creationId xmlns:a16="http://schemas.microsoft.com/office/drawing/2014/main" xmlns="" id="{B0B02622-8328-40C2-862C-36D92EE2ABA2}"/>
              </a:ext>
            </a:extLst>
          </p:cNvPr>
          <p:cNvPicPr>
            <a:picLocks noChangeAspect="1"/>
          </p:cNvPicPr>
          <p:nvPr/>
        </p:nvPicPr>
        <p:blipFill>
          <a:blip r:embed="rId8"/>
          <a:stretch>
            <a:fillRect/>
          </a:stretch>
        </p:blipFill>
        <p:spPr>
          <a:xfrm rot="18092973">
            <a:off x="5276143" y="4609545"/>
            <a:ext cx="1195763" cy="1116972"/>
          </a:xfrm>
          <a:prstGeom prst="rect">
            <a:avLst/>
          </a:prstGeom>
        </p:spPr>
      </p:pic>
      <p:pic>
        <p:nvPicPr>
          <p:cNvPr id="12" name="图片 10">
            <a:extLst>
              <a:ext uri="{FF2B5EF4-FFF2-40B4-BE49-F238E27FC236}">
                <a16:creationId xmlns:a16="http://schemas.microsoft.com/office/drawing/2014/main" xmlns="" id="{E1BE3AD7-CEF1-4B44-8F8E-7C86458821F0}"/>
              </a:ext>
            </a:extLst>
          </p:cNvPr>
          <p:cNvPicPr>
            <a:picLocks noChangeAspect="1"/>
          </p:cNvPicPr>
          <p:nvPr/>
        </p:nvPicPr>
        <p:blipFill>
          <a:blip r:embed="rId8"/>
          <a:stretch>
            <a:fillRect/>
          </a:stretch>
        </p:blipFill>
        <p:spPr>
          <a:xfrm rot="18094937" flipH="1" flipV="1">
            <a:off x="6072065" y="5637504"/>
            <a:ext cx="1195763" cy="1116972"/>
          </a:xfrm>
          <a:prstGeom prst="rect">
            <a:avLst/>
          </a:prstGeom>
        </p:spPr>
      </p:pic>
      <p:pic>
        <p:nvPicPr>
          <p:cNvPr id="13" name="图片 11">
            <a:extLst>
              <a:ext uri="{FF2B5EF4-FFF2-40B4-BE49-F238E27FC236}">
                <a16:creationId xmlns:a16="http://schemas.microsoft.com/office/drawing/2014/main" xmlns="" id="{27147276-9B53-4A43-AED3-29CB6FEF40F1}"/>
              </a:ext>
            </a:extLst>
          </p:cNvPr>
          <p:cNvPicPr>
            <a:picLocks noChangeAspect="1"/>
          </p:cNvPicPr>
          <p:nvPr/>
        </p:nvPicPr>
        <p:blipFill>
          <a:blip r:embed="rId7"/>
          <a:stretch>
            <a:fillRect/>
          </a:stretch>
        </p:blipFill>
        <p:spPr>
          <a:xfrm rot="2358869" flipH="1" flipV="1">
            <a:off x="5221330" y="5507792"/>
            <a:ext cx="1200398" cy="1116972"/>
          </a:xfrm>
          <a:prstGeom prst="rect">
            <a:avLst/>
          </a:prstGeom>
        </p:spPr>
      </p:pic>
    </p:spTree>
    <p:extLst>
      <p:ext uri="{BB962C8B-B14F-4D97-AF65-F5344CB8AC3E}">
        <p14:creationId xmlns:p14="http://schemas.microsoft.com/office/powerpoint/2010/main" val="376018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par>
                                <p:cTn id="20" presetID="16" presetClass="entr" presetSubtype="37"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par>
                                <p:cTn id="23" presetID="16" presetClass="entr" presetSubtype="37"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par>
                                <p:cTn id="26" presetID="16" presetClass="entr" presetSubtype="37"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outVertical)">
                                      <p:cBhvr>
                                        <p:cTn id="28" dur="500"/>
                                        <p:tgtEl>
                                          <p:spTgt spid="11"/>
                                        </p:tgtEl>
                                      </p:cBhvr>
                                    </p:animEffect>
                                  </p:childTnLst>
                                </p:cTn>
                              </p:par>
                              <p:par>
                                <p:cTn id="29" presetID="16" presetClass="entr" presetSubtype="37"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par>
                                <p:cTn id="32" presetID="16" presetClass="entr" presetSubtype="37"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out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83C060E4-F13D-41AE-9705-51197A6ED56B}"/>
              </a:ext>
            </a:extLst>
          </p:cNvPr>
          <p:cNvPicPr>
            <a:picLocks noChangeAspect="1"/>
          </p:cNvPicPr>
          <p:nvPr/>
        </p:nvPicPr>
        <p:blipFill>
          <a:blip r:embed="rId2"/>
          <a:stretch>
            <a:fillRect/>
          </a:stretch>
        </p:blipFill>
        <p:spPr>
          <a:xfrm>
            <a:off x="0" y="1714"/>
            <a:ext cx="12192000" cy="6854572"/>
          </a:xfrm>
          <a:prstGeom prst="rect">
            <a:avLst/>
          </a:prstGeom>
        </p:spPr>
      </p:pic>
      <p:sp>
        <p:nvSpPr>
          <p:cNvPr id="8" name="矩形: 圆角 3">
            <a:extLst>
              <a:ext uri="{FF2B5EF4-FFF2-40B4-BE49-F238E27FC236}">
                <a16:creationId xmlns:a16="http://schemas.microsoft.com/office/drawing/2014/main" xmlns="" id="{7E3E032B-64ED-477C-A8A6-DF8F33FBC871}"/>
              </a:ext>
            </a:extLst>
          </p:cNvPr>
          <p:cNvSpPr/>
          <p:nvPr/>
        </p:nvSpPr>
        <p:spPr>
          <a:xfrm>
            <a:off x="666751" y="806324"/>
            <a:ext cx="10858499" cy="5245352"/>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4">
            <a:extLst>
              <a:ext uri="{FF2B5EF4-FFF2-40B4-BE49-F238E27FC236}">
                <a16:creationId xmlns:a16="http://schemas.microsoft.com/office/drawing/2014/main" xmlns="" id="{A8445A17-E47E-49D2-B42B-CCD1429AA2CA}"/>
              </a:ext>
            </a:extLst>
          </p:cNvPr>
          <p:cNvPicPr>
            <a:picLocks noChangeAspect="1"/>
          </p:cNvPicPr>
          <p:nvPr/>
        </p:nvPicPr>
        <p:blipFill>
          <a:blip r:embed="rId3"/>
          <a:stretch>
            <a:fillRect/>
          </a:stretch>
        </p:blipFill>
        <p:spPr>
          <a:xfrm>
            <a:off x="-228463" y="4367613"/>
            <a:ext cx="1790426" cy="1684063"/>
          </a:xfrm>
          <a:prstGeom prst="rect">
            <a:avLst/>
          </a:prstGeom>
        </p:spPr>
      </p:pic>
      <p:pic>
        <p:nvPicPr>
          <p:cNvPr id="10" name="图片 22">
            <a:extLst>
              <a:ext uri="{FF2B5EF4-FFF2-40B4-BE49-F238E27FC236}">
                <a16:creationId xmlns:a16="http://schemas.microsoft.com/office/drawing/2014/main" xmlns="" id="{5D0FCEC9-8C07-4A05-8079-EA69E8D5AF85}"/>
              </a:ext>
            </a:extLst>
          </p:cNvPr>
          <p:cNvPicPr>
            <a:picLocks noChangeAspect="1"/>
          </p:cNvPicPr>
          <p:nvPr/>
        </p:nvPicPr>
        <p:blipFill>
          <a:blip r:embed="rId4"/>
          <a:stretch>
            <a:fillRect/>
          </a:stretch>
        </p:blipFill>
        <p:spPr>
          <a:xfrm flipH="1" flipV="1">
            <a:off x="8536971" y="0"/>
            <a:ext cx="3655029" cy="2720504"/>
          </a:xfrm>
          <a:prstGeom prst="rect">
            <a:avLst/>
          </a:prstGeom>
        </p:spPr>
      </p:pic>
      <p:grpSp>
        <p:nvGrpSpPr>
          <p:cNvPr id="2" name="Group 1"/>
          <p:cNvGrpSpPr/>
          <p:nvPr/>
        </p:nvGrpSpPr>
        <p:grpSpPr>
          <a:xfrm>
            <a:off x="1478280" y="257485"/>
            <a:ext cx="8986283" cy="4852837"/>
            <a:chOff x="1478280" y="257485"/>
            <a:chExt cx="8986283" cy="4852837"/>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8280" y="257485"/>
              <a:ext cx="8986283" cy="4852837"/>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Lst>
            </a:blip>
            <a:stretch>
              <a:fillRect/>
            </a:stretch>
          </p:blipFill>
          <p:spPr>
            <a:xfrm>
              <a:off x="1904636" y="1411266"/>
              <a:ext cx="8382727" cy="2804403"/>
            </a:xfrm>
            <a:prstGeom prst="rect">
              <a:avLst/>
            </a:prstGeom>
          </p:spPr>
        </p:pic>
      </p:gr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923" y="2824320"/>
            <a:ext cx="2591025" cy="4029805"/>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5997" y="2726949"/>
            <a:ext cx="2158171" cy="3993226"/>
          </a:xfrm>
          <a:prstGeom prst="rect">
            <a:avLst/>
          </a:prstGeom>
        </p:spPr>
      </p:pic>
    </p:spTree>
    <p:extLst>
      <p:ext uri="{BB962C8B-B14F-4D97-AF65-F5344CB8AC3E}">
        <p14:creationId xmlns:p14="http://schemas.microsoft.com/office/powerpoint/2010/main" val="1377372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6" presetClass="entr" presetSubtype="37"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16" presetClass="entr" presetSubtype="37"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par>
                                <p:cTn id="24" presetID="16" presetClass="entr" presetSubtype="37"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outVertical)">
                                      <p:cBhvr>
                                        <p:cTn id="26" dur="500"/>
                                        <p:tgtEl>
                                          <p:spTgt spid="9"/>
                                        </p:tgtEl>
                                      </p:cBhvr>
                                    </p:animEffect>
                                  </p:childTnLst>
                                </p:cTn>
                              </p:par>
                              <p:par>
                                <p:cTn id="27" presetID="16" presetClass="entr" presetSubtype="37"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out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xmlns=""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xmlns=""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pic>
        <p:nvPicPr>
          <p:cNvPr id="6" name="图片 5">
            <a:extLst>
              <a:ext uri="{FF2B5EF4-FFF2-40B4-BE49-F238E27FC236}">
                <a16:creationId xmlns:a16="http://schemas.microsoft.com/office/drawing/2014/main" xmlns="" id="{BA4B145F-C6E3-4F07-B32A-9801257A3F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4717" y="881911"/>
            <a:ext cx="5542565" cy="6858000"/>
          </a:xfrm>
          <a:prstGeom prst="rect">
            <a:avLst/>
          </a:prstGeom>
        </p:spPr>
      </p:pic>
      <p:pic>
        <p:nvPicPr>
          <p:cNvPr id="3" name="Picture 2"/>
          <p:cNvPicPr>
            <a:picLocks noChangeAspect="1"/>
          </p:cNvPicPr>
          <p:nvPr/>
        </p:nvPicPr>
        <p:blipFill>
          <a:blip r:embed="rId5"/>
          <a:stretch>
            <a:fillRect/>
          </a:stretch>
        </p:blipFill>
        <p:spPr>
          <a:xfrm>
            <a:off x="1048073" y="1554458"/>
            <a:ext cx="10095851" cy="1926503"/>
          </a:xfrm>
          <a:prstGeom prst="rect">
            <a:avLst/>
          </a:prstGeom>
        </p:spPr>
      </p:pic>
    </p:spTree>
    <p:extLst>
      <p:ext uri="{BB962C8B-B14F-4D97-AF65-F5344CB8AC3E}">
        <p14:creationId xmlns:p14="http://schemas.microsoft.com/office/powerpoint/2010/main" val="163284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3C060E4-F13D-41AE-9705-51197A6ED56B}"/>
              </a:ext>
            </a:extLst>
          </p:cNvPr>
          <p:cNvPicPr>
            <a:picLocks noChangeAspect="1"/>
          </p:cNvPicPr>
          <p:nvPr/>
        </p:nvPicPr>
        <p:blipFill>
          <a:blip r:embed="rId2"/>
          <a:stretch>
            <a:fillRect/>
          </a:stretch>
        </p:blipFill>
        <p:spPr>
          <a:xfrm>
            <a:off x="0" y="1714"/>
            <a:ext cx="12192000" cy="6854572"/>
          </a:xfrm>
          <a:prstGeom prst="rect">
            <a:avLst/>
          </a:prstGeom>
        </p:spPr>
      </p:pic>
      <p:sp>
        <p:nvSpPr>
          <p:cNvPr id="4" name="矩形: 圆角 3">
            <a:extLst>
              <a:ext uri="{FF2B5EF4-FFF2-40B4-BE49-F238E27FC236}">
                <a16:creationId xmlns:a16="http://schemas.microsoft.com/office/drawing/2014/main" xmlns="" id="{7E3E032B-64ED-477C-A8A6-DF8F33FBC871}"/>
              </a:ext>
            </a:extLst>
          </p:cNvPr>
          <p:cNvSpPr/>
          <p:nvPr/>
        </p:nvSpPr>
        <p:spPr>
          <a:xfrm>
            <a:off x="666751" y="806324"/>
            <a:ext cx="10858499" cy="5245352"/>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xmlns="" id="{A8445A17-E47E-49D2-B42B-CCD1429AA2CA}"/>
              </a:ext>
            </a:extLst>
          </p:cNvPr>
          <p:cNvPicPr>
            <a:picLocks noChangeAspect="1"/>
          </p:cNvPicPr>
          <p:nvPr/>
        </p:nvPicPr>
        <p:blipFill>
          <a:blip r:embed="rId3"/>
          <a:stretch>
            <a:fillRect/>
          </a:stretch>
        </p:blipFill>
        <p:spPr>
          <a:xfrm>
            <a:off x="-228463" y="4367613"/>
            <a:ext cx="1790426" cy="1684063"/>
          </a:xfrm>
          <a:prstGeom prst="rect">
            <a:avLst/>
          </a:prstGeom>
        </p:spPr>
      </p:pic>
      <p:pic>
        <p:nvPicPr>
          <p:cNvPr id="23" name="图片 22">
            <a:extLst>
              <a:ext uri="{FF2B5EF4-FFF2-40B4-BE49-F238E27FC236}">
                <a16:creationId xmlns:a16="http://schemas.microsoft.com/office/drawing/2014/main" xmlns="" id="{5D0FCEC9-8C07-4A05-8079-EA69E8D5AF85}"/>
              </a:ext>
            </a:extLst>
          </p:cNvPr>
          <p:cNvPicPr>
            <a:picLocks noChangeAspect="1"/>
          </p:cNvPicPr>
          <p:nvPr/>
        </p:nvPicPr>
        <p:blipFill>
          <a:blip r:embed="rId4"/>
          <a:stretch>
            <a:fillRect/>
          </a:stretch>
        </p:blipFill>
        <p:spPr>
          <a:xfrm flipH="1" flipV="1">
            <a:off x="8536971" y="0"/>
            <a:ext cx="3655029" cy="2720504"/>
          </a:xfrm>
          <a:prstGeom prst="rect">
            <a:avLst/>
          </a:prstGeom>
        </p:spPr>
      </p:pic>
      <p:pic>
        <p:nvPicPr>
          <p:cNvPr id="24" name="图片 5">
            <a:extLst>
              <a:ext uri="{FF2B5EF4-FFF2-40B4-BE49-F238E27FC236}">
                <a16:creationId xmlns:a16="http://schemas.microsoft.com/office/drawing/2014/main" xmlns="" id="{73641698-92AD-479A-8212-3F89B6B860BF}"/>
              </a:ext>
            </a:extLst>
          </p:cNvPr>
          <p:cNvPicPr>
            <a:picLocks noChangeAspect="1"/>
          </p:cNvPicPr>
          <p:nvPr/>
        </p:nvPicPr>
        <p:blipFill>
          <a:blip r:embed="rId5"/>
          <a:stretch>
            <a:fillRect/>
          </a:stretch>
        </p:blipFill>
        <p:spPr>
          <a:xfrm>
            <a:off x="1169225" y="518827"/>
            <a:ext cx="9812906" cy="5207965"/>
          </a:xfrm>
          <a:prstGeom prst="rect">
            <a:avLst/>
          </a:prstGeom>
        </p:spPr>
      </p:pic>
      <p:pic>
        <p:nvPicPr>
          <p:cNvPr id="25" name="Picture 24"/>
          <p:cNvPicPr>
            <a:picLocks noChangeAspect="1"/>
          </p:cNvPicPr>
          <p:nvPr/>
        </p:nvPicPr>
        <p:blipFill>
          <a:blip r:embed="rId6"/>
          <a:stretch>
            <a:fillRect/>
          </a:stretch>
        </p:blipFill>
        <p:spPr>
          <a:xfrm>
            <a:off x="935545" y="2540000"/>
            <a:ext cx="10277494" cy="2945593"/>
          </a:xfrm>
          <a:prstGeom prst="rect">
            <a:avLst/>
          </a:prstGeom>
        </p:spPr>
      </p:pic>
      <p:pic>
        <p:nvPicPr>
          <p:cNvPr id="26" name="图片 5">
            <a:extLst>
              <a:ext uri="{FF2B5EF4-FFF2-40B4-BE49-F238E27FC236}">
                <a16:creationId xmlns:a16="http://schemas.microsoft.com/office/drawing/2014/main" xmlns="" id="{AA3CA32B-63B4-4ACD-A1C3-8A90507B6230}"/>
              </a:ext>
            </a:extLst>
          </p:cNvPr>
          <p:cNvPicPr>
            <a:picLocks noChangeAspect="1"/>
          </p:cNvPicPr>
          <p:nvPr/>
        </p:nvPicPr>
        <p:blipFill>
          <a:blip r:embed="rId7"/>
          <a:stretch>
            <a:fillRect/>
          </a:stretch>
        </p:blipFill>
        <p:spPr>
          <a:xfrm rot="2358869">
            <a:off x="6122366" y="4716699"/>
            <a:ext cx="1200398" cy="1116972"/>
          </a:xfrm>
          <a:prstGeom prst="rect">
            <a:avLst/>
          </a:prstGeom>
        </p:spPr>
      </p:pic>
      <p:pic>
        <p:nvPicPr>
          <p:cNvPr id="27" name="图片 9">
            <a:extLst>
              <a:ext uri="{FF2B5EF4-FFF2-40B4-BE49-F238E27FC236}">
                <a16:creationId xmlns:a16="http://schemas.microsoft.com/office/drawing/2014/main" xmlns="" id="{B0B02622-8328-40C2-862C-36D92EE2ABA2}"/>
              </a:ext>
            </a:extLst>
          </p:cNvPr>
          <p:cNvPicPr>
            <a:picLocks noChangeAspect="1"/>
          </p:cNvPicPr>
          <p:nvPr/>
        </p:nvPicPr>
        <p:blipFill>
          <a:blip r:embed="rId8"/>
          <a:stretch>
            <a:fillRect/>
          </a:stretch>
        </p:blipFill>
        <p:spPr>
          <a:xfrm rot="18092973">
            <a:off x="5276143" y="4609545"/>
            <a:ext cx="1195763" cy="1116972"/>
          </a:xfrm>
          <a:prstGeom prst="rect">
            <a:avLst/>
          </a:prstGeom>
        </p:spPr>
      </p:pic>
      <p:pic>
        <p:nvPicPr>
          <p:cNvPr id="28" name="图片 10">
            <a:extLst>
              <a:ext uri="{FF2B5EF4-FFF2-40B4-BE49-F238E27FC236}">
                <a16:creationId xmlns:a16="http://schemas.microsoft.com/office/drawing/2014/main" xmlns="" id="{E1BE3AD7-CEF1-4B44-8F8E-7C86458821F0}"/>
              </a:ext>
            </a:extLst>
          </p:cNvPr>
          <p:cNvPicPr>
            <a:picLocks noChangeAspect="1"/>
          </p:cNvPicPr>
          <p:nvPr/>
        </p:nvPicPr>
        <p:blipFill>
          <a:blip r:embed="rId8"/>
          <a:stretch>
            <a:fillRect/>
          </a:stretch>
        </p:blipFill>
        <p:spPr>
          <a:xfrm rot="18094937" flipH="1" flipV="1">
            <a:off x="6072065" y="5637504"/>
            <a:ext cx="1195763" cy="1116972"/>
          </a:xfrm>
          <a:prstGeom prst="rect">
            <a:avLst/>
          </a:prstGeom>
        </p:spPr>
      </p:pic>
      <p:pic>
        <p:nvPicPr>
          <p:cNvPr id="29" name="图片 11">
            <a:extLst>
              <a:ext uri="{FF2B5EF4-FFF2-40B4-BE49-F238E27FC236}">
                <a16:creationId xmlns:a16="http://schemas.microsoft.com/office/drawing/2014/main" xmlns="" id="{27147276-9B53-4A43-AED3-29CB6FEF40F1}"/>
              </a:ext>
            </a:extLst>
          </p:cNvPr>
          <p:cNvPicPr>
            <a:picLocks noChangeAspect="1"/>
          </p:cNvPicPr>
          <p:nvPr/>
        </p:nvPicPr>
        <p:blipFill>
          <a:blip r:embed="rId7"/>
          <a:stretch>
            <a:fillRect/>
          </a:stretch>
        </p:blipFill>
        <p:spPr>
          <a:xfrm rot="2358869" flipH="1" flipV="1">
            <a:off x="5221330" y="5507792"/>
            <a:ext cx="1200398" cy="1116972"/>
          </a:xfrm>
          <a:prstGeom prst="rect">
            <a:avLst/>
          </a:prstGeom>
        </p:spPr>
      </p:pic>
    </p:spTree>
    <p:extLst>
      <p:ext uri="{BB962C8B-B14F-4D97-AF65-F5344CB8AC3E}">
        <p14:creationId xmlns:p14="http://schemas.microsoft.com/office/powerpoint/2010/main" val="219832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CD442B0-29CD-45B8-BE1B-01684A005D34}"/>
              </a:ext>
            </a:extLst>
          </p:cNvPr>
          <p:cNvPicPr>
            <a:picLocks noChangeAspect="1"/>
          </p:cNvPicPr>
          <p:nvPr/>
        </p:nvPicPr>
        <p:blipFill>
          <a:blip r:embed="rId4"/>
          <a:stretch>
            <a:fillRect/>
          </a:stretch>
        </p:blipFill>
        <p:spPr>
          <a:xfrm>
            <a:off x="0" y="1714"/>
            <a:ext cx="12192000" cy="6854572"/>
          </a:xfrm>
          <a:prstGeom prst="rect">
            <a:avLst/>
          </a:prstGeom>
        </p:spPr>
      </p:pic>
      <p:pic>
        <p:nvPicPr>
          <p:cNvPr id="3" name="图片 2">
            <a:extLst>
              <a:ext uri="{FF2B5EF4-FFF2-40B4-BE49-F238E27FC236}">
                <a16:creationId xmlns:a16="http://schemas.microsoft.com/office/drawing/2014/main" xmlns="" id="{E84A36B7-D3D4-41C4-8BA6-3486B5B350C6}"/>
              </a:ext>
            </a:extLst>
          </p:cNvPr>
          <p:cNvPicPr>
            <a:picLocks noChangeAspect="1"/>
          </p:cNvPicPr>
          <p:nvPr/>
        </p:nvPicPr>
        <p:blipFill>
          <a:blip r:embed="rId5"/>
          <a:stretch>
            <a:fillRect/>
          </a:stretch>
        </p:blipFill>
        <p:spPr>
          <a:xfrm>
            <a:off x="1136292" y="1714"/>
            <a:ext cx="9919417" cy="6854572"/>
          </a:xfrm>
          <a:prstGeom prst="rect">
            <a:avLst/>
          </a:prstGeom>
        </p:spPr>
      </p:pic>
      <p:pic>
        <p:nvPicPr>
          <p:cNvPr id="8" name="Bài hát If You're Happy - Bài hát tiếng anh cho bé - Bài hát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6708" y="375425"/>
            <a:ext cx="10178585" cy="6107151"/>
          </a:xfrm>
          <a:prstGeom prst="rect">
            <a:avLst/>
          </a:prstGeom>
        </p:spPr>
      </p:pic>
      <p:pic>
        <p:nvPicPr>
          <p:cNvPr id="4" name="图片 3">
            <a:extLst>
              <a:ext uri="{FF2B5EF4-FFF2-40B4-BE49-F238E27FC236}">
                <a16:creationId xmlns:a16="http://schemas.microsoft.com/office/drawing/2014/main" xmlns="" id="{CB31B911-8B0F-4E20-863E-0C50A503220F}"/>
              </a:ext>
            </a:extLst>
          </p:cNvPr>
          <p:cNvPicPr>
            <a:picLocks noChangeAspect="1"/>
          </p:cNvPicPr>
          <p:nvPr/>
        </p:nvPicPr>
        <p:blipFill>
          <a:blip r:embed="rId7"/>
          <a:stretch>
            <a:fillRect/>
          </a:stretch>
        </p:blipFill>
        <p:spPr>
          <a:xfrm>
            <a:off x="0" y="4137496"/>
            <a:ext cx="3655029" cy="2720504"/>
          </a:xfrm>
          <a:prstGeom prst="rect">
            <a:avLst/>
          </a:prstGeom>
        </p:spPr>
      </p:pic>
      <p:pic>
        <p:nvPicPr>
          <p:cNvPr id="5" name="图片 4">
            <a:extLst>
              <a:ext uri="{FF2B5EF4-FFF2-40B4-BE49-F238E27FC236}">
                <a16:creationId xmlns:a16="http://schemas.microsoft.com/office/drawing/2014/main" xmlns="" id="{68AC7E11-AD8F-41A2-BD99-D7B372E3448F}"/>
              </a:ext>
            </a:extLst>
          </p:cNvPr>
          <p:cNvPicPr>
            <a:picLocks noChangeAspect="1"/>
          </p:cNvPicPr>
          <p:nvPr/>
        </p:nvPicPr>
        <p:blipFill>
          <a:blip r:embed="rId8"/>
          <a:stretch>
            <a:fillRect/>
          </a:stretch>
        </p:blipFill>
        <p:spPr>
          <a:xfrm>
            <a:off x="9594585" y="-1"/>
            <a:ext cx="2597415" cy="5629275"/>
          </a:xfrm>
          <a:prstGeom prst="rect">
            <a:avLst/>
          </a:prstGeom>
        </p:spPr>
      </p:pic>
    </p:spTree>
    <p:extLst>
      <p:ext uri="{BB962C8B-B14F-4D97-AF65-F5344CB8AC3E}">
        <p14:creationId xmlns:p14="http://schemas.microsoft.com/office/powerpoint/2010/main" val="309571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3C060E4-F13D-41AE-9705-51197A6ED56B}"/>
              </a:ext>
            </a:extLst>
          </p:cNvPr>
          <p:cNvPicPr>
            <a:picLocks noChangeAspect="1"/>
          </p:cNvPicPr>
          <p:nvPr/>
        </p:nvPicPr>
        <p:blipFill>
          <a:blip r:embed="rId2"/>
          <a:stretch>
            <a:fillRect/>
          </a:stretch>
        </p:blipFill>
        <p:spPr>
          <a:xfrm>
            <a:off x="0" y="1714"/>
            <a:ext cx="12192000" cy="6854572"/>
          </a:xfrm>
          <a:prstGeom prst="rect">
            <a:avLst/>
          </a:prstGeom>
        </p:spPr>
      </p:pic>
      <p:sp>
        <p:nvSpPr>
          <p:cNvPr id="4" name="矩形: 圆角 3">
            <a:extLst>
              <a:ext uri="{FF2B5EF4-FFF2-40B4-BE49-F238E27FC236}">
                <a16:creationId xmlns:a16="http://schemas.microsoft.com/office/drawing/2014/main" xmlns="" id="{7E3E032B-64ED-477C-A8A6-DF8F33FBC871}"/>
              </a:ext>
            </a:extLst>
          </p:cNvPr>
          <p:cNvSpPr/>
          <p:nvPr/>
        </p:nvSpPr>
        <p:spPr>
          <a:xfrm>
            <a:off x="666751" y="806324"/>
            <a:ext cx="10858499" cy="5245352"/>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a:extLst>
              <a:ext uri="{FF2B5EF4-FFF2-40B4-BE49-F238E27FC236}">
                <a16:creationId xmlns:a16="http://schemas.microsoft.com/office/drawing/2014/main" xmlns="" id="{A8445A17-E47E-49D2-B42B-CCD1429AA2CA}"/>
              </a:ext>
            </a:extLst>
          </p:cNvPr>
          <p:cNvPicPr>
            <a:picLocks noChangeAspect="1"/>
          </p:cNvPicPr>
          <p:nvPr/>
        </p:nvPicPr>
        <p:blipFill>
          <a:blip r:embed="rId3"/>
          <a:stretch>
            <a:fillRect/>
          </a:stretch>
        </p:blipFill>
        <p:spPr>
          <a:xfrm>
            <a:off x="-228463" y="4367613"/>
            <a:ext cx="1790426" cy="1684063"/>
          </a:xfrm>
          <a:prstGeom prst="rect">
            <a:avLst/>
          </a:prstGeom>
        </p:spPr>
      </p:pic>
      <p:pic>
        <p:nvPicPr>
          <p:cNvPr id="23" name="图片 22">
            <a:extLst>
              <a:ext uri="{FF2B5EF4-FFF2-40B4-BE49-F238E27FC236}">
                <a16:creationId xmlns:a16="http://schemas.microsoft.com/office/drawing/2014/main" xmlns="" id="{5D0FCEC9-8C07-4A05-8079-EA69E8D5AF85}"/>
              </a:ext>
            </a:extLst>
          </p:cNvPr>
          <p:cNvPicPr>
            <a:picLocks noChangeAspect="1"/>
          </p:cNvPicPr>
          <p:nvPr/>
        </p:nvPicPr>
        <p:blipFill>
          <a:blip r:embed="rId4"/>
          <a:stretch>
            <a:fillRect/>
          </a:stretch>
        </p:blipFill>
        <p:spPr>
          <a:xfrm flipH="1" flipV="1">
            <a:off x="8536971" y="0"/>
            <a:ext cx="3655029" cy="2720504"/>
          </a:xfrm>
          <a:prstGeom prst="rect">
            <a:avLst/>
          </a:prstGeom>
        </p:spPr>
      </p:pic>
      <p:pic>
        <p:nvPicPr>
          <p:cNvPr id="24" name="图片 5">
            <a:extLst>
              <a:ext uri="{FF2B5EF4-FFF2-40B4-BE49-F238E27FC236}">
                <a16:creationId xmlns:a16="http://schemas.microsoft.com/office/drawing/2014/main" xmlns="" id="{73641698-92AD-479A-8212-3F89B6B860BF}"/>
              </a:ext>
            </a:extLst>
          </p:cNvPr>
          <p:cNvPicPr>
            <a:picLocks noChangeAspect="1"/>
          </p:cNvPicPr>
          <p:nvPr/>
        </p:nvPicPr>
        <p:blipFill>
          <a:blip r:embed="rId5"/>
          <a:stretch>
            <a:fillRect/>
          </a:stretch>
        </p:blipFill>
        <p:spPr>
          <a:xfrm>
            <a:off x="1169225" y="518827"/>
            <a:ext cx="9812906" cy="5207965"/>
          </a:xfrm>
          <a:prstGeom prst="rect">
            <a:avLst/>
          </a:prstGeom>
        </p:spPr>
      </p:pic>
      <p:pic>
        <p:nvPicPr>
          <p:cNvPr id="8" name="Picture 7"/>
          <p:cNvPicPr>
            <a:picLocks noChangeAspect="1"/>
          </p:cNvPicPr>
          <p:nvPr/>
        </p:nvPicPr>
        <p:blipFill>
          <a:blip r:embed="rId6"/>
          <a:stretch>
            <a:fillRect/>
          </a:stretch>
        </p:blipFill>
        <p:spPr>
          <a:xfrm>
            <a:off x="929192" y="2558578"/>
            <a:ext cx="10333616" cy="3078747"/>
          </a:xfrm>
          <a:prstGeom prst="rect">
            <a:avLst/>
          </a:prstGeom>
        </p:spPr>
      </p:pic>
      <p:pic>
        <p:nvPicPr>
          <p:cNvPr id="9" name="图片 5">
            <a:extLst>
              <a:ext uri="{FF2B5EF4-FFF2-40B4-BE49-F238E27FC236}">
                <a16:creationId xmlns:a16="http://schemas.microsoft.com/office/drawing/2014/main" xmlns="" id="{AA3CA32B-63B4-4ACD-A1C3-8A90507B6230}"/>
              </a:ext>
            </a:extLst>
          </p:cNvPr>
          <p:cNvPicPr>
            <a:picLocks noChangeAspect="1"/>
          </p:cNvPicPr>
          <p:nvPr/>
        </p:nvPicPr>
        <p:blipFill>
          <a:blip r:embed="rId7"/>
          <a:stretch>
            <a:fillRect/>
          </a:stretch>
        </p:blipFill>
        <p:spPr>
          <a:xfrm rot="2358869">
            <a:off x="6122366" y="4716699"/>
            <a:ext cx="1200398" cy="1116972"/>
          </a:xfrm>
          <a:prstGeom prst="rect">
            <a:avLst/>
          </a:prstGeom>
        </p:spPr>
      </p:pic>
      <p:pic>
        <p:nvPicPr>
          <p:cNvPr id="10" name="图片 9">
            <a:extLst>
              <a:ext uri="{FF2B5EF4-FFF2-40B4-BE49-F238E27FC236}">
                <a16:creationId xmlns:a16="http://schemas.microsoft.com/office/drawing/2014/main" xmlns="" id="{B0B02622-8328-40C2-862C-36D92EE2ABA2}"/>
              </a:ext>
            </a:extLst>
          </p:cNvPr>
          <p:cNvPicPr>
            <a:picLocks noChangeAspect="1"/>
          </p:cNvPicPr>
          <p:nvPr/>
        </p:nvPicPr>
        <p:blipFill>
          <a:blip r:embed="rId8"/>
          <a:stretch>
            <a:fillRect/>
          </a:stretch>
        </p:blipFill>
        <p:spPr>
          <a:xfrm rot="18092973">
            <a:off x="5276143" y="4609545"/>
            <a:ext cx="1195763" cy="1116972"/>
          </a:xfrm>
          <a:prstGeom prst="rect">
            <a:avLst/>
          </a:prstGeom>
        </p:spPr>
      </p:pic>
      <p:pic>
        <p:nvPicPr>
          <p:cNvPr id="11" name="图片 10">
            <a:extLst>
              <a:ext uri="{FF2B5EF4-FFF2-40B4-BE49-F238E27FC236}">
                <a16:creationId xmlns:a16="http://schemas.microsoft.com/office/drawing/2014/main" xmlns="" id="{E1BE3AD7-CEF1-4B44-8F8E-7C86458821F0}"/>
              </a:ext>
            </a:extLst>
          </p:cNvPr>
          <p:cNvPicPr>
            <a:picLocks noChangeAspect="1"/>
          </p:cNvPicPr>
          <p:nvPr/>
        </p:nvPicPr>
        <p:blipFill>
          <a:blip r:embed="rId8"/>
          <a:stretch>
            <a:fillRect/>
          </a:stretch>
        </p:blipFill>
        <p:spPr>
          <a:xfrm rot="18094937" flipH="1" flipV="1">
            <a:off x="6072065" y="5637504"/>
            <a:ext cx="1195763" cy="1116972"/>
          </a:xfrm>
          <a:prstGeom prst="rect">
            <a:avLst/>
          </a:prstGeom>
        </p:spPr>
      </p:pic>
      <p:pic>
        <p:nvPicPr>
          <p:cNvPr id="12" name="图片 11">
            <a:extLst>
              <a:ext uri="{FF2B5EF4-FFF2-40B4-BE49-F238E27FC236}">
                <a16:creationId xmlns:a16="http://schemas.microsoft.com/office/drawing/2014/main" xmlns="" id="{27147276-9B53-4A43-AED3-29CB6FEF40F1}"/>
              </a:ext>
            </a:extLst>
          </p:cNvPr>
          <p:cNvPicPr>
            <a:picLocks noChangeAspect="1"/>
          </p:cNvPicPr>
          <p:nvPr/>
        </p:nvPicPr>
        <p:blipFill>
          <a:blip r:embed="rId7"/>
          <a:stretch>
            <a:fillRect/>
          </a:stretch>
        </p:blipFill>
        <p:spPr>
          <a:xfrm rot="2358869" flipH="1" flipV="1">
            <a:off x="5221330" y="5507792"/>
            <a:ext cx="1200398" cy="1116972"/>
          </a:xfrm>
          <a:prstGeom prst="rect">
            <a:avLst/>
          </a:prstGeom>
        </p:spPr>
      </p:pic>
    </p:spTree>
    <p:extLst>
      <p:ext uri="{BB962C8B-B14F-4D97-AF65-F5344CB8AC3E}">
        <p14:creationId xmlns:p14="http://schemas.microsoft.com/office/powerpoint/2010/main" val="194863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heel(1)">
                                      <p:cBhvr>
                                        <p:cTn id="19" dur="2000"/>
                                        <p:tgtEl>
                                          <p:spTgt spid="23"/>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par>
                                <p:cTn id="26" presetID="21"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par>
                                <p:cTn id="29" presetID="21"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xmlns=""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xmlns=""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sp>
        <p:nvSpPr>
          <p:cNvPr id="6" name="TextBox 5"/>
          <p:cNvSpPr txBox="1"/>
          <p:nvPr/>
        </p:nvSpPr>
        <p:spPr>
          <a:xfrm>
            <a:off x="3291840" y="850915"/>
            <a:ext cx="8178800" cy="3416320"/>
          </a:xfrm>
          <a:prstGeom prst="rect">
            <a:avLst/>
          </a:prstGeom>
          <a:noFill/>
        </p:spPr>
        <p:txBody>
          <a:bodyPr wrap="square" rtlCol="0">
            <a:spAutoFit/>
          </a:bodyPr>
          <a:lstStyle/>
          <a:p>
            <a:pPr algn="just"/>
            <a:r>
              <a:rPr lang="en-US" sz="5400" dirty="0" smtClean="0">
                <a:solidFill>
                  <a:srgbClr val="E7374B"/>
                </a:solidFill>
              </a:rPr>
              <a:t>	</a:t>
            </a:r>
            <a:r>
              <a:rPr lang="en-US" sz="5400" dirty="0" err="1" smtClean="0">
                <a:solidFill>
                  <a:srgbClr val="E7374B"/>
                </a:solidFill>
              </a:rPr>
              <a:t>Viết</a:t>
            </a:r>
            <a:r>
              <a:rPr lang="en-US" sz="5400" dirty="0" smtClean="0">
                <a:solidFill>
                  <a:srgbClr val="E7374B"/>
                </a:solidFill>
              </a:rPr>
              <a:t> </a:t>
            </a:r>
            <a:r>
              <a:rPr lang="en-US" sz="5400" dirty="0" err="1" smtClean="0">
                <a:solidFill>
                  <a:srgbClr val="E7374B"/>
                </a:solidFill>
              </a:rPr>
              <a:t>đoạn</a:t>
            </a:r>
            <a:r>
              <a:rPr lang="en-US" sz="5400" dirty="0" smtClean="0">
                <a:solidFill>
                  <a:srgbClr val="E7374B"/>
                </a:solidFill>
              </a:rPr>
              <a:t> </a:t>
            </a:r>
            <a:r>
              <a:rPr lang="en-US" sz="5400" dirty="0" err="1" smtClean="0">
                <a:solidFill>
                  <a:srgbClr val="E7374B"/>
                </a:solidFill>
              </a:rPr>
              <a:t>văn</a:t>
            </a:r>
            <a:r>
              <a:rPr lang="en-US" sz="5400" dirty="0" smtClean="0">
                <a:solidFill>
                  <a:srgbClr val="E7374B"/>
                </a:solidFill>
              </a:rPr>
              <a:t> </a:t>
            </a:r>
            <a:r>
              <a:rPr lang="en-US" sz="5400" dirty="0" err="1" smtClean="0">
                <a:solidFill>
                  <a:srgbClr val="E7374B"/>
                </a:solidFill>
              </a:rPr>
              <a:t>nêu</a:t>
            </a:r>
            <a:r>
              <a:rPr lang="en-US" sz="5400" dirty="0" smtClean="0">
                <a:solidFill>
                  <a:srgbClr val="E7374B"/>
                </a:solidFill>
              </a:rPr>
              <a:t> </a:t>
            </a:r>
            <a:r>
              <a:rPr lang="en-US" sz="5400" dirty="0" err="1" smtClean="0">
                <a:solidFill>
                  <a:srgbClr val="E7374B"/>
                </a:solidFill>
              </a:rPr>
              <a:t>lí</a:t>
            </a:r>
            <a:r>
              <a:rPr lang="en-US" sz="5400" dirty="0" smtClean="0">
                <a:solidFill>
                  <a:srgbClr val="E7374B"/>
                </a:solidFill>
              </a:rPr>
              <a:t> do </a:t>
            </a:r>
            <a:r>
              <a:rPr lang="en-US" sz="5400" dirty="0" err="1" smtClean="0">
                <a:solidFill>
                  <a:srgbClr val="E7374B"/>
                </a:solidFill>
              </a:rPr>
              <a:t>vì</a:t>
            </a:r>
            <a:r>
              <a:rPr lang="en-US" sz="5400" dirty="0" smtClean="0">
                <a:solidFill>
                  <a:srgbClr val="E7374B"/>
                </a:solidFill>
              </a:rPr>
              <a:t> </a:t>
            </a:r>
            <a:r>
              <a:rPr lang="en-US" sz="5400" dirty="0" err="1" smtClean="0">
                <a:solidFill>
                  <a:srgbClr val="E7374B"/>
                </a:solidFill>
              </a:rPr>
              <a:t>sao</a:t>
            </a:r>
            <a:r>
              <a:rPr lang="en-US" sz="5400" dirty="0" smtClean="0">
                <a:solidFill>
                  <a:srgbClr val="E7374B"/>
                </a:solidFill>
              </a:rPr>
              <a:t> </a:t>
            </a:r>
            <a:r>
              <a:rPr lang="en-US" sz="5400" dirty="0" err="1" smtClean="0">
                <a:solidFill>
                  <a:srgbClr val="E7374B"/>
                </a:solidFill>
              </a:rPr>
              <a:t>em</a:t>
            </a:r>
            <a:r>
              <a:rPr lang="en-US" sz="5400" dirty="0" smtClean="0">
                <a:solidFill>
                  <a:srgbClr val="E7374B"/>
                </a:solidFill>
              </a:rPr>
              <a:t> </a:t>
            </a:r>
            <a:r>
              <a:rPr lang="en-US" sz="5400" dirty="0" err="1" smtClean="0">
                <a:solidFill>
                  <a:srgbClr val="E7374B"/>
                </a:solidFill>
              </a:rPr>
              <a:t>thích</a:t>
            </a:r>
            <a:r>
              <a:rPr lang="en-US" sz="5400" dirty="0" smtClean="0">
                <a:solidFill>
                  <a:srgbClr val="E7374B"/>
                </a:solidFill>
              </a:rPr>
              <a:t> (</a:t>
            </a:r>
            <a:r>
              <a:rPr lang="en-US" sz="5400" dirty="0" err="1" smtClean="0">
                <a:solidFill>
                  <a:srgbClr val="E7374B"/>
                </a:solidFill>
              </a:rPr>
              <a:t>hoặc</a:t>
            </a:r>
            <a:r>
              <a:rPr lang="en-US" sz="5400" dirty="0" smtClean="0">
                <a:solidFill>
                  <a:srgbClr val="E7374B"/>
                </a:solidFill>
              </a:rPr>
              <a:t> </a:t>
            </a:r>
            <a:r>
              <a:rPr lang="en-US" sz="5400" dirty="0" err="1" smtClean="0">
                <a:solidFill>
                  <a:srgbClr val="E7374B"/>
                </a:solidFill>
              </a:rPr>
              <a:t>không</a:t>
            </a:r>
            <a:r>
              <a:rPr lang="en-US" sz="5400" dirty="0" smtClean="0">
                <a:solidFill>
                  <a:srgbClr val="E7374B"/>
                </a:solidFill>
              </a:rPr>
              <a:t> </a:t>
            </a:r>
            <a:r>
              <a:rPr lang="en-US" sz="5400" dirty="0" err="1" smtClean="0">
                <a:solidFill>
                  <a:srgbClr val="E7374B"/>
                </a:solidFill>
              </a:rPr>
              <a:t>thích</a:t>
            </a:r>
            <a:r>
              <a:rPr lang="en-US" sz="5400" dirty="0" smtClean="0">
                <a:solidFill>
                  <a:srgbClr val="E7374B"/>
                </a:solidFill>
              </a:rPr>
              <a:t>) </a:t>
            </a:r>
            <a:r>
              <a:rPr lang="en-US" sz="5400" dirty="0" err="1" smtClean="0">
                <a:solidFill>
                  <a:srgbClr val="E7374B"/>
                </a:solidFill>
              </a:rPr>
              <a:t>một</a:t>
            </a:r>
            <a:r>
              <a:rPr lang="en-US" sz="5400" dirty="0" smtClean="0">
                <a:solidFill>
                  <a:srgbClr val="E7374B"/>
                </a:solidFill>
              </a:rPr>
              <a:t> </a:t>
            </a:r>
            <a:r>
              <a:rPr lang="en-US" sz="5400" dirty="0" err="1" smtClean="0">
                <a:solidFill>
                  <a:srgbClr val="E7374B"/>
                </a:solidFill>
              </a:rPr>
              <a:t>nhân</a:t>
            </a:r>
            <a:r>
              <a:rPr lang="en-US" sz="5400" dirty="0" smtClean="0">
                <a:solidFill>
                  <a:srgbClr val="E7374B"/>
                </a:solidFill>
              </a:rPr>
              <a:t> </a:t>
            </a:r>
            <a:r>
              <a:rPr lang="en-US" sz="5400" dirty="0" err="1" smtClean="0">
                <a:solidFill>
                  <a:srgbClr val="E7374B"/>
                </a:solidFill>
              </a:rPr>
              <a:t>vật</a:t>
            </a:r>
            <a:r>
              <a:rPr lang="en-US" sz="5400" dirty="0" smtClean="0">
                <a:solidFill>
                  <a:srgbClr val="E7374B"/>
                </a:solidFill>
              </a:rPr>
              <a:t> </a:t>
            </a:r>
            <a:r>
              <a:rPr lang="en-US" sz="5400" dirty="0" err="1" smtClean="0">
                <a:solidFill>
                  <a:srgbClr val="E7374B"/>
                </a:solidFill>
              </a:rPr>
              <a:t>trong</a:t>
            </a:r>
            <a:r>
              <a:rPr lang="en-US" sz="5400" dirty="0" smtClean="0">
                <a:solidFill>
                  <a:srgbClr val="E7374B"/>
                </a:solidFill>
              </a:rPr>
              <a:t> </a:t>
            </a:r>
            <a:r>
              <a:rPr lang="en-US" sz="5400" dirty="0" err="1" smtClean="0">
                <a:solidFill>
                  <a:srgbClr val="E7374B"/>
                </a:solidFill>
              </a:rPr>
              <a:t>câu</a:t>
            </a:r>
            <a:r>
              <a:rPr lang="en-US" sz="5400" dirty="0" smtClean="0">
                <a:solidFill>
                  <a:srgbClr val="E7374B"/>
                </a:solidFill>
              </a:rPr>
              <a:t> </a:t>
            </a:r>
            <a:r>
              <a:rPr lang="en-US" sz="5400" dirty="0" err="1" smtClean="0">
                <a:solidFill>
                  <a:srgbClr val="E7374B"/>
                </a:solidFill>
              </a:rPr>
              <a:t>chuyện</a:t>
            </a:r>
            <a:r>
              <a:rPr lang="en-US" sz="5400" dirty="0" smtClean="0">
                <a:solidFill>
                  <a:srgbClr val="E7374B"/>
                </a:solidFill>
              </a:rPr>
              <a:t> </a:t>
            </a:r>
            <a:r>
              <a:rPr lang="en-US" sz="5400" dirty="0" err="1" smtClean="0">
                <a:solidFill>
                  <a:srgbClr val="E7374B"/>
                </a:solidFill>
              </a:rPr>
              <a:t>đã</a:t>
            </a:r>
            <a:r>
              <a:rPr lang="en-US" sz="5400" dirty="0" smtClean="0">
                <a:solidFill>
                  <a:srgbClr val="E7374B"/>
                </a:solidFill>
              </a:rPr>
              <a:t> </a:t>
            </a:r>
            <a:r>
              <a:rPr lang="en-US" sz="5400" dirty="0" err="1" smtClean="0">
                <a:solidFill>
                  <a:srgbClr val="E7374B"/>
                </a:solidFill>
              </a:rPr>
              <a:t>đọc</a:t>
            </a:r>
            <a:r>
              <a:rPr lang="en-US" sz="5400" dirty="0" smtClean="0">
                <a:solidFill>
                  <a:srgbClr val="E7374B"/>
                </a:solidFill>
              </a:rPr>
              <a:t>, </a:t>
            </a:r>
            <a:r>
              <a:rPr lang="en-US" sz="5400" dirty="0" err="1" smtClean="0">
                <a:solidFill>
                  <a:srgbClr val="E7374B"/>
                </a:solidFill>
              </a:rPr>
              <a:t>đã</a:t>
            </a:r>
            <a:r>
              <a:rPr lang="en-US" sz="5400" dirty="0" smtClean="0">
                <a:solidFill>
                  <a:srgbClr val="E7374B"/>
                </a:solidFill>
              </a:rPr>
              <a:t> </a:t>
            </a:r>
            <a:r>
              <a:rPr lang="en-US" sz="5400" dirty="0" err="1" smtClean="0">
                <a:solidFill>
                  <a:srgbClr val="E7374B"/>
                </a:solidFill>
              </a:rPr>
              <a:t>nghe</a:t>
            </a:r>
            <a:r>
              <a:rPr lang="en-US" sz="5400" dirty="0" smtClean="0">
                <a:solidFill>
                  <a:srgbClr val="E7374B"/>
                </a:solidFill>
              </a:rPr>
              <a:t>.</a:t>
            </a:r>
            <a:endParaRPr lang="en-US" sz="5400" dirty="0">
              <a:solidFill>
                <a:srgbClr val="E7374B"/>
              </a:solidFill>
            </a:endParaRPr>
          </a:p>
        </p:txBody>
      </p:sp>
      <p:grpSp>
        <p:nvGrpSpPr>
          <p:cNvPr id="10" name="Group 9"/>
          <p:cNvGrpSpPr/>
          <p:nvPr/>
        </p:nvGrpSpPr>
        <p:grpSpPr>
          <a:xfrm>
            <a:off x="170059" y="1805639"/>
            <a:ext cx="4562876" cy="4557443"/>
            <a:chOff x="388146" y="-308205"/>
            <a:chExt cx="4562876" cy="4557443"/>
          </a:xfrm>
        </p:grpSpPr>
        <p:pic>
          <p:nvPicPr>
            <p:cNvPr id="5" name="图片 9">
              <a:extLst>
                <a:ext uri="{FF2B5EF4-FFF2-40B4-BE49-F238E27FC236}">
                  <a16:creationId xmlns:a16="http://schemas.microsoft.com/office/drawing/2014/main" xmlns="" id="{7FA20E34-C46A-436C-BEAE-E93AC63CC478}"/>
                </a:ext>
              </a:extLst>
            </p:cNvPr>
            <p:cNvPicPr>
              <a:picLocks noChangeAspect="1"/>
            </p:cNvPicPr>
            <p:nvPr/>
          </p:nvPicPr>
          <p:blipFill>
            <a:blip r:embed="rId4"/>
            <a:stretch>
              <a:fillRect/>
            </a:stretch>
          </p:blipFill>
          <p:spPr>
            <a:xfrm>
              <a:off x="388146" y="-308205"/>
              <a:ext cx="4562876" cy="4557443"/>
            </a:xfrm>
            <a:prstGeom prst="rect">
              <a:avLst/>
            </a:prstGeom>
          </p:spPr>
        </p:pic>
        <p:pic>
          <p:nvPicPr>
            <p:cNvPr id="9" name="Picture 8"/>
            <p:cNvPicPr>
              <a:picLocks noChangeAspect="1"/>
            </p:cNvPicPr>
            <p:nvPr/>
          </p:nvPicPr>
          <p:blipFill>
            <a:blip r:embed="rId5"/>
            <a:stretch>
              <a:fillRect/>
            </a:stretch>
          </p:blipFill>
          <p:spPr>
            <a:xfrm rot="417365">
              <a:off x="1561968" y="335756"/>
              <a:ext cx="1201016" cy="2645893"/>
            </a:xfrm>
            <a:prstGeom prst="rect">
              <a:avLst/>
            </a:prstGeom>
          </p:spPr>
        </p:pic>
      </p:grpSp>
    </p:spTree>
    <p:extLst>
      <p:ext uri="{BB962C8B-B14F-4D97-AF65-F5344CB8AC3E}">
        <p14:creationId xmlns:p14="http://schemas.microsoft.com/office/powerpoint/2010/main" val="209954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xmlns=""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xmlns=""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sp>
        <p:nvSpPr>
          <p:cNvPr id="5" name="TextBox 4"/>
          <p:cNvSpPr txBox="1"/>
          <p:nvPr/>
        </p:nvSpPr>
        <p:spPr>
          <a:xfrm>
            <a:off x="780984" y="1930254"/>
            <a:ext cx="10595096" cy="4401205"/>
          </a:xfrm>
          <a:prstGeom prst="rect">
            <a:avLst/>
          </a:prstGeom>
          <a:noFill/>
        </p:spPr>
        <p:txBody>
          <a:bodyPr wrap="square" rtlCol="0">
            <a:spAutoFit/>
          </a:bodyPr>
          <a:lstStyle/>
          <a:p>
            <a:pPr algn="just"/>
            <a:r>
              <a:rPr lang="en-US" sz="4000" dirty="0" smtClean="0">
                <a:solidFill>
                  <a:srgbClr val="6BAD00"/>
                </a:solidFill>
              </a:rPr>
              <a:t>G: </a:t>
            </a:r>
          </a:p>
          <a:p>
            <a:pPr marL="685800" indent="-685800" algn="just">
              <a:buFontTx/>
              <a:buChar char="-"/>
            </a:pPr>
            <a:r>
              <a:rPr lang="en-US" sz="4000" dirty="0" err="1" smtClean="0">
                <a:solidFill>
                  <a:srgbClr val="6BAD00"/>
                </a:solidFill>
              </a:rPr>
              <a:t>Tên</a:t>
            </a:r>
            <a:r>
              <a:rPr lang="en-US" sz="4000" dirty="0" smtClean="0">
                <a:solidFill>
                  <a:srgbClr val="6BAD00"/>
                </a:solidFill>
              </a:rPr>
              <a:t> </a:t>
            </a:r>
            <a:r>
              <a:rPr lang="en-US" sz="4000" dirty="0" err="1" smtClean="0">
                <a:solidFill>
                  <a:srgbClr val="6BAD00"/>
                </a:solidFill>
              </a:rPr>
              <a:t>câu</a:t>
            </a:r>
            <a:r>
              <a:rPr lang="en-US" sz="4000" dirty="0" smtClean="0">
                <a:solidFill>
                  <a:srgbClr val="6BAD00"/>
                </a:solidFill>
              </a:rPr>
              <a:t> </a:t>
            </a:r>
            <a:r>
              <a:rPr lang="en-US" sz="4000" dirty="0" err="1" smtClean="0">
                <a:solidFill>
                  <a:srgbClr val="6BAD00"/>
                </a:solidFill>
              </a:rPr>
              <a:t>chuyện</a:t>
            </a:r>
            <a:r>
              <a:rPr lang="en-US" sz="4000" dirty="0" smtClean="0">
                <a:solidFill>
                  <a:srgbClr val="6BAD00"/>
                </a:solidFill>
              </a:rPr>
              <a:t> </a:t>
            </a:r>
            <a:r>
              <a:rPr lang="en-US" sz="4000" dirty="0" err="1" smtClean="0">
                <a:solidFill>
                  <a:srgbClr val="6BAD00"/>
                </a:solidFill>
              </a:rPr>
              <a:t>là</a:t>
            </a:r>
            <a:r>
              <a:rPr lang="en-US" sz="4000" dirty="0" smtClean="0">
                <a:solidFill>
                  <a:srgbClr val="6BAD00"/>
                </a:solidFill>
              </a:rPr>
              <a:t> </a:t>
            </a:r>
            <a:r>
              <a:rPr lang="en-US" sz="4000" dirty="0" err="1" smtClean="0">
                <a:solidFill>
                  <a:srgbClr val="6BAD00"/>
                </a:solidFill>
              </a:rPr>
              <a:t>gì</a:t>
            </a:r>
            <a:r>
              <a:rPr lang="en-US" sz="4000" dirty="0" smtClean="0">
                <a:solidFill>
                  <a:srgbClr val="6BAD00"/>
                </a:solidFill>
              </a:rPr>
              <a:t>?</a:t>
            </a:r>
          </a:p>
          <a:p>
            <a:pPr marL="685800" indent="-685800" algn="just">
              <a:buFontTx/>
              <a:buChar char="-"/>
            </a:pPr>
            <a:r>
              <a:rPr lang="en-US" sz="4000" dirty="0" err="1" smtClean="0">
                <a:solidFill>
                  <a:srgbClr val="6BAD00"/>
                </a:solidFill>
              </a:rPr>
              <a:t>Nhân</a:t>
            </a:r>
            <a:r>
              <a:rPr lang="en-US" sz="4000" dirty="0" smtClean="0">
                <a:solidFill>
                  <a:srgbClr val="6BAD00"/>
                </a:solidFill>
              </a:rPr>
              <a:t> </a:t>
            </a:r>
            <a:r>
              <a:rPr lang="en-US" sz="4000" dirty="0" err="1" smtClean="0">
                <a:solidFill>
                  <a:srgbClr val="6BAD00"/>
                </a:solidFill>
              </a:rPr>
              <a:t>vật</a:t>
            </a:r>
            <a:r>
              <a:rPr lang="en-US" sz="4000" dirty="0" smtClean="0">
                <a:solidFill>
                  <a:srgbClr val="6BAD00"/>
                </a:solidFill>
              </a:rPr>
              <a:t> </a:t>
            </a:r>
            <a:r>
              <a:rPr lang="en-US" sz="4000" dirty="0" err="1" smtClean="0">
                <a:solidFill>
                  <a:srgbClr val="6BAD00"/>
                </a:solidFill>
              </a:rPr>
              <a:t>được</a:t>
            </a:r>
            <a:r>
              <a:rPr lang="en-US" sz="4000" dirty="0" smtClean="0">
                <a:solidFill>
                  <a:srgbClr val="6BAD00"/>
                </a:solidFill>
              </a:rPr>
              <a:t> </a:t>
            </a:r>
            <a:r>
              <a:rPr lang="en-US" sz="4000" dirty="0" err="1" smtClean="0">
                <a:solidFill>
                  <a:srgbClr val="6BAD00"/>
                </a:solidFill>
              </a:rPr>
              <a:t>nói</a:t>
            </a:r>
            <a:r>
              <a:rPr lang="en-US" sz="4000" dirty="0" smtClean="0">
                <a:solidFill>
                  <a:srgbClr val="6BAD00"/>
                </a:solidFill>
              </a:rPr>
              <a:t> </a:t>
            </a:r>
            <a:r>
              <a:rPr lang="en-US" sz="4000" dirty="0" err="1" smtClean="0">
                <a:solidFill>
                  <a:srgbClr val="6BAD00"/>
                </a:solidFill>
              </a:rPr>
              <a:t>đến</a:t>
            </a:r>
            <a:r>
              <a:rPr lang="en-US" sz="4000" dirty="0" smtClean="0">
                <a:solidFill>
                  <a:srgbClr val="6BAD00"/>
                </a:solidFill>
              </a:rPr>
              <a:t> </a:t>
            </a:r>
            <a:r>
              <a:rPr lang="en-US" sz="4000" dirty="0" err="1" smtClean="0">
                <a:solidFill>
                  <a:srgbClr val="6BAD00"/>
                </a:solidFill>
              </a:rPr>
              <a:t>là</a:t>
            </a:r>
            <a:r>
              <a:rPr lang="en-US" sz="4000" dirty="0" smtClean="0">
                <a:solidFill>
                  <a:srgbClr val="6BAD00"/>
                </a:solidFill>
              </a:rPr>
              <a:t> </a:t>
            </a:r>
            <a:r>
              <a:rPr lang="en-US" sz="4000" dirty="0" err="1" smtClean="0">
                <a:solidFill>
                  <a:srgbClr val="6BAD00"/>
                </a:solidFill>
              </a:rPr>
              <a:t>ai</a:t>
            </a:r>
            <a:r>
              <a:rPr lang="en-US" sz="4000" dirty="0" smtClean="0">
                <a:solidFill>
                  <a:srgbClr val="6BAD00"/>
                </a:solidFill>
              </a:rPr>
              <a:t>?</a:t>
            </a:r>
          </a:p>
          <a:p>
            <a:pPr marL="685800" indent="-685800" algn="just">
              <a:buFontTx/>
              <a:buChar char="-"/>
            </a:pPr>
            <a:r>
              <a:rPr lang="en-US" sz="4000" dirty="0" err="1" smtClean="0">
                <a:solidFill>
                  <a:srgbClr val="6BAD00"/>
                </a:solidFill>
              </a:rPr>
              <a:t>Nhân</a:t>
            </a:r>
            <a:r>
              <a:rPr lang="en-US" sz="4000" dirty="0" smtClean="0">
                <a:solidFill>
                  <a:srgbClr val="6BAD00"/>
                </a:solidFill>
              </a:rPr>
              <a:t> </a:t>
            </a:r>
            <a:r>
              <a:rPr lang="en-US" sz="4000" dirty="0" err="1" smtClean="0">
                <a:solidFill>
                  <a:srgbClr val="6BAD00"/>
                </a:solidFill>
              </a:rPr>
              <a:t>vật</a:t>
            </a:r>
            <a:r>
              <a:rPr lang="en-US" sz="4000" dirty="0" smtClean="0">
                <a:solidFill>
                  <a:srgbClr val="6BAD00"/>
                </a:solidFill>
              </a:rPr>
              <a:t> </a:t>
            </a:r>
            <a:r>
              <a:rPr lang="en-US" sz="4000" dirty="0" err="1" smtClean="0">
                <a:solidFill>
                  <a:srgbClr val="6BAD00"/>
                </a:solidFill>
              </a:rPr>
              <a:t>đó</a:t>
            </a:r>
            <a:r>
              <a:rPr lang="en-US" sz="4000" dirty="0" smtClean="0">
                <a:solidFill>
                  <a:srgbClr val="6BAD00"/>
                </a:solidFill>
              </a:rPr>
              <a:t> </a:t>
            </a:r>
            <a:r>
              <a:rPr lang="en-US" sz="4000" dirty="0" err="1" smtClean="0">
                <a:solidFill>
                  <a:srgbClr val="6BAD00"/>
                </a:solidFill>
              </a:rPr>
              <a:t>có</a:t>
            </a:r>
            <a:r>
              <a:rPr lang="en-US" sz="4000" dirty="0" smtClean="0">
                <a:solidFill>
                  <a:srgbClr val="6BAD00"/>
                </a:solidFill>
              </a:rPr>
              <a:t> </a:t>
            </a:r>
            <a:r>
              <a:rPr lang="en-US" sz="4000" dirty="0" err="1" smtClean="0">
                <a:solidFill>
                  <a:srgbClr val="6BAD00"/>
                </a:solidFill>
              </a:rPr>
              <a:t>đặc</a:t>
            </a:r>
            <a:r>
              <a:rPr lang="en-US" sz="4000" dirty="0" smtClean="0">
                <a:solidFill>
                  <a:srgbClr val="6BAD00"/>
                </a:solidFill>
              </a:rPr>
              <a:t> </a:t>
            </a:r>
            <a:r>
              <a:rPr lang="en-US" sz="4000" dirty="0" err="1" smtClean="0">
                <a:solidFill>
                  <a:srgbClr val="6BAD00"/>
                </a:solidFill>
              </a:rPr>
              <a:t>điểm</a:t>
            </a:r>
            <a:r>
              <a:rPr lang="en-US" sz="4000" dirty="0" smtClean="0">
                <a:solidFill>
                  <a:srgbClr val="6BAD00"/>
                </a:solidFill>
              </a:rPr>
              <a:t> (</a:t>
            </a:r>
            <a:r>
              <a:rPr lang="en-US" sz="4000" dirty="0" err="1" smtClean="0">
                <a:solidFill>
                  <a:srgbClr val="6BAD00"/>
                </a:solidFill>
              </a:rPr>
              <a:t>hình</a:t>
            </a:r>
            <a:r>
              <a:rPr lang="en-US" sz="4000" dirty="0" smtClean="0">
                <a:solidFill>
                  <a:srgbClr val="6BAD00"/>
                </a:solidFill>
              </a:rPr>
              <a:t> </a:t>
            </a:r>
            <a:r>
              <a:rPr lang="en-US" sz="4000" dirty="0" err="1" smtClean="0">
                <a:solidFill>
                  <a:srgbClr val="6BAD00"/>
                </a:solidFill>
              </a:rPr>
              <a:t>dáng</a:t>
            </a:r>
            <a:r>
              <a:rPr lang="en-US" sz="4000" dirty="0" smtClean="0">
                <a:solidFill>
                  <a:srgbClr val="6BAD00"/>
                </a:solidFill>
              </a:rPr>
              <a:t>, </a:t>
            </a:r>
            <a:r>
              <a:rPr lang="en-US" sz="4000" dirty="0" err="1" smtClean="0">
                <a:solidFill>
                  <a:srgbClr val="6BAD00"/>
                </a:solidFill>
              </a:rPr>
              <a:t>lời</a:t>
            </a:r>
            <a:r>
              <a:rPr lang="en-US" sz="4000" dirty="0" smtClean="0">
                <a:solidFill>
                  <a:srgbClr val="6BAD00"/>
                </a:solidFill>
              </a:rPr>
              <a:t> </a:t>
            </a:r>
            <a:r>
              <a:rPr lang="en-US" sz="4000" dirty="0" err="1" smtClean="0">
                <a:solidFill>
                  <a:srgbClr val="6BAD00"/>
                </a:solidFill>
              </a:rPr>
              <a:t>nói</a:t>
            </a:r>
            <a:r>
              <a:rPr lang="en-US" sz="4000" dirty="0" smtClean="0">
                <a:solidFill>
                  <a:srgbClr val="6BAD00"/>
                </a:solidFill>
              </a:rPr>
              <a:t>, </a:t>
            </a:r>
            <a:r>
              <a:rPr lang="en-US" sz="4000" dirty="0" err="1" smtClean="0">
                <a:solidFill>
                  <a:srgbClr val="6BAD00"/>
                </a:solidFill>
              </a:rPr>
              <a:t>tính</a:t>
            </a:r>
            <a:r>
              <a:rPr lang="en-US" sz="4000" dirty="0" smtClean="0">
                <a:solidFill>
                  <a:srgbClr val="6BAD00"/>
                </a:solidFill>
              </a:rPr>
              <a:t> </a:t>
            </a:r>
            <a:r>
              <a:rPr lang="en-US" sz="4000" dirty="0" err="1" smtClean="0">
                <a:solidFill>
                  <a:srgbClr val="6BAD00"/>
                </a:solidFill>
              </a:rPr>
              <a:t>nết</a:t>
            </a:r>
            <a:r>
              <a:rPr lang="en-US" sz="4000" dirty="0" smtClean="0">
                <a:solidFill>
                  <a:srgbClr val="6BAD00"/>
                </a:solidFill>
              </a:rPr>
              <a:t>,…) </a:t>
            </a:r>
            <a:r>
              <a:rPr lang="en-US" sz="4000" dirty="0" err="1" smtClean="0">
                <a:solidFill>
                  <a:srgbClr val="6BAD00"/>
                </a:solidFill>
              </a:rPr>
              <a:t>thế</a:t>
            </a:r>
            <a:r>
              <a:rPr lang="en-US" sz="4000" dirty="0" smtClean="0">
                <a:solidFill>
                  <a:srgbClr val="6BAD00"/>
                </a:solidFill>
              </a:rPr>
              <a:t> </a:t>
            </a:r>
            <a:r>
              <a:rPr lang="en-US" sz="4000" dirty="0" err="1" smtClean="0">
                <a:solidFill>
                  <a:srgbClr val="6BAD00"/>
                </a:solidFill>
              </a:rPr>
              <a:t>nào</a:t>
            </a:r>
            <a:r>
              <a:rPr lang="en-US" sz="4000" dirty="0" smtClean="0">
                <a:solidFill>
                  <a:srgbClr val="6BAD00"/>
                </a:solidFill>
              </a:rPr>
              <a:t>?</a:t>
            </a:r>
          </a:p>
          <a:p>
            <a:pPr marL="685800" indent="-685800" algn="just">
              <a:buFontTx/>
              <a:buChar char="-"/>
            </a:pPr>
            <a:r>
              <a:rPr lang="en-US" sz="4000" dirty="0" err="1" smtClean="0">
                <a:solidFill>
                  <a:srgbClr val="6BAD00"/>
                </a:solidFill>
              </a:rPr>
              <a:t>Em</a:t>
            </a:r>
            <a:r>
              <a:rPr lang="en-US" sz="4000" dirty="0" smtClean="0">
                <a:solidFill>
                  <a:srgbClr val="6BAD00"/>
                </a:solidFill>
              </a:rPr>
              <a:t> </a:t>
            </a:r>
            <a:r>
              <a:rPr lang="en-US" sz="4000" dirty="0" err="1" smtClean="0">
                <a:solidFill>
                  <a:srgbClr val="6BAD00"/>
                </a:solidFill>
              </a:rPr>
              <a:t>thích</a:t>
            </a:r>
            <a:r>
              <a:rPr lang="en-US" sz="4000" dirty="0" smtClean="0">
                <a:solidFill>
                  <a:srgbClr val="6BAD00"/>
                </a:solidFill>
              </a:rPr>
              <a:t> (</a:t>
            </a:r>
            <a:r>
              <a:rPr lang="en-US" sz="4000" dirty="0" err="1" smtClean="0">
                <a:solidFill>
                  <a:srgbClr val="6BAD00"/>
                </a:solidFill>
              </a:rPr>
              <a:t>hoặc</a:t>
            </a:r>
            <a:r>
              <a:rPr lang="en-US" sz="4000" dirty="0" smtClean="0">
                <a:solidFill>
                  <a:srgbClr val="6BAD00"/>
                </a:solidFill>
              </a:rPr>
              <a:t> </a:t>
            </a:r>
            <a:r>
              <a:rPr lang="en-US" sz="4000" dirty="0" err="1" smtClean="0">
                <a:solidFill>
                  <a:srgbClr val="6BAD00"/>
                </a:solidFill>
              </a:rPr>
              <a:t>không</a:t>
            </a:r>
            <a:r>
              <a:rPr lang="en-US" sz="4000" dirty="0" smtClean="0">
                <a:solidFill>
                  <a:srgbClr val="6BAD00"/>
                </a:solidFill>
              </a:rPr>
              <a:t> </a:t>
            </a:r>
            <a:r>
              <a:rPr lang="en-US" sz="4000" dirty="0" err="1" smtClean="0">
                <a:solidFill>
                  <a:srgbClr val="6BAD00"/>
                </a:solidFill>
              </a:rPr>
              <a:t>thích</a:t>
            </a:r>
            <a:r>
              <a:rPr lang="en-US" sz="4000" dirty="0" smtClean="0">
                <a:solidFill>
                  <a:srgbClr val="6BAD00"/>
                </a:solidFill>
              </a:rPr>
              <a:t>) </a:t>
            </a:r>
            <a:r>
              <a:rPr lang="en-US" sz="4000" dirty="0" err="1" smtClean="0">
                <a:solidFill>
                  <a:srgbClr val="6BAD00"/>
                </a:solidFill>
              </a:rPr>
              <a:t>điều</a:t>
            </a:r>
            <a:r>
              <a:rPr lang="en-US" sz="4000" dirty="0" smtClean="0">
                <a:solidFill>
                  <a:srgbClr val="6BAD00"/>
                </a:solidFill>
              </a:rPr>
              <a:t> </a:t>
            </a:r>
            <a:r>
              <a:rPr lang="en-US" sz="4000" dirty="0" err="1" smtClean="0">
                <a:solidFill>
                  <a:srgbClr val="6BAD00"/>
                </a:solidFill>
              </a:rPr>
              <a:t>gì</a:t>
            </a:r>
            <a:r>
              <a:rPr lang="en-US" sz="4000" dirty="0" smtClean="0">
                <a:solidFill>
                  <a:srgbClr val="6BAD00"/>
                </a:solidFill>
              </a:rPr>
              <a:t> ở </a:t>
            </a:r>
            <a:r>
              <a:rPr lang="en-US" sz="4000" dirty="0" err="1" smtClean="0">
                <a:solidFill>
                  <a:srgbClr val="6BAD00"/>
                </a:solidFill>
              </a:rPr>
              <a:t>nhân</a:t>
            </a:r>
            <a:r>
              <a:rPr lang="en-US" sz="4000" dirty="0" smtClean="0">
                <a:solidFill>
                  <a:srgbClr val="6BAD00"/>
                </a:solidFill>
              </a:rPr>
              <a:t> </a:t>
            </a:r>
            <a:r>
              <a:rPr lang="en-US" sz="4000" dirty="0" err="1" smtClean="0">
                <a:solidFill>
                  <a:srgbClr val="6BAD00"/>
                </a:solidFill>
              </a:rPr>
              <a:t>vật</a:t>
            </a:r>
            <a:r>
              <a:rPr lang="en-US" sz="4000" dirty="0" smtClean="0">
                <a:solidFill>
                  <a:srgbClr val="6BAD00"/>
                </a:solidFill>
              </a:rPr>
              <a:t> </a:t>
            </a:r>
            <a:r>
              <a:rPr lang="en-US" sz="4000" dirty="0" err="1" smtClean="0">
                <a:solidFill>
                  <a:srgbClr val="6BAD00"/>
                </a:solidFill>
              </a:rPr>
              <a:t>đó</a:t>
            </a:r>
            <a:r>
              <a:rPr lang="en-US" sz="4000" dirty="0" smtClean="0">
                <a:solidFill>
                  <a:srgbClr val="6BAD00"/>
                </a:solidFill>
              </a:rPr>
              <a:t>? </a:t>
            </a:r>
            <a:r>
              <a:rPr lang="en-US" sz="4000" dirty="0" err="1" smtClean="0">
                <a:solidFill>
                  <a:srgbClr val="6BAD00"/>
                </a:solidFill>
              </a:rPr>
              <a:t>Vì</a:t>
            </a:r>
            <a:r>
              <a:rPr lang="en-US" sz="4000" dirty="0" smtClean="0">
                <a:solidFill>
                  <a:srgbClr val="6BAD00"/>
                </a:solidFill>
              </a:rPr>
              <a:t> </a:t>
            </a:r>
            <a:r>
              <a:rPr lang="en-US" sz="4000" dirty="0" err="1" smtClean="0">
                <a:solidFill>
                  <a:srgbClr val="6BAD00"/>
                </a:solidFill>
              </a:rPr>
              <a:t>sao</a:t>
            </a:r>
            <a:r>
              <a:rPr lang="en-US" sz="4000" dirty="0" smtClean="0">
                <a:solidFill>
                  <a:srgbClr val="6BAD00"/>
                </a:solidFill>
              </a:rPr>
              <a:t>?</a:t>
            </a:r>
            <a:endParaRPr lang="en-US" sz="4000" dirty="0">
              <a:solidFill>
                <a:srgbClr val="6BAD00"/>
              </a:solidFill>
            </a:endParaRPr>
          </a:p>
        </p:txBody>
      </p:sp>
      <p:pic>
        <p:nvPicPr>
          <p:cNvPr id="4" name="Picture 3"/>
          <p:cNvPicPr>
            <a:picLocks noChangeAspect="1"/>
          </p:cNvPicPr>
          <p:nvPr/>
        </p:nvPicPr>
        <p:blipFill>
          <a:blip r:embed="rId4"/>
          <a:stretch>
            <a:fillRect/>
          </a:stretch>
        </p:blipFill>
        <p:spPr>
          <a:xfrm>
            <a:off x="907828" y="442079"/>
            <a:ext cx="11010330" cy="1511939"/>
          </a:xfrm>
          <a:prstGeom prst="rect">
            <a:avLst/>
          </a:prstGeom>
        </p:spPr>
      </p:pic>
    </p:spTree>
    <p:extLst>
      <p:ext uri="{BB962C8B-B14F-4D97-AF65-F5344CB8AC3E}">
        <p14:creationId xmlns:p14="http://schemas.microsoft.com/office/powerpoint/2010/main" val="293335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xmlns=""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xmlns=""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2857" y="401776"/>
            <a:ext cx="8986283" cy="48528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16" y="2828195"/>
            <a:ext cx="2591025" cy="40298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247" y="2696039"/>
            <a:ext cx="2158171" cy="3993226"/>
          </a:xfrm>
          <a:prstGeom prst="rect">
            <a:avLst/>
          </a:prstGeom>
        </p:spPr>
      </p:pic>
      <p:pic>
        <p:nvPicPr>
          <p:cNvPr id="12" name="Picture 11"/>
          <p:cNvPicPr>
            <a:picLocks noChangeAspect="1"/>
          </p:cNvPicPr>
          <p:nvPr/>
        </p:nvPicPr>
        <p:blipFill>
          <a:blip r:embed="rId7"/>
          <a:stretch>
            <a:fillRect/>
          </a:stretch>
        </p:blipFill>
        <p:spPr>
          <a:xfrm>
            <a:off x="2742907" y="697011"/>
            <a:ext cx="6706181" cy="3664014"/>
          </a:xfrm>
          <a:prstGeom prst="rect">
            <a:avLst/>
          </a:prstGeom>
        </p:spPr>
      </p:pic>
    </p:spTree>
    <p:extLst>
      <p:ext uri="{BB962C8B-B14F-4D97-AF65-F5344CB8AC3E}">
        <p14:creationId xmlns:p14="http://schemas.microsoft.com/office/powerpoint/2010/main" val="4275918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8B8D8E1-ED1E-4B40-A77B-B882ED817A9D}"/>
              </a:ext>
            </a:extLst>
          </p:cNvPr>
          <p:cNvPicPr>
            <a:picLocks noChangeAspect="1"/>
          </p:cNvPicPr>
          <p:nvPr/>
        </p:nvPicPr>
        <p:blipFill>
          <a:blip r:embed="rId2"/>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xmlns=""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xmlns="" id="{6CF9726D-6497-4163-A985-B289F11F5221}"/>
              </a:ext>
            </a:extLst>
          </p:cNvPr>
          <p:cNvPicPr>
            <a:picLocks noChangeAspect="1"/>
          </p:cNvPicPr>
          <p:nvPr/>
        </p:nvPicPr>
        <p:blipFill>
          <a:blip r:embed="rId3"/>
          <a:stretch>
            <a:fillRect/>
          </a:stretch>
        </p:blipFill>
        <p:spPr>
          <a:xfrm>
            <a:off x="388146" y="481414"/>
            <a:ext cx="785676" cy="739002"/>
          </a:xfrm>
          <a:prstGeom prst="rect">
            <a:avLst/>
          </a:prstGeom>
        </p:spPr>
      </p:pic>
      <p:pic>
        <p:nvPicPr>
          <p:cNvPr id="9" name="Picture 8"/>
          <p:cNvPicPr>
            <a:picLocks noChangeAspect="1"/>
          </p:cNvPicPr>
          <p:nvPr/>
        </p:nvPicPr>
        <p:blipFill>
          <a:blip r:embed="rId4"/>
          <a:stretch>
            <a:fillRect/>
          </a:stretch>
        </p:blipFill>
        <p:spPr>
          <a:xfrm>
            <a:off x="3120894" y="481414"/>
            <a:ext cx="5950212" cy="38591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2725" y="2828195"/>
            <a:ext cx="2591025" cy="402980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4676" y="2705132"/>
            <a:ext cx="2158171" cy="3993226"/>
          </a:xfrm>
          <a:prstGeom prst="rect">
            <a:avLst/>
          </a:prstGeom>
        </p:spPr>
      </p:pic>
    </p:spTree>
    <p:extLst>
      <p:ext uri="{BB962C8B-B14F-4D97-AF65-F5344CB8AC3E}">
        <p14:creationId xmlns:p14="http://schemas.microsoft.com/office/powerpoint/2010/main" val="235583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8B8D8E1-ED1E-4B40-A77B-B882ED817A9D}"/>
              </a:ext>
            </a:extLst>
          </p:cNvPr>
          <p:cNvPicPr>
            <a:picLocks noChangeAspect="1"/>
          </p:cNvPicPr>
          <p:nvPr/>
        </p:nvPicPr>
        <p:blipFill>
          <a:blip r:embed="rId3"/>
          <a:stretch>
            <a:fillRect/>
          </a:stretch>
        </p:blipFill>
        <p:spPr>
          <a:xfrm>
            <a:off x="0" y="1714"/>
            <a:ext cx="12192000" cy="6854572"/>
          </a:xfrm>
          <a:prstGeom prst="rect">
            <a:avLst/>
          </a:prstGeom>
        </p:spPr>
      </p:pic>
      <p:sp>
        <p:nvSpPr>
          <p:cNvPr id="7" name="矩形: 圆角 6">
            <a:extLst>
              <a:ext uri="{FF2B5EF4-FFF2-40B4-BE49-F238E27FC236}">
                <a16:creationId xmlns:a16="http://schemas.microsoft.com/office/drawing/2014/main" xmlns="" id="{E506CC9B-0B3B-4B75-9041-034320393AE6}"/>
              </a:ext>
            </a:extLst>
          </p:cNvPr>
          <p:cNvSpPr/>
          <p:nvPr/>
        </p:nvSpPr>
        <p:spPr>
          <a:xfrm>
            <a:off x="330994" y="335756"/>
            <a:ext cx="11530012" cy="6186488"/>
          </a:xfrm>
          <a:prstGeom prst="roundRect">
            <a:avLst>
              <a:gd name="adj" fmla="val 3048"/>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smtClean="0">
                <a:solidFill>
                  <a:srgbClr val="222222"/>
                </a:solidFill>
                <a:latin typeface="Calibri" panose="020F0502020204030204" pitchFamily="34" charset="0"/>
                <a:cs typeface="Calibri" panose="020F0502020204030204" pitchFamily="34" charset="0"/>
              </a:rPr>
              <a:t>	</a:t>
            </a:r>
            <a:endParaRPr kumimoji="0" lang="zh-CN" altLang="en-US" sz="4000" b="0" i="0" u="none" strike="noStrike" kern="1200" cap="none" spc="0" normalizeH="0" baseline="0" noProof="0" dirty="0">
              <a:ln>
                <a:noFill/>
              </a:ln>
              <a:solidFill>
                <a:srgbClr val="E7374B"/>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图片 7">
            <a:extLst>
              <a:ext uri="{FF2B5EF4-FFF2-40B4-BE49-F238E27FC236}">
                <a16:creationId xmlns:a16="http://schemas.microsoft.com/office/drawing/2014/main" xmlns="" id="{6CF9726D-6497-4163-A985-B289F11F5221}"/>
              </a:ext>
            </a:extLst>
          </p:cNvPr>
          <p:cNvPicPr>
            <a:picLocks noChangeAspect="1"/>
          </p:cNvPicPr>
          <p:nvPr/>
        </p:nvPicPr>
        <p:blipFill>
          <a:blip r:embed="rId4"/>
          <a:stretch>
            <a:fillRect/>
          </a:stretch>
        </p:blipFill>
        <p:spPr>
          <a:xfrm>
            <a:off x="388146" y="481414"/>
            <a:ext cx="785676" cy="739002"/>
          </a:xfrm>
          <a:prstGeom prst="rect">
            <a:avLst/>
          </a:prstGeom>
        </p:spPr>
      </p:pic>
      <p:sp>
        <p:nvSpPr>
          <p:cNvPr id="4" name="Rounded Rectangle 3"/>
          <p:cNvSpPr/>
          <p:nvPr/>
        </p:nvSpPr>
        <p:spPr>
          <a:xfrm>
            <a:off x="1547775" y="992724"/>
            <a:ext cx="9972708" cy="660400"/>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03852" y="1702462"/>
            <a:ext cx="7280308" cy="660400"/>
          </a:xfrm>
          <a:prstGeom prst="roundRect">
            <a:avLst/>
          </a:prstGeom>
          <a:solidFill>
            <a:srgbClr val="FFFF00"/>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947994" y="1702462"/>
            <a:ext cx="3572489" cy="660400"/>
          </a:xfrm>
          <a:prstGeom prst="roundRect">
            <a:avLst/>
          </a:prstGeom>
          <a:solidFill>
            <a:srgbClr val="00B0F0"/>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03851" y="2412200"/>
            <a:ext cx="7718345" cy="660400"/>
          </a:xfrm>
          <a:prstGeom prst="roundRect">
            <a:avLst/>
          </a:prstGeom>
          <a:solidFill>
            <a:srgbClr val="00B0F0"/>
          </a:solid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454015" y="2412200"/>
            <a:ext cx="3134134" cy="660400"/>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03850" y="3097084"/>
            <a:ext cx="10984297" cy="660400"/>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03850" y="3806822"/>
            <a:ext cx="1699512" cy="660400"/>
          </a:xfrm>
          <a:prstGeom prst="roundRect">
            <a:avLst/>
          </a:prstGeom>
          <a:solidFill>
            <a:schemeClr val="accent2">
              <a:lumMod val="60000"/>
              <a:lumOff val="4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519068" y="3796951"/>
            <a:ext cx="9069079" cy="660400"/>
          </a:xfrm>
          <a:prstGeom prst="roundRect">
            <a:avLst/>
          </a:prstGeom>
          <a:solidFill>
            <a:schemeClr val="accent3">
              <a:lumMod val="20000"/>
              <a:lumOff val="80000"/>
            </a:schemeClr>
          </a:solid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03850" y="4493973"/>
            <a:ext cx="10984297" cy="1895252"/>
          </a:xfrm>
          <a:prstGeom prst="roundRect">
            <a:avLst/>
          </a:prstGeom>
          <a:solidFill>
            <a:schemeClr val="accent3">
              <a:lumMod val="20000"/>
              <a:lumOff val="80000"/>
            </a:schemeClr>
          </a:solidFill>
          <a:ln>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3852" y="992724"/>
            <a:ext cx="10984296" cy="5509200"/>
          </a:xfrm>
          <a:prstGeom prst="rect">
            <a:avLst/>
          </a:prstGeom>
        </p:spPr>
        <p:txBody>
          <a:bodyPr wrap="square">
            <a:spAutoFit/>
          </a:bodyPr>
          <a:lstStyle/>
          <a:p>
            <a:pPr lvl="0" algn="just">
              <a:defRPr/>
            </a:pPr>
            <a:r>
              <a:rPr lang="en-US" sz="4400" dirty="0" smtClean="0">
                <a:solidFill>
                  <a:srgbClr val="E7374B"/>
                </a:solidFill>
                <a:latin typeface="Calibri" panose="020F0502020204030204" pitchFamily="34" charset="0"/>
                <a:cs typeface="Calibri" panose="020F0502020204030204" pitchFamily="34" charset="0"/>
              </a:rPr>
              <a:t>	</a:t>
            </a:r>
            <a:r>
              <a:rPr lang="vi-VN" sz="4400" dirty="0" smtClean="0">
                <a:solidFill>
                  <a:srgbClr val="E7374B"/>
                </a:solidFill>
                <a:latin typeface="Calibri" panose="020F0502020204030204" pitchFamily="34" charset="0"/>
                <a:cs typeface="Calibri" panose="020F0502020204030204" pitchFamily="34" charset="0"/>
              </a:rPr>
              <a:t>Trong </a:t>
            </a:r>
            <a:r>
              <a:rPr lang="vi-VN" sz="4400" dirty="0">
                <a:solidFill>
                  <a:srgbClr val="E7374B"/>
                </a:solidFill>
                <a:latin typeface="Calibri" panose="020F0502020204030204" pitchFamily="34" charset="0"/>
                <a:cs typeface="Calibri" panose="020F0502020204030204" pitchFamily="34" charset="0"/>
              </a:rPr>
              <a:t>chương trình Tiếng Việt lớp 3, em đã được học bài Tia nắng bé nhỏ. Nhân vật được nói đến trong bài đọc là bạn Na. Na là một cô bé nhỏ nhắn, xinh xắn, thông minh và ngoan ngoãn. Em rất thích Na bởi vì bạn ấy là một người cháu hiếu thảo. Vì bà không thể ra ngoài đi nhìn thấy nắng nên Na đã tìm cách mang nắng về cho bà.</a:t>
            </a:r>
            <a:endParaRPr lang="zh-CN" altLang="en-US" sz="4400" dirty="0">
              <a:solidFill>
                <a:srgbClr val="E7374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7989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112</Words>
  <Application>Microsoft Office PowerPoint</Application>
  <PresentationFormat>Widescreen</PresentationFormat>
  <Paragraphs>15</Paragraphs>
  <Slides>16</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Microsoft YaHei</vt:lpstr>
      <vt:lpstr>Arial</vt:lpstr>
      <vt:lpstr>Cambria</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VNPC</cp:lastModifiedBy>
  <cp:revision>19</cp:revision>
  <dcterms:created xsi:type="dcterms:W3CDTF">2023-02-16T14:52:07Z</dcterms:created>
  <dcterms:modified xsi:type="dcterms:W3CDTF">2023-02-23T07:21:15Z</dcterms:modified>
</cp:coreProperties>
</file>