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sldIdLst>
    <p:sldId id="260" r:id="rId2"/>
    <p:sldId id="306" r:id="rId3"/>
    <p:sldId id="310" r:id="rId4"/>
    <p:sldId id="336" r:id="rId5"/>
    <p:sldId id="326" r:id="rId6"/>
    <p:sldId id="330" r:id="rId7"/>
    <p:sldId id="338" r:id="rId8"/>
    <p:sldId id="339" r:id="rId9"/>
    <p:sldId id="337" r:id="rId10"/>
    <p:sldId id="343" r:id="rId11"/>
    <p:sldId id="322" r:id="rId12"/>
    <p:sldId id="309" r:id="rId13"/>
    <p:sldId id="340" r:id="rId14"/>
    <p:sldId id="342" r:id="rId15"/>
    <p:sldId id="311" r:id="rId16"/>
  </p:sldIdLst>
  <p:sldSz cx="12192000" cy="6858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Vogue-ExtraBold" panose="020B0500000000000000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E7FD"/>
    <a:srgbClr val="FF6600"/>
    <a:srgbClr val="C6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94368" autoAdjust="0"/>
  </p:normalViewPr>
  <p:slideViewPr>
    <p:cSldViewPr snapToGrid="0">
      <p:cViewPr varScale="1">
        <p:scale>
          <a:sx n="76" d="100"/>
          <a:sy n="76" d="100"/>
        </p:scale>
        <p:origin x="7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Linh" userId="363ab10d9764815c" providerId="LiveId" clId="{9BC26770-38E5-49D0-97DC-ABF592F94641}"/>
    <pc:docChg chg="delSld">
      <pc:chgData name="Thảo Linh" userId="363ab10d9764815c" providerId="LiveId" clId="{9BC26770-38E5-49D0-97DC-ABF592F94641}" dt="2025-04-12T03:29:25.418" v="2" actId="47"/>
      <pc:docMkLst>
        <pc:docMk/>
      </pc:docMkLst>
      <pc:sldChg chg="del">
        <pc:chgData name="Thảo Linh" userId="363ab10d9764815c" providerId="LiveId" clId="{9BC26770-38E5-49D0-97DC-ABF592F94641}" dt="2025-04-12T03:29:23.063" v="0" actId="47"/>
        <pc:sldMkLst>
          <pc:docMk/>
          <pc:sldMk cId="0" sldId="263"/>
        </pc:sldMkLst>
      </pc:sldChg>
      <pc:sldChg chg="del">
        <pc:chgData name="Thảo Linh" userId="363ab10d9764815c" providerId="LiveId" clId="{9BC26770-38E5-49D0-97DC-ABF592F94641}" dt="2025-04-12T03:29:24.825" v="1" actId="47"/>
        <pc:sldMkLst>
          <pc:docMk/>
          <pc:sldMk cId="0" sldId="266"/>
        </pc:sldMkLst>
      </pc:sldChg>
      <pc:sldChg chg="del">
        <pc:chgData name="Thảo Linh" userId="363ab10d9764815c" providerId="LiveId" clId="{9BC26770-38E5-49D0-97DC-ABF592F94641}" dt="2025-04-12T03:29:25.418" v="2" actId="47"/>
        <pc:sldMkLst>
          <pc:docMk/>
          <pc:sldMk cId="243506950" sldId="3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0230F-8D3D-4147-9E96-45114FCA71A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CEEA2-AC17-4CC8-ACC3-EAEA3458A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A7ADF68-F7D8-75B3-94EA-DF25DCE5101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FAC595D-0A0B-D72F-C57C-8C5B7F2981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A8F3A71F-D842-6BB5-D2E2-2AC901AF3C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1C5F7D-20EC-42C2-989F-9D6B4E776D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95号-手刻宋" pitchFamily="2" charset="-122"/>
                <a:ea typeface="字魂95号-手刻宋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95号-手刻宋" pitchFamily="2" charset="-122"/>
              <a:ea typeface="字魂95号-手刻宋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65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>
            <a:extLst>
              <a:ext uri="{FF2B5EF4-FFF2-40B4-BE49-F238E27FC236}">
                <a16:creationId xmlns:a16="http://schemas.microsoft.com/office/drawing/2014/main" id="{01B96D78-A05E-935B-4AB9-77FB5CB9C68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备注占位符 2">
            <a:extLst>
              <a:ext uri="{FF2B5EF4-FFF2-40B4-BE49-F238E27FC236}">
                <a16:creationId xmlns:a16="http://schemas.microsoft.com/office/drawing/2014/main" id="{1D1FE1A9-C663-566D-9EA5-8F1A0E745E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8196" name="灯片编号占位符 3">
            <a:extLst>
              <a:ext uri="{FF2B5EF4-FFF2-40B4-BE49-F238E27FC236}">
                <a16:creationId xmlns:a16="http://schemas.microsoft.com/office/drawing/2014/main" id="{B201DC4E-7B2E-47FC-F82C-03CFDF770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21A458-EC57-403A-A489-C268CC82B1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95号-手刻宋" pitchFamily="2" charset="-122"/>
                <a:ea typeface="字魂95号-手刻宋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95号-手刻宋" pitchFamily="2" charset="-122"/>
              <a:ea typeface="字魂95号-手刻宋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22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>
            <a:extLst>
              <a:ext uri="{FF2B5EF4-FFF2-40B4-BE49-F238E27FC236}">
                <a16:creationId xmlns:a16="http://schemas.microsoft.com/office/drawing/2014/main" id="{BA7ADF68-F7D8-75B3-94EA-DF25DCE51014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备注占位符 2">
            <a:extLst>
              <a:ext uri="{FF2B5EF4-FFF2-40B4-BE49-F238E27FC236}">
                <a16:creationId xmlns:a16="http://schemas.microsoft.com/office/drawing/2014/main" id="{AFAC595D-0A0B-D72F-C57C-8C5B7F2981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/>
          </a:p>
        </p:txBody>
      </p:sp>
      <p:sp>
        <p:nvSpPr>
          <p:cNvPr id="4100" name="灯片编号占位符 3">
            <a:extLst>
              <a:ext uri="{FF2B5EF4-FFF2-40B4-BE49-F238E27FC236}">
                <a16:creationId xmlns:a16="http://schemas.microsoft.com/office/drawing/2014/main" id="{A8F3A71F-D842-6BB5-D2E2-2AC901AF3C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1C5F7D-20EC-42C2-989F-9D6B4E776D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95号-手刻宋" pitchFamily="2" charset="-122"/>
                <a:ea typeface="字魂95号-手刻宋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95号-手刻宋" pitchFamily="2" charset="-122"/>
              <a:ea typeface="字魂95号-手刻宋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24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单击以编辑母版副标题样式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2D067-C962-165B-1634-B118BFB0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11F5E-9B1D-58FE-7CB2-F429F779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BC600-CFA6-0467-FE7E-F3E14F59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664F0-E9B9-4D2A-80B2-E1FEF8BD9CA0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52351263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2420D-1688-649E-B215-2FB7263E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4FEF1-D77A-9DB1-409F-EC9EFCD5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8BAE4-9E39-4ADC-4B23-975C29BB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9D1E8-137C-4CA1-920E-C88350CE8F1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86837876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2C655-E6E1-2DC0-85DA-424BCC72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F750C-028E-D7F4-3808-25C172AE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0B668-F761-5F80-4C6F-3033E323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D28DD-A265-43D2-B38B-2CD27FB61F2B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9591819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34">
            <a:extLst>
              <a:ext uri="{FF2B5EF4-FFF2-40B4-BE49-F238E27FC236}">
                <a16:creationId xmlns:a16="http://schemas.microsoft.com/office/drawing/2014/main" id="{264D97E9-BE20-F8DE-C56A-65E4BB9CC5A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6203" y="-264162"/>
            <a:ext cx="12383805" cy="7122162"/>
            <a:chOff x="-95597" y="-264488"/>
            <a:chExt cx="12383194" cy="7122488"/>
          </a:xfrm>
        </p:grpSpPr>
        <p:pic>
          <p:nvPicPr>
            <p:cNvPr id="10" name="图片 35">
              <a:extLst>
                <a:ext uri="{FF2B5EF4-FFF2-40B4-BE49-F238E27FC236}">
                  <a16:creationId xmlns:a16="http://schemas.microsoft.com/office/drawing/2014/main" id="{B7B22537-EB3F-372D-5E4A-B95C3B83B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图片 36">
              <a:extLst>
                <a:ext uri="{FF2B5EF4-FFF2-40B4-BE49-F238E27FC236}">
                  <a16:creationId xmlns:a16="http://schemas.microsoft.com/office/drawing/2014/main" id="{B7F3C09B-7D0B-FF97-DA00-433992ECD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0088" y="-264488"/>
              <a:ext cx="6567509" cy="115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37">
              <a:extLst>
                <a:ext uri="{FF2B5EF4-FFF2-40B4-BE49-F238E27FC236}">
                  <a16:creationId xmlns:a16="http://schemas.microsoft.com/office/drawing/2014/main" id="{5DBCF298-3BDE-9D17-2D64-633065C749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95597" y="-251675"/>
              <a:ext cx="6567509" cy="1150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矩形: 圆角 1">
            <a:extLst>
              <a:ext uri="{FF2B5EF4-FFF2-40B4-BE49-F238E27FC236}">
                <a16:creationId xmlns:a16="http://schemas.microsoft.com/office/drawing/2014/main" id="{0BF7F10C-646D-B46B-D80A-60F3B73E0678}"/>
              </a:ext>
            </a:extLst>
          </p:cNvPr>
          <p:cNvSpPr/>
          <p:nvPr userDrawn="1"/>
        </p:nvSpPr>
        <p:spPr>
          <a:xfrm>
            <a:off x="325137" y="603086"/>
            <a:ext cx="11541125" cy="5939604"/>
          </a:xfrm>
          <a:prstGeom prst="roundRect">
            <a:avLst>
              <a:gd name="adj" fmla="val 7644"/>
            </a:avLst>
          </a:prstGeom>
          <a:solidFill>
            <a:schemeClr val="bg1"/>
          </a:solidFill>
          <a:ln w="57150">
            <a:solidFill>
              <a:srgbClr val="FF8F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40041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5D2F-DA62-9071-0055-7DDEC319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C9649-D567-8108-FA38-95F8CC37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38F4E-CD14-E3C9-BA68-F0CE7424F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FD8A2-CEC8-4E65-AF79-18629A17405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963016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475EEB-78AD-B716-44E0-4DEFADB0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CCCDD5-E318-2F31-3001-66156FC9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1B1963-FD90-8B1D-DCDF-64E6D7A8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B4D10-3E1C-4BF4-B9E8-B24FFD30510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365678876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4BE7A2-AA5D-6EB6-A2AD-4693771D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510866-AB44-8E68-1AE8-85C4A486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DA4DB1-2640-B751-7C84-6D7C5072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49241-446A-43EF-9673-C638B6EA422C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82940290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C726476-A4D3-2890-6DC4-C1D20B60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2B09C8-ADFA-6737-E392-315E7096E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B953C5-2F56-4A58-730A-13FEEF8D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A80D1-949D-4441-8708-AF2EAB834681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75306230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7D420E-00ED-99DE-DC26-F8BB7D0A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2E7FE2-A053-EC1A-DF9D-89CE1848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E63501-CCFF-BCF7-0C22-C2BF9B42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8035C-6C64-4370-8A91-714E773FA94B}" type="slidenum">
              <a:rPr lang="zh-CN" altLang="zh-CN"/>
              <a:pPr/>
              <a:t>‹#›</a:t>
            </a:fld>
            <a:endParaRPr lang="zh-CN" altLang="zh-CN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0E4887-548B-5456-22CE-3F0829AF9413}"/>
              </a:ext>
            </a:extLst>
          </p:cNvPr>
          <p:cNvGrpSpPr/>
          <p:nvPr userDrawn="1"/>
        </p:nvGrpSpPr>
        <p:grpSpPr>
          <a:xfrm>
            <a:off x="0" y="0"/>
            <a:ext cx="12192000" cy="7283306"/>
            <a:chOff x="0" y="0"/>
            <a:chExt cx="12192000" cy="72833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8C35AA-F30A-1BBE-8D84-8865941FF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7283306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50F5FF8-673D-B546-80F6-824573829BCD}"/>
                </a:ext>
              </a:extLst>
            </p:cNvPr>
            <p:cNvSpPr/>
            <p:nvPr/>
          </p:nvSpPr>
          <p:spPr>
            <a:xfrm>
              <a:off x="510208" y="447261"/>
              <a:ext cx="11171583" cy="622189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81C41C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777805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FFFD4B-6CBD-58BA-A793-85E6BD1F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FAAF41-AEA5-DF4D-AB54-CD8B3CDB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3DF5EF-1793-4127-18A7-985C5487A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239EC-B911-42F7-B527-2753B88FE82E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44295984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7F0A6E-1195-0175-3485-F91D352D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8762AC-8E3F-E0C0-3987-3FBAD287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C38F91-DE3B-4F07-BE35-415BB613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00A00-26F9-43EF-B824-6D35C0664B84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643248131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589B60C-9EA3-6F83-8E1C-AEE7E9F12A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E01F4EA-BEDF-0089-4D8B-673C9651349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A3F26-2464-C32E-4428-EC282D1D2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CB13D-8CC1-DD2A-7E9C-042C4B92C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E266B-630F-1B54-3CB3-686C49E13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字魂95号-手刻宋" pitchFamily="2" charset="-122"/>
                <a:ea typeface="字魂95号-手刻宋" pitchFamily="2" charset="-122"/>
              </a:defRPr>
            </a:lvl1pPr>
          </a:lstStyle>
          <a:p>
            <a:fld id="{35CFDE77-ED2C-4069-8DCC-6787BBCE1557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8659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18C1DD9-C86C-A8A4-3A97-6C2393933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48BE699E-8D19-F078-2DA1-7612CD8BB5E8}"/>
              </a:ext>
            </a:extLst>
          </p:cNvPr>
          <p:cNvGrpSpPr>
            <a:grpSpLocks/>
          </p:cNvGrpSpPr>
          <p:nvPr/>
        </p:nvGrpSpPr>
        <p:grpSpPr bwMode="auto">
          <a:xfrm>
            <a:off x="741405" y="706437"/>
            <a:ext cx="11088687" cy="5445125"/>
            <a:chOff x="623392" y="809101"/>
            <a:chExt cx="11089232" cy="54457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B669F1F-FF64-C4DC-C628-6668F8AF10E0}"/>
                </a:ext>
              </a:extLst>
            </p:cNvPr>
            <p:cNvGrpSpPr/>
            <p:nvPr/>
          </p:nvGrpSpPr>
          <p:grpSpPr>
            <a:xfrm>
              <a:off x="911424" y="809101"/>
              <a:ext cx="10776274" cy="5239797"/>
              <a:chOff x="684940" y="764704"/>
              <a:chExt cx="10776274" cy="5239797"/>
            </a:xfrm>
            <a:solidFill>
              <a:schemeClr val="bg1"/>
            </a:solidFill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951B17AB-AE07-C470-F402-67DE79BD1675}"/>
                  </a:ext>
                </a:extLst>
              </p:cNvPr>
              <p:cNvSpPr/>
              <p:nvPr/>
            </p:nvSpPr>
            <p:spPr>
              <a:xfrm>
                <a:off x="3215680" y="764704"/>
                <a:ext cx="367240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426C3AE-7438-CD16-00D6-432D2E59D4E9}"/>
                  </a:ext>
                </a:extLst>
              </p:cNvPr>
              <p:cNvSpPr/>
              <p:nvPr/>
            </p:nvSpPr>
            <p:spPr>
              <a:xfrm>
                <a:off x="5951984" y="1052736"/>
                <a:ext cx="331236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6ECE0FBE-0185-01F2-2BC9-A738AD17738D}"/>
                  </a:ext>
                </a:extLst>
              </p:cNvPr>
              <p:cNvSpPr/>
              <p:nvPr/>
            </p:nvSpPr>
            <p:spPr>
              <a:xfrm>
                <a:off x="8544272" y="1196752"/>
                <a:ext cx="2604048" cy="26675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AB40B9D7-9211-193A-9DEF-C8E073314B5F}"/>
                  </a:ext>
                </a:extLst>
              </p:cNvPr>
              <p:cNvSpPr/>
              <p:nvPr/>
            </p:nvSpPr>
            <p:spPr>
              <a:xfrm>
                <a:off x="8472264" y="2335275"/>
                <a:ext cx="2988950" cy="30379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B7FDE68E-4979-D2AE-60B3-C5291C3837A8}"/>
                  </a:ext>
                </a:extLst>
              </p:cNvPr>
              <p:cNvSpPr/>
              <p:nvPr/>
            </p:nvSpPr>
            <p:spPr>
              <a:xfrm>
                <a:off x="6888088" y="2246484"/>
                <a:ext cx="3359696" cy="34147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9D71CC2C-5F15-0B1C-175D-E1F1D9546C0E}"/>
                  </a:ext>
                </a:extLst>
              </p:cNvPr>
              <p:cNvSpPr/>
              <p:nvPr/>
            </p:nvSpPr>
            <p:spPr>
              <a:xfrm>
                <a:off x="5303912" y="3132584"/>
                <a:ext cx="2629579" cy="26726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08C31F53-DDD9-9C0D-59F2-94B157B8F530}"/>
                  </a:ext>
                </a:extLst>
              </p:cNvPr>
              <p:cNvSpPr/>
              <p:nvPr/>
            </p:nvSpPr>
            <p:spPr>
              <a:xfrm>
                <a:off x="3197035" y="2911643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E9DA013F-008D-F8E8-0990-1A71AEC3F719}"/>
                  </a:ext>
                </a:extLst>
              </p:cNvPr>
              <p:cNvSpPr/>
              <p:nvPr/>
            </p:nvSpPr>
            <p:spPr>
              <a:xfrm>
                <a:off x="1668372" y="2784414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97460B36-6B32-0297-F1F7-D4D8035E01CC}"/>
                  </a:ext>
                </a:extLst>
              </p:cNvPr>
              <p:cNvSpPr/>
              <p:nvPr/>
            </p:nvSpPr>
            <p:spPr>
              <a:xfrm>
                <a:off x="907049" y="3564632"/>
                <a:ext cx="2275345" cy="2312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2A24AC27-1849-54CA-259F-922197005A86}"/>
                  </a:ext>
                </a:extLst>
              </p:cNvPr>
              <p:cNvSpPr/>
              <p:nvPr/>
            </p:nvSpPr>
            <p:spPr>
              <a:xfrm>
                <a:off x="684940" y="1493478"/>
                <a:ext cx="3250397" cy="33036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0A40E99B-5EB2-143B-04E7-DA3507CE65F4}"/>
                  </a:ext>
                </a:extLst>
              </p:cNvPr>
              <p:cNvSpPr/>
              <p:nvPr/>
            </p:nvSpPr>
            <p:spPr>
              <a:xfrm>
                <a:off x="2013392" y="956667"/>
                <a:ext cx="2723744" cy="27683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088" name="组合 7">
              <a:extLst>
                <a:ext uri="{FF2B5EF4-FFF2-40B4-BE49-F238E27FC236}">
                  <a16:creationId xmlns:a16="http://schemas.microsoft.com/office/drawing/2014/main" id="{BD96B625-66B3-8D8D-ED0D-BBD79FEAE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392" y="836712"/>
              <a:ext cx="11089232" cy="5418137"/>
              <a:chOff x="479376" y="764704"/>
              <a:chExt cx="11089232" cy="5418137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8B50DC33-2988-5F6F-D520-41C63F57CFE0}"/>
                  </a:ext>
                </a:extLst>
              </p:cNvPr>
              <p:cNvGrpSpPr/>
              <p:nvPr/>
            </p:nvGrpSpPr>
            <p:grpSpPr>
              <a:xfrm>
                <a:off x="479376" y="764704"/>
                <a:ext cx="10585176" cy="5418137"/>
                <a:chOff x="479376" y="764704"/>
                <a:chExt cx="10585176" cy="5418137"/>
              </a:xfrm>
              <a:solidFill>
                <a:schemeClr val="bg1">
                  <a:alpha val="61000"/>
                </a:schemeClr>
              </a:solidFill>
            </p:grpSpPr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51CB4784-56B3-05AA-82AD-A7E165014E9F}"/>
                    </a:ext>
                  </a:extLst>
                </p:cNvPr>
                <p:cNvSpPr/>
                <p:nvPr/>
              </p:nvSpPr>
              <p:spPr>
                <a:xfrm>
                  <a:off x="5375920" y="764704"/>
                  <a:ext cx="2232248" cy="22322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3D06E74C-2C4C-11D8-66EC-BF53508EA3BC}"/>
                    </a:ext>
                  </a:extLst>
                </p:cNvPr>
                <p:cNvSpPr/>
                <p:nvPr/>
              </p:nvSpPr>
              <p:spPr>
                <a:xfrm>
                  <a:off x="8112224" y="980728"/>
                  <a:ext cx="2304256" cy="2304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F785E0AF-B5C7-0583-C7B2-15CB830BD819}"/>
                    </a:ext>
                  </a:extLst>
                </p:cNvPr>
                <p:cNvSpPr/>
                <p:nvPr/>
              </p:nvSpPr>
              <p:spPr>
                <a:xfrm>
                  <a:off x="8598743" y="3339455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720CEDC7-F8A6-1923-C08C-8EE79520E073}"/>
                    </a:ext>
                  </a:extLst>
                </p:cNvPr>
                <p:cNvSpPr/>
                <p:nvPr/>
              </p:nvSpPr>
              <p:spPr>
                <a:xfrm>
                  <a:off x="6366495" y="362748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353092F9-80C1-730E-93FC-B020229AE11A}"/>
                    </a:ext>
                  </a:extLst>
                </p:cNvPr>
                <p:cNvSpPr/>
                <p:nvPr/>
              </p:nvSpPr>
              <p:spPr>
                <a:xfrm>
                  <a:off x="1950343" y="3717032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79CD42C0-2FD9-BB8F-1164-92220F3546D9}"/>
                    </a:ext>
                  </a:extLst>
                </p:cNvPr>
                <p:cNvSpPr/>
                <p:nvPr/>
              </p:nvSpPr>
              <p:spPr>
                <a:xfrm>
                  <a:off x="479376" y="254736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90B63904-4090-5571-BB06-1104D6564790}"/>
                  </a:ext>
                </a:extLst>
              </p:cNvPr>
              <p:cNvSpPr/>
              <p:nvPr/>
            </p:nvSpPr>
            <p:spPr>
              <a:xfrm>
                <a:off x="8544272" y="980009"/>
                <a:ext cx="215911" cy="215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FF0602A1-0EDF-0E56-B6B3-20D038F9F4DA}"/>
                  </a:ext>
                </a:extLst>
              </p:cNvPr>
              <p:cNvSpPr/>
              <p:nvPr/>
            </p:nvSpPr>
            <p:spPr>
              <a:xfrm>
                <a:off x="11352697" y="2348590"/>
                <a:ext cx="215911" cy="215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FBC95E6-8AB5-9E19-0322-889B6D23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36513"/>
            <a:ext cx="656748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30">
            <a:extLst>
              <a:ext uri="{FF2B5EF4-FFF2-40B4-BE49-F238E27FC236}">
                <a16:creationId xmlns:a16="http://schemas.microsoft.com/office/drawing/2014/main" id="{DD006458-685B-63AC-F264-D27EEF28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17463"/>
            <a:ext cx="65674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DAB1C52-7F8A-DED6-E31D-48A30B2F8C19}"/>
              </a:ext>
            </a:extLst>
          </p:cNvPr>
          <p:cNvGrpSpPr/>
          <p:nvPr/>
        </p:nvGrpSpPr>
        <p:grpSpPr>
          <a:xfrm>
            <a:off x="4475436" y="1174814"/>
            <a:ext cx="3436906" cy="772829"/>
            <a:chOff x="4315423" y="1336776"/>
            <a:chExt cx="3436906" cy="77282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877DA9A-2804-1F7D-9219-3B9CEF19D75F}"/>
                </a:ext>
              </a:extLst>
            </p:cNvPr>
            <p:cNvSpPr/>
            <p:nvPr/>
          </p:nvSpPr>
          <p:spPr>
            <a:xfrm>
              <a:off x="4507146" y="1336776"/>
              <a:ext cx="2931986" cy="716443"/>
            </a:xfrm>
            <a:prstGeom prst="roundRect">
              <a:avLst>
                <a:gd name="adj" fmla="val 50000"/>
              </a:avLst>
            </a:prstGeom>
            <a:solidFill>
              <a:srgbClr val="FA7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文本框 21">
              <a:extLst>
                <a:ext uri="{FF2B5EF4-FFF2-40B4-BE49-F238E27FC236}">
                  <a16:creationId xmlns:a16="http://schemas.microsoft.com/office/drawing/2014/main" id="{878832A3-DE03-8E33-B6E6-D9587A0763D8}"/>
                </a:ext>
              </a:extLst>
            </p:cNvPr>
            <p:cNvSpPr txBox="1"/>
            <p:nvPr/>
          </p:nvSpPr>
          <p:spPr>
            <a:xfrm>
              <a:off x="4315423" y="1340164"/>
              <a:ext cx="3436906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TIẾNG VIỆT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endParaRPr>
            </a:p>
          </p:txBody>
        </p:sp>
      </p:grpSp>
      <p:pic>
        <p:nvPicPr>
          <p:cNvPr id="29" name="图片 28" descr="5cef9ad96fc5e">
            <a:extLst>
              <a:ext uri="{FF2B5EF4-FFF2-40B4-BE49-F238E27FC236}">
                <a16:creationId xmlns:a16="http://schemas.microsoft.com/office/drawing/2014/main" id="{B6C49D94-904D-2329-E7C4-80453B33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8" y="114104"/>
            <a:ext cx="2308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7">
            <a:extLst>
              <a:ext uri="{FF2B5EF4-FFF2-40B4-BE49-F238E27FC236}">
                <a16:creationId xmlns:a16="http://schemas.microsoft.com/office/drawing/2014/main" id="{F38DCDE7-1203-0BD7-365B-D54C4C36C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6139"/>
            <a:ext cx="2628929" cy="274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46E3701-227F-E124-BB9B-3BBD9B344B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0223" y="3832943"/>
            <a:ext cx="3986556" cy="32717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066580-F5A2-F93F-A951-6E2ADEF4EE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3029" y="1795319"/>
            <a:ext cx="8779001" cy="41517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E95B6E-F3BD-D119-C603-87387653EB35}"/>
              </a:ext>
            </a:extLst>
          </p:cNvPr>
          <p:cNvGrpSpPr/>
          <p:nvPr/>
        </p:nvGrpSpPr>
        <p:grpSpPr>
          <a:xfrm>
            <a:off x="4962612" y="-185694"/>
            <a:ext cx="7229388" cy="7229388"/>
            <a:chOff x="4705005" y="0"/>
            <a:chExt cx="7229388" cy="7229388"/>
          </a:xfrm>
        </p:grpSpPr>
        <p:pic>
          <p:nvPicPr>
            <p:cNvPr id="2" name="图片 25">
              <a:extLst>
                <a:ext uri="{FF2B5EF4-FFF2-40B4-BE49-F238E27FC236}">
                  <a16:creationId xmlns:a16="http://schemas.microsoft.com/office/drawing/2014/main" id="{B0213015-5397-89D2-BF14-4D3CDA133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005" y="0"/>
              <a:ext cx="7229388" cy="722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21">
              <a:extLst>
                <a:ext uri="{FF2B5EF4-FFF2-40B4-BE49-F238E27FC236}">
                  <a16:creationId xmlns:a16="http://schemas.microsoft.com/office/drawing/2014/main" id="{7D3B24FA-B1BB-12E4-4735-654D50ECAEC2}"/>
                </a:ext>
              </a:extLst>
            </p:cNvPr>
            <p:cNvSpPr txBox="1"/>
            <p:nvPr/>
          </p:nvSpPr>
          <p:spPr>
            <a:xfrm>
              <a:off x="5666417" y="2460532"/>
              <a:ext cx="4774368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Đặt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câu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hỏi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theo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tranh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14C43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643188B-29A0-AC36-B0BD-A878E367EE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54547" r="9004" b="-12261"/>
          <a:stretch/>
        </p:blipFill>
        <p:spPr>
          <a:xfrm>
            <a:off x="116378" y="3340409"/>
            <a:ext cx="5979622" cy="3958165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E74D6-9167-8221-189B-8AEFBFE194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25" r="3731" b="25339"/>
          <a:stretch/>
        </p:blipFill>
        <p:spPr>
          <a:xfrm>
            <a:off x="502419" y="809488"/>
            <a:ext cx="4923692" cy="24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627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673311-C17E-E4B0-3C23-6556145A2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0740"/>
            <a:ext cx="11002369" cy="2523025"/>
          </a:xfrm>
          <a:prstGeom prst="rect">
            <a:avLst/>
          </a:prstGeom>
        </p:spPr>
      </p:pic>
      <p:sp>
        <p:nvSpPr>
          <p:cNvPr id="13" name="文本框 21">
            <a:extLst>
              <a:ext uri="{FF2B5EF4-FFF2-40B4-BE49-F238E27FC236}">
                <a16:creationId xmlns:a16="http://schemas.microsoft.com/office/drawing/2014/main" id="{502FE060-7AE0-FD3B-8767-35CC151D0ED7}"/>
              </a:ext>
            </a:extLst>
          </p:cNvPr>
          <p:cNvSpPr txBox="1"/>
          <p:nvPr/>
        </p:nvSpPr>
        <p:spPr>
          <a:xfrm>
            <a:off x="766122" y="3161076"/>
            <a:ext cx="9750964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- Bạn nhỏ viết bảng </a:t>
            </a:r>
            <a:r>
              <a:rPr lang="vi-VN" altLang="zh-CN" sz="3600" b="1" dirty="0">
                <a:solidFill>
                  <a:srgbClr val="00B0F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 gì</a:t>
            </a: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- Bạn nhỏ viết bảng </a:t>
            </a:r>
            <a:r>
              <a:rPr lang="vi-VN" altLang="zh-CN" sz="3600" b="1" dirty="0">
                <a:solidFill>
                  <a:srgbClr val="C0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 phấn</a:t>
            </a: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- Bạn nhỏ vẽ tranh </a:t>
            </a:r>
            <a:r>
              <a:rPr lang="vi-VN" altLang="zh-CN" sz="3600" b="1" dirty="0">
                <a:solidFill>
                  <a:srgbClr val="00B0F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 gì</a:t>
            </a: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- Bạn nhỏ vẽ tranh </a:t>
            </a:r>
            <a:r>
              <a:rPr lang="vi-VN" altLang="zh-CN" sz="3600" b="1" dirty="0">
                <a:solidFill>
                  <a:srgbClr val="C0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 bút màu</a:t>
            </a: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- Bạn nhỏ viết bài bằng gì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?</a:t>
            </a:r>
            <a:endParaRPr lang="vi-VN" altLang="zh-CN" sz="3600" b="1" dirty="0">
              <a:solidFill>
                <a:prstClr val="black"/>
              </a:solidFill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思源黑体 CN" panose="020B0500000000000000" pitchFamily="34" charset="-122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- Bạn nhỏ viết bài </a:t>
            </a:r>
            <a:r>
              <a:rPr lang="vi-VN" altLang="zh-CN" sz="3600" b="1" dirty="0">
                <a:solidFill>
                  <a:srgbClr val="C0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 bút mực</a:t>
            </a:r>
            <a:r>
              <a:rPr lang="vi-VN" altLang="zh-CN" sz="3600" b="1" dirty="0"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10095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AC79C-0CD1-8018-53BA-2830CC087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8330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72C611-92E9-2A75-F871-7FDD4D91ABFF}"/>
              </a:ext>
            </a:extLst>
          </p:cNvPr>
          <p:cNvGrpSpPr/>
          <p:nvPr/>
        </p:nvGrpSpPr>
        <p:grpSpPr>
          <a:xfrm>
            <a:off x="4377546" y="1243456"/>
            <a:ext cx="3436906" cy="769441"/>
            <a:chOff x="4254686" y="1310276"/>
            <a:chExt cx="3436906" cy="76944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36E305C-FFC0-FFE9-BD10-3004FFB34B0D}"/>
                </a:ext>
              </a:extLst>
            </p:cNvPr>
            <p:cNvSpPr/>
            <p:nvPr/>
          </p:nvSpPr>
          <p:spPr>
            <a:xfrm>
              <a:off x="4507146" y="1336776"/>
              <a:ext cx="2931986" cy="716443"/>
            </a:xfrm>
            <a:prstGeom prst="roundRect">
              <a:avLst>
                <a:gd name="adj" fmla="val 50000"/>
              </a:avLst>
            </a:prstGeom>
            <a:solidFill>
              <a:srgbClr val="81C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078F6477-5F77-7B6D-7450-2F37B850DF26}"/>
                </a:ext>
              </a:extLst>
            </p:cNvPr>
            <p:cNvSpPr txBox="1"/>
            <p:nvPr/>
          </p:nvSpPr>
          <p:spPr>
            <a:xfrm>
              <a:off x="4254686" y="1310276"/>
              <a:ext cx="3436906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TRÒ CHƠI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A998A10-D623-5681-2973-8CF502164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897" y="1544561"/>
            <a:ext cx="7718205" cy="32067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CD478A-970B-4921-75C3-22EE606FF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990" y="3568608"/>
            <a:ext cx="189602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571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1">
            <a:extLst>
              <a:ext uri="{FF2B5EF4-FFF2-40B4-BE49-F238E27FC236}">
                <a16:creationId xmlns:a16="http://schemas.microsoft.com/office/drawing/2014/main" id="{3FC6C318-0A74-768E-87AA-D3948FAAAE76}"/>
              </a:ext>
            </a:extLst>
          </p:cNvPr>
          <p:cNvSpPr txBox="1"/>
          <p:nvPr/>
        </p:nvSpPr>
        <p:spPr>
          <a:xfrm>
            <a:off x="1220518" y="2296918"/>
            <a:ext cx="9750964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   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Bạn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quản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trò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sẽ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hỏi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một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câu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gì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?,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sau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đó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chỉ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định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1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bạn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bất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kì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trả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lời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,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sau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khi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trả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lời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xong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bạn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đó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sẽ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đặt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câu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hỏi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và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chỉ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định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bạn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trả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lời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.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Cứ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tiếp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tục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như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vậy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cho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đến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khi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kết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thúc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trò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chơi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. </a:t>
            </a:r>
            <a:endParaRPr lang="vi-VN" altLang="zh-CN" sz="3600" b="1" dirty="0"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思源黑体 CN" panose="020B0500000000000000" pitchFamily="34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BA2864-9E6A-0AB4-2D1D-CAB1B61656C9}"/>
              </a:ext>
            </a:extLst>
          </p:cNvPr>
          <p:cNvGrpSpPr/>
          <p:nvPr/>
        </p:nvGrpSpPr>
        <p:grpSpPr>
          <a:xfrm>
            <a:off x="3954641" y="1183166"/>
            <a:ext cx="3732347" cy="769441"/>
            <a:chOff x="4254686" y="1310276"/>
            <a:chExt cx="3436906" cy="76944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B42CDC8-60B6-25D9-67D8-5E2EB4BDF1E1}"/>
                </a:ext>
              </a:extLst>
            </p:cNvPr>
            <p:cNvSpPr/>
            <p:nvPr/>
          </p:nvSpPr>
          <p:spPr>
            <a:xfrm>
              <a:off x="4507146" y="1336776"/>
              <a:ext cx="2931986" cy="716443"/>
            </a:xfrm>
            <a:prstGeom prst="roundRect">
              <a:avLst>
                <a:gd name="adj" fmla="val 50000"/>
              </a:avLst>
            </a:prstGeom>
            <a:solidFill>
              <a:srgbClr val="81C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文本框 21">
              <a:extLst>
                <a:ext uri="{FF2B5EF4-FFF2-40B4-BE49-F238E27FC236}">
                  <a16:creationId xmlns:a16="http://schemas.microsoft.com/office/drawing/2014/main" id="{1DD0DC3B-1A17-81AD-157A-69E1509522FA}"/>
                </a:ext>
              </a:extLst>
            </p:cNvPr>
            <p:cNvSpPr txBox="1"/>
            <p:nvPr/>
          </p:nvSpPr>
          <p:spPr>
            <a:xfrm>
              <a:off x="4254686" y="1310276"/>
              <a:ext cx="3436906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CÁCH CHƠI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21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193EAE-6BD7-C8BB-4EE0-6A0CEFB8A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833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17C4C30-D792-1BC9-B1B3-D21A02B36274}"/>
              </a:ext>
            </a:extLst>
          </p:cNvPr>
          <p:cNvGrpSpPr/>
          <p:nvPr/>
        </p:nvGrpSpPr>
        <p:grpSpPr>
          <a:xfrm>
            <a:off x="3975428" y="1695632"/>
            <a:ext cx="3436906" cy="769441"/>
            <a:chOff x="4254686" y="1310276"/>
            <a:chExt cx="3436906" cy="76944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E4E3EEB-710F-E0E5-C818-6914D8A4F16F}"/>
                </a:ext>
              </a:extLst>
            </p:cNvPr>
            <p:cNvSpPr/>
            <p:nvPr/>
          </p:nvSpPr>
          <p:spPr>
            <a:xfrm>
              <a:off x="4507146" y="1336776"/>
              <a:ext cx="2931986" cy="716443"/>
            </a:xfrm>
            <a:prstGeom prst="roundRect">
              <a:avLst>
                <a:gd name="adj" fmla="val 50000"/>
              </a:avLst>
            </a:prstGeom>
            <a:solidFill>
              <a:srgbClr val="81C4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文本框 21">
              <a:extLst>
                <a:ext uri="{FF2B5EF4-FFF2-40B4-BE49-F238E27FC236}">
                  <a16:creationId xmlns:a16="http://schemas.microsoft.com/office/drawing/2014/main" id="{A4FC8AD5-293C-A786-707D-EE9EC506B306}"/>
                </a:ext>
              </a:extLst>
            </p:cNvPr>
            <p:cNvSpPr txBox="1"/>
            <p:nvPr/>
          </p:nvSpPr>
          <p:spPr>
            <a:xfrm>
              <a:off x="4254686" y="1310276"/>
              <a:ext cx="3436906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dirty="0">
                  <a:solidFill>
                    <a:prstClr val="white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DẶN DÒ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endParaRPr>
            </a:p>
          </p:txBody>
        </p:sp>
      </p:grpSp>
      <p:sp>
        <p:nvSpPr>
          <p:cNvPr id="6" name="文本框 21">
            <a:extLst>
              <a:ext uri="{FF2B5EF4-FFF2-40B4-BE49-F238E27FC236}">
                <a16:creationId xmlns:a16="http://schemas.microsoft.com/office/drawing/2014/main" id="{F539CE73-8F74-9CD4-1047-16B736258CBB}"/>
              </a:ext>
            </a:extLst>
          </p:cNvPr>
          <p:cNvSpPr txBox="1"/>
          <p:nvPr/>
        </p:nvSpPr>
        <p:spPr>
          <a:xfrm>
            <a:off x="2536852" y="2548126"/>
            <a:ext cx="9750964" cy="13746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Chia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sẻ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bài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học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với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người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thân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Chuẩn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bị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bài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mới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6974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18C1DD9-C86C-A8A4-3A97-6C2393933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48BE699E-8D19-F078-2DA1-7612CD8BB5E8}"/>
              </a:ext>
            </a:extLst>
          </p:cNvPr>
          <p:cNvGrpSpPr>
            <a:grpSpLocks/>
          </p:cNvGrpSpPr>
          <p:nvPr/>
        </p:nvGrpSpPr>
        <p:grpSpPr bwMode="auto">
          <a:xfrm>
            <a:off x="1516020" y="786777"/>
            <a:ext cx="9017876" cy="5189866"/>
            <a:chOff x="623392" y="809101"/>
            <a:chExt cx="11089232" cy="544574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4B669F1F-FF64-C4DC-C628-6668F8AF10E0}"/>
                </a:ext>
              </a:extLst>
            </p:cNvPr>
            <p:cNvGrpSpPr/>
            <p:nvPr/>
          </p:nvGrpSpPr>
          <p:grpSpPr>
            <a:xfrm>
              <a:off x="911424" y="809101"/>
              <a:ext cx="10776274" cy="5239797"/>
              <a:chOff x="684940" y="764704"/>
              <a:chExt cx="10776274" cy="5239797"/>
            </a:xfrm>
            <a:solidFill>
              <a:schemeClr val="bg1"/>
            </a:solidFill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951B17AB-AE07-C470-F402-67DE79BD1675}"/>
                  </a:ext>
                </a:extLst>
              </p:cNvPr>
              <p:cNvSpPr/>
              <p:nvPr/>
            </p:nvSpPr>
            <p:spPr>
              <a:xfrm>
                <a:off x="3215680" y="764704"/>
                <a:ext cx="367240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426C3AE-7438-CD16-00D6-432D2E59D4E9}"/>
                  </a:ext>
                </a:extLst>
              </p:cNvPr>
              <p:cNvSpPr/>
              <p:nvPr/>
            </p:nvSpPr>
            <p:spPr>
              <a:xfrm>
                <a:off x="5951984" y="1052736"/>
                <a:ext cx="331236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6ECE0FBE-0185-01F2-2BC9-A738AD17738D}"/>
                  </a:ext>
                </a:extLst>
              </p:cNvPr>
              <p:cNvSpPr/>
              <p:nvPr/>
            </p:nvSpPr>
            <p:spPr>
              <a:xfrm>
                <a:off x="8544272" y="1196752"/>
                <a:ext cx="2604048" cy="26675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AB40B9D7-9211-193A-9DEF-C8E073314B5F}"/>
                  </a:ext>
                </a:extLst>
              </p:cNvPr>
              <p:cNvSpPr/>
              <p:nvPr/>
            </p:nvSpPr>
            <p:spPr>
              <a:xfrm>
                <a:off x="8472264" y="2335275"/>
                <a:ext cx="2988950" cy="30379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B7FDE68E-4979-D2AE-60B3-C5291C3837A8}"/>
                  </a:ext>
                </a:extLst>
              </p:cNvPr>
              <p:cNvSpPr/>
              <p:nvPr/>
            </p:nvSpPr>
            <p:spPr>
              <a:xfrm>
                <a:off x="6888088" y="2246484"/>
                <a:ext cx="3359696" cy="34147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9D71CC2C-5F15-0B1C-175D-E1F1D9546C0E}"/>
                  </a:ext>
                </a:extLst>
              </p:cNvPr>
              <p:cNvSpPr/>
              <p:nvPr/>
            </p:nvSpPr>
            <p:spPr>
              <a:xfrm>
                <a:off x="5303912" y="3132584"/>
                <a:ext cx="2629579" cy="26726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08C31F53-DDD9-9C0D-59F2-94B157B8F530}"/>
                  </a:ext>
                </a:extLst>
              </p:cNvPr>
              <p:cNvSpPr/>
              <p:nvPr/>
            </p:nvSpPr>
            <p:spPr>
              <a:xfrm>
                <a:off x="3197035" y="2911643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E9DA013F-008D-F8E8-0990-1A71AEC3F719}"/>
                  </a:ext>
                </a:extLst>
              </p:cNvPr>
              <p:cNvSpPr/>
              <p:nvPr/>
            </p:nvSpPr>
            <p:spPr>
              <a:xfrm>
                <a:off x="1668372" y="2784414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97460B36-6B32-0297-F1F7-D4D8035E01CC}"/>
                  </a:ext>
                </a:extLst>
              </p:cNvPr>
              <p:cNvSpPr/>
              <p:nvPr/>
            </p:nvSpPr>
            <p:spPr>
              <a:xfrm>
                <a:off x="907049" y="3564632"/>
                <a:ext cx="2275345" cy="2312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2A24AC27-1849-54CA-259F-922197005A86}"/>
                  </a:ext>
                </a:extLst>
              </p:cNvPr>
              <p:cNvSpPr/>
              <p:nvPr/>
            </p:nvSpPr>
            <p:spPr>
              <a:xfrm>
                <a:off x="684940" y="1493478"/>
                <a:ext cx="3250397" cy="33036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0A40E99B-5EB2-143B-04E7-DA3507CE65F4}"/>
                  </a:ext>
                </a:extLst>
              </p:cNvPr>
              <p:cNvSpPr/>
              <p:nvPr/>
            </p:nvSpPr>
            <p:spPr>
              <a:xfrm>
                <a:off x="2013392" y="956667"/>
                <a:ext cx="2723744" cy="27683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088" name="组合 7">
              <a:extLst>
                <a:ext uri="{FF2B5EF4-FFF2-40B4-BE49-F238E27FC236}">
                  <a16:creationId xmlns:a16="http://schemas.microsoft.com/office/drawing/2014/main" id="{BD96B625-66B3-8D8D-ED0D-BBD79FEAE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392" y="836712"/>
              <a:ext cx="11089232" cy="5418137"/>
              <a:chOff x="479376" y="764704"/>
              <a:chExt cx="11089232" cy="5418137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8B50DC33-2988-5F6F-D520-41C63F57CFE0}"/>
                  </a:ext>
                </a:extLst>
              </p:cNvPr>
              <p:cNvGrpSpPr/>
              <p:nvPr/>
            </p:nvGrpSpPr>
            <p:grpSpPr>
              <a:xfrm>
                <a:off x="479376" y="764704"/>
                <a:ext cx="10585176" cy="5418137"/>
                <a:chOff x="479376" y="764704"/>
                <a:chExt cx="10585176" cy="5418137"/>
              </a:xfrm>
              <a:solidFill>
                <a:schemeClr val="bg1">
                  <a:alpha val="61000"/>
                </a:schemeClr>
              </a:solidFill>
            </p:grpSpPr>
            <p:sp>
              <p:nvSpPr>
                <p:cNvPr id="12" name="椭圆 11">
                  <a:extLst>
                    <a:ext uri="{FF2B5EF4-FFF2-40B4-BE49-F238E27FC236}">
                      <a16:creationId xmlns:a16="http://schemas.microsoft.com/office/drawing/2014/main" id="{51CB4784-56B3-05AA-82AD-A7E165014E9F}"/>
                    </a:ext>
                  </a:extLst>
                </p:cNvPr>
                <p:cNvSpPr/>
                <p:nvPr/>
              </p:nvSpPr>
              <p:spPr>
                <a:xfrm>
                  <a:off x="5375920" y="764704"/>
                  <a:ext cx="2232248" cy="22322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3" name="椭圆 12">
                  <a:extLst>
                    <a:ext uri="{FF2B5EF4-FFF2-40B4-BE49-F238E27FC236}">
                      <a16:creationId xmlns:a16="http://schemas.microsoft.com/office/drawing/2014/main" id="{3D06E74C-2C4C-11D8-66EC-BF53508EA3BC}"/>
                    </a:ext>
                  </a:extLst>
                </p:cNvPr>
                <p:cNvSpPr/>
                <p:nvPr/>
              </p:nvSpPr>
              <p:spPr>
                <a:xfrm>
                  <a:off x="8112224" y="980728"/>
                  <a:ext cx="2304256" cy="2304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椭圆 13">
                  <a:extLst>
                    <a:ext uri="{FF2B5EF4-FFF2-40B4-BE49-F238E27FC236}">
                      <a16:creationId xmlns:a16="http://schemas.microsoft.com/office/drawing/2014/main" id="{F785E0AF-B5C7-0583-C7B2-15CB830BD819}"/>
                    </a:ext>
                  </a:extLst>
                </p:cNvPr>
                <p:cNvSpPr/>
                <p:nvPr/>
              </p:nvSpPr>
              <p:spPr>
                <a:xfrm>
                  <a:off x="8598743" y="3339455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720CEDC7-F8A6-1923-C08C-8EE79520E073}"/>
                    </a:ext>
                  </a:extLst>
                </p:cNvPr>
                <p:cNvSpPr/>
                <p:nvPr/>
              </p:nvSpPr>
              <p:spPr>
                <a:xfrm>
                  <a:off x="6366495" y="362748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353092F9-80C1-730E-93FC-B020229AE11A}"/>
                    </a:ext>
                  </a:extLst>
                </p:cNvPr>
                <p:cNvSpPr/>
                <p:nvPr/>
              </p:nvSpPr>
              <p:spPr>
                <a:xfrm>
                  <a:off x="1950343" y="3717032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椭圆 16">
                  <a:extLst>
                    <a:ext uri="{FF2B5EF4-FFF2-40B4-BE49-F238E27FC236}">
                      <a16:creationId xmlns:a16="http://schemas.microsoft.com/office/drawing/2014/main" id="{79CD42C0-2FD9-BB8F-1164-92220F3546D9}"/>
                    </a:ext>
                  </a:extLst>
                </p:cNvPr>
                <p:cNvSpPr/>
                <p:nvPr/>
              </p:nvSpPr>
              <p:spPr>
                <a:xfrm>
                  <a:off x="479376" y="254736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90B63904-4090-5571-BB06-1104D6564790}"/>
                  </a:ext>
                </a:extLst>
              </p:cNvPr>
              <p:cNvSpPr/>
              <p:nvPr/>
            </p:nvSpPr>
            <p:spPr>
              <a:xfrm>
                <a:off x="8544272" y="980009"/>
                <a:ext cx="215911" cy="215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FF0602A1-0EDF-0E56-B6B3-20D038F9F4DA}"/>
                  </a:ext>
                </a:extLst>
              </p:cNvPr>
              <p:cNvSpPr/>
              <p:nvPr/>
            </p:nvSpPr>
            <p:spPr>
              <a:xfrm>
                <a:off x="11352697" y="2348590"/>
                <a:ext cx="215911" cy="2159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FBC95E6-8AB5-9E19-0322-889B6D23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36513"/>
            <a:ext cx="656748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30">
            <a:extLst>
              <a:ext uri="{FF2B5EF4-FFF2-40B4-BE49-F238E27FC236}">
                <a16:creationId xmlns:a16="http://schemas.microsoft.com/office/drawing/2014/main" id="{DD006458-685B-63AC-F264-D27EEF28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17463"/>
            <a:ext cx="65674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DAB1C52-7F8A-DED6-E31D-48A30B2F8C19}"/>
              </a:ext>
            </a:extLst>
          </p:cNvPr>
          <p:cNvGrpSpPr/>
          <p:nvPr/>
        </p:nvGrpSpPr>
        <p:grpSpPr>
          <a:xfrm>
            <a:off x="4455955" y="1154993"/>
            <a:ext cx="3436906" cy="769441"/>
            <a:chOff x="4295942" y="1316955"/>
            <a:chExt cx="3436906" cy="76944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877DA9A-2804-1F7D-9219-3B9CEF19D75F}"/>
                </a:ext>
              </a:extLst>
            </p:cNvPr>
            <p:cNvSpPr/>
            <p:nvPr/>
          </p:nvSpPr>
          <p:spPr>
            <a:xfrm>
              <a:off x="4507146" y="1336776"/>
              <a:ext cx="2931986" cy="716443"/>
            </a:xfrm>
            <a:prstGeom prst="roundRect">
              <a:avLst>
                <a:gd name="adj" fmla="val 50000"/>
              </a:avLst>
            </a:prstGeom>
            <a:solidFill>
              <a:srgbClr val="FA7F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文本框 21">
              <a:extLst>
                <a:ext uri="{FF2B5EF4-FFF2-40B4-BE49-F238E27FC236}">
                  <a16:creationId xmlns:a16="http://schemas.microsoft.com/office/drawing/2014/main" id="{878832A3-DE03-8E33-B6E6-D9587A0763D8}"/>
                </a:ext>
              </a:extLst>
            </p:cNvPr>
            <p:cNvSpPr txBox="1"/>
            <p:nvPr/>
          </p:nvSpPr>
          <p:spPr>
            <a:xfrm>
              <a:off x="4295942" y="1316955"/>
              <a:ext cx="3436906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dirty="0">
                  <a:solidFill>
                    <a:prstClr val="white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TIẾNG VIỆT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endParaRPr>
            </a:p>
          </p:txBody>
        </p:sp>
      </p:grpSp>
      <p:pic>
        <p:nvPicPr>
          <p:cNvPr id="29" name="图片 28" descr="5cef9ad96fc5e">
            <a:extLst>
              <a:ext uri="{FF2B5EF4-FFF2-40B4-BE49-F238E27FC236}">
                <a16:creationId xmlns:a16="http://schemas.microsoft.com/office/drawing/2014/main" id="{B6C49D94-904D-2329-E7C4-80453B33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8" y="114104"/>
            <a:ext cx="2308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图片 27">
            <a:extLst>
              <a:ext uri="{FF2B5EF4-FFF2-40B4-BE49-F238E27FC236}">
                <a16:creationId xmlns:a16="http://schemas.microsoft.com/office/drawing/2014/main" id="{F38DCDE7-1203-0BD7-365B-D54C4C36C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6139"/>
            <a:ext cx="2628929" cy="274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46E3701-227F-E124-BB9B-3BBD9B344B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0223" y="3832943"/>
            <a:ext cx="3986556" cy="32717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F7A058-DD18-C575-948A-07DF33BF0B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741" y="2196654"/>
            <a:ext cx="8242506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513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D0BD66-6F01-D6BF-8073-A74E6B7D4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BC5F023-E01D-3AF1-DCBE-4D4D30BF4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36513"/>
            <a:ext cx="656748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30">
            <a:extLst>
              <a:ext uri="{FF2B5EF4-FFF2-40B4-BE49-F238E27FC236}">
                <a16:creationId xmlns:a16="http://schemas.microsoft.com/office/drawing/2014/main" id="{46C46180-6A32-3A4C-CE12-321C8BC84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17463"/>
            <a:ext cx="6567488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: 圆角 16">
            <a:extLst>
              <a:ext uri="{FF2B5EF4-FFF2-40B4-BE49-F238E27FC236}">
                <a16:creationId xmlns:a16="http://schemas.microsoft.com/office/drawing/2014/main" id="{A985C296-7CC9-9555-1DD5-7E10B6718DF4}"/>
              </a:ext>
            </a:extLst>
          </p:cNvPr>
          <p:cNvSpPr/>
          <p:nvPr/>
        </p:nvSpPr>
        <p:spPr>
          <a:xfrm>
            <a:off x="1961584" y="2106397"/>
            <a:ext cx="7727559" cy="2856400"/>
          </a:xfrm>
          <a:prstGeom prst="roundRect">
            <a:avLst>
              <a:gd name="adj" fmla="val 42325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汉仪铸字木头人W" pitchFamily="18" charset="-122"/>
              <a:ea typeface="汉仪铸字木头人W" pitchFamily="18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F8DEDF-3DDF-1C10-839D-BA5A8080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908" y="2143760"/>
            <a:ext cx="5034520" cy="495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0D83BF-4DFD-071A-7C3C-EA6149255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11981"/>
            <a:ext cx="2895601" cy="52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E1DE46-2F03-2D58-397A-5D73386141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798" y="2313349"/>
            <a:ext cx="8870449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865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1">
            <a:extLst>
              <a:ext uri="{FF2B5EF4-FFF2-40B4-BE49-F238E27FC236}">
                <a16:creationId xmlns:a16="http://schemas.microsoft.com/office/drawing/2014/main" id="{614D738B-E662-C30E-DE95-64189620F319}"/>
              </a:ext>
            </a:extLst>
          </p:cNvPr>
          <p:cNvSpPr txBox="1"/>
          <p:nvPr/>
        </p:nvSpPr>
        <p:spPr>
          <a:xfrm>
            <a:off x="1459675" y="784805"/>
            <a:ext cx="979781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Dấu câu nào được dùng để đánh dấu lời đối thoại của các nhân vật trong đoạn văn dưới đây?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E9DFAD-C1BF-9589-E48C-20629652A2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57" y="2335332"/>
            <a:ext cx="4228560" cy="39343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D5E697A-4199-F888-91CA-15782D87AA46}"/>
              </a:ext>
            </a:extLst>
          </p:cNvPr>
          <p:cNvGrpSpPr/>
          <p:nvPr/>
        </p:nvGrpSpPr>
        <p:grpSpPr>
          <a:xfrm>
            <a:off x="365760" y="2158871"/>
            <a:ext cx="7182197" cy="4208678"/>
            <a:chOff x="365760" y="2158871"/>
            <a:chExt cx="7182197" cy="420867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C180E51-E63D-AB91-7A0E-0A10B2933D19}"/>
                </a:ext>
              </a:extLst>
            </p:cNvPr>
            <p:cNvSpPr/>
            <p:nvPr/>
          </p:nvSpPr>
          <p:spPr>
            <a:xfrm>
              <a:off x="365760" y="2158871"/>
              <a:ext cx="7182197" cy="4208678"/>
            </a:xfrm>
            <a:prstGeom prst="roundRect">
              <a:avLst/>
            </a:prstGeom>
            <a:solidFill>
              <a:srgbClr val="C6EFFE"/>
            </a:solidFill>
            <a:ln w="28575"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文本框 21">
              <a:extLst>
                <a:ext uri="{FF2B5EF4-FFF2-40B4-BE49-F238E27FC236}">
                  <a16:creationId xmlns:a16="http://schemas.microsoft.com/office/drawing/2014/main" id="{77E2AFB4-C294-11DD-8A1F-4C0DF97CDA60}"/>
                </a:ext>
              </a:extLst>
            </p:cNvPr>
            <p:cNvSpPr txBox="1"/>
            <p:nvPr/>
          </p:nvSpPr>
          <p:spPr>
            <a:xfrm>
              <a:off x="568641" y="2269136"/>
              <a:ext cx="6979316" cy="4000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  </a:t>
              </a: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Gần trưa, ông ngoại về đến nhà. Ông khoe với Diệp: “Hôm nay, ông đăng kí học lớp tiếng Anh rồi nhé!”. Diệp trong mắt: “Ông nhiều tuổi sao còn học ạ?”. Ông bảo: “Trẻ, già đều cần học cháu ạ!”. Diệp thắc mắc: “Thế nếu phải họp phụ huynh thì ai sẽ đi họp cho ông ạ?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”.</a:t>
              </a:r>
              <a:endPara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endParaRPr>
            </a:p>
          </p:txBody>
        </p:sp>
      </p:grpSp>
      <p:sp>
        <p:nvSpPr>
          <p:cNvPr id="18" name="文本框 21">
            <a:extLst>
              <a:ext uri="{FF2B5EF4-FFF2-40B4-BE49-F238E27FC236}">
                <a16:creationId xmlns:a16="http://schemas.microsoft.com/office/drawing/2014/main" id="{5F3B93E5-9C28-3DE5-094B-FE1DD6348726}"/>
              </a:ext>
            </a:extLst>
          </p:cNvPr>
          <p:cNvSpPr txBox="1"/>
          <p:nvPr/>
        </p:nvSpPr>
        <p:spPr>
          <a:xfrm>
            <a:off x="572017" y="2272265"/>
            <a:ext cx="6979316" cy="40005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  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Gần trưa, ông ngoại về đến nhà. Ông khoe với Diệp: “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Hôm nay, ông đăng kí học lớp tiếng Anh rồi nhé!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”. Diệp trong mắt: “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Ông nhiều tuổi sao còn học ạ?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”. Ông bảo: “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Trẻ, già đều cần học cháu ạ!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”. Diệp thắc mắc: “</a:t>
            </a: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Thế nếu phải họp phụ huynh thì ai sẽ đi họp cho ông ạ?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”.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880507-C9F3-9962-BDAB-EF58DB9D1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518672"/>
            <a:ext cx="126198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297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1">
            <a:extLst>
              <a:ext uri="{FF2B5EF4-FFF2-40B4-BE49-F238E27FC236}">
                <a16:creationId xmlns:a16="http://schemas.microsoft.com/office/drawing/2014/main" id="{614D738B-E662-C30E-DE95-64189620F319}"/>
              </a:ext>
            </a:extLst>
          </p:cNvPr>
          <p:cNvSpPr txBox="1"/>
          <p:nvPr/>
        </p:nvSpPr>
        <p:spPr>
          <a:xfrm>
            <a:off x="1459675" y="685756"/>
            <a:ext cx="979781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Dấu câu nào được dùng để đánh dấu lời đối thoại của các nhân vật trong đoạn văn dưới đây?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A8E187-A12E-0F97-D28F-C54DA41D4720}"/>
              </a:ext>
            </a:extLst>
          </p:cNvPr>
          <p:cNvGrpSpPr/>
          <p:nvPr/>
        </p:nvGrpSpPr>
        <p:grpSpPr>
          <a:xfrm>
            <a:off x="488486" y="1790054"/>
            <a:ext cx="11290851" cy="3526585"/>
            <a:chOff x="488486" y="1790054"/>
            <a:chExt cx="11290851" cy="352658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C180E51-E63D-AB91-7A0E-0A10B2933D19}"/>
                </a:ext>
              </a:extLst>
            </p:cNvPr>
            <p:cNvSpPr/>
            <p:nvPr/>
          </p:nvSpPr>
          <p:spPr>
            <a:xfrm>
              <a:off x="488486" y="1790054"/>
              <a:ext cx="11290851" cy="3526585"/>
            </a:xfrm>
            <a:prstGeom prst="roundRect">
              <a:avLst/>
            </a:prstGeom>
            <a:solidFill>
              <a:srgbClr val="C6EFFE"/>
            </a:solidFill>
            <a:ln w="28575">
              <a:solidFill>
                <a:srgbClr val="FF66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文本框 21">
              <a:extLst>
                <a:ext uri="{FF2B5EF4-FFF2-40B4-BE49-F238E27FC236}">
                  <a16:creationId xmlns:a16="http://schemas.microsoft.com/office/drawing/2014/main" id="{5F3B93E5-9C28-3DE5-094B-FE1DD6348726}"/>
                </a:ext>
              </a:extLst>
            </p:cNvPr>
            <p:cNvSpPr txBox="1"/>
            <p:nvPr/>
          </p:nvSpPr>
          <p:spPr>
            <a:xfrm>
              <a:off x="702457" y="1900319"/>
              <a:ext cx="10688851" cy="3416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  </a:t>
              </a:r>
              <a:r>
                <a:rPr kumimoji="0" lang="vi-V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Gần trưa, ông ngoại về đến nhà. Ông khoe với Diệp: “</a:t>
              </a:r>
              <a:r>
                <a:rPr kumimoji="0" lang="vi-V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Hôm nay, ông đăng kí học lớp tiếng Anh rồi nhé!</a:t>
              </a:r>
              <a:r>
                <a:rPr kumimoji="0" lang="vi-V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”. Diệp trong mắt: “</a:t>
              </a:r>
              <a:r>
                <a:rPr kumimoji="0" lang="vi-V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Ông nhiều tuổi sao còn học ạ?</a:t>
              </a:r>
              <a:r>
                <a:rPr kumimoji="0" lang="vi-V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”. Ông bảo: “</a:t>
              </a:r>
              <a:r>
                <a:rPr kumimoji="0" lang="vi-V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Trẻ, già đều cần học cháu ạ!</a:t>
              </a:r>
              <a:r>
                <a:rPr kumimoji="0" lang="vi-V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”. Diệp thắc mắc: “</a:t>
              </a:r>
              <a:r>
                <a:rPr kumimoji="0" lang="vi-VN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Thế nếu phải họp phụ huynh thì ai sẽ đi họp cho ông ạ?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”.</a:t>
              </a:r>
              <a:endParaRPr kumimoji="0" lang="vi-VN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E75F81E0-3020-39DD-1286-154009A60129}"/>
              </a:ext>
            </a:extLst>
          </p:cNvPr>
          <p:cNvSpPr/>
          <p:nvPr/>
        </p:nvSpPr>
        <p:spPr>
          <a:xfrm>
            <a:off x="1949838" y="2346066"/>
            <a:ext cx="248597" cy="64299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1AF39C-A67F-0ED9-9E1D-A9D2BC6A627B}"/>
              </a:ext>
            </a:extLst>
          </p:cNvPr>
          <p:cNvSpPr/>
          <p:nvPr/>
        </p:nvSpPr>
        <p:spPr>
          <a:xfrm>
            <a:off x="1718554" y="2948815"/>
            <a:ext cx="248597" cy="64299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7F0231-551B-3482-673C-04EE1B684F9E}"/>
              </a:ext>
            </a:extLst>
          </p:cNvPr>
          <p:cNvSpPr/>
          <p:nvPr/>
        </p:nvSpPr>
        <p:spPr>
          <a:xfrm>
            <a:off x="5427329" y="2950841"/>
            <a:ext cx="248597" cy="64299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15E910-FB2D-F81C-9F04-367D9E5C6233}"/>
              </a:ext>
            </a:extLst>
          </p:cNvPr>
          <p:cNvSpPr/>
          <p:nvPr/>
        </p:nvSpPr>
        <p:spPr>
          <a:xfrm>
            <a:off x="1238673" y="3553346"/>
            <a:ext cx="248597" cy="64299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76D449-4073-53CB-F15D-5D016DA586E5}"/>
              </a:ext>
            </a:extLst>
          </p:cNvPr>
          <p:cNvSpPr/>
          <p:nvPr/>
        </p:nvSpPr>
        <p:spPr>
          <a:xfrm>
            <a:off x="3688584" y="3510640"/>
            <a:ext cx="248597" cy="64299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3B8743-E709-2504-274D-3090F679B017}"/>
              </a:ext>
            </a:extLst>
          </p:cNvPr>
          <p:cNvSpPr/>
          <p:nvPr/>
        </p:nvSpPr>
        <p:spPr>
          <a:xfrm>
            <a:off x="9859399" y="3510640"/>
            <a:ext cx="248597" cy="64299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9BE4FF3-1F3A-14A8-C49B-D01D64BB1AD0}"/>
              </a:ext>
            </a:extLst>
          </p:cNvPr>
          <p:cNvSpPr/>
          <p:nvPr/>
        </p:nvSpPr>
        <p:spPr>
          <a:xfrm>
            <a:off x="2960106" y="4153632"/>
            <a:ext cx="248597" cy="64299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FF7420-F5D8-B807-39E3-9413D1AF9635}"/>
              </a:ext>
            </a:extLst>
          </p:cNvPr>
          <p:cNvSpPr/>
          <p:nvPr/>
        </p:nvSpPr>
        <p:spPr>
          <a:xfrm>
            <a:off x="4432942" y="4673647"/>
            <a:ext cx="248597" cy="642992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文本框 21">
            <a:extLst>
              <a:ext uri="{FF2B5EF4-FFF2-40B4-BE49-F238E27FC236}">
                <a16:creationId xmlns:a16="http://schemas.microsoft.com/office/drawing/2014/main" id="{2428782A-695C-3AEB-945E-D1F2D2DD58DA}"/>
              </a:ext>
            </a:extLst>
          </p:cNvPr>
          <p:cNvSpPr txBox="1"/>
          <p:nvPr/>
        </p:nvSpPr>
        <p:spPr>
          <a:xfrm>
            <a:off x="1197091" y="5403211"/>
            <a:ext cx="979781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Dấu câu được dùng để đánh dấu lời đối thoại của các nhân vật trong đoạn văn là dấu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NGOẶC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KÉP.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B536B-464A-747B-AB97-9A28FD3AF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86" y="503466"/>
            <a:ext cx="126198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52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1">
            <a:extLst>
              <a:ext uri="{FF2B5EF4-FFF2-40B4-BE49-F238E27FC236}">
                <a16:creationId xmlns:a16="http://schemas.microsoft.com/office/drawing/2014/main" id="{9549D75E-6CFF-4391-2437-534E8B507B75}"/>
              </a:ext>
            </a:extLst>
          </p:cNvPr>
          <p:cNvSpPr txBox="1"/>
          <p:nvPr/>
        </p:nvSpPr>
        <p:spPr>
          <a:xfrm>
            <a:off x="1063574" y="756056"/>
            <a:ext cx="1109104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Ghép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ý ở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cột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A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với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ý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phù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hợp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ở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cột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B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để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tạo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4D6CDD-CA3F-C820-5FCC-95F01BF71A29}"/>
              </a:ext>
            </a:extLst>
          </p:cNvPr>
          <p:cNvGrpSpPr/>
          <p:nvPr/>
        </p:nvGrpSpPr>
        <p:grpSpPr>
          <a:xfrm>
            <a:off x="1577327" y="1907124"/>
            <a:ext cx="1791483" cy="721655"/>
            <a:chOff x="1263535" y="1797357"/>
            <a:chExt cx="2693324" cy="72165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8382CA7D-6DF0-AFE3-F223-CBE766BA4AA1}"/>
                </a:ext>
              </a:extLst>
            </p:cNvPr>
            <p:cNvSpPr/>
            <p:nvPr/>
          </p:nvSpPr>
          <p:spPr>
            <a:xfrm>
              <a:off x="1263535" y="1797357"/>
              <a:ext cx="2693324" cy="721655"/>
            </a:xfrm>
            <a:prstGeom prst="roundRect">
              <a:avLst>
                <a:gd name="adj" fmla="val 50000"/>
              </a:avLst>
            </a:prstGeom>
            <a:solidFill>
              <a:srgbClr val="FFD36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598C61-26AD-B0B9-278F-D050050126B2}"/>
                </a:ext>
              </a:extLst>
            </p:cNvPr>
            <p:cNvSpPr txBox="1"/>
            <p:nvPr/>
          </p:nvSpPr>
          <p:spPr>
            <a:xfrm>
              <a:off x="1853366" y="1819025"/>
              <a:ext cx="16090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A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266237-958B-C482-1C39-F21CE17C3A6E}"/>
              </a:ext>
            </a:extLst>
          </p:cNvPr>
          <p:cNvGrpSpPr/>
          <p:nvPr/>
        </p:nvGrpSpPr>
        <p:grpSpPr>
          <a:xfrm>
            <a:off x="8616462" y="1818915"/>
            <a:ext cx="2526491" cy="721655"/>
            <a:chOff x="6167885" y="1819025"/>
            <a:chExt cx="5056952" cy="72165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B77FBC5-99C8-C5CD-3A5A-25F5F50113BE}"/>
                </a:ext>
              </a:extLst>
            </p:cNvPr>
            <p:cNvSpPr/>
            <p:nvPr/>
          </p:nvSpPr>
          <p:spPr>
            <a:xfrm>
              <a:off x="6167885" y="1819025"/>
              <a:ext cx="5056952" cy="721655"/>
            </a:xfrm>
            <a:prstGeom prst="roundRect">
              <a:avLst>
                <a:gd name="adj" fmla="val 50000"/>
              </a:avLst>
            </a:prstGeom>
            <a:solidFill>
              <a:srgbClr val="F65B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6325A1-254D-90C4-24CB-8A5AF478137D}"/>
                </a:ext>
              </a:extLst>
            </p:cNvPr>
            <p:cNvSpPr txBox="1"/>
            <p:nvPr/>
          </p:nvSpPr>
          <p:spPr>
            <a:xfrm>
              <a:off x="8081094" y="1877530"/>
              <a:ext cx="16090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B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A13154-B056-8F08-1691-A3588840122B}"/>
              </a:ext>
            </a:extLst>
          </p:cNvPr>
          <p:cNvGrpSpPr/>
          <p:nvPr/>
        </p:nvGrpSpPr>
        <p:grpSpPr>
          <a:xfrm>
            <a:off x="413159" y="2747461"/>
            <a:ext cx="6408299" cy="906490"/>
            <a:chOff x="1326209" y="1797357"/>
            <a:chExt cx="2405364" cy="68946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00C7D41-B2EA-2AF9-C60B-6E5A080C5457}"/>
                </a:ext>
              </a:extLst>
            </p:cNvPr>
            <p:cNvSpPr/>
            <p:nvPr/>
          </p:nvSpPr>
          <p:spPr>
            <a:xfrm>
              <a:off x="1326209" y="1797357"/>
              <a:ext cx="2405364" cy="652679"/>
            </a:xfrm>
            <a:prstGeom prst="roundRect">
              <a:avLst>
                <a:gd name="adj" fmla="val 50000"/>
              </a:avLst>
            </a:prstGeom>
            <a:solidFill>
              <a:srgbClr val="FFBA5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584272-372F-A67E-CFEC-35AC39B7ACD3}"/>
                </a:ext>
              </a:extLst>
            </p:cNvPr>
            <p:cNvSpPr txBox="1"/>
            <p:nvPr/>
          </p:nvSpPr>
          <p:spPr>
            <a:xfrm>
              <a:off x="1374327" y="1840493"/>
              <a:ext cx="235724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Học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sinh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thường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đến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trường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9D76257-48DC-FB3A-DEA2-DD349C1642C2}"/>
              </a:ext>
            </a:extLst>
          </p:cNvPr>
          <p:cNvGrpSpPr/>
          <p:nvPr/>
        </p:nvGrpSpPr>
        <p:grpSpPr>
          <a:xfrm>
            <a:off x="7618300" y="2808195"/>
            <a:ext cx="4206593" cy="794639"/>
            <a:chOff x="5199571" y="1752219"/>
            <a:chExt cx="6398059" cy="794639"/>
          </a:xfrm>
          <a:solidFill>
            <a:srgbClr val="EC5F74">
              <a:lumMod val="20000"/>
              <a:lumOff val="80000"/>
            </a:srgbClr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92983BB-ACDE-AC4B-A157-70F44BCC0B50}"/>
                </a:ext>
              </a:extLst>
            </p:cNvPr>
            <p:cNvSpPr/>
            <p:nvPr/>
          </p:nvSpPr>
          <p:spPr>
            <a:xfrm>
              <a:off x="5205111" y="1752219"/>
              <a:ext cx="6268626" cy="794639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FA814B-28EF-F0A2-6125-578F4DBBF708}"/>
                </a:ext>
              </a:extLst>
            </p:cNvPr>
            <p:cNvSpPr txBox="1"/>
            <p:nvPr/>
          </p:nvSpPr>
          <p:spPr>
            <a:xfrm>
              <a:off x="5199571" y="1758726"/>
              <a:ext cx="639805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Bằng</a:t>
              </a:r>
              <a:r>
                <a:rPr lang="en-US" sz="3600" kern="0" dirty="0">
                  <a:solidFill>
                    <a:srgbClr val="000000"/>
                  </a:solidFill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điện</a:t>
              </a:r>
              <a:r>
                <a:rPr lang="en-US" sz="3600" kern="0" dirty="0">
                  <a:solidFill>
                    <a:srgbClr val="000000"/>
                  </a:solidFill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lang="en-US" sz="36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thoại</a:t>
              </a:r>
              <a:r>
                <a:rPr lang="en-US" sz="3600" kern="0" dirty="0">
                  <a:solidFill>
                    <a:srgbClr val="000000"/>
                  </a:solidFill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460499-CDCB-D54C-AE10-C33563377B99}"/>
              </a:ext>
            </a:extLst>
          </p:cNvPr>
          <p:cNvGrpSpPr/>
          <p:nvPr/>
        </p:nvGrpSpPr>
        <p:grpSpPr>
          <a:xfrm>
            <a:off x="7662072" y="4151391"/>
            <a:ext cx="4119047" cy="731417"/>
            <a:chOff x="5251115" y="1805353"/>
            <a:chExt cx="6521973" cy="731417"/>
          </a:xfrm>
          <a:solidFill>
            <a:srgbClr val="EC5F74">
              <a:lumMod val="20000"/>
              <a:lumOff val="80000"/>
            </a:srgbClr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251A0B5-1F50-DCED-78F5-3F092FCC7544}"/>
                </a:ext>
              </a:extLst>
            </p:cNvPr>
            <p:cNvSpPr/>
            <p:nvPr/>
          </p:nvSpPr>
          <p:spPr>
            <a:xfrm>
              <a:off x="5251115" y="1806123"/>
              <a:ext cx="6521973" cy="730647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96B1DC8-ACA6-A9CD-52B2-1492692549C4}"/>
                </a:ext>
              </a:extLst>
            </p:cNvPr>
            <p:cNvSpPr txBox="1"/>
            <p:nvPr/>
          </p:nvSpPr>
          <p:spPr>
            <a:xfrm>
              <a:off x="5532108" y="1805353"/>
              <a:ext cx="59599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Bằng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thủy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tinh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6772FF-2553-BADE-CEE4-BBAFF9B0CE07}"/>
              </a:ext>
            </a:extLst>
          </p:cNvPr>
          <p:cNvGrpSpPr/>
          <p:nvPr/>
        </p:nvGrpSpPr>
        <p:grpSpPr>
          <a:xfrm>
            <a:off x="7618300" y="5526597"/>
            <a:ext cx="4119047" cy="731417"/>
            <a:chOff x="5251115" y="1805353"/>
            <a:chExt cx="6521973" cy="731417"/>
          </a:xfrm>
          <a:solidFill>
            <a:srgbClr val="EC5F74">
              <a:lumMod val="20000"/>
              <a:lumOff val="80000"/>
            </a:srgbClr>
          </a:solidFill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18AD6AC-E33B-BFE5-AA10-69D951D6EAE7}"/>
                </a:ext>
              </a:extLst>
            </p:cNvPr>
            <p:cNvSpPr/>
            <p:nvPr/>
          </p:nvSpPr>
          <p:spPr>
            <a:xfrm>
              <a:off x="5251115" y="1806123"/>
              <a:ext cx="6521973" cy="730647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6C4E2B-23A4-005A-3B0A-3D860A63F7CB}"/>
                </a:ext>
              </a:extLst>
            </p:cNvPr>
            <p:cNvSpPr txBox="1"/>
            <p:nvPr/>
          </p:nvSpPr>
          <p:spPr>
            <a:xfrm>
              <a:off x="5532108" y="1805353"/>
              <a:ext cx="595998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Bằng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xe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đạp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.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BEA622-FA0C-293D-589B-BB146CFA14B0}"/>
              </a:ext>
            </a:extLst>
          </p:cNvPr>
          <p:cNvCxnSpPr>
            <a:cxnSpLocks/>
          </p:cNvCxnSpPr>
          <p:nvPr/>
        </p:nvCxnSpPr>
        <p:spPr>
          <a:xfrm>
            <a:off x="6762965" y="3201144"/>
            <a:ext cx="1076572" cy="2924253"/>
          </a:xfrm>
          <a:prstGeom prst="straightConnector1">
            <a:avLst/>
          </a:prstGeom>
          <a:noFill/>
          <a:ln w="76200" cap="flat" cmpd="sng" algn="ctr">
            <a:solidFill>
              <a:srgbClr val="EC5F74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B36D88-B41C-5F8C-A5AF-3BBCBC9C7244}"/>
              </a:ext>
            </a:extLst>
          </p:cNvPr>
          <p:cNvGrpSpPr/>
          <p:nvPr/>
        </p:nvGrpSpPr>
        <p:grpSpPr>
          <a:xfrm>
            <a:off x="484155" y="3916936"/>
            <a:ext cx="6408299" cy="1207388"/>
            <a:chOff x="1326209" y="1791987"/>
            <a:chExt cx="2405364" cy="918327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C79145A-5C4F-4329-75C1-4EF097285AAD}"/>
                </a:ext>
              </a:extLst>
            </p:cNvPr>
            <p:cNvSpPr/>
            <p:nvPr/>
          </p:nvSpPr>
          <p:spPr>
            <a:xfrm>
              <a:off x="1326209" y="1797356"/>
              <a:ext cx="2405364" cy="912958"/>
            </a:xfrm>
            <a:prstGeom prst="roundRect">
              <a:avLst>
                <a:gd name="adj" fmla="val 50000"/>
              </a:avLst>
            </a:prstGeom>
            <a:solidFill>
              <a:srgbClr val="FFBA5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FFA29BC-BFCF-71F9-465C-600CFB3A9BE5}"/>
                </a:ext>
              </a:extLst>
            </p:cNvPr>
            <p:cNvSpPr txBox="1"/>
            <p:nvPr/>
          </p:nvSpPr>
          <p:spPr>
            <a:xfrm>
              <a:off x="1379463" y="1791987"/>
              <a:ext cx="2259973" cy="9129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Chúng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ta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có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thể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nói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chuyện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với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nhau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09BAC4B-F2EA-0CE0-2311-F83841EFC390}"/>
              </a:ext>
            </a:extLst>
          </p:cNvPr>
          <p:cNvGrpSpPr/>
          <p:nvPr/>
        </p:nvGrpSpPr>
        <p:grpSpPr>
          <a:xfrm>
            <a:off x="413158" y="5422352"/>
            <a:ext cx="6408299" cy="858122"/>
            <a:chOff x="1326209" y="1797357"/>
            <a:chExt cx="2405364" cy="652679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70F42C4-CA03-68C8-9DF2-47909BA94B43}"/>
                </a:ext>
              </a:extLst>
            </p:cNvPr>
            <p:cNvSpPr/>
            <p:nvPr/>
          </p:nvSpPr>
          <p:spPr>
            <a:xfrm>
              <a:off x="1326209" y="1797357"/>
              <a:ext cx="2405364" cy="652679"/>
            </a:xfrm>
            <a:prstGeom prst="roundRect">
              <a:avLst>
                <a:gd name="adj" fmla="val 50000"/>
              </a:avLst>
            </a:prstGeom>
            <a:solidFill>
              <a:srgbClr val="FFBA5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6A171A1-11C4-60CF-EED2-ADA308E70451}"/>
                </a:ext>
              </a:extLst>
            </p:cNvPr>
            <p:cNvSpPr txBox="1"/>
            <p:nvPr/>
          </p:nvSpPr>
          <p:spPr>
            <a:xfrm>
              <a:off x="1374327" y="1840493"/>
              <a:ext cx="2357246" cy="49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Bình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nước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được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làm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Times New Roman" pitchFamily="18" charset="0"/>
                </a:rPr>
                <a:t> </a:t>
              </a:r>
              <a:endPara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FFABDAB-1A85-3E75-4F65-C1BC42D3F5F5}"/>
              </a:ext>
            </a:extLst>
          </p:cNvPr>
          <p:cNvCxnSpPr>
            <a:cxnSpLocks/>
            <a:stCxn id="39" idx="3"/>
            <a:endCxn id="27" idx="1"/>
          </p:cNvCxnSpPr>
          <p:nvPr/>
        </p:nvCxnSpPr>
        <p:spPr>
          <a:xfrm flipV="1">
            <a:off x="6892454" y="3137868"/>
            <a:ext cx="725846" cy="1386292"/>
          </a:xfrm>
          <a:prstGeom prst="straightConnector1">
            <a:avLst/>
          </a:prstGeom>
          <a:noFill/>
          <a:ln w="76200" cap="flat" cmpd="sng" algn="ctr">
            <a:solidFill>
              <a:srgbClr val="EC5F74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C398A02-F629-3B9E-8F1D-42C1F34866F3}"/>
              </a:ext>
            </a:extLst>
          </p:cNvPr>
          <p:cNvCxnSpPr>
            <a:cxnSpLocks/>
            <a:stCxn id="43" idx="3"/>
            <a:endCxn id="30" idx="1"/>
          </p:cNvCxnSpPr>
          <p:nvPr/>
        </p:nvCxnSpPr>
        <p:spPr>
          <a:xfrm flipV="1">
            <a:off x="6821457" y="4474557"/>
            <a:ext cx="1018080" cy="1327675"/>
          </a:xfrm>
          <a:prstGeom prst="straightConnector1">
            <a:avLst/>
          </a:prstGeom>
          <a:noFill/>
          <a:ln w="76200" cap="flat" cmpd="sng" algn="ctr">
            <a:solidFill>
              <a:srgbClr val="EC5F74">
                <a:lumMod val="50000"/>
              </a:srgbClr>
            </a:solidFill>
            <a:prstDash val="solid"/>
            <a:miter lim="800000"/>
            <a:tailEnd type="triangle"/>
          </a:ln>
          <a:effectLst/>
        </p:spPr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EE2EEA6A-F438-24F5-B892-48048B9BF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20" y="522880"/>
            <a:ext cx="131075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24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5496887-E15D-3D59-B278-BAFB77D387D1}"/>
              </a:ext>
            </a:extLst>
          </p:cNvPr>
          <p:cNvSpPr/>
          <p:nvPr/>
        </p:nvSpPr>
        <p:spPr>
          <a:xfrm>
            <a:off x="5398477" y="2369299"/>
            <a:ext cx="1582615" cy="646331"/>
          </a:xfrm>
          <a:prstGeom prst="rect">
            <a:avLst/>
          </a:prstGeom>
          <a:solidFill>
            <a:srgbClr val="ACE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D15011-6449-8E12-52CB-966C8F003007}"/>
              </a:ext>
            </a:extLst>
          </p:cNvPr>
          <p:cNvSpPr/>
          <p:nvPr/>
        </p:nvSpPr>
        <p:spPr>
          <a:xfrm>
            <a:off x="5398477" y="3230640"/>
            <a:ext cx="2022232" cy="646331"/>
          </a:xfrm>
          <a:prstGeom prst="rect">
            <a:avLst/>
          </a:prstGeom>
          <a:solidFill>
            <a:srgbClr val="ACE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21">
            <a:extLst>
              <a:ext uri="{FF2B5EF4-FFF2-40B4-BE49-F238E27FC236}">
                <a16:creationId xmlns:a16="http://schemas.microsoft.com/office/drawing/2014/main" id="{848B5A23-8DCC-633D-AF63-07E8AA2FF462}"/>
              </a:ext>
            </a:extLst>
          </p:cNvPr>
          <p:cNvSpPr txBox="1"/>
          <p:nvPr/>
        </p:nvSpPr>
        <p:spPr>
          <a:xfrm>
            <a:off x="1457616" y="706627"/>
            <a:ext cx="97509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Dựa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tranh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đặt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và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trả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lời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hỏi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gì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197FF9-3462-3191-B99F-A7D596797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7" y="3772903"/>
            <a:ext cx="11413513" cy="2725615"/>
          </a:xfrm>
          <a:prstGeom prst="rect">
            <a:avLst/>
          </a:prstGeom>
        </p:spPr>
      </p:pic>
      <p:sp>
        <p:nvSpPr>
          <p:cNvPr id="14" name="文本框 21">
            <a:extLst>
              <a:ext uri="{FF2B5EF4-FFF2-40B4-BE49-F238E27FC236}">
                <a16:creationId xmlns:a16="http://schemas.microsoft.com/office/drawing/2014/main" id="{CE452FC6-75EA-1C0A-8715-4FBCA2C98457}"/>
              </a:ext>
            </a:extLst>
          </p:cNvPr>
          <p:cNvSpPr txBox="1"/>
          <p:nvPr/>
        </p:nvSpPr>
        <p:spPr>
          <a:xfrm>
            <a:off x="881720" y="1659130"/>
            <a:ext cx="9750964" cy="22056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Về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chất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liệu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M: -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Cái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túi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được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làm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gì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     -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Cái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túi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được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làm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giấy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.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Vogue-ExtraBold" panose="020B0500000000000000" pitchFamily="34" charset="0"/>
              <a:cs typeface="Vogue-ExtraBold" panose="020B0500000000000000" pitchFamily="34" charset="0"/>
              <a:sym typeface="思源黑体 CN" panose="020B0500000000000000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2C3B0DB-0251-BC56-1DD4-C8EC8140D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62" y="548216"/>
            <a:ext cx="1310754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197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6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E95B6E-F3BD-D119-C603-87387653EB35}"/>
              </a:ext>
            </a:extLst>
          </p:cNvPr>
          <p:cNvGrpSpPr/>
          <p:nvPr/>
        </p:nvGrpSpPr>
        <p:grpSpPr>
          <a:xfrm>
            <a:off x="4962612" y="-185694"/>
            <a:ext cx="7229388" cy="7229388"/>
            <a:chOff x="4705005" y="0"/>
            <a:chExt cx="7229388" cy="7229388"/>
          </a:xfrm>
        </p:grpSpPr>
        <p:pic>
          <p:nvPicPr>
            <p:cNvPr id="2" name="图片 25">
              <a:extLst>
                <a:ext uri="{FF2B5EF4-FFF2-40B4-BE49-F238E27FC236}">
                  <a16:creationId xmlns:a16="http://schemas.microsoft.com/office/drawing/2014/main" id="{B0213015-5397-89D2-BF14-4D3CDA133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005" y="0"/>
              <a:ext cx="7229388" cy="722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文本框 21">
              <a:extLst>
                <a:ext uri="{FF2B5EF4-FFF2-40B4-BE49-F238E27FC236}">
                  <a16:creationId xmlns:a16="http://schemas.microsoft.com/office/drawing/2014/main" id="{7D3B24FA-B1BB-12E4-4735-654D50ECAEC2}"/>
                </a:ext>
              </a:extLst>
            </p:cNvPr>
            <p:cNvSpPr txBox="1"/>
            <p:nvPr/>
          </p:nvSpPr>
          <p:spPr>
            <a:xfrm>
              <a:off x="5666417" y="2460532"/>
              <a:ext cx="4774368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Đặt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câu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hỏi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theo</a:t>
              </a: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14C43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tranh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714C43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643188B-29A0-AC36-B0BD-A878E367EE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t="54547" r="9004" b="-12261"/>
          <a:stretch/>
        </p:blipFill>
        <p:spPr>
          <a:xfrm>
            <a:off x="116378" y="3340409"/>
            <a:ext cx="5979622" cy="3958165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E74D6-9167-8221-189B-8AEFBFE194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25" r="3731" b="25339"/>
          <a:stretch/>
        </p:blipFill>
        <p:spPr>
          <a:xfrm>
            <a:off x="502419" y="809488"/>
            <a:ext cx="4923692" cy="24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204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F9CAC8-D624-9882-2BF8-BDBF03879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2" y="597878"/>
            <a:ext cx="10659756" cy="2545613"/>
          </a:xfrm>
          <a:prstGeom prst="rect">
            <a:avLst/>
          </a:prstGeom>
        </p:spPr>
      </p:pic>
      <p:sp>
        <p:nvSpPr>
          <p:cNvPr id="3" name="文本框 21">
            <a:extLst>
              <a:ext uri="{FF2B5EF4-FFF2-40B4-BE49-F238E27FC236}">
                <a16:creationId xmlns:a16="http://schemas.microsoft.com/office/drawing/2014/main" id="{E7A49698-682E-1DD1-CD7D-8240DC6BBD9D}"/>
              </a:ext>
            </a:extLst>
          </p:cNvPr>
          <p:cNvSpPr txBox="1"/>
          <p:nvPr/>
        </p:nvSpPr>
        <p:spPr>
          <a:xfrm>
            <a:off x="766122" y="3161076"/>
            <a:ext cx="9750964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- Chiếc khăn được làm </a:t>
            </a:r>
            <a:r>
              <a:rPr lang="vi-VN" altLang="zh-CN" sz="3600" b="1" dirty="0">
                <a:solidFill>
                  <a:srgbClr val="00B0F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 gì</a:t>
            </a: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- Chiếc khăn được làm </a:t>
            </a:r>
            <a:r>
              <a:rPr lang="vi-VN" altLang="zh-CN" sz="3600" b="1" dirty="0">
                <a:solidFill>
                  <a:srgbClr val="C0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 len</a:t>
            </a: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- Chiếc mũ được làm </a:t>
            </a:r>
            <a:r>
              <a:rPr lang="vi-VN" altLang="zh-CN" sz="3600" b="1" dirty="0">
                <a:solidFill>
                  <a:srgbClr val="00B0F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 gì</a:t>
            </a: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- Chiếc mũ được làm </a:t>
            </a:r>
            <a:r>
              <a:rPr lang="vi-VN" altLang="zh-CN" sz="3600" b="1" dirty="0">
                <a:solidFill>
                  <a:srgbClr val="C0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 vải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- Chiếc quạt được làm </a:t>
            </a:r>
            <a:r>
              <a:rPr lang="vi-VN" altLang="zh-CN" sz="3600" b="1" dirty="0">
                <a:solidFill>
                  <a:srgbClr val="00B0F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 gì</a:t>
            </a: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?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- Chiếc quạt được làm </a:t>
            </a:r>
            <a:r>
              <a:rPr lang="vi-VN" altLang="zh-CN" sz="3600" b="1" dirty="0">
                <a:solidFill>
                  <a:srgbClr val="C00000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 lá cọ khô</a:t>
            </a: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8480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1">
            <a:extLst>
              <a:ext uri="{FF2B5EF4-FFF2-40B4-BE49-F238E27FC236}">
                <a16:creationId xmlns:a16="http://schemas.microsoft.com/office/drawing/2014/main" id="{848B5A23-8DCC-633D-AF63-07E8AA2FF462}"/>
              </a:ext>
            </a:extLst>
          </p:cNvPr>
          <p:cNvSpPr txBox="1"/>
          <p:nvPr/>
        </p:nvSpPr>
        <p:spPr>
          <a:xfrm>
            <a:off x="1457616" y="706627"/>
            <a:ext cx="97509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Dựa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tranh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đặt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và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trả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lời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hỏi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Bằng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gì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Vogue-ExtraBold" panose="020B0500000000000000" pitchFamily="34" charset="0"/>
                <a:cs typeface="Vogue-ExtraBold" panose="020B0500000000000000" pitchFamily="34" charset="0"/>
                <a:sym typeface="思源黑体 CN" panose="020B0500000000000000" pitchFamily="34" charset="-122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5F5FD1-C930-6F3D-2D09-20EC3BF93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85" y="3969226"/>
            <a:ext cx="10724425" cy="2459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B85F1-8D67-D06A-D77C-8A8F528ED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1" y="429486"/>
            <a:ext cx="1310754" cy="16094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38E4F2B-D88B-1D3C-1116-9264E7876846}"/>
              </a:ext>
            </a:extLst>
          </p:cNvPr>
          <p:cNvGrpSpPr/>
          <p:nvPr/>
        </p:nvGrpSpPr>
        <p:grpSpPr>
          <a:xfrm>
            <a:off x="881720" y="1659130"/>
            <a:ext cx="9750964" cy="2205604"/>
            <a:chOff x="881720" y="1659130"/>
            <a:chExt cx="9750964" cy="220560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496887-E15D-3D59-B278-BAFB77D387D1}"/>
                </a:ext>
              </a:extLst>
            </p:cNvPr>
            <p:cNvSpPr/>
            <p:nvPr/>
          </p:nvSpPr>
          <p:spPr>
            <a:xfrm>
              <a:off x="5757202" y="2346684"/>
              <a:ext cx="1645921" cy="646331"/>
            </a:xfrm>
            <a:prstGeom prst="rect">
              <a:avLst/>
            </a:prstGeom>
            <a:solidFill>
              <a:srgbClr val="ACE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D15011-6449-8E12-52CB-966C8F003007}"/>
                </a:ext>
              </a:extLst>
            </p:cNvPr>
            <p:cNvSpPr/>
            <p:nvPr/>
          </p:nvSpPr>
          <p:spPr>
            <a:xfrm>
              <a:off x="5866225" y="3162562"/>
              <a:ext cx="3031589" cy="646331"/>
            </a:xfrm>
            <a:prstGeom prst="rect">
              <a:avLst/>
            </a:prstGeom>
            <a:solidFill>
              <a:srgbClr val="ACE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文本框 21">
              <a:extLst>
                <a:ext uri="{FF2B5EF4-FFF2-40B4-BE49-F238E27FC236}">
                  <a16:creationId xmlns:a16="http://schemas.microsoft.com/office/drawing/2014/main" id="{CE452FC6-75EA-1C0A-8715-4FBCA2C98457}"/>
                </a:ext>
              </a:extLst>
            </p:cNvPr>
            <p:cNvSpPr txBox="1"/>
            <p:nvPr/>
          </p:nvSpPr>
          <p:spPr>
            <a:xfrm>
              <a:off x="881720" y="1659130"/>
              <a:ext cx="9750964" cy="22056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b.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Về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công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cụ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M: -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Bạn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nhỏ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đánh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lang="en-US" altLang="zh-CN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răng</a:t>
              </a:r>
              <a:r>
                <a:rPr lang="en-US" altLang="zh-CN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bằng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gì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?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     -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Bạn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nhỏ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đánh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răng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bằng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bàn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chải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Vogue-ExtraBold" panose="020B0500000000000000" pitchFamily="34" charset="0"/>
                  <a:cs typeface="Vogue-ExtraBold" panose="020B0500000000000000" pitchFamily="34" charset="0"/>
                  <a:sym typeface="思源黑体 CN" panose="020B0500000000000000" pitchFamily="34" charset="-122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31322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603</Words>
  <Application>Microsoft Office PowerPoint</Application>
  <PresentationFormat>Widescreen</PresentationFormat>
  <Paragraphs>48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字魂95号-手刻宋</vt:lpstr>
      <vt:lpstr>Calibri Light</vt:lpstr>
      <vt:lpstr>Arial</vt:lpstr>
      <vt:lpstr>Vogue-ExtraBold</vt:lpstr>
      <vt:lpstr>Calibri</vt:lpstr>
      <vt:lpstr>Cambria</vt:lpstr>
      <vt:lpstr>汉仪铸字木头人W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KhHuyen;KhanhHuyen</dc:creator>
  <cp:keywords>MNT;MangnonTeam</cp:keywords>
  <cp:lastModifiedBy>Thảo Linh</cp:lastModifiedBy>
  <cp:revision>10</cp:revision>
  <dcterms:created xsi:type="dcterms:W3CDTF">2023-01-20T03:15:05Z</dcterms:created>
  <dcterms:modified xsi:type="dcterms:W3CDTF">2025-04-12T03:29:35Z</dcterms:modified>
</cp:coreProperties>
</file>