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96" r:id="rId2"/>
    <p:sldId id="299" r:id="rId3"/>
    <p:sldId id="300" r:id="rId4"/>
    <p:sldId id="305" r:id="rId5"/>
    <p:sldId id="307" r:id="rId6"/>
    <p:sldId id="311" r:id="rId7"/>
    <p:sldId id="306" r:id="rId8"/>
    <p:sldId id="312" r:id="rId9"/>
    <p:sldId id="314" r:id="rId10"/>
    <p:sldId id="337" r:id="rId11"/>
    <p:sldId id="318" r:id="rId12"/>
    <p:sldId id="328" r:id="rId13"/>
    <p:sldId id="338" r:id="rId14"/>
    <p:sldId id="301" r:id="rId15"/>
    <p:sldId id="302" r:id="rId16"/>
    <p:sldId id="319" r:id="rId17"/>
    <p:sldId id="320" r:id="rId18"/>
    <p:sldId id="321" r:id="rId19"/>
    <p:sldId id="322" r:id="rId20"/>
    <p:sldId id="339" r:id="rId21"/>
    <p:sldId id="308" r:id="rId22"/>
    <p:sldId id="303" r:id="rId23"/>
    <p:sldId id="340" r:id="rId24"/>
    <p:sldId id="342" r:id="rId25"/>
    <p:sldId id="345" r:id="rId26"/>
    <p:sldId id="346" r:id="rId27"/>
    <p:sldId id="347" r:id="rId28"/>
    <p:sldId id="33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1" d="100"/>
          <a:sy n="81" d="100"/>
        </p:scale>
        <p:origin x="754" y="-94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ảo Linh" userId="363ab10d9764815c" providerId="LiveId" clId="{BE3B5EE4-E07C-45C6-84BE-DEF698763E26}"/>
    <pc:docChg chg="delSld">
      <pc:chgData name="Thảo Linh" userId="363ab10d9764815c" providerId="LiveId" clId="{BE3B5EE4-E07C-45C6-84BE-DEF698763E26}" dt="2025-04-12T03:22:22.765" v="5" actId="47"/>
      <pc:docMkLst>
        <pc:docMk/>
      </pc:docMkLst>
      <pc:sldChg chg="del">
        <pc:chgData name="Thảo Linh" userId="363ab10d9764815c" providerId="LiveId" clId="{BE3B5EE4-E07C-45C6-84BE-DEF698763E26}" dt="2025-04-12T03:22:11.700" v="2" actId="47"/>
        <pc:sldMkLst>
          <pc:docMk/>
          <pc:sldMk cId="2520761715" sldId="271"/>
        </pc:sldMkLst>
      </pc:sldChg>
      <pc:sldChg chg="del">
        <pc:chgData name="Thảo Linh" userId="363ab10d9764815c" providerId="LiveId" clId="{BE3B5EE4-E07C-45C6-84BE-DEF698763E26}" dt="2025-04-12T03:22:08.227" v="0" actId="47"/>
        <pc:sldMkLst>
          <pc:docMk/>
          <pc:sldMk cId="983614667" sldId="297"/>
        </pc:sldMkLst>
      </pc:sldChg>
      <pc:sldChg chg="del">
        <pc:chgData name="Thảo Linh" userId="363ab10d9764815c" providerId="LiveId" clId="{BE3B5EE4-E07C-45C6-84BE-DEF698763E26}" dt="2025-04-12T03:22:22.765" v="5" actId="47"/>
        <pc:sldMkLst>
          <pc:docMk/>
          <pc:sldMk cId="602927951" sldId="336"/>
        </pc:sldMkLst>
      </pc:sldChg>
      <pc:sldChg chg="del">
        <pc:chgData name="Thảo Linh" userId="363ab10d9764815c" providerId="LiveId" clId="{BE3B5EE4-E07C-45C6-84BE-DEF698763E26}" dt="2025-04-12T03:22:18.349" v="4" actId="47"/>
        <pc:sldMkLst>
          <pc:docMk/>
          <pc:sldMk cId="528181500" sldId="341"/>
        </pc:sldMkLst>
      </pc:sldChg>
      <pc:sldChg chg="del">
        <pc:chgData name="Thảo Linh" userId="363ab10d9764815c" providerId="LiveId" clId="{BE3B5EE4-E07C-45C6-84BE-DEF698763E26}" dt="2025-04-12T03:22:08.697" v="1" actId="47"/>
        <pc:sldMkLst>
          <pc:docMk/>
          <pc:sldMk cId="1167886675" sldId="343"/>
        </pc:sldMkLst>
      </pc:sldChg>
      <pc:sldChg chg="del">
        <pc:chgData name="Thảo Linh" userId="363ab10d9764815c" providerId="LiveId" clId="{BE3B5EE4-E07C-45C6-84BE-DEF698763E26}" dt="2025-04-12T03:22:12.108" v="3" actId="47"/>
        <pc:sldMkLst>
          <pc:docMk/>
          <pc:sldMk cId="2109794617" sldId="344"/>
        </pc:sldMkLst>
      </pc:sldChg>
      <pc:sldMasterChg chg="delSldLayout">
        <pc:chgData name="Thảo Linh" userId="363ab10d9764815c" providerId="LiveId" clId="{BE3B5EE4-E07C-45C6-84BE-DEF698763E26}" dt="2025-04-12T03:22:11.700" v="2" actId="47"/>
        <pc:sldMasterMkLst>
          <pc:docMk/>
          <pc:sldMasterMk cId="951965039" sldId="2147483660"/>
        </pc:sldMasterMkLst>
        <pc:sldLayoutChg chg="del">
          <pc:chgData name="Thảo Linh" userId="363ab10d9764815c" providerId="LiveId" clId="{BE3B5EE4-E07C-45C6-84BE-DEF698763E26}" dt="2025-04-12T03:22:11.700" v="2" actId="47"/>
          <pc:sldLayoutMkLst>
            <pc:docMk/>
            <pc:sldMasterMk cId="951965039" sldId="2147483660"/>
            <pc:sldLayoutMk cId="410563270" sldId="2147483672"/>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2025/4/12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8712730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2025/4/12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7440885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2025/4/12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3827338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10897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2025/4/12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9849952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2025/4/12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3936561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2025/4/12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7599845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2025/4/12</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5966916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2025/4/12</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1686960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2025/4/12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1612680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2025/4/12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5895788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2025/4/12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698962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grpSp>
        <p:nvGrpSpPr>
          <p:cNvPr id="11" name="组合 10"/>
          <p:cNvGrpSpPr/>
          <p:nvPr userDrawn="1"/>
        </p:nvGrpSpPr>
        <p:grpSpPr>
          <a:xfrm>
            <a:off x="0" y="4630318"/>
            <a:ext cx="12192000" cy="2256061"/>
            <a:chOff x="0" y="4332156"/>
            <a:chExt cx="12292858" cy="2554224"/>
          </a:xfrm>
        </p:grpSpPr>
        <p:pic>
          <p:nvPicPr>
            <p:cNvPr id="12" name="图片 1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3" name="图片 1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3" name="图片 2"/>
          <p:cNvPicPr>
            <a:picLocks noChangeAspect="1"/>
          </p:cNvPicPr>
          <p:nvPr userDrawn="1"/>
        </p:nvPicPr>
        <p:blipFill rotWithShape="1">
          <a:blip r:embed="rId17"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4" name="图片 3"/>
          <p:cNvPicPr>
            <a:picLocks noChangeAspect="1"/>
          </p:cNvPicPr>
          <p:nvPr userDrawn="1"/>
        </p:nvPicPr>
        <p:blipFill rotWithShape="1">
          <a:blip r:embed="rId18" cstate="print">
            <a:extLst>
              <a:ext uri="{28A0092B-C50C-407E-A947-70E740481C1C}">
                <a14:useLocalDpi xmlns:a14="http://schemas.microsoft.com/office/drawing/2010/main" val="0"/>
              </a:ext>
            </a:extLst>
          </a:blip>
          <a:srcRect r="-482"/>
          <a:stretch/>
        </p:blipFill>
        <p:spPr>
          <a:xfrm>
            <a:off x="9362840" y="-21809"/>
            <a:ext cx="2829160" cy="2141457"/>
          </a:xfrm>
          <a:prstGeom prst="rect">
            <a:avLst/>
          </a:prstGeom>
        </p:spPr>
      </p:pic>
      <p:grpSp>
        <p:nvGrpSpPr>
          <p:cNvPr id="7" name="组合 6"/>
          <p:cNvGrpSpPr/>
          <p:nvPr userDrawn="1"/>
        </p:nvGrpSpPr>
        <p:grpSpPr>
          <a:xfrm>
            <a:off x="250049" y="92795"/>
            <a:ext cx="11698111" cy="6678980"/>
            <a:chOff x="666750" y="666750"/>
            <a:chExt cx="11049000" cy="5695950"/>
          </a:xfrm>
          <a:effectLst>
            <a:outerShdw blurRad="254000" sx="102000" sy="102000" algn="ctr" rotWithShape="0">
              <a:prstClr val="black">
                <a:alpha val="25000"/>
              </a:prstClr>
            </a:outerShdw>
          </a:effectLst>
        </p:grpSpPr>
        <p:sp>
          <p:nvSpPr>
            <p:cNvPr id="5"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9519650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3.png"/><Relationship Id="rId15" Type="http://schemas.microsoft.com/office/2007/relationships/hdphoto" Target="../media/hdphoto3.wdp"/><Relationship Id="rId10"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8.png"/><Relationship Id="rId1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pn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2.png"/><Relationship Id="rId10" Type="http://schemas.microsoft.com/office/2007/relationships/hdphoto" Target="../media/hdphoto4.wdp"/><Relationship Id="rId4" Type="http://schemas.openxmlformats.org/officeDocument/2006/relationships/image" Target="../media/image12.png"/><Relationship Id="rId9" Type="http://schemas.openxmlformats.org/officeDocument/2006/relationships/image" Target="../media/image15.pn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4.pn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2.png"/><Relationship Id="rId10" Type="http://schemas.microsoft.com/office/2007/relationships/hdphoto" Target="../media/hdphoto4.wdp"/><Relationship Id="rId4" Type="http://schemas.openxmlformats.org/officeDocument/2006/relationships/image" Target="../media/image12.png"/><Relationship Id="rId9" Type="http://schemas.openxmlformats.org/officeDocument/2006/relationships/image" Target="../media/image15.png"/></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2.png"/><Relationship Id="rId10" Type="http://schemas.microsoft.com/office/2007/relationships/hdphoto" Target="../media/hdphoto4.wdp"/><Relationship Id="rId4" Type="http://schemas.openxmlformats.org/officeDocument/2006/relationships/image" Target="../media/image12.pn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4.pn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2.png"/><Relationship Id="rId9"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2.xml"/><Relationship Id="rId5" Type="http://schemas.openxmlformats.org/officeDocument/2006/relationships/image" Target="../media/image44.pn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2.xml"/><Relationship Id="rId5" Type="http://schemas.openxmlformats.org/officeDocument/2006/relationships/image" Target="../media/image44.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pn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2.png"/><Relationship Id="rId10" Type="http://schemas.microsoft.com/office/2007/relationships/hdphoto" Target="../media/hdphoto4.wdp"/><Relationship Id="rId4" Type="http://schemas.openxmlformats.org/officeDocument/2006/relationships/image" Target="../media/image12.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6900" y="-4130"/>
            <a:ext cx="3042933" cy="2888708"/>
          </a:xfrm>
          <a:prstGeom prst="rect">
            <a:avLst/>
          </a:prstGeom>
        </p:spPr>
      </p:pic>
      <p:grpSp>
        <p:nvGrpSpPr>
          <p:cNvPr id="2" name="组合 1"/>
          <p:cNvGrpSpPr/>
          <p:nvPr/>
        </p:nvGrpSpPr>
        <p:grpSpPr>
          <a:xfrm>
            <a:off x="0" y="4630318"/>
            <a:ext cx="12192000" cy="2256061"/>
            <a:chOff x="0" y="4332156"/>
            <a:chExt cx="12292858" cy="2554224"/>
          </a:xfrm>
        </p:grpSpPr>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17" name="图片 16"/>
          <p:cNvPicPr>
            <a:picLocks noChangeAspect="1"/>
          </p:cNvPicPr>
          <p:nvPr/>
        </p:nvPicPr>
        <p:blipFill rotWithShape="1">
          <a:blip r:embed="rId6"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pic>
        <p:nvPicPr>
          <p:cNvPr id="3" name="图片 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464389" y="-163190"/>
            <a:ext cx="9799151" cy="6844491"/>
          </a:xfrm>
          <a:prstGeom prst="rect">
            <a:avLst/>
          </a:prstGeom>
        </p:spPr>
      </p:pic>
      <p:sp>
        <p:nvSpPr>
          <p:cNvPr id="4" name="TextBox 3">
            <a:extLst>
              <a:ext uri="{FF2B5EF4-FFF2-40B4-BE49-F238E27FC236}">
                <a16:creationId xmlns:a16="http://schemas.microsoft.com/office/drawing/2014/main" id="{EFBDBF3A-62CF-B244-25AF-9984A95D50C3}"/>
              </a:ext>
            </a:extLst>
          </p:cNvPr>
          <p:cNvSpPr txBox="1"/>
          <p:nvPr/>
        </p:nvSpPr>
        <p:spPr>
          <a:xfrm>
            <a:off x="4464352" y="2015359"/>
            <a:ext cx="179922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6A2F0F"/>
                </a:solidFill>
                <a:effectLst/>
                <a:uLnTx/>
                <a:uFillTx/>
                <a:latin typeface="Cambria" panose="02040503050406030204" pitchFamily="18" charset="0"/>
                <a:ea typeface="思源黑体 CN"/>
                <a:cs typeface="+mn-cs"/>
              </a:rPr>
              <a:t>ĐỌC</a:t>
            </a:r>
          </a:p>
        </p:txBody>
      </p:sp>
      <p:pic>
        <p:nvPicPr>
          <p:cNvPr id="5" name="Picture 4">
            <a:extLst>
              <a:ext uri="{FF2B5EF4-FFF2-40B4-BE49-F238E27FC236}">
                <a16:creationId xmlns:a16="http://schemas.microsoft.com/office/drawing/2014/main" id="{AC29B8C3-A8B5-FA2A-17B1-29B3CC33F0EA}"/>
              </a:ext>
            </a:extLst>
          </p:cNvPr>
          <p:cNvPicPr>
            <a:picLocks noChangeAspect="1"/>
          </p:cNvPicPr>
          <p:nvPr/>
        </p:nvPicPr>
        <p:blipFill>
          <a:blip r:embed="rId8"/>
          <a:stretch>
            <a:fillRect/>
          </a:stretch>
        </p:blipFill>
        <p:spPr>
          <a:xfrm>
            <a:off x="2949867" y="794551"/>
            <a:ext cx="4863341" cy="1623529"/>
          </a:xfrm>
          <a:prstGeom prst="rect">
            <a:avLst/>
          </a:prstGeom>
        </p:spPr>
      </p:pic>
      <p:sp>
        <p:nvSpPr>
          <p:cNvPr id="24" name="TextBox 23">
            <a:extLst>
              <a:ext uri="{FF2B5EF4-FFF2-40B4-BE49-F238E27FC236}">
                <a16:creationId xmlns:a16="http://schemas.microsoft.com/office/drawing/2014/main" id="{BFD569E4-E4D6-E314-2463-840CFFC7F682}"/>
              </a:ext>
            </a:extLst>
          </p:cNvPr>
          <p:cNvSpPr txBox="1"/>
          <p:nvPr/>
        </p:nvSpPr>
        <p:spPr>
          <a:xfrm>
            <a:off x="6178347" y="3983987"/>
            <a:ext cx="262193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err="1">
                <a:ln>
                  <a:noFill/>
                </a:ln>
                <a:solidFill>
                  <a:srgbClr val="6A2F0F"/>
                </a:solidFill>
                <a:effectLst/>
                <a:uLnTx/>
                <a:uFillTx/>
                <a:latin typeface="Cambria" panose="02040503050406030204" pitchFamily="18" charset="0"/>
                <a:ea typeface="思源黑体 CN"/>
                <a:cs typeface="+mn-cs"/>
              </a:rPr>
              <a:t>Phong</a:t>
            </a:r>
            <a:r>
              <a:rPr kumimoji="0" lang="en-US" sz="3600" b="0" i="1" u="none" strike="noStrike" kern="1200" cap="none" spc="0" normalizeH="0" baseline="0" noProof="0" dirty="0">
                <a:ln>
                  <a:noFill/>
                </a:ln>
                <a:solidFill>
                  <a:srgbClr val="6A2F0F"/>
                </a:solidFill>
                <a:effectLst/>
                <a:uLnTx/>
                <a:uFillTx/>
                <a:latin typeface="Cambria" panose="02040503050406030204" pitchFamily="18" charset="0"/>
                <a:ea typeface="思源黑体 CN"/>
                <a:cs typeface="+mn-cs"/>
              </a:rPr>
              <a:t> Thu</a:t>
            </a:r>
          </a:p>
        </p:txBody>
      </p:sp>
      <p:grpSp>
        <p:nvGrpSpPr>
          <p:cNvPr id="8" name="Group 7">
            <a:extLst>
              <a:ext uri="{FF2B5EF4-FFF2-40B4-BE49-F238E27FC236}">
                <a16:creationId xmlns:a16="http://schemas.microsoft.com/office/drawing/2014/main" id="{CAE1F70E-CF7F-08E6-0091-D8A58E1D271A}"/>
              </a:ext>
            </a:extLst>
          </p:cNvPr>
          <p:cNvGrpSpPr/>
          <p:nvPr/>
        </p:nvGrpSpPr>
        <p:grpSpPr>
          <a:xfrm>
            <a:off x="848109" y="8253351"/>
            <a:ext cx="8243106" cy="3349566"/>
            <a:chOff x="4871126" y="890254"/>
            <a:chExt cx="2612634" cy="26625148"/>
          </a:xfrm>
        </p:grpSpPr>
        <p:sp>
          <p:nvSpPr>
            <p:cNvPr id="9" name="TextBox 8">
              <a:extLst>
                <a:ext uri="{FF2B5EF4-FFF2-40B4-BE49-F238E27FC236}">
                  <a16:creationId xmlns:a16="http://schemas.microsoft.com/office/drawing/2014/main" id="{24E99072-C1EB-A083-0937-A48763B93435}"/>
                </a:ext>
              </a:extLst>
            </p:cNvPr>
            <p:cNvSpPr txBox="1"/>
            <p:nvPr/>
          </p:nvSpPr>
          <p:spPr>
            <a:xfrm>
              <a:off x="4889413" y="1202739"/>
              <a:ext cx="2576061" cy="154127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152400">
                    <a:solidFill>
                      <a:prstClr val="white"/>
                    </a:solidFill>
                  </a:ln>
                  <a:solidFill>
                    <a:prstClr val="white"/>
                  </a:solidFill>
                  <a:effectLst>
                    <a:outerShdw blurRad="50800" dist="38100" dir="10800000" algn="r" rotWithShape="0">
                      <a:prstClr val="black">
                        <a:alpha val="40000"/>
                      </a:prstClr>
                    </a:outerShdw>
                  </a:effectLst>
                  <a:uLnTx/>
                  <a:uFillTx/>
                  <a:latin typeface="#9Slide07 Hillda" pitchFamily="2" charset="0"/>
                  <a:ea typeface="思源黑体 CN"/>
                  <a:cs typeface="+mn-cs"/>
                </a:rPr>
                <a:t>Chuyện</a:t>
              </a:r>
              <a:r>
                <a:rPr kumimoji="0" lang="en-US" sz="6000" b="1" i="0" u="none" strike="noStrike" kern="1200" cap="none" spc="0" normalizeH="0" baseline="0" noProof="0" dirty="0">
                  <a:ln w="152400">
                    <a:solidFill>
                      <a:prstClr val="white"/>
                    </a:solidFill>
                  </a:ln>
                  <a:solidFill>
                    <a:prstClr val="white"/>
                  </a:solidFill>
                  <a:effectLst>
                    <a:outerShdw blurRad="50800" dist="38100" dir="10800000" algn="r" rotWithShape="0">
                      <a:prstClr val="black">
                        <a:alpha val="40000"/>
                      </a:prstClr>
                    </a:outerShdw>
                  </a:effectLst>
                  <a:uLnTx/>
                  <a:uFillTx/>
                  <a:latin typeface="#9Slide07 Hillda" pitchFamily="2" charset="0"/>
                  <a:ea typeface="思源黑体 CN"/>
                  <a:cs typeface="+mn-cs"/>
                </a:rPr>
                <a:t> </a:t>
              </a:r>
              <a:r>
                <a:rPr kumimoji="0" lang="en-US" sz="6000" b="1" i="0" u="none" strike="noStrike" kern="1200" cap="none" spc="0" normalizeH="0" baseline="0" noProof="0" dirty="0" err="1">
                  <a:ln w="152400">
                    <a:solidFill>
                      <a:prstClr val="white"/>
                    </a:solidFill>
                  </a:ln>
                  <a:solidFill>
                    <a:prstClr val="white"/>
                  </a:solidFill>
                  <a:effectLst>
                    <a:outerShdw blurRad="50800" dist="38100" dir="10800000" algn="r" rotWithShape="0">
                      <a:prstClr val="black">
                        <a:alpha val="40000"/>
                      </a:prstClr>
                    </a:outerShdw>
                  </a:effectLst>
                  <a:uLnTx/>
                  <a:uFillTx/>
                  <a:latin typeface="#9Slide07 Hillda" pitchFamily="2" charset="0"/>
                  <a:ea typeface="思源黑体 CN"/>
                  <a:cs typeface="+mn-cs"/>
                </a:rPr>
                <a:t>bên</a:t>
              </a:r>
              <a:r>
                <a:rPr kumimoji="0" lang="en-US" sz="6000" b="1" i="0" u="none" strike="noStrike" kern="1200" cap="none" spc="0" normalizeH="0" baseline="0" noProof="0" dirty="0">
                  <a:ln w="152400">
                    <a:solidFill>
                      <a:prstClr val="white"/>
                    </a:solidFill>
                  </a:ln>
                  <a:solidFill>
                    <a:prstClr val="white"/>
                  </a:solidFill>
                  <a:effectLst>
                    <a:outerShdw blurRad="50800" dist="38100" dir="10800000" algn="r" rotWithShape="0">
                      <a:prstClr val="black">
                        <a:alpha val="40000"/>
                      </a:prstClr>
                    </a:outerShdw>
                  </a:effectLst>
                  <a:uLnTx/>
                  <a:uFillTx/>
                  <a:latin typeface="#9Slide07 Hillda" pitchFamily="2" charset="0"/>
                  <a:ea typeface="思源黑体 CN"/>
                  <a:cs typeface="+mn-cs"/>
                </a:rPr>
                <a:t> </a:t>
              </a:r>
              <a:r>
                <a:rPr kumimoji="0" lang="en-US" sz="6000" b="1" i="0" u="none" strike="noStrike" kern="1200" cap="none" spc="0" normalizeH="0" baseline="0" noProof="0" dirty="0" err="1">
                  <a:ln w="152400">
                    <a:solidFill>
                      <a:prstClr val="white"/>
                    </a:solidFill>
                  </a:ln>
                  <a:solidFill>
                    <a:prstClr val="white"/>
                  </a:solidFill>
                  <a:effectLst>
                    <a:outerShdw blurRad="50800" dist="38100" dir="10800000" algn="r" rotWithShape="0">
                      <a:prstClr val="black">
                        <a:alpha val="40000"/>
                      </a:prstClr>
                    </a:outerShdw>
                  </a:effectLst>
                  <a:uLnTx/>
                  <a:uFillTx/>
                  <a:latin typeface="#9Slide07 Hillda" pitchFamily="2" charset="0"/>
                  <a:ea typeface="思源黑体 CN"/>
                  <a:cs typeface="+mn-cs"/>
                </a:rPr>
                <a:t>cửa</a:t>
              </a:r>
              <a:r>
                <a:rPr kumimoji="0" lang="en-US" sz="6000" b="1" i="0" u="none" strike="noStrike" kern="1200" cap="none" spc="0" normalizeH="0" baseline="0" noProof="0" dirty="0">
                  <a:ln w="152400">
                    <a:solidFill>
                      <a:prstClr val="white"/>
                    </a:solidFill>
                  </a:ln>
                  <a:solidFill>
                    <a:prstClr val="white"/>
                  </a:solidFill>
                  <a:effectLst>
                    <a:outerShdw blurRad="50800" dist="38100" dir="10800000" algn="r" rotWithShape="0">
                      <a:prstClr val="black">
                        <a:alpha val="40000"/>
                      </a:prstClr>
                    </a:outerShdw>
                  </a:effectLst>
                  <a:uLnTx/>
                  <a:uFillTx/>
                  <a:latin typeface="#9Slide07 Hillda" pitchFamily="2" charset="0"/>
                  <a:ea typeface="思源黑体 CN"/>
                  <a:cs typeface="+mn-cs"/>
                </a:rPr>
                <a:t> </a:t>
              </a:r>
              <a:r>
                <a:rPr kumimoji="0" lang="en-US" sz="6000" b="1" i="0" u="none" strike="noStrike" kern="1200" cap="none" spc="0" normalizeH="0" baseline="0" noProof="0" dirty="0" err="1">
                  <a:ln w="152400">
                    <a:solidFill>
                      <a:prstClr val="white"/>
                    </a:solidFill>
                  </a:ln>
                  <a:solidFill>
                    <a:prstClr val="white"/>
                  </a:solidFill>
                  <a:effectLst>
                    <a:outerShdw blurRad="50800" dist="38100" dir="10800000" algn="r" rotWithShape="0">
                      <a:prstClr val="black">
                        <a:alpha val="40000"/>
                      </a:prstClr>
                    </a:outerShdw>
                  </a:effectLst>
                  <a:uLnTx/>
                  <a:uFillTx/>
                  <a:latin typeface="#9Slide07 Hillda" pitchFamily="2" charset="0"/>
                  <a:ea typeface="思源黑体 CN"/>
                  <a:cs typeface="+mn-cs"/>
                </a:rPr>
                <a:t>sổ</a:t>
              </a:r>
              <a:endParaRPr kumimoji="0" lang="en-US" sz="6000" b="1" i="0" u="none" strike="noStrike" kern="1200" cap="none" spc="0" normalizeH="0" baseline="0" noProof="0" dirty="0">
                <a:ln w="152400">
                  <a:solidFill>
                    <a:prstClr val="white"/>
                  </a:solidFill>
                </a:ln>
                <a:solidFill>
                  <a:prstClr val="white"/>
                </a:solidFill>
                <a:effectLst>
                  <a:outerShdw blurRad="50800" dist="38100" dir="10800000" algn="r" rotWithShape="0">
                    <a:prstClr val="black">
                      <a:alpha val="40000"/>
                    </a:prstClr>
                  </a:outerShdw>
                </a:effectLst>
                <a:uLnTx/>
                <a:uFillTx/>
                <a:latin typeface="#9Slide07 Hillda" pitchFamily="2" charset="0"/>
                <a:ea typeface="思源黑体 CN"/>
                <a:cs typeface="+mn-cs"/>
              </a:endParaRPr>
            </a:p>
          </p:txBody>
        </p:sp>
        <p:sp>
          <p:nvSpPr>
            <p:cNvPr id="10" name="TextBox 9">
              <a:extLst>
                <a:ext uri="{FF2B5EF4-FFF2-40B4-BE49-F238E27FC236}">
                  <a16:creationId xmlns:a16="http://schemas.microsoft.com/office/drawing/2014/main" id="{505E18DA-9162-9BD5-D5D0-382208FF824C}"/>
                </a:ext>
              </a:extLst>
            </p:cNvPr>
            <p:cNvSpPr txBox="1"/>
            <p:nvPr/>
          </p:nvSpPr>
          <p:spPr>
            <a:xfrm>
              <a:off x="4871126" y="890254"/>
              <a:ext cx="2612634" cy="266251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gradFill flip="none" rotWithShape="1">
                    <a:gsLst>
                      <a:gs pos="71000">
                        <a:srgbClr val="F65555"/>
                      </a:gs>
                      <a:gs pos="39000">
                        <a:srgbClr val="F7B150"/>
                      </a:gs>
                    </a:gsLst>
                    <a:lin ang="16200000" scaled="1"/>
                    <a:tileRect/>
                  </a:gradFill>
                  <a:effectLst/>
                  <a:uLnTx/>
                  <a:uFillTx/>
                  <a:latin typeface="#9Slide07 Hillda" pitchFamily="2" charset="0"/>
                  <a:ea typeface="思源黑体 CN"/>
                  <a:cs typeface="+mn-cs"/>
                </a:rPr>
                <a:t>Chuyện</a:t>
              </a:r>
              <a:r>
                <a:rPr kumimoji="0" lang="en-US" sz="6000" b="1" i="0" u="none" strike="noStrike" kern="1200" cap="none" spc="0" normalizeH="0" baseline="0" noProof="0" dirty="0">
                  <a:ln>
                    <a:noFill/>
                  </a:ln>
                  <a:gradFill flip="none" rotWithShape="1">
                    <a:gsLst>
                      <a:gs pos="71000">
                        <a:srgbClr val="F65555"/>
                      </a:gs>
                      <a:gs pos="39000">
                        <a:srgbClr val="F7B150"/>
                      </a:gs>
                    </a:gsLst>
                    <a:lin ang="16200000" scaled="1"/>
                    <a:tileRect/>
                  </a:gradFill>
                  <a:effectLst/>
                  <a:uLnTx/>
                  <a:uFillTx/>
                  <a:latin typeface="#9Slide07 Hillda" pitchFamily="2" charset="0"/>
                  <a:ea typeface="思源黑体 CN"/>
                  <a:cs typeface="+mn-cs"/>
                </a:rPr>
                <a:t> </a:t>
              </a:r>
              <a:r>
                <a:rPr kumimoji="0" lang="en-US" sz="6000" b="1" i="0" u="none" strike="noStrike" kern="1200" cap="none" spc="0" normalizeH="0" baseline="0" noProof="0" dirty="0" err="1">
                  <a:ln>
                    <a:noFill/>
                  </a:ln>
                  <a:gradFill flip="none" rotWithShape="1">
                    <a:gsLst>
                      <a:gs pos="71000">
                        <a:srgbClr val="F65555"/>
                      </a:gs>
                      <a:gs pos="39000">
                        <a:srgbClr val="F7B150"/>
                      </a:gs>
                    </a:gsLst>
                    <a:lin ang="16200000" scaled="1"/>
                    <a:tileRect/>
                  </a:gradFill>
                  <a:effectLst/>
                  <a:uLnTx/>
                  <a:uFillTx/>
                  <a:latin typeface="#9Slide07 Hillda" pitchFamily="2" charset="0"/>
                  <a:ea typeface="思源黑体 CN"/>
                  <a:cs typeface="+mn-cs"/>
                </a:rPr>
                <a:t>bên</a:t>
              </a:r>
              <a:r>
                <a:rPr kumimoji="0" lang="en-US" sz="6000" b="1" i="0" u="none" strike="noStrike" kern="1200" cap="none" spc="0" normalizeH="0" baseline="0" noProof="0" dirty="0">
                  <a:ln>
                    <a:noFill/>
                  </a:ln>
                  <a:gradFill flip="none" rotWithShape="1">
                    <a:gsLst>
                      <a:gs pos="71000">
                        <a:srgbClr val="F65555"/>
                      </a:gs>
                      <a:gs pos="39000">
                        <a:srgbClr val="F7B150"/>
                      </a:gs>
                    </a:gsLst>
                    <a:lin ang="16200000" scaled="1"/>
                    <a:tileRect/>
                  </a:gradFill>
                  <a:effectLst/>
                  <a:uLnTx/>
                  <a:uFillTx/>
                  <a:latin typeface="#9Slide07 Hillda" pitchFamily="2" charset="0"/>
                  <a:ea typeface="思源黑体 CN"/>
                  <a:cs typeface="+mn-cs"/>
                </a:rPr>
                <a:t> </a:t>
              </a:r>
              <a:r>
                <a:rPr kumimoji="0" lang="en-US" sz="6000" b="1" i="0" u="none" strike="noStrike" kern="1200" cap="none" spc="0" normalizeH="0" baseline="0" noProof="0" dirty="0" err="1">
                  <a:ln>
                    <a:noFill/>
                  </a:ln>
                  <a:gradFill flip="none" rotWithShape="1">
                    <a:gsLst>
                      <a:gs pos="71000">
                        <a:srgbClr val="F65555"/>
                      </a:gs>
                      <a:gs pos="39000">
                        <a:srgbClr val="F7B150"/>
                      </a:gs>
                    </a:gsLst>
                    <a:lin ang="16200000" scaled="1"/>
                    <a:tileRect/>
                  </a:gradFill>
                  <a:effectLst/>
                  <a:uLnTx/>
                  <a:uFillTx/>
                  <a:latin typeface="#9Slide07 Hillda" pitchFamily="2" charset="0"/>
                  <a:ea typeface="思源黑体 CN"/>
                  <a:cs typeface="+mn-cs"/>
                </a:rPr>
                <a:t>cửa</a:t>
              </a:r>
              <a:r>
                <a:rPr kumimoji="0" lang="en-US" sz="6000" b="1" i="0" u="none" strike="noStrike" kern="1200" cap="none" spc="0" normalizeH="0" baseline="0" noProof="0" dirty="0">
                  <a:ln>
                    <a:noFill/>
                  </a:ln>
                  <a:gradFill flip="none" rotWithShape="1">
                    <a:gsLst>
                      <a:gs pos="71000">
                        <a:srgbClr val="F65555"/>
                      </a:gs>
                      <a:gs pos="39000">
                        <a:srgbClr val="F7B150"/>
                      </a:gs>
                    </a:gsLst>
                    <a:lin ang="16200000" scaled="1"/>
                    <a:tileRect/>
                  </a:gradFill>
                  <a:effectLst/>
                  <a:uLnTx/>
                  <a:uFillTx/>
                  <a:latin typeface="#9Slide07 Hillda" pitchFamily="2" charset="0"/>
                  <a:ea typeface="思源黑体 CN"/>
                  <a:cs typeface="+mn-cs"/>
                </a:rPr>
                <a:t> </a:t>
              </a:r>
              <a:r>
                <a:rPr kumimoji="0" lang="en-US" sz="6000" b="1" i="0" u="none" strike="noStrike" kern="1200" cap="none" spc="0" normalizeH="0" baseline="0" noProof="0" dirty="0" err="1">
                  <a:ln>
                    <a:noFill/>
                  </a:ln>
                  <a:gradFill flip="none" rotWithShape="1">
                    <a:gsLst>
                      <a:gs pos="71000">
                        <a:srgbClr val="F65555"/>
                      </a:gs>
                      <a:gs pos="39000">
                        <a:srgbClr val="F7B150"/>
                      </a:gs>
                    </a:gsLst>
                    <a:lin ang="16200000" scaled="1"/>
                    <a:tileRect/>
                  </a:gradFill>
                  <a:effectLst/>
                  <a:uLnTx/>
                  <a:uFillTx/>
                  <a:latin typeface="#9Slide07 Hillda" pitchFamily="2" charset="0"/>
                  <a:ea typeface="思源黑体 CN"/>
                  <a:cs typeface="+mn-cs"/>
                </a:rPr>
                <a:t>sổ</a:t>
              </a:r>
              <a:endParaRPr kumimoji="0" lang="en-US" sz="6000" b="1" i="0" u="none" strike="noStrike" kern="1200" cap="none" spc="0" normalizeH="0" baseline="0" noProof="0" dirty="0">
                <a:ln>
                  <a:noFill/>
                </a:ln>
                <a:gradFill flip="none" rotWithShape="1">
                  <a:gsLst>
                    <a:gs pos="71000">
                      <a:srgbClr val="F65555"/>
                    </a:gs>
                    <a:gs pos="39000">
                      <a:srgbClr val="F7B150"/>
                    </a:gs>
                  </a:gsLst>
                  <a:lin ang="16200000" scaled="1"/>
                  <a:tileRect/>
                </a:gradFill>
                <a:effectLst/>
                <a:uLnTx/>
                <a:uFillTx/>
                <a:latin typeface="#9Slide07 Hillda" pitchFamily="2" charset="0"/>
                <a:ea typeface="思源黑体 CN"/>
                <a:cs typeface="+mn-cs"/>
              </a:endParaRPr>
            </a:p>
          </p:txBody>
        </p:sp>
      </p:grpSp>
      <p:pic>
        <p:nvPicPr>
          <p:cNvPr id="14" name="Picture 13">
            <a:extLst>
              <a:ext uri="{FF2B5EF4-FFF2-40B4-BE49-F238E27FC236}">
                <a16:creationId xmlns:a16="http://schemas.microsoft.com/office/drawing/2014/main" id="{84B2862B-8373-5BD5-C8C2-E07E12558080}"/>
              </a:ext>
            </a:extLst>
          </p:cNvPr>
          <p:cNvPicPr>
            <a:picLocks noChangeAspect="1"/>
          </p:cNvPicPr>
          <p:nvPr/>
        </p:nvPicPr>
        <p:blipFill rotWithShape="1">
          <a:blip r:embed="rId9"/>
          <a:srcRect b="60633"/>
          <a:stretch/>
        </p:blipFill>
        <p:spPr>
          <a:xfrm>
            <a:off x="491288" y="2784800"/>
            <a:ext cx="9799152" cy="1623529"/>
          </a:xfrm>
          <a:prstGeom prst="rect">
            <a:avLst/>
          </a:prstGeom>
        </p:spPr>
      </p:pic>
      <p:pic>
        <p:nvPicPr>
          <p:cNvPr id="7" name="Picture 6">
            <a:extLst>
              <a:ext uri="{FF2B5EF4-FFF2-40B4-BE49-F238E27FC236}">
                <a16:creationId xmlns:a16="http://schemas.microsoft.com/office/drawing/2014/main" id="{B106977E-6025-FD73-E585-42CC985275F5}"/>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910" b="90991" l="9434" r="90566">
                        <a14:foregroundMark x1="25786" y1="36937" x2="29874" y2="48649"/>
                        <a14:foregroundMark x1="16667" y1="87387" x2="16667" y2="87387"/>
                        <a14:foregroundMark x1="21384" y1="90090" x2="21384" y2="90090"/>
                        <a14:foregroundMark x1="37736" y1="90541" x2="37736" y2="90541"/>
                        <a14:foregroundMark x1="40881" y1="91441" x2="40881" y2="91441"/>
                        <a14:foregroundMark x1="90566" y1="32883" x2="90566" y2="32883"/>
                      </a14:backgroundRemoval>
                    </a14:imgEffect>
                  </a14:imgLayer>
                </a14:imgProps>
              </a:ext>
            </a:extLst>
          </a:blip>
          <a:stretch>
            <a:fillRect/>
          </a:stretch>
        </p:blipFill>
        <p:spPr>
          <a:xfrm>
            <a:off x="8614911" y="4368082"/>
            <a:ext cx="2709365" cy="1891444"/>
          </a:xfrm>
          <a:prstGeom prst="rect">
            <a:avLst/>
          </a:prstGeom>
        </p:spPr>
      </p:pic>
      <p:pic>
        <p:nvPicPr>
          <p:cNvPr id="16" name="Picture 15">
            <a:extLst>
              <a:ext uri="{FF2B5EF4-FFF2-40B4-BE49-F238E27FC236}">
                <a16:creationId xmlns:a16="http://schemas.microsoft.com/office/drawing/2014/main" id="{91F404F1-C9C0-60E7-6402-43DF80C4BB19}"/>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360" b="93596" l="9717" r="89879">
                        <a14:foregroundMark x1="48178" y1="93103" x2="48178" y2="93103"/>
                        <a14:foregroundMark x1="52632" y1="93596" x2="52632" y2="93596"/>
                        <a14:foregroundMark x1="33603" y1="83744" x2="33603" y2="83744"/>
                      </a14:backgroundRemoval>
                    </a14:imgEffect>
                  </a14:imgLayer>
                </a14:imgProps>
              </a:ext>
            </a:extLst>
          </a:blip>
          <a:stretch>
            <a:fillRect/>
          </a:stretch>
        </p:blipFill>
        <p:spPr>
          <a:xfrm>
            <a:off x="2008715" y="4001552"/>
            <a:ext cx="1882303" cy="1546994"/>
          </a:xfrm>
          <a:prstGeom prst="rect">
            <a:avLst/>
          </a:prstGeom>
        </p:spPr>
      </p:pic>
      <p:pic>
        <p:nvPicPr>
          <p:cNvPr id="19" name="Picture 18">
            <a:extLst>
              <a:ext uri="{FF2B5EF4-FFF2-40B4-BE49-F238E27FC236}">
                <a16:creationId xmlns:a16="http://schemas.microsoft.com/office/drawing/2014/main" id="{844E3FB9-2B7E-D1CD-F7CE-56F3400A1402}"/>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5284" b="93738" l="7450" r="89685">
                        <a14:foregroundMark x1="7736" y1="41487" x2="7736" y2="41487"/>
                        <a14:foregroundMark x1="22923" y1="38356" x2="22923" y2="38356"/>
                        <a14:foregroundMark x1="70201" y1="5479" x2="70201" y2="5479"/>
                        <a14:foregroundMark x1="86390" y1="30333" x2="86390" y2="30333"/>
                        <a14:foregroundMark x1="81232" y1="40705" x2="81232" y2="40705"/>
                        <a14:foregroundMark x1="82235" y1="39726" x2="82235" y2="39726"/>
                        <a14:foregroundMark x1="75645" y1="88845" x2="75645" y2="88845"/>
                        <a14:foregroundMark x1="68625" y1="86693" x2="68625" y2="86693"/>
                        <a14:foregroundMark x1="59026" y1="93738" x2="59026" y2="93738"/>
                        <a14:foregroundMark x1="52722" y1="91585" x2="52722" y2="91585"/>
                        <a14:foregroundMark x1="55014" y1="93151" x2="55014" y2="93151"/>
                      </a14:backgroundRemoval>
                    </a14:imgEffect>
                  </a14:imgLayer>
                </a14:imgProps>
              </a:ext>
            </a:extLst>
          </a:blip>
          <a:stretch>
            <a:fillRect/>
          </a:stretch>
        </p:blipFill>
        <p:spPr>
          <a:xfrm>
            <a:off x="8158009" y="138848"/>
            <a:ext cx="4318659" cy="3161654"/>
          </a:xfrm>
          <a:prstGeom prst="rect">
            <a:avLst/>
          </a:prstGeom>
        </p:spPr>
      </p:pic>
    </p:spTree>
    <p:extLst>
      <p:ext uri="{BB962C8B-B14F-4D97-AF65-F5344CB8AC3E}">
        <p14:creationId xmlns:p14="http://schemas.microsoft.com/office/powerpoint/2010/main" val="14813577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animEffect transition="in" filter="fade">
                                      <p:cBhvr>
                                        <p:cTn id="19" dur="500"/>
                                        <p:tgtEl>
                                          <p:spTgt spid="24"/>
                                        </p:tgtEl>
                                      </p:cBhvr>
                                    </p:animEffect>
                                  </p:childTnLst>
                                </p:cTn>
                              </p:par>
                              <p:par>
                                <p:cTn id="20" presetID="53"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1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53" presetClass="entr" presetSubtype="16"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par>
                                <p:cTn id="35" presetID="53" presetClass="entr" presetSubtype="16"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p:cTn id="37" dur="500" fill="hold"/>
                                        <p:tgtEl>
                                          <p:spTgt spid="2"/>
                                        </p:tgtEl>
                                        <p:attrNameLst>
                                          <p:attrName>ppt_w</p:attrName>
                                        </p:attrNameLst>
                                      </p:cBhvr>
                                      <p:tavLst>
                                        <p:tav tm="0">
                                          <p:val>
                                            <p:fltVal val="0"/>
                                          </p:val>
                                        </p:tav>
                                        <p:tav tm="100000">
                                          <p:val>
                                            <p:strVal val="#ppt_w"/>
                                          </p:val>
                                        </p:tav>
                                      </p:tavLst>
                                    </p:anim>
                                    <p:anim calcmode="lin" valueType="num">
                                      <p:cBhvr>
                                        <p:cTn id="38" dur="500" fill="hold"/>
                                        <p:tgtEl>
                                          <p:spTgt spid="2"/>
                                        </p:tgtEl>
                                        <p:attrNameLst>
                                          <p:attrName>ppt_h</p:attrName>
                                        </p:attrNameLst>
                                      </p:cBhvr>
                                      <p:tavLst>
                                        <p:tav tm="0">
                                          <p:val>
                                            <p:fltVal val="0"/>
                                          </p:val>
                                        </p:tav>
                                        <p:tav tm="100000">
                                          <p:val>
                                            <p:strVal val="#ppt_h"/>
                                          </p:val>
                                        </p:tav>
                                      </p:tavLst>
                                    </p:anim>
                                    <p:animEffect transition="in" filter="fade">
                                      <p:cBhvr>
                                        <p:cTn id="39" dur="500"/>
                                        <p:tgtEl>
                                          <p:spTgt spid="2"/>
                                        </p:tgtEl>
                                      </p:cBhvr>
                                    </p:animEffect>
                                  </p:childTnLst>
                                </p:cTn>
                              </p:par>
                              <p:par>
                                <p:cTn id="40" presetID="53" presetClass="entr" presetSubtype="16"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fltVal val="0"/>
                                          </p:val>
                                        </p:tav>
                                        <p:tav tm="100000">
                                          <p:val>
                                            <p:strVal val="#ppt_w"/>
                                          </p:val>
                                        </p:tav>
                                      </p:tavLst>
                                    </p:anim>
                                    <p:anim calcmode="lin" valueType="num">
                                      <p:cBhvr>
                                        <p:cTn id="43" dur="500" fill="hold"/>
                                        <p:tgtEl>
                                          <p:spTgt spid="17"/>
                                        </p:tgtEl>
                                        <p:attrNameLst>
                                          <p:attrName>ppt_h</p:attrName>
                                        </p:attrNameLst>
                                      </p:cBhvr>
                                      <p:tavLst>
                                        <p:tav tm="0">
                                          <p:val>
                                            <p:fltVal val="0"/>
                                          </p:val>
                                        </p:tav>
                                        <p:tav tm="100000">
                                          <p:val>
                                            <p:strVal val="#ppt_h"/>
                                          </p:val>
                                        </p:tav>
                                      </p:tavLst>
                                    </p:anim>
                                    <p:animEffect transition="in" filter="fade">
                                      <p:cBhvr>
                                        <p:cTn id="44" dur="500"/>
                                        <p:tgtEl>
                                          <p:spTgt spid="17"/>
                                        </p:tgtEl>
                                      </p:cBhvr>
                                    </p:animEffect>
                                  </p:childTnLst>
                                </p:cTn>
                              </p:par>
                              <p:par>
                                <p:cTn id="45" presetID="53" presetClass="entr" presetSubtype="16" fill="hold" nodeType="with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p:cTn id="47" dur="500" fill="hold"/>
                                        <p:tgtEl>
                                          <p:spTgt spid="3"/>
                                        </p:tgtEl>
                                        <p:attrNameLst>
                                          <p:attrName>ppt_w</p:attrName>
                                        </p:attrNameLst>
                                      </p:cBhvr>
                                      <p:tavLst>
                                        <p:tav tm="0">
                                          <p:val>
                                            <p:fltVal val="0"/>
                                          </p:val>
                                        </p:tav>
                                        <p:tav tm="100000">
                                          <p:val>
                                            <p:strVal val="#ppt_w"/>
                                          </p:val>
                                        </p:tav>
                                      </p:tavLst>
                                    </p:anim>
                                    <p:anim calcmode="lin" valueType="num">
                                      <p:cBhvr>
                                        <p:cTn id="48" dur="500" fill="hold"/>
                                        <p:tgtEl>
                                          <p:spTgt spid="3"/>
                                        </p:tgtEl>
                                        <p:attrNameLst>
                                          <p:attrName>ppt_h</p:attrName>
                                        </p:attrNameLst>
                                      </p:cBhvr>
                                      <p:tavLst>
                                        <p:tav tm="0">
                                          <p:val>
                                            <p:fltVal val="0"/>
                                          </p:val>
                                        </p:tav>
                                        <p:tav tm="100000">
                                          <p:val>
                                            <p:strVal val="#ppt_h"/>
                                          </p:val>
                                        </p:tav>
                                      </p:tavLst>
                                    </p:anim>
                                    <p:animEffect transition="in" filter="fade">
                                      <p:cBhvr>
                                        <p:cTn id="49" dur="500"/>
                                        <p:tgtEl>
                                          <p:spTgt spid="3"/>
                                        </p:tgtEl>
                                      </p:cBhvr>
                                    </p:animEffect>
                                  </p:childTnLst>
                                </p:cTn>
                              </p:par>
                              <p:par>
                                <p:cTn id="50" presetID="53" presetClass="entr" presetSubtype="16" fill="hold" nodeType="with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p:cTn id="52" dur="500" fill="hold"/>
                                        <p:tgtEl>
                                          <p:spTgt spid="14"/>
                                        </p:tgtEl>
                                        <p:attrNameLst>
                                          <p:attrName>ppt_w</p:attrName>
                                        </p:attrNameLst>
                                      </p:cBhvr>
                                      <p:tavLst>
                                        <p:tav tm="0">
                                          <p:val>
                                            <p:fltVal val="0"/>
                                          </p:val>
                                        </p:tav>
                                        <p:tav tm="100000">
                                          <p:val>
                                            <p:strVal val="#ppt_w"/>
                                          </p:val>
                                        </p:tav>
                                      </p:tavLst>
                                    </p:anim>
                                    <p:anim calcmode="lin" valueType="num">
                                      <p:cBhvr>
                                        <p:cTn id="53" dur="500" fill="hold"/>
                                        <p:tgtEl>
                                          <p:spTgt spid="14"/>
                                        </p:tgtEl>
                                        <p:attrNameLst>
                                          <p:attrName>ppt_h</p:attrName>
                                        </p:attrNameLst>
                                      </p:cBhvr>
                                      <p:tavLst>
                                        <p:tav tm="0">
                                          <p:val>
                                            <p:fltVal val="0"/>
                                          </p:val>
                                        </p:tav>
                                        <p:tav tm="100000">
                                          <p:val>
                                            <p:strVal val="#ppt_h"/>
                                          </p:val>
                                        </p:tav>
                                      </p:tavLst>
                                    </p:anim>
                                    <p:animEffect transition="in" filter="fade">
                                      <p:cBhvr>
                                        <p:cTn id="54" dur="500"/>
                                        <p:tgtEl>
                                          <p:spTgt spid="14"/>
                                        </p:tgtEl>
                                      </p:cBhvr>
                                    </p:animEffect>
                                  </p:childTnLst>
                                </p:cTn>
                              </p:par>
                              <p:par>
                                <p:cTn id="55" presetID="53" presetClass="entr" presetSubtype="16" fill="hold" nodeType="withEffect">
                                  <p:stCondLst>
                                    <p:cond delay="0"/>
                                  </p:stCondLst>
                                  <p:childTnLst>
                                    <p:set>
                                      <p:cBhvr>
                                        <p:cTn id="56" dur="1" fill="hold">
                                          <p:stCondLst>
                                            <p:cond delay="0"/>
                                          </p:stCondLst>
                                        </p:cTn>
                                        <p:tgtEl>
                                          <p:spTgt spid="7"/>
                                        </p:tgtEl>
                                        <p:attrNameLst>
                                          <p:attrName>style.visibility</p:attrName>
                                        </p:attrNameLst>
                                      </p:cBhvr>
                                      <p:to>
                                        <p:strVal val="visible"/>
                                      </p:to>
                                    </p:set>
                                    <p:anim calcmode="lin" valueType="num">
                                      <p:cBhvr>
                                        <p:cTn id="57" dur="500" fill="hold"/>
                                        <p:tgtEl>
                                          <p:spTgt spid="7"/>
                                        </p:tgtEl>
                                        <p:attrNameLst>
                                          <p:attrName>ppt_w</p:attrName>
                                        </p:attrNameLst>
                                      </p:cBhvr>
                                      <p:tavLst>
                                        <p:tav tm="0">
                                          <p:val>
                                            <p:fltVal val="0"/>
                                          </p:val>
                                        </p:tav>
                                        <p:tav tm="100000">
                                          <p:val>
                                            <p:strVal val="#ppt_w"/>
                                          </p:val>
                                        </p:tav>
                                      </p:tavLst>
                                    </p:anim>
                                    <p:anim calcmode="lin" valueType="num">
                                      <p:cBhvr>
                                        <p:cTn id="58" dur="500" fill="hold"/>
                                        <p:tgtEl>
                                          <p:spTgt spid="7"/>
                                        </p:tgtEl>
                                        <p:attrNameLst>
                                          <p:attrName>ppt_h</p:attrName>
                                        </p:attrNameLst>
                                      </p:cBhvr>
                                      <p:tavLst>
                                        <p:tav tm="0">
                                          <p:val>
                                            <p:fltVal val="0"/>
                                          </p:val>
                                        </p:tav>
                                        <p:tav tm="100000">
                                          <p:val>
                                            <p:strVal val="#ppt_h"/>
                                          </p:val>
                                        </p:tav>
                                      </p:tavLst>
                                    </p:anim>
                                    <p:animEffect transition="in" filter="fade">
                                      <p:cBhvr>
                                        <p:cTn id="59" dur="500"/>
                                        <p:tgtEl>
                                          <p:spTgt spid="7"/>
                                        </p:tgtEl>
                                      </p:cBhvr>
                                    </p:animEffect>
                                  </p:childTnLst>
                                </p:cTn>
                              </p:par>
                              <p:par>
                                <p:cTn id="60" presetID="53" presetClass="entr" presetSubtype="16" fill="hold" nodeType="withEffect">
                                  <p:stCondLst>
                                    <p:cond delay="0"/>
                                  </p:stCondLst>
                                  <p:childTnLst>
                                    <p:set>
                                      <p:cBhvr>
                                        <p:cTn id="61" dur="1" fill="hold">
                                          <p:stCondLst>
                                            <p:cond delay="0"/>
                                          </p:stCondLst>
                                        </p:cTn>
                                        <p:tgtEl>
                                          <p:spTgt spid="16"/>
                                        </p:tgtEl>
                                        <p:attrNameLst>
                                          <p:attrName>style.visibility</p:attrName>
                                        </p:attrNameLst>
                                      </p:cBhvr>
                                      <p:to>
                                        <p:strVal val="visible"/>
                                      </p:to>
                                    </p:set>
                                    <p:anim calcmode="lin" valueType="num">
                                      <p:cBhvr>
                                        <p:cTn id="62" dur="500" fill="hold"/>
                                        <p:tgtEl>
                                          <p:spTgt spid="16"/>
                                        </p:tgtEl>
                                        <p:attrNameLst>
                                          <p:attrName>ppt_w</p:attrName>
                                        </p:attrNameLst>
                                      </p:cBhvr>
                                      <p:tavLst>
                                        <p:tav tm="0">
                                          <p:val>
                                            <p:fltVal val="0"/>
                                          </p:val>
                                        </p:tav>
                                        <p:tav tm="100000">
                                          <p:val>
                                            <p:strVal val="#ppt_w"/>
                                          </p:val>
                                        </p:tav>
                                      </p:tavLst>
                                    </p:anim>
                                    <p:anim calcmode="lin" valueType="num">
                                      <p:cBhvr>
                                        <p:cTn id="63" dur="500" fill="hold"/>
                                        <p:tgtEl>
                                          <p:spTgt spid="16"/>
                                        </p:tgtEl>
                                        <p:attrNameLst>
                                          <p:attrName>ppt_h</p:attrName>
                                        </p:attrNameLst>
                                      </p:cBhvr>
                                      <p:tavLst>
                                        <p:tav tm="0">
                                          <p:val>
                                            <p:fltVal val="0"/>
                                          </p:val>
                                        </p:tav>
                                        <p:tav tm="100000">
                                          <p:val>
                                            <p:strVal val="#ppt_h"/>
                                          </p:val>
                                        </p:tav>
                                      </p:tavLst>
                                    </p:anim>
                                    <p:animEffect transition="in" filter="fade">
                                      <p:cBhvr>
                                        <p:cTn id="64" dur="500"/>
                                        <p:tgtEl>
                                          <p:spTgt spid="16"/>
                                        </p:tgtEl>
                                      </p:cBhvr>
                                    </p:animEffect>
                                  </p:childTnLst>
                                </p:cTn>
                              </p:par>
                              <p:par>
                                <p:cTn id="65" presetID="53" presetClass="entr" presetSubtype="16" fill="hold" nodeType="withEffect">
                                  <p:stCondLst>
                                    <p:cond delay="0"/>
                                  </p:stCondLst>
                                  <p:childTnLst>
                                    <p:set>
                                      <p:cBhvr>
                                        <p:cTn id="66" dur="1" fill="hold">
                                          <p:stCondLst>
                                            <p:cond delay="0"/>
                                          </p:stCondLst>
                                        </p:cTn>
                                        <p:tgtEl>
                                          <p:spTgt spid="19"/>
                                        </p:tgtEl>
                                        <p:attrNameLst>
                                          <p:attrName>style.visibility</p:attrName>
                                        </p:attrNameLst>
                                      </p:cBhvr>
                                      <p:to>
                                        <p:strVal val="visible"/>
                                      </p:to>
                                    </p:set>
                                    <p:anim calcmode="lin" valueType="num">
                                      <p:cBhvr>
                                        <p:cTn id="67" dur="500" fill="hold"/>
                                        <p:tgtEl>
                                          <p:spTgt spid="19"/>
                                        </p:tgtEl>
                                        <p:attrNameLst>
                                          <p:attrName>ppt_w</p:attrName>
                                        </p:attrNameLst>
                                      </p:cBhvr>
                                      <p:tavLst>
                                        <p:tav tm="0">
                                          <p:val>
                                            <p:fltVal val="0"/>
                                          </p:val>
                                        </p:tav>
                                        <p:tav tm="100000">
                                          <p:val>
                                            <p:strVal val="#ppt_w"/>
                                          </p:val>
                                        </p:tav>
                                      </p:tavLst>
                                    </p:anim>
                                    <p:anim calcmode="lin" valueType="num">
                                      <p:cBhvr>
                                        <p:cTn id="68" dur="500" fill="hold"/>
                                        <p:tgtEl>
                                          <p:spTgt spid="19"/>
                                        </p:tgtEl>
                                        <p:attrNameLst>
                                          <p:attrName>ppt_h</p:attrName>
                                        </p:attrNameLst>
                                      </p:cBhvr>
                                      <p:tavLst>
                                        <p:tav tm="0">
                                          <p:val>
                                            <p:fltVal val="0"/>
                                          </p:val>
                                        </p:tav>
                                        <p:tav tm="100000">
                                          <p:val>
                                            <p:strVal val="#ppt_h"/>
                                          </p:val>
                                        </p:tav>
                                      </p:tavLst>
                                    </p:anim>
                                    <p:animEffect transition="in" filter="fade">
                                      <p:cBhvr>
                                        <p:cTn id="6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E9B94A3-0FE0-BFB4-916A-37C6C7FCE035}"/>
              </a:ext>
            </a:extLst>
          </p:cNvPr>
          <p:cNvSpPr/>
          <p:nvPr/>
        </p:nvSpPr>
        <p:spPr>
          <a:xfrm>
            <a:off x="657277" y="1461741"/>
            <a:ext cx="11125200" cy="851492"/>
          </a:xfrm>
          <a:prstGeom prst="roundRect">
            <a:avLst/>
          </a:prstGeom>
          <a:solidFill>
            <a:srgbClr val="DE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思源黑体 CN"/>
              <a:cs typeface="+mn-cs"/>
            </a:endParaRPr>
          </a:p>
        </p:txBody>
      </p:sp>
      <p:sp>
        <p:nvSpPr>
          <p:cNvPr id="4" name="Rectangle: Rounded Corners 3">
            <a:extLst>
              <a:ext uri="{FF2B5EF4-FFF2-40B4-BE49-F238E27FC236}">
                <a16:creationId xmlns:a16="http://schemas.microsoft.com/office/drawing/2014/main" id="{DE009553-2ED2-078E-5F04-FB52220076B2}"/>
              </a:ext>
            </a:extLst>
          </p:cNvPr>
          <p:cNvSpPr/>
          <p:nvPr/>
        </p:nvSpPr>
        <p:spPr>
          <a:xfrm>
            <a:off x="657277" y="2313233"/>
            <a:ext cx="11047735" cy="1066800"/>
          </a:xfrm>
          <a:prstGeom prst="roundRect">
            <a:avLst/>
          </a:prstGeom>
          <a:solidFill>
            <a:srgbClr val="FFE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思源黑体 CN"/>
              <a:cs typeface="+mn-cs"/>
            </a:endParaRPr>
          </a:p>
        </p:txBody>
      </p:sp>
      <p:sp>
        <p:nvSpPr>
          <p:cNvPr id="6" name="Rectangle: Rounded Corners 5">
            <a:extLst>
              <a:ext uri="{FF2B5EF4-FFF2-40B4-BE49-F238E27FC236}">
                <a16:creationId xmlns:a16="http://schemas.microsoft.com/office/drawing/2014/main" id="{3D2CCFE9-75CE-F19E-7A84-FB1D1A80AB2D}"/>
              </a:ext>
            </a:extLst>
          </p:cNvPr>
          <p:cNvSpPr/>
          <p:nvPr/>
        </p:nvSpPr>
        <p:spPr>
          <a:xfrm>
            <a:off x="657277" y="5391589"/>
            <a:ext cx="11125200" cy="106680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思源黑体 CN"/>
              <a:cs typeface="+mn-cs"/>
            </a:endParaRPr>
          </a:p>
        </p:txBody>
      </p:sp>
      <p:sp>
        <p:nvSpPr>
          <p:cNvPr id="5" name="Rectangle: Rounded Corners 4">
            <a:extLst>
              <a:ext uri="{FF2B5EF4-FFF2-40B4-BE49-F238E27FC236}">
                <a16:creationId xmlns:a16="http://schemas.microsoft.com/office/drawing/2014/main" id="{94B063A7-D3DF-D001-8C5A-DE54C8103035}"/>
              </a:ext>
            </a:extLst>
          </p:cNvPr>
          <p:cNvSpPr/>
          <p:nvPr/>
        </p:nvSpPr>
        <p:spPr>
          <a:xfrm>
            <a:off x="657277" y="3370197"/>
            <a:ext cx="11125200" cy="2143435"/>
          </a:xfrm>
          <a:prstGeom prst="roundRect">
            <a:avLst/>
          </a:prstGeom>
          <a:solidFill>
            <a:srgbClr val="CCE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思源黑体 CN"/>
              <a:cs typeface="+mn-cs"/>
            </a:endParaRPr>
          </a:p>
        </p:txBody>
      </p:sp>
      <p:sp>
        <p:nvSpPr>
          <p:cNvPr id="8" name="TextBox 7">
            <a:extLst>
              <a:ext uri="{FF2B5EF4-FFF2-40B4-BE49-F238E27FC236}">
                <a16:creationId xmlns:a16="http://schemas.microsoft.com/office/drawing/2014/main" id="{9483CC1B-3E41-DA05-2A53-DB5A3DF46A79}"/>
              </a:ext>
            </a:extLst>
          </p:cNvPr>
          <p:cNvSpPr txBox="1"/>
          <p:nvPr/>
        </p:nvSpPr>
        <p:spPr>
          <a:xfrm>
            <a:off x="657277" y="1554232"/>
            <a:ext cx="11125200" cy="572464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Ngày xưa, nơi ấy là rừng. Còn ngày nay, khu rừng ấy đã hết cây. Thay vào đó là những ngồi nhà tầng có sân thượng.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Cây ổi ít nên vắng bóng chim. Khu nhà xây đã lâu, bay mới thấp thoáng mấy con chim sẻ lách </a:t>
            </a:r>
            <a:r>
              <a:rPr kumimoji="0" lang="vi-VN" sz="24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chách</a:t>
            </a: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bay đến. Chúng ẩn vào các hốc tường, lỗ thông hơi, cửa ngách để trú chân, làm tổ. Bầy chim rụt rè sà xuống những cây cảnh.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Ở ngôi biệt thự ba tầng kia, có một cậu bé đã nhìn thấy bầy chim sẻ. Không hiểu vì thích quá hay là đùa nghịch, cậu đã lên sân thượng cầm sỏi ném lũ sẻ. Con nọ theo con kia bay sang nhà khác. Bẵng đi một vài tuần, chẳng may cậu bé bị ốm. Nhìn sang sân thượng nhà bên, cậu thấy có đàn chim sẻ léo nhéo đến là nhộn. Con bay, con nhảy, có con nằm lăn ra rũ cánh, rồi mổ đùa nhau… nom vui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Bấy giờ cậu bé mới ngẩn người nhớ ra: “Đáng lẽ lũ chim ấy đã ở trên sân thượng nhà mình.”.</a:t>
            </a:r>
          </a:p>
          <a:p>
            <a:pPr marL="0" marR="0" lvl="0" indent="0" algn="just" defTabSz="914400" rtl="0" eaLnBrk="1" fontAlgn="auto" latinLnBrk="0" hangingPunct="1">
              <a:lnSpc>
                <a:spcPct val="100000"/>
              </a:lnSpc>
              <a:spcBef>
                <a:spcPts val="0"/>
              </a:spcBef>
              <a:spcAft>
                <a:spcPts val="0"/>
              </a:spcAft>
              <a:buClrTx/>
              <a:buSzTx/>
              <a:buFontTx/>
              <a:buNone/>
              <a:tabLst/>
              <a:defRPr/>
            </a:pPr>
            <a:br>
              <a:rPr kumimoji="0" lang="vi-VN" sz="1800" b="0" i="0" u="none" strike="noStrike" kern="1200" cap="none" spc="0" normalizeH="0" baseline="0" noProof="0" dirty="0">
                <a:ln>
                  <a:noFill/>
                </a:ln>
                <a:solidFill>
                  <a:srgbClr val="000000"/>
                </a:solidFill>
                <a:effectLst/>
                <a:uLnTx/>
                <a:uFillTx/>
                <a:latin typeface="OpenSans"/>
                <a:ea typeface="思源黑体 CN"/>
                <a:cs typeface="+mn-cs"/>
              </a:rPr>
            </a:br>
            <a:br>
              <a:rPr kumimoji="0" lang="vi-VN" sz="1800" b="0" i="0" u="none" strike="noStrike" kern="1200" cap="none" spc="0" normalizeH="0" baseline="0" noProof="0" dirty="0">
                <a:ln>
                  <a:noFill/>
                </a:ln>
                <a:solidFill>
                  <a:srgbClr val="000000"/>
                </a:solidFill>
                <a:effectLst/>
                <a:uLnTx/>
                <a:uFillTx/>
                <a:latin typeface="OpenSans"/>
                <a:ea typeface="思源黑体 CN"/>
                <a:cs typeface="+mn-cs"/>
              </a:rPr>
            </a:br>
            <a:endParaRPr kumimoji="0" lang="en-US" sz="1800" b="0" i="0" u="none" strike="noStrike" kern="1200" cap="none" spc="0" normalizeH="0" baseline="0" noProof="0" dirty="0">
              <a:ln>
                <a:noFill/>
              </a:ln>
              <a:solidFill>
                <a:prstClr val="black"/>
              </a:solidFill>
              <a:effectLst/>
              <a:uLnTx/>
              <a:uFillTx/>
              <a:ea typeface="思源黑体 CN"/>
              <a:cs typeface="+mn-cs"/>
            </a:endParaRPr>
          </a:p>
        </p:txBody>
      </p:sp>
      <p:sp>
        <p:nvSpPr>
          <p:cNvPr id="9" name="TextBox 8">
            <a:extLst>
              <a:ext uri="{FF2B5EF4-FFF2-40B4-BE49-F238E27FC236}">
                <a16:creationId xmlns:a16="http://schemas.microsoft.com/office/drawing/2014/main" id="{749518C0-F20E-C99C-192A-C55809A3AFF2}"/>
              </a:ext>
            </a:extLst>
          </p:cNvPr>
          <p:cNvSpPr txBox="1"/>
          <p:nvPr/>
        </p:nvSpPr>
        <p:spPr>
          <a:xfrm>
            <a:off x="9160539" y="793459"/>
            <a:ext cx="262193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err="1">
                <a:ln>
                  <a:noFill/>
                </a:ln>
                <a:solidFill>
                  <a:srgbClr val="6A2F0F"/>
                </a:solidFill>
                <a:effectLst/>
                <a:uLnTx/>
                <a:uFillTx/>
                <a:latin typeface="Cambria" panose="02040503050406030204" pitchFamily="18" charset="0"/>
                <a:ea typeface="思源黑体 CN"/>
                <a:cs typeface="+mn-cs"/>
              </a:rPr>
              <a:t>Phong</a:t>
            </a:r>
            <a:r>
              <a:rPr kumimoji="0" lang="en-US" sz="3600" b="0" i="1" u="none" strike="noStrike" kern="1200" cap="none" spc="0" normalizeH="0" baseline="0" noProof="0" dirty="0">
                <a:ln>
                  <a:noFill/>
                </a:ln>
                <a:solidFill>
                  <a:srgbClr val="6A2F0F"/>
                </a:solidFill>
                <a:effectLst/>
                <a:uLnTx/>
                <a:uFillTx/>
                <a:latin typeface="Cambria" panose="02040503050406030204" pitchFamily="18" charset="0"/>
                <a:ea typeface="思源黑体 CN"/>
                <a:cs typeface="+mn-cs"/>
              </a:rPr>
              <a:t> Thu</a:t>
            </a:r>
          </a:p>
        </p:txBody>
      </p:sp>
      <p:pic>
        <p:nvPicPr>
          <p:cNvPr id="10" name="Picture 9">
            <a:extLst>
              <a:ext uri="{FF2B5EF4-FFF2-40B4-BE49-F238E27FC236}">
                <a16:creationId xmlns:a16="http://schemas.microsoft.com/office/drawing/2014/main" id="{370C9B81-5AA3-1C27-914E-B08620F2B8AE}"/>
              </a:ext>
            </a:extLst>
          </p:cNvPr>
          <p:cNvPicPr>
            <a:picLocks noChangeAspect="1"/>
          </p:cNvPicPr>
          <p:nvPr/>
        </p:nvPicPr>
        <p:blipFill rotWithShape="1">
          <a:blip r:embed="rId2"/>
          <a:srcRect b="60633"/>
          <a:stretch/>
        </p:blipFill>
        <p:spPr>
          <a:xfrm>
            <a:off x="1820701" y="303470"/>
            <a:ext cx="8550597" cy="1416668"/>
          </a:xfrm>
          <a:prstGeom prst="rect">
            <a:avLst/>
          </a:prstGeom>
        </p:spPr>
      </p:pic>
      <p:pic>
        <p:nvPicPr>
          <p:cNvPr id="2" name="Picture 1">
            <a:extLst>
              <a:ext uri="{FF2B5EF4-FFF2-40B4-BE49-F238E27FC236}">
                <a16:creationId xmlns:a16="http://schemas.microsoft.com/office/drawing/2014/main" id="{C7B7E74E-A1BC-1585-8343-0B477588CEAA}"/>
              </a:ext>
            </a:extLst>
          </p:cNvPr>
          <p:cNvPicPr>
            <a:picLocks noChangeAspect="1"/>
          </p:cNvPicPr>
          <p:nvPr/>
        </p:nvPicPr>
        <p:blipFill>
          <a:blip r:embed="rId3"/>
          <a:stretch>
            <a:fillRect/>
          </a:stretch>
        </p:blipFill>
        <p:spPr>
          <a:xfrm>
            <a:off x="609752" y="102197"/>
            <a:ext cx="2299701" cy="1686774"/>
          </a:xfrm>
          <a:prstGeom prst="rect">
            <a:avLst/>
          </a:prstGeom>
        </p:spPr>
      </p:pic>
    </p:spTree>
    <p:extLst>
      <p:ext uri="{BB962C8B-B14F-4D97-AF65-F5344CB8AC3E}">
        <p14:creationId xmlns:p14="http://schemas.microsoft.com/office/powerpoint/2010/main" val="10983152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par>
                          <p:cTn id="23" fill="hold">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childTnLst>
                          </p:cTn>
                        </p:par>
                        <p:par>
                          <p:cTn id="27" fill="hold">
                            <p:stCondLst>
                              <p:cond delay="150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5" grpId="0" animBg="1"/>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7">
            <a:extLst>
              <a:ext uri="{FF2B5EF4-FFF2-40B4-BE49-F238E27FC236}">
                <a16:creationId xmlns:a16="http://schemas.microsoft.com/office/drawing/2014/main" id="{DDF48529-2476-112C-E07A-3682D0D5CAC2}"/>
              </a:ext>
            </a:extLst>
          </p:cNvPr>
          <p:cNvGrpSpPr/>
          <p:nvPr/>
        </p:nvGrpSpPr>
        <p:grpSpPr>
          <a:xfrm>
            <a:off x="1098663" y="1609658"/>
            <a:ext cx="4694438" cy="985764"/>
            <a:chOff x="3151567" y="4106353"/>
            <a:chExt cx="4182027" cy="1023787"/>
          </a:xfrm>
        </p:grpSpPr>
        <p:grpSp>
          <p:nvGrpSpPr>
            <p:cNvPr id="6" name="组合 31">
              <a:extLst>
                <a:ext uri="{FF2B5EF4-FFF2-40B4-BE49-F238E27FC236}">
                  <a16:creationId xmlns:a16="http://schemas.microsoft.com/office/drawing/2014/main" id="{3F576675-A5AF-8F4B-EDAF-7AC55B2295E0}"/>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8" name="圆角矩形 32">
                <a:extLst>
                  <a:ext uri="{FF2B5EF4-FFF2-40B4-BE49-F238E27FC236}">
                    <a16:creationId xmlns:a16="http://schemas.microsoft.com/office/drawing/2014/main" id="{6463F51D-3F4A-546C-0739-3C09CCBC5806}"/>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9" name="圆角矩形 33">
                <a:extLst>
                  <a:ext uri="{FF2B5EF4-FFF2-40B4-BE49-F238E27FC236}">
                    <a16:creationId xmlns:a16="http://schemas.microsoft.com/office/drawing/2014/main" id="{20CB954F-CD7E-D312-5239-942BD06327C0}"/>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7" name="文本框 41">
              <a:extLst>
                <a:ext uri="{FF2B5EF4-FFF2-40B4-BE49-F238E27FC236}">
                  <a16:creationId xmlns:a16="http://schemas.microsoft.com/office/drawing/2014/main" id="{1D70379B-611B-4261-F6E1-CA63B17CE26F}"/>
                </a:ext>
              </a:extLst>
            </p:cNvPr>
            <p:cNvSpPr txBox="1"/>
            <p:nvPr/>
          </p:nvSpPr>
          <p:spPr>
            <a:xfrm>
              <a:off x="4124292" y="4240935"/>
              <a:ext cx="2236582" cy="67126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Lách</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chách</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12" name="Picture 11">
            <a:extLst>
              <a:ext uri="{FF2B5EF4-FFF2-40B4-BE49-F238E27FC236}">
                <a16:creationId xmlns:a16="http://schemas.microsoft.com/office/drawing/2014/main" id="{D9DF344E-D4ED-7937-C049-FD312523B328}"/>
              </a:ext>
            </a:extLst>
          </p:cNvPr>
          <p:cNvPicPr>
            <a:picLocks noChangeAspect="1"/>
          </p:cNvPicPr>
          <p:nvPr/>
        </p:nvPicPr>
        <p:blipFill>
          <a:blip r:embed="rId2"/>
          <a:stretch>
            <a:fillRect/>
          </a:stretch>
        </p:blipFill>
        <p:spPr>
          <a:xfrm>
            <a:off x="3901180" y="331107"/>
            <a:ext cx="4049593" cy="1222353"/>
          </a:xfrm>
          <a:prstGeom prst="rect">
            <a:avLst/>
          </a:prstGeom>
        </p:spPr>
      </p:pic>
      <p:sp>
        <p:nvSpPr>
          <p:cNvPr id="13" name="TextBox 12">
            <a:extLst>
              <a:ext uri="{FF2B5EF4-FFF2-40B4-BE49-F238E27FC236}">
                <a16:creationId xmlns:a16="http://schemas.microsoft.com/office/drawing/2014/main" id="{7851818D-4FCD-459E-2044-49C2845710C1}"/>
              </a:ext>
            </a:extLst>
          </p:cNvPr>
          <p:cNvSpPr txBox="1"/>
          <p:nvPr/>
        </p:nvSpPr>
        <p:spPr>
          <a:xfrm>
            <a:off x="6071698" y="3052587"/>
            <a:ext cx="589666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黑体 CN"/>
                <a:cs typeface="+mn-cs"/>
              </a:rPr>
              <a:t>Im</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黑体 CN"/>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黑体 CN"/>
                <a:cs typeface="+mn-cs"/>
              </a:rPr>
              <a:t>bặt</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黑体 CN"/>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黑体 CN"/>
                <a:cs typeface="+mn-cs"/>
              </a:rPr>
              <a:t>vắng</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黑体 CN"/>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黑体 CN"/>
                <a:cs typeface="+mn-cs"/>
              </a:rPr>
              <a:t>bặt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endParaRPr>
          </a:p>
        </p:txBody>
      </p:sp>
      <p:grpSp>
        <p:nvGrpSpPr>
          <p:cNvPr id="4" name="组合 47">
            <a:extLst>
              <a:ext uri="{FF2B5EF4-FFF2-40B4-BE49-F238E27FC236}">
                <a16:creationId xmlns:a16="http://schemas.microsoft.com/office/drawing/2014/main" id="{EFB84064-F4A2-FFA3-C525-69D0887D2CE7}"/>
              </a:ext>
            </a:extLst>
          </p:cNvPr>
          <p:cNvGrpSpPr/>
          <p:nvPr/>
        </p:nvGrpSpPr>
        <p:grpSpPr>
          <a:xfrm>
            <a:off x="1098662" y="2931431"/>
            <a:ext cx="4694438" cy="985764"/>
            <a:chOff x="3151567" y="4106353"/>
            <a:chExt cx="4182027" cy="1023787"/>
          </a:xfrm>
        </p:grpSpPr>
        <p:grpSp>
          <p:nvGrpSpPr>
            <p:cNvPr id="10" name="组合 31">
              <a:extLst>
                <a:ext uri="{FF2B5EF4-FFF2-40B4-BE49-F238E27FC236}">
                  <a16:creationId xmlns:a16="http://schemas.microsoft.com/office/drawing/2014/main" id="{544F26C7-EA21-CB2B-576F-4C85A7958E96}"/>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15" name="圆角矩形 32">
                <a:extLst>
                  <a:ext uri="{FF2B5EF4-FFF2-40B4-BE49-F238E27FC236}">
                    <a16:creationId xmlns:a16="http://schemas.microsoft.com/office/drawing/2014/main" id="{1C83FDE5-EA96-A8FE-5761-FB179266DCD8}"/>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6" name="圆角矩形 33">
                <a:extLst>
                  <a:ext uri="{FF2B5EF4-FFF2-40B4-BE49-F238E27FC236}">
                    <a16:creationId xmlns:a16="http://schemas.microsoft.com/office/drawing/2014/main" id="{604C3B8D-4932-54FC-EFF8-5154357F29F9}"/>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14" name="文本框 41">
              <a:extLst>
                <a:ext uri="{FF2B5EF4-FFF2-40B4-BE49-F238E27FC236}">
                  <a16:creationId xmlns:a16="http://schemas.microsoft.com/office/drawing/2014/main" id="{9A71883A-A513-33A7-138F-4F325533557B}"/>
                </a:ext>
              </a:extLst>
            </p:cNvPr>
            <p:cNvSpPr txBox="1"/>
            <p:nvPr/>
          </p:nvSpPr>
          <p:spPr>
            <a:xfrm>
              <a:off x="4684790" y="4240935"/>
              <a:ext cx="1115578" cy="67126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Bẵng</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
        <p:nvSpPr>
          <p:cNvPr id="17" name="TextBox 16">
            <a:extLst>
              <a:ext uri="{FF2B5EF4-FFF2-40B4-BE49-F238E27FC236}">
                <a16:creationId xmlns:a16="http://schemas.microsoft.com/office/drawing/2014/main" id="{7AF870E5-FE88-59F0-A873-9709C2EC3F09}"/>
              </a:ext>
            </a:extLst>
          </p:cNvPr>
          <p:cNvSpPr txBox="1"/>
          <p:nvPr/>
        </p:nvSpPr>
        <p:spPr>
          <a:xfrm>
            <a:off x="6096000" y="1851879"/>
            <a:ext cx="589666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黑体 CN"/>
                <a:cs typeface="+mn-cs"/>
              </a:rPr>
              <a:t>Tiếng</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黑体 CN"/>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黑体 CN"/>
                <a:cs typeface="+mn-cs"/>
              </a:rPr>
              <a:t>chim</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黑体 CN"/>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黑体 CN"/>
                <a:cs typeface="+mn-cs"/>
              </a:rPr>
              <a:t>kêu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黑体 CN"/>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黑体 CN"/>
                <a:cs typeface="+mn-cs"/>
              </a:rPr>
              <a:t>khẽ</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黑体 CN"/>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黑体 CN"/>
                <a:cs typeface="+mn-cs"/>
              </a:rPr>
              <a:t>nghe</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黑体 CN"/>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黑体 CN"/>
                <a:cs typeface="+mn-cs"/>
              </a:rPr>
              <a:t>rất</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黑体 CN"/>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黑体 CN"/>
                <a:cs typeface="+mn-cs"/>
              </a:rPr>
              <a:t>vui</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endParaRPr>
          </a:p>
        </p:txBody>
      </p:sp>
      <p:grpSp>
        <p:nvGrpSpPr>
          <p:cNvPr id="18" name="组合 47">
            <a:extLst>
              <a:ext uri="{FF2B5EF4-FFF2-40B4-BE49-F238E27FC236}">
                <a16:creationId xmlns:a16="http://schemas.microsoft.com/office/drawing/2014/main" id="{3AD74CB8-2DBA-FCB2-CBFB-1424FDB0CD05}"/>
              </a:ext>
            </a:extLst>
          </p:cNvPr>
          <p:cNvGrpSpPr/>
          <p:nvPr/>
        </p:nvGrpSpPr>
        <p:grpSpPr>
          <a:xfrm>
            <a:off x="1098662" y="4152910"/>
            <a:ext cx="4694438" cy="985764"/>
            <a:chOff x="3151567" y="4106353"/>
            <a:chExt cx="4182027" cy="1023787"/>
          </a:xfrm>
        </p:grpSpPr>
        <p:grpSp>
          <p:nvGrpSpPr>
            <p:cNvPr id="19" name="组合 31">
              <a:extLst>
                <a:ext uri="{FF2B5EF4-FFF2-40B4-BE49-F238E27FC236}">
                  <a16:creationId xmlns:a16="http://schemas.microsoft.com/office/drawing/2014/main" id="{C2EB3A94-E3C0-4098-F463-4E49D433F509}"/>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21" name="圆角矩形 32">
                <a:extLst>
                  <a:ext uri="{FF2B5EF4-FFF2-40B4-BE49-F238E27FC236}">
                    <a16:creationId xmlns:a16="http://schemas.microsoft.com/office/drawing/2014/main" id="{630B6B27-5327-FB17-AF1B-81CA385EBF36}"/>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22" name="圆角矩形 33">
                <a:extLst>
                  <a:ext uri="{FF2B5EF4-FFF2-40B4-BE49-F238E27FC236}">
                    <a16:creationId xmlns:a16="http://schemas.microsoft.com/office/drawing/2014/main" id="{4BA78AC3-640A-E0AC-52DB-B604A482D66E}"/>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20" name="文本框 41">
              <a:extLst>
                <a:ext uri="{FF2B5EF4-FFF2-40B4-BE49-F238E27FC236}">
                  <a16:creationId xmlns:a16="http://schemas.microsoft.com/office/drawing/2014/main" id="{ABA0AE08-BF04-8B78-3BC9-A9A2FBD95F0E}"/>
                </a:ext>
              </a:extLst>
            </p:cNvPr>
            <p:cNvSpPr txBox="1"/>
            <p:nvPr/>
          </p:nvSpPr>
          <p:spPr>
            <a:xfrm>
              <a:off x="4302080" y="4240935"/>
              <a:ext cx="1881002" cy="67126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Léo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nhéo</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
        <p:nvSpPr>
          <p:cNvPr id="23" name="TextBox 22">
            <a:extLst>
              <a:ext uri="{FF2B5EF4-FFF2-40B4-BE49-F238E27FC236}">
                <a16:creationId xmlns:a16="http://schemas.microsoft.com/office/drawing/2014/main" id="{B568ADB4-CDB0-991F-A270-D2A6204961FA}"/>
              </a:ext>
            </a:extLst>
          </p:cNvPr>
          <p:cNvSpPr txBox="1"/>
          <p:nvPr/>
        </p:nvSpPr>
        <p:spPr>
          <a:xfrm>
            <a:off x="6071698" y="4168738"/>
            <a:ext cx="5534148"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黑体 CN"/>
                <a:cs typeface="+mn-cs"/>
              </a:rPr>
              <a:t>Tiếng</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黑体 CN"/>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黑体 CN"/>
                <a:cs typeface="+mn-cs"/>
              </a:rPr>
              <a:t>gọi</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黑体 CN"/>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黑体 CN"/>
                <a:cs typeface="+mn-cs"/>
              </a:rPr>
              <a:t>nhau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黑体 CN"/>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黑体 CN"/>
                <a:cs typeface="+mn-cs"/>
              </a:rPr>
              <a:t>từ</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黑体 CN"/>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黑体 CN"/>
                <a:cs typeface="+mn-cs"/>
              </a:rPr>
              <a:t>xa</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黑体 CN"/>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黑体 CN"/>
                <a:cs typeface="+mn-cs"/>
              </a:rPr>
              <a:t>không</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黑体 CN"/>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黑体 CN"/>
                <a:cs typeface="+mn-cs"/>
              </a:rPr>
              <a:t>rõ</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黑体 CN"/>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黑体 CN"/>
                <a:cs typeface="+mn-cs"/>
              </a:rPr>
              <a:t>nhưng</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黑体 CN"/>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黑体 CN"/>
                <a:cs typeface="+mn-cs"/>
              </a:rPr>
              <a:t>liên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黑体 CN"/>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黑体 CN"/>
                <a:cs typeface="+mn-cs"/>
              </a:rPr>
              <a:t>tiếp</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endParaRPr>
          </a:p>
        </p:txBody>
      </p:sp>
      <p:grpSp>
        <p:nvGrpSpPr>
          <p:cNvPr id="24" name="组合 47">
            <a:extLst>
              <a:ext uri="{FF2B5EF4-FFF2-40B4-BE49-F238E27FC236}">
                <a16:creationId xmlns:a16="http://schemas.microsoft.com/office/drawing/2014/main" id="{CC66A997-1741-8F7F-BA2D-FB4930D895F3}"/>
              </a:ext>
            </a:extLst>
          </p:cNvPr>
          <p:cNvGrpSpPr/>
          <p:nvPr/>
        </p:nvGrpSpPr>
        <p:grpSpPr>
          <a:xfrm>
            <a:off x="1098663" y="5374390"/>
            <a:ext cx="4694438" cy="985764"/>
            <a:chOff x="3151567" y="4106353"/>
            <a:chExt cx="4182027" cy="1023787"/>
          </a:xfrm>
        </p:grpSpPr>
        <p:grpSp>
          <p:nvGrpSpPr>
            <p:cNvPr id="25" name="组合 31">
              <a:extLst>
                <a:ext uri="{FF2B5EF4-FFF2-40B4-BE49-F238E27FC236}">
                  <a16:creationId xmlns:a16="http://schemas.microsoft.com/office/drawing/2014/main" id="{0300DC5B-0CE3-E90E-40D7-B4CCEA7E17E5}"/>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27" name="圆角矩形 32">
                <a:extLst>
                  <a:ext uri="{FF2B5EF4-FFF2-40B4-BE49-F238E27FC236}">
                    <a16:creationId xmlns:a16="http://schemas.microsoft.com/office/drawing/2014/main" id="{3768A44C-53D9-277E-949F-53D34406A7E5}"/>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28" name="圆角矩形 33">
                <a:extLst>
                  <a:ext uri="{FF2B5EF4-FFF2-40B4-BE49-F238E27FC236}">
                    <a16:creationId xmlns:a16="http://schemas.microsoft.com/office/drawing/2014/main" id="{18C23BD6-096D-E682-C652-47BA545D7D20}"/>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26" name="文本框 41">
              <a:extLst>
                <a:ext uri="{FF2B5EF4-FFF2-40B4-BE49-F238E27FC236}">
                  <a16:creationId xmlns:a16="http://schemas.microsoft.com/office/drawing/2014/main" id="{297CB3FF-03C9-7D7D-68AF-58DCCD4E7BD7}"/>
                </a:ext>
              </a:extLst>
            </p:cNvPr>
            <p:cNvSpPr txBox="1"/>
            <p:nvPr/>
          </p:nvSpPr>
          <p:spPr>
            <a:xfrm>
              <a:off x="4656230" y="4240935"/>
              <a:ext cx="1172699" cy="67126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Nhộn</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
        <p:nvSpPr>
          <p:cNvPr id="29" name="TextBox 28">
            <a:extLst>
              <a:ext uri="{FF2B5EF4-FFF2-40B4-BE49-F238E27FC236}">
                <a16:creationId xmlns:a16="http://schemas.microsoft.com/office/drawing/2014/main" id="{B1661A45-4CE5-8C39-A111-DCD3CF740216}"/>
              </a:ext>
            </a:extLst>
          </p:cNvPr>
          <p:cNvSpPr txBox="1"/>
          <p:nvPr/>
        </p:nvSpPr>
        <p:spPr>
          <a:xfrm>
            <a:off x="6071698" y="5605662"/>
            <a:ext cx="589666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黑体 CN"/>
                <a:cs typeface="+mn-cs"/>
              </a:rPr>
              <a:t>Vui</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黑体 CN"/>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黑体 CN"/>
                <a:cs typeface="+mn-cs"/>
              </a:rPr>
              <a:t>và</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黑体 CN"/>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黑体 CN"/>
                <a:cs typeface="+mn-cs"/>
              </a:rPr>
              <a:t>có</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黑体 CN"/>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黑体 CN"/>
                <a:cs typeface="+mn-cs"/>
              </a:rPr>
              <a:t>chút</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黑体 CN"/>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黑体 CN"/>
                <a:cs typeface="+mn-cs"/>
              </a:rPr>
              <a:t>ồn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黑体 CN"/>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黑体 CN"/>
                <a:cs typeface="+mn-cs"/>
              </a:rPr>
              <a:t>ào</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endParaRPr>
          </a:p>
        </p:txBody>
      </p:sp>
    </p:spTree>
    <p:extLst>
      <p:ext uri="{BB962C8B-B14F-4D97-AF65-F5344CB8AC3E}">
        <p14:creationId xmlns:p14="http://schemas.microsoft.com/office/powerpoint/2010/main" val="41411625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left)">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left)">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wipe(left)">
                                      <p:cBhvr>
                                        <p:cTn id="4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23" grpId="0"/>
      <p:bldP spid="2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0B2C40-6D1C-F22F-6A71-C3431530D352}"/>
              </a:ext>
            </a:extLst>
          </p:cNvPr>
          <p:cNvPicPr>
            <a:picLocks noChangeAspect="1"/>
          </p:cNvPicPr>
          <p:nvPr/>
        </p:nvPicPr>
        <p:blipFill>
          <a:blip r:embed="rId3"/>
          <a:stretch>
            <a:fillRect/>
          </a:stretch>
        </p:blipFill>
        <p:spPr>
          <a:xfrm>
            <a:off x="4444241" y="567276"/>
            <a:ext cx="4049593" cy="1222353"/>
          </a:xfrm>
          <a:prstGeom prst="rect">
            <a:avLst/>
          </a:prstGeom>
        </p:spPr>
      </p:pic>
      <p:grpSp>
        <p:nvGrpSpPr>
          <p:cNvPr id="4" name="组合 47">
            <a:extLst>
              <a:ext uri="{FF2B5EF4-FFF2-40B4-BE49-F238E27FC236}">
                <a16:creationId xmlns:a16="http://schemas.microsoft.com/office/drawing/2014/main" id="{459997C7-C6AA-F8A2-5141-C4ED4074432E}"/>
              </a:ext>
            </a:extLst>
          </p:cNvPr>
          <p:cNvGrpSpPr/>
          <p:nvPr/>
        </p:nvGrpSpPr>
        <p:grpSpPr>
          <a:xfrm>
            <a:off x="1318846" y="5028956"/>
            <a:ext cx="3404088" cy="985764"/>
            <a:chOff x="1285240" y="4106353"/>
            <a:chExt cx="6048354" cy="1023787"/>
          </a:xfrm>
        </p:grpSpPr>
        <p:grpSp>
          <p:nvGrpSpPr>
            <p:cNvPr id="5" name="组合 31">
              <a:extLst>
                <a:ext uri="{FF2B5EF4-FFF2-40B4-BE49-F238E27FC236}">
                  <a16:creationId xmlns:a16="http://schemas.microsoft.com/office/drawing/2014/main" id="{36DEF56B-3C89-B81A-353D-F5B38680ABDB}"/>
                </a:ext>
              </a:extLst>
            </p:cNvPr>
            <p:cNvGrpSpPr/>
            <p:nvPr/>
          </p:nvGrpSpPr>
          <p:grpSpPr>
            <a:xfrm>
              <a:off x="1285240" y="4106353"/>
              <a:ext cx="6048354" cy="1023787"/>
              <a:chOff x="-276694" y="3302000"/>
              <a:chExt cx="5259438"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D140D6F9-F63B-6562-AFE6-B0DA5C956200}"/>
                  </a:ext>
                </a:extLst>
              </p:cNvPr>
              <p:cNvSpPr/>
              <p:nvPr/>
            </p:nvSpPr>
            <p:spPr>
              <a:xfrm>
                <a:off x="-276694" y="3302000"/>
                <a:ext cx="5259438"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8" name="圆角矩形 33">
                <a:extLst>
                  <a:ext uri="{FF2B5EF4-FFF2-40B4-BE49-F238E27FC236}">
                    <a16:creationId xmlns:a16="http://schemas.microsoft.com/office/drawing/2014/main" id="{CB42FDC7-62A5-A79B-66B1-033849ADFF9E}"/>
                  </a:ext>
                </a:extLst>
              </p:cNvPr>
              <p:cNvSpPr/>
              <p:nvPr/>
            </p:nvSpPr>
            <p:spPr>
              <a:xfrm>
                <a:off x="212347" y="3440814"/>
                <a:ext cx="43845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6" name="文本框 41">
              <a:extLst>
                <a:ext uri="{FF2B5EF4-FFF2-40B4-BE49-F238E27FC236}">
                  <a16:creationId xmlns:a16="http://schemas.microsoft.com/office/drawing/2014/main" id="{A5373F0B-284F-CAC2-1D78-4B1A8D2E8139}"/>
                </a:ext>
              </a:extLst>
            </p:cNvPr>
            <p:cNvSpPr txBox="1"/>
            <p:nvPr/>
          </p:nvSpPr>
          <p:spPr>
            <a:xfrm>
              <a:off x="2149828" y="4282615"/>
              <a:ext cx="4296228" cy="67126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Hốc</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tường</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
        <p:nvSpPr>
          <p:cNvPr id="9" name="TextBox 8">
            <a:extLst>
              <a:ext uri="{FF2B5EF4-FFF2-40B4-BE49-F238E27FC236}">
                <a16:creationId xmlns:a16="http://schemas.microsoft.com/office/drawing/2014/main" id="{4D6BDA8F-5834-F95B-CAE8-433E6CCABF70}"/>
              </a:ext>
            </a:extLst>
          </p:cNvPr>
          <p:cNvSpPr txBox="1"/>
          <p:nvPr/>
        </p:nvSpPr>
        <p:spPr>
          <a:xfrm>
            <a:off x="4637440" y="5060173"/>
            <a:ext cx="6162772" cy="1569660"/>
          </a:xfrm>
          <a:prstGeom prst="rect">
            <a:avLst/>
          </a:prstGeom>
          <a:noFill/>
        </p:spPr>
        <p:txBody>
          <a:bodyPr wrap="square">
            <a:spAutoFit/>
          </a:bodyPr>
          <a:lstStyle>
            <a:defPPr>
              <a:defRPr lang="en-US"/>
            </a:defPPr>
            <a:lvl1pPr algn="ctr">
              <a:defRPr kumimoji="0" sz="3200" b="1" i="0" u="none" strike="noStrike" cap="none" spc="0" normalizeH="0" baseline="0">
                <a:ln>
                  <a:noFill/>
                </a:ln>
                <a:solidFill>
                  <a:srgbClr val="000000"/>
                </a:solidFill>
                <a:effectLst/>
                <a:uLnTx/>
                <a:uFillTx/>
                <a:latin typeface="Cambria" panose="02040503050406030204" pitchFamily="18" charset="0"/>
                <a:ea typeface="思源黑体 CN"/>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思源黑体 CN"/>
                <a:cs typeface="+mn-cs"/>
              </a:rPr>
              <a:t>C</a:t>
            </a: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思源黑体 CN"/>
                <a:cs typeface="+mn-cs"/>
              </a:rPr>
              <a:t>hỗ lõm sâu vào trong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思源黑体 CN"/>
                <a:cs typeface="+mn-cs"/>
              </a:rPr>
              <a:t>vách</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思源黑体 CN"/>
                <a:cs typeface="+mn-cs"/>
              </a:rPr>
              <a:t>tường</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思源黑体 CN"/>
                <a:cs typeface="+mn-cs"/>
              </a:rPr>
              <a:t>vách</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思源黑体 CN"/>
                <a:cs typeface="+mn-cs"/>
              </a:rPr>
              <a:t>đá</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思源黑体 CN"/>
                <a:cs typeface="+mn-cs"/>
              </a:rPr>
              <a:t>,…</a:t>
            </a:r>
            <a:endPar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思源黑体 CN"/>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思源黑体 CN"/>
              <a:cs typeface="+mn-cs"/>
            </a:endParaRPr>
          </a:p>
        </p:txBody>
      </p:sp>
      <p:pic>
        <p:nvPicPr>
          <p:cNvPr id="1026" name="Picture 2" descr="16 cách trang trí kệ hốc tường đơn giản mà đẹp tuyệt vời để bạn áp dụng  ngay | homify">
            <a:extLst>
              <a:ext uri="{FF2B5EF4-FFF2-40B4-BE49-F238E27FC236}">
                <a16:creationId xmlns:a16="http://schemas.microsoft.com/office/drawing/2014/main" id="{51395739-FEAB-B34A-C144-42001374E5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2368" y="1433681"/>
            <a:ext cx="8833338" cy="3450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5730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0B2C40-6D1C-F22F-6A71-C3431530D352}"/>
              </a:ext>
            </a:extLst>
          </p:cNvPr>
          <p:cNvPicPr>
            <a:picLocks noChangeAspect="1"/>
          </p:cNvPicPr>
          <p:nvPr/>
        </p:nvPicPr>
        <p:blipFill>
          <a:blip r:embed="rId3"/>
          <a:stretch>
            <a:fillRect/>
          </a:stretch>
        </p:blipFill>
        <p:spPr>
          <a:xfrm>
            <a:off x="4444241" y="567276"/>
            <a:ext cx="4049593" cy="1222353"/>
          </a:xfrm>
          <a:prstGeom prst="rect">
            <a:avLst/>
          </a:prstGeom>
        </p:spPr>
      </p:pic>
      <p:grpSp>
        <p:nvGrpSpPr>
          <p:cNvPr id="4" name="组合 47">
            <a:extLst>
              <a:ext uri="{FF2B5EF4-FFF2-40B4-BE49-F238E27FC236}">
                <a16:creationId xmlns:a16="http://schemas.microsoft.com/office/drawing/2014/main" id="{459997C7-C6AA-F8A2-5141-C4ED4074432E}"/>
              </a:ext>
            </a:extLst>
          </p:cNvPr>
          <p:cNvGrpSpPr/>
          <p:nvPr/>
        </p:nvGrpSpPr>
        <p:grpSpPr>
          <a:xfrm>
            <a:off x="1723292" y="1629045"/>
            <a:ext cx="3404088" cy="985764"/>
            <a:chOff x="1285240" y="4106353"/>
            <a:chExt cx="6048354" cy="1023787"/>
          </a:xfrm>
        </p:grpSpPr>
        <p:grpSp>
          <p:nvGrpSpPr>
            <p:cNvPr id="5" name="组合 31">
              <a:extLst>
                <a:ext uri="{FF2B5EF4-FFF2-40B4-BE49-F238E27FC236}">
                  <a16:creationId xmlns:a16="http://schemas.microsoft.com/office/drawing/2014/main" id="{36DEF56B-3C89-B81A-353D-F5B38680ABDB}"/>
                </a:ext>
              </a:extLst>
            </p:cNvPr>
            <p:cNvGrpSpPr/>
            <p:nvPr/>
          </p:nvGrpSpPr>
          <p:grpSpPr>
            <a:xfrm>
              <a:off x="1285240" y="4106353"/>
              <a:ext cx="6048354" cy="1023787"/>
              <a:chOff x="-276694" y="3302000"/>
              <a:chExt cx="5259438"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D140D6F9-F63B-6562-AFE6-B0DA5C956200}"/>
                  </a:ext>
                </a:extLst>
              </p:cNvPr>
              <p:cNvSpPr/>
              <p:nvPr/>
            </p:nvSpPr>
            <p:spPr>
              <a:xfrm>
                <a:off x="-276694" y="3302000"/>
                <a:ext cx="5259438"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8" name="圆角矩形 33">
                <a:extLst>
                  <a:ext uri="{FF2B5EF4-FFF2-40B4-BE49-F238E27FC236}">
                    <a16:creationId xmlns:a16="http://schemas.microsoft.com/office/drawing/2014/main" id="{CB42FDC7-62A5-A79B-66B1-033849ADFF9E}"/>
                  </a:ext>
                </a:extLst>
              </p:cNvPr>
              <p:cNvSpPr/>
              <p:nvPr/>
            </p:nvSpPr>
            <p:spPr>
              <a:xfrm>
                <a:off x="212347" y="3440814"/>
                <a:ext cx="43845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6" name="文本框 41">
              <a:extLst>
                <a:ext uri="{FF2B5EF4-FFF2-40B4-BE49-F238E27FC236}">
                  <a16:creationId xmlns:a16="http://schemas.microsoft.com/office/drawing/2014/main" id="{A5373F0B-284F-CAC2-1D78-4B1A8D2E8139}"/>
                </a:ext>
              </a:extLst>
            </p:cNvPr>
            <p:cNvSpPr txBox="1"/>
            <p:nvPr/>
          </p:nvSpPr>
          <p:spPr>
            <a:xfrm>
              <a:off x="2500444" y="4282615"/>
              <a:ext cx="3595001" cy="67126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Giũ</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cánh</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
        <p:nvSpPr>
          <p:cNvPr id="9" name="TextBox 8">
            <a:extLst>
              <a:ext uri="{FF2B5EF4-FFF2-40B4-BE49-F238E27FC236}">
                <a16:creationId xmlns:a16="http://schemas.microsoft.com/office/drawing/2014/main" id="{4D6BDA8F-5834-F95B-CAE8-433E6CCABF70}"/>
              </a:ext>
            </a:extLst>
          </p:cNvPr>
          <p:cNvSpPr txBox="1"/>
          <p:nvPr/>
        </p:nvSpPr>
        <p:spPr>
          <a:xfrm>
            <a:off x="701091" y="3166852"/>
            <a:ext cx="6162772" cy="1569660"/>
          </a:xfrm>
          <a:prstGeom prst="rect">
            <a:avLst/>
          </a:prstGeom>
          <a:noFill/>
        </p:spPr>
        <p:txBody>
          <a:bodyPr wrap="square">
            <a:spAutoFit/>
          </a:bodyPr>
          <a:lstStyle>
            <a:defPPr>
              <a:defRPr lang="en-US"/>
            </a:defPPr>
            <a:lvl1pPr algn="ctr">
              <a:defRPr kumimoji="0" sz="3200" b="1" i="0" u="none" strike="noStrike" cap="none" spc="0" normalizeH="0" baseline="0">
                <a:ln>
                  <a:noFill/>
                </a:ln>
                <a:solidFill>
                  <a:srgbClr val="000000"/>
                </a:solidFill>
                <a:effectLst/>
                <a:uLnTx/>
                <a:uFillTx/>
                <a:latin typeface="Cambria" panose="02040503050406030204" pitchFamily="18" charset="0"/>
                <a:ea typeface="思源黑体 CN"/>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思源黑体 CN"/>
                <a:cs typeface="+mn-cs"/>
              </a:rPr>
              <a:t>R</a:t>
            </a: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思源黑体 CN"/>
                <a:cs typeface="+mn-cs"/>
              </a:rPr>
              <a:t>ung, lắc mạnh cho rơi nước hay bụi bẩn bám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思源黑体 CN"/>
                <a:cs typeface="+mn-cs"/>
              </a:rPr>
              <a:t>cánh</a:t>
            </a:r>
            <a:endPar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思源黑体 CN"/>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思源黑体 CN"/>
              <a:cs typeface="+mn-cs"/>
            </a:endParaRPr>
          </a:p>
        </p:txBody>
      </p:sp>
      <p:pic>
        <p:nvPicPr>
          <p:cNvPr id="2050" name="Picture 2" descr="Chùm ảnh đẹp về động vật hoang dã của nhiếp ảnh gia người Áo">
            <a:extLst>
              <a:ext uri="{FF2B5EF4-FFF2-40B4-BE49-F238E27FC236}">
                <a16:creationId xmlns:a16="http://schemas.microsoft.com/office/drawing/2014/main" id="{19D9D373-500A-37E6-A7C7-008477F69A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9627" y="1821831"/>
            <a:ext cx="4671282" cy="324654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4796008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22" name="图片 2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flipH="1">
            <a:off x="9149067" y="-365"/>
            <a:ext cx="3042933" cy="2888708"/>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165872" y="330217"/>
            <a:ext cx="7800008" cy="5887850"/>
          </a:xfrm>
          <a:prstGeom prst="rect">
            <a:avLst/>
          </a:prstGeom>
        </p:spPr>
      </p:pic>
      <p:grpSp>
        <p:nvGrpSpPr>
          <p:cNvPr id="2" name="组合 1"/>
          <p:cNvGrpSpPr/>
          <p:nvPr/>
        </p:nvGrpSpPr>
        <p:grpSpPr>
          <a:xfrm>
            <a:off x="17527" y="4665181"/>
            <a:ext cx="12192000" cy="2256061"/>
            <a:chOff x="0" y="4332156"/>
            <a:chExt cx="12292858" cy="2554224"/>
          </a:xfrm>
        </p:grpSpPr>
        <p:pic>
          <p:nvPicPr>
            <p:cNvPr id="20" name="图片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21" name="图片 20"/>
          <p:cNvPicPr>
            <a:picLocks noChangeAspect="1"/>
          </p:cNvPicPr>
          <p:nvPr/>
        </p:nvPicPr>
        <p:blipFill rotWithShape="1">
          <a:blip r:embed="rId7" cstate="print">
            <a:extLst>
              <a:ext uri="{28A0092B-C50C-407E-A947-70E740481C1C}">
                <a14:useLocalDpi xmlns:a14="http://schemas.microsoft.com/office/drawing/2010/main" val="0"/>
              </a:ext>
            </a:extLst>
          </a:blip>
          <a:srcRect t="-2703"/>
          <a:stretch/>
        </p:blipFill>
        <p:spPr>
          <a:xfrm>
            <a:off x="53709" y="-77666"/>
            <a:ext cx="4069174" cy="2985108"/>
          </a:xfrm>
          <a:prstGeom prst="rect">
            <a:avLst/>
          </a:prstGeom>
        </p:spPr>
      </p:pic>
      <p:pic>
        <p:nvPicPr>
          <p:cNvPr id="4" name="Picture 3">
            <a:extLst>
              <a:ext uri="{FF2B5EF4-FFF2-40B4-BE49-F238E27FC236}">
                <a16:creationId xmlns:a16="http://schemas.microsoft.com/office/drawing/2014/main" id="{DB12B8DA-CB85-FBB0-791C-B5FC1B23DE8C}"/>
              </a:ext>
            </a:extLst>
          </p:cNvPr>
          <p:cNvPicPr>
            <a:picLocks noChangeAspect="1"/>
          </p:cNvPicPr>
          <p:nvPr/>
        </p:nvPicPr>
        <p:blipFill>
          <a:blip r:embed="rId8"/>
          <a:stretch>
            <a:fillRect/>
          </a:stretch>
        </p:blipFill>
        <p:spPr>
          <a:xfrm>
            <a:off x="3585024" y="742232"/>
            <a:ext cx="7413379" cy="5809992"/>
          </a:xfrm>
          <a:prstGeom prst="rect">
            <a:avLst/>
          </a:prstGeom>
        </p:spPr>
      </p:pic>
      <p:pic>
        <p:nvPicPr>
          <p:cNvPr id="5" name="Picture 4">
            <a:extLst>
              <a:ext uri="{FF2B5EF4-FFF2-40B4-BE49-F238E27FC236}">
                <a16:creationId xmlns:a16="http://schemas.microsoft.com/office/drawing/2014/main" id="{62DF63FD-B392-A3A9-732C-40209DD8DBF2}"/>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2521" b="98824" l="4498" r="98789">
                        <a14:foregroundMark x1="12457" y1="6050" x2="12457" y2="6050"/>
                        <a14:foregroundMark x1="10900" y1="3361" x2="82872" y2="7563"/>
                        <a14:foregroundMark x1="82872" y1="7563" x2="87024" y2="7059"/>
                        <a14:foregroundMark x1="51038" y1="4706" x2="88754" y2="4874"/>
                        <a14:foregroundMark x1="89792" y1="5042" x2="90484" y2="79160"/>
                        <a14:foregroundMark x1="5017" y1="83866" x2="5017" y2="83866"/>
                        <a14:foregroundMark x1="3460" y1="98319" x2="16955" y2="98319"/>
                        <a14:foregroundMark x1="16955" y1="98319" x2="86332" y2="97143"/>
                        <a14:foregroundMark x1="86332" y1="97143" x2="94464" y2="97143"/>
                        <a14:foregroundMark x1="95156" y1="84370" x2="95156" y2="84370"/>
                        <a14:foregroundMark x1="98789" y1="95966" x2="92734" y2="98824"/>
                        <a14:foregroundMark x1="91696" y1="76807" x2="91522" y2="81681"/>
                      </a14:backgroundRemoval>
                    </a14:imgEffect>
                  </a14:imgLayer>
                </a14:imgProps>
              </a:ext>
            </a:extLst>
          </a:blip>
          <a:stretch>
            <a:fillRect/>
          </a:stretch>
        </p:blipFill>
        <p:spPr>
          <a:xfrm>
            <a:off x="-6756" y="2386949"/>
            <a:ext cx="4404742" cy="4534293"/>
          </a:xfrm>
          <a:prstGeom prst="rect">
            <a:avLst/>
          </a:prstGeom>
        </p:spPr>
      </p:pic>
    </p:spTree>
    <p:extLst>
      <p:ext uri="{BB962C8B-B14F-4D97-AF65-F5344CB8AC3E}">
        <p14:creationId xmlns:p14="http://schemas.microsoft.com/office/powerpoint/2010/main" val="12483407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22" name="图片 2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flipH="1">
            <a:off x="9149067" y="-365"/>
            <a:ext cx="3042933" cy="2888708"/>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294776" y="330217"/>
            <a:ext cx="7800008" cy="5887850"/>
          </a:xfrm>
          <a:prstGeom prst="rect">
            <a:avLst/>
          </a:prstGeom>
        </p:spPr>
      </p:pic>
      <p:grpSp>
        <p:nvGrpSpPr>
          <p:cNvPr id="2" name="组合 1"/>
          <p:cNvGrpSpPr/>
          <p:nvPr/>
        </p:nvGrpSpPr>
        <p:grpSpPr>
          <a:xfrm>
            <a:off x="17527" y="4665181"/>
            <a:ext cx="12192000" cy="2256061"/>
            <a:chOff x="0" y="4332156"/>
            <a:chExt cx="12292858" cy="2554224"/>
          </a:xfrm>
        </p:grpSpPr>
        <p:pic>
          <p:nvPicPr>
            <p:cNvPr id="20" name="图片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21" name="图片 20"/>
          <p:cNvPicPr>
            <a:picLocks noChangeAspect="1"/>
          </p:cNvPicPr>
          <p:nvPr/>
        </p:nvPicPr>
        <p:blipFill rotWithShape="1">
          <a:blip r:embed="rId7" cstate="print">
            <a:extLst>
              <a:ext uri="{28A0092B-C50C-407E-A947-70E740481C1C}">
                <a14:useLocalDpi xmlns:a14="http://schemas.microsoft.com/office/drawing/2010/main" val="0"/>
              </a:ext>
            </a:extLst>
          </a:blip>
          <a:srcRect t="-2703"/>
          <a:stretch/>
        </p:blipFill>
        <p:spPr>
          <a:xfrm>
            <a:off x="-17527" y="62892"/>
            <a:ext cx="4069174" cy="2985108"/>
          </a:xfrm>
          <a:prstGeom prst="rect">
            <a:avLst/>
          </a:prstGeom>
        </p:spPr>
      </p:pic>
      <p:pic>
        <p:nvPicPr>
          <p:cNvPr id="5" name="Picture 4">
            <a:extLst>
              <a:ext uri="{FF2B5EF4-FFF2-40B4-BE49-F238E27FC236}">
                <a16:creationId xmlns:a16="http://schemas.microsoft.com/office/drawing/2014/main" id="{826617FB-3C77-8F99-4970-58442E758EDA}"/>
              </a:ext>
            </a:extLst>
          </p:cNvPr>
          <p:cNvPicPr>
            <a:picLocks noChangeAspect="1"/>
          </p:cNvPicPr>
          <p:nvPr/>
        </p:nvPicPr>
        <p:blipFill>
          <a:blip r:embed="rId8"/>
          <a:stretch>
            <a:fillRect/>
          </a:stretch>
        </p:blipFill>
        <p:spPr>
          <a:xfrm>
            <a:off x="3600585" y="617434"/>
            <a:ext cx="7925487" cy="5389331"/>
          </a:xfrm>
          <a:prstGeom prst="rect">
            <a:avLst/>
          </a:prstGeom>
        </p:spPr>
      </p:pic>
      <p:pic>
        <p:nvPicPr>
          <p:cNvPr id="4" name="Picture 3">
            <a:extLst>
              <a:ext uri="{FF2B5EF4-FFF2-40B4-BE49-F238E27FC236}">
                <a16:creationId xmlns:a16="http://schemas.microsoft.com/office/drawing/2014/main" id="{B89CD11A-8452-611F-13A5-FE74B5A0E815}"/>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2521" b="98824" l="4498" r="98789">
                        <a14:foregroundMark x1="12457" y1="6050" x2="12457" y2="6050"/>
                        <a14:foregroundMark x1="10900" y1="3361" x2="82872" y2="7563"/>
                        <a14:foregroundMark x1="82872" y1="7563" x2="87024" y2="7059"/>
                        <a14:foregroundMark x1="51038" y1="4706" x2="88754" y2="4874"/>
                        <a14:foregroundMark x1="89792" y1="5042" x2="90484" y2="79160"/>
                        <a14:foregroundMark x1="5017" y1="83866" x2="5017" y2="83866"/>
                        <a14:foregroundMark x1="3460" y1="98319" x2="16955" y2="98319"/>
                        <a14:foregroundMark x1="16955" y1="98319" x2="86332" y2="97143"/>
                        <a14:foregroundMark x1="86332" y1="97143" x2="94464" y2="97143"/>
                        <a14:foregroundMark x1="95156" y1="84370" x2="95156" y2="84370"/>
                        <a14:foregroundMark x1="98789" y1="95966" x2="92734" y2="98824"/>
                        <a14:foregroundMark x1="91696" y1="76807" x2="91522" y2="81681"/>
                      </a14:backgroundRemoval>
                    </a14:imgEffect>
                  </a14:imgLayer>
                </a14:imgProps>
              </a:ext>
            </a:extLst>
          </a:blip>
          <a:stretch>
            <a:fillRect/>
          </a:stretch>
        </p:blipFill>
        <p:spPr>
          <a:xfrm>
            <a:off x="-6756" y="2386949"/>
            <a:ext cx="4404742" cy="4534293"/>
          </a:xfrm>
          <a:prstGeom prst="rect">
            <a:avLst/>
          </a:prstGeom>
        </p:spPr>
      </p:pic>
    </p:spTree>
    <p:extLst>
      <p:ext uri="{BB962C8B-B14F-4D97-AF65-F5344CB8AC3E}">
        <p14:creationId xmlns:p14="http://schemas.microsoft.com/office/powerpoint/2010/main" val="27566199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6AE81D5-E09A-681C-5BFD-4A28C71DB846}"/>
              </a:ext>
            </a:extLst>
          </p:cNvPr>
          <p:cNvGrpSpPr/>
          <p:nvPr/>
        </p:nvGrpSpPr>
        <p:grpSpPr>
          <a:xfrm>
            <a:off x="3078514" y="894408"/>
            <a:ext cx="7878725" cy="1916171"/>
            <a:chOff x="2505740" y="798716"/>
            <a:chExt cx="7878725" cy="1916171"/>
          </a:xfrm>
        </p:grpSpPr>
        <p:grpSp>
          <p:nvGrpSpPr>
            <p:cNvPr id="4" name="组合 31">
              <a:extLst>
                <a:ext uri="{FF2B5EF4-FFF2-40B4-BE49-F238E27FC236}">
                  <a16:creationId xmlns:a16="http://schemas.microsoft.com/office/drawing/2014/main" id="{242C8707-BB0F-C555-5A6B-8C4D3E1D9C75}"/>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2141BF69-1CA9-C2C3-A71C-6D0075E289E6}"/>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8" name="圆角矩形 33">
                <a:extLst>
                  <a:ext uri="{FF2B5EF4-FFF2-40B4-BE49-F238E27FC236}">
                    <a16:creationId xmlns:a16="http://schemas.microsoft.com/office/drawing/2014/main" id="{AD4D9298-F4AB-DA14-E5CF-1547A22E9883}"/>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 name="TextBox 2">
              <a:extLst>
                <a:ext uri="{FF2B5EF4-FFF2-40B4-BE49-F238E27FC236}">
                  <a16:creationId xmlns:a16="http://schemas.microsoft.com/office/drawing/2014/main" id="{ACE9D1ED-89F5-1E29-3A37-A0630C19FCE7}"/>
                </a:ext>
              </a:extLst>
            </p:cNvPr>
            <p:cNvSpPr txBox="1"/>
            <p:nvPr/>
          </p:nvSpPr>
          <p:spPr>
            <a:xfrm>
              <a:off x="3049386" y="1156638"/>
              <a:ext cx="663687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Nơi</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ngày</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xưa</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là</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khu</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rừng</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bây</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giờ</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đã</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thay</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đổi</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như</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thế</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nào</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a:t>
              </a:r>
            </a:p>
          </p:txBody>
        </p:sp>
      </p:grpSp>
      <p:sp>
        <p:nvSpPr>
          <p:cNvPr id="5" name="TextBox 4">
            <a:extLst>
              <a:ext uri="{FF2B5EF4-FFF2-40B4-BE49-F238E27FC236}">
                <a16:creationId xmlns:a16="http://schemas.microsoft.com/office/drawing/2014/main" id="{69C1DE9F-6F5C-4C8A-DA6C-A345BB940ED5}"/>
              </a:ext>
            </a:extLst>
          </p:cNvPr>
          <p:cNvSpPr txBox="1"/>
          <p:nvPr/>
        </p:nvSpPr>
        <p:spPr>
          <a:xfrm>
            <a:off x="1210384" y="3324147"/>
            <a:ext cx="10114107"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思源黑体 CN"/>
                <a:cs typeface="+mn-cs"/>
              </a:rPr>
              <a:t>Nơi</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思源黑体 CN"/>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思源黑体 CN"/>
                <a:cs typeface="+mn-cs"/>
              </a:rPr>
              <a:t>ngày</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思源黑体 CN"/>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思源黑体 CN"/>
                <a:cs typeface="+mn-cs"/>
              </a:rPr>
              <a:t>xưa</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思源黑体 CN"/>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思源黑体 CN"/>
                <a:cs typeface="+mn-cs"/>
              </a:rPr>
              <a:t>là</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思源黑体 CN"/>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思源黑体 CN"/>
                <a:cs typeface="+mn-cs"/>
              </a:rPr>
              <a:t>khu</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思源黑体 CN"/>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思源黑体 CN"/>
                <a:cs typeface="+mn-cs"/>
              </a:rPr>
              <a:t>rừng</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思源黑体 CN"/>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思源黑体 CN"/>
                <a:cs typeface="+mn-cs"/>
              </a:rPr>
              <a:t>bây</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思源黑体 CN"/>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思源黑体 CN"/>
                <a:cs typeface="+mn-cs"/>
              </a:rPr>
              <a:t>giờ</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思源黑体 CN"/>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思源黑体 CN"/>
                <a:cs typeface="+mn-cs"/>
              </a:rPr>
              <a:t>đã</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思源黑体 CN"/>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思源黑体 CN"/>
                <a:cs typeface="+mn-cs"/>
              </a:rPr>
              <a:t>bị</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思源黑体 CN"/>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思源黑体 CN"/>
                <a:cs typeface="+mn-cs"/>
              </a:rPr>
              <a:t>thay</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思源黑体 CN"/>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思源黑体 CN"/>
                <a:cs typeface="+mn-cs"/>
              </a:rPr>
              <a:t>bằng</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思源黑体 CN"/>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思源黑体 CN"/>
                <a:cs typeface="+mn-cs"/>
              </a:rPr>
              <a:t>những</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思源黑体 CN"/>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思源黑体 CN"/>
                <a:cs typeface="+mn-cs"/>
              </a:rPr>
              <a:t>khu</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思源黑体 CN"/>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思源黑体 CN"/>
                <a:cs typeface="+mn-cs"/>
              </a:rPr>
              <a:t>nhà</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思源黑体 CN"/>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思源黑体 CN"/>
                <a:cs typeface="+mn-cs"/>
              </a:rPr>
              <a:t>cao</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思源黑体 CN"/>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思源黑体 CN"/>
                <a:cs typeface="+mn-cs"/>
              </a:rPr>
              <a:t>tầng</a:t>
            </a:r>
            <a:r>
              <a:rPr kumimoji="0" lang="vi-VN" sz="4400" b="1" i="0" u="none" strike="noStrike" kern="1200" cap="none" spc="0" normalizeH="0" baseline="0" noProof="0" dirty="0">
                <a:ln>
                  <a:noFill/>
                </a:ln>
                <a:solidFill>
                  <a:srgbClr val="000000"/>
                </a:solidFill>
                <a:effectLst/>
                <a:uLnTx/>
                <a:uFillTx/>
                <a:latin typeface="Cambria" panose="02040503050406030204" pitchFamily="18" charset="0"/>
                <a:ea typeface="思源黑体 CN"/>
                <a:cs typeface="+mn-cs"/>
              </a:rPr>
              <a:t>.</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endParaRPr>
          </a:p>
        </p:txBody>
      </p:sp>
      <p:pic>
        <p:nvPicPr>
          <p:cNvPr id="2" name="Picture 1">
            <a:extLst>
              <a:ext uri="{FF2B5EF4-FFF2-40B4-BE49-F238E27FC236}">
                <a16:creationId xmlns:a16="http://schemas.microsoft.com/office/drawing/2014/main" id="{2A0F3EA6-6062-D67B-B5D9-BCC9A173DD91}"/>
              </a:ext>
            </a:extLst>
          </p:cNvPr>
          <p:cNvPicPr>
            <a:picLocks noChangeAspect="1"/>
          </p:cNvPicPr>
          <p:nvPr/>
        </p:nvPicPr>
        <p:blipFill>
          <a:blip r:embed="rId2"/>
          <a:stretch>
            <a:fillRect/>
          </a:stretch>
        </p:blipFill>
        <p:spPr>
          <a:xfrm>
            <a:off x="600406" y="1182149"/>
            <a:ext cx="2847079" cy="1536325"/>
          </a:xfrm>
          <a:prstGeom prst="rect">
            <a:avLst/>
          </a:prstGeom>
        </p:spPr>
      </p:pic>
    </p:spTree>
    <p:extLst>
      <p:ext uri="{BB962C8B-B14F-4D97-AF65-F5344CB8AC3E}">
        <p14:creationId xmlns:p14="http://schemas.microsoft.com/office/powerpoint/2010/main" val="928429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B3DCFC4-A612-FF5D-E604-6034D8F1716D}"/>
              </a:ext>
            </a:extLst>
          </p:cNvPr>
          <p:cNvSpPr txBox="1"/>
          <p:nvPr/>
        </p:nvSpPr>
        <p:spPr>
          <a:xfrm>
            <a:off x="1172308" y="3159125"/>
            <a:ext cx="9876602" cy="286232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思源黑体 CN"/>
                <a:cs typeface="+mn-cs"/>
              </a:rPr>
              <a:t>Khu</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思源黑体 CN"/>
                <a:cs typeface="+mn-cs"/>
              </a:rPr>
              <a:t>nhà</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思源黑体 CN"/>
                <a:cs typeface="+mn-cs"/>
              </a:rPr>
              <a:t>xây</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思源黑体 CN"/>
                <a:cs typeface="+mn-cs"/>
              </a:rPr>
              <a:t>đã</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思源黑体 CN"/>
                <a:cs typeface="+mn-cs"/>
              </a:rPr>
              <a:t>lâu</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思源黑体 CN"/>
                <a:cs typeface="+mn-cs"/>
              </a:rPr>
              <a:t>, nay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思源黑体 CN"/>
                <a:cs typeface="+mn-cs"/>
              </a:rPr>
              <a:t>mới</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思源黑体 CN"/>
                <a:cs typeface="+mn-cs"/>
              </a:rPr>
              <a:t>thấp</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思源黑体 CN"/>
                <a:cs typeface="+mn-cs"/>
              </a:rPr>
              <a:t>thoáng</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思源黑体 CN"/>
                <a:cs typeface="+mn-cs"/>
              </a:rPr>
              <a:t>mấy</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思源黑体 CN"/>
                <a:cs typeface="+mn-cs"/>
              </a:rPr>
              <a:t> con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思源黑体 CN"/>
                <a:cs typeface="+mn-cs"/>
              </a:rPr>
              <a:t>chim</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思源黑体 CN"/>
                <a:cs typeface="+mn-cs"/>
              </a:rPr>
              <a:t>sẻ</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思源黑体 CN"/>
                <a:cs typeface="+mn-cs"/>
              </a:rPr>
              <a:t>lách</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思源黑体 CN"/>
                <a:cs typeface="+mn-cs"/>
              </a:rPr>
              <a:t>chách</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思源黑体 CN"/>
                <a:cs typeface="+mn-cs"/>
              </a:rPr>
              <a:t> bay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思源黑体 CN"/>
                <a:cs typeface="+mn-cs"/>
              </a:rPr>
              <a:t>đến</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思源黑体 CN"/>
                <a:cs typeface="+mn-cs"/>
              </a:rPr>
              <a:t>Chúng</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思源黑体 CN"/>
                <a:cs typeface="+mn-cs"/>
              </a:rPr>
              <a:t>ẩn</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思源黑体 CN"/>
                <a:cs typeface="+mn-cs"/>
              </a:rPr>
              <a:t>vào</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思源黑体 CN"/>
                <a:cs typeface="+mn-cs"/>
              </a:rPr>
              <a:t>các</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思源黑体 CN"/>
                <a:cs typeface="+mn-cs"/>
              </a:rPr>
              <a:t>hốc</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思源黑体 CN"/>
                <a:cs typeface="+mn-cs"/>
              </a:rPr>
              <a:t>tường</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思源黑体 CN"/>
                <a:cs typeface="+mn-cs"/>
              </a:rPr>
              <a:t> ,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思源黑体 CN"/>
                <a:cs typeface="+mn-cs"/>
              </a:rPr>
              <a:t>lỗ</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思源黑体 CN"/>
                <a:cs typeface="+mn-cs"/>
              </a:rPr>
              <a:t>thông</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思源黑体 CN"/>
                <a:cs typeface="+mn-cs"/>
              </a:rPr>
              <a:t>hơi</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思源黑体 CN"/>
                <a:cs typeface="+mn-cs"/>
              </a:rPr>
              <a:t>cửa</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思源黑体 CN"/>
                <a:cs typeface="+mn-cs"/>
              </a:rPr>
              <a:t>ngách</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思源黑体 CN"/>
                <a:cs typeface="+mn-cs"/>
              </a:rPr>
              <a:t>để</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思源黑体 CN"/>
                <a:cs typeface="+mn-cs"/>
              </a:rPr>
              <a:t>trú</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思源黑体 CN"/>
                <a:cs typeface="+mn-cs"/>
              </a:rPr>
              <a:t>chân</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思源黑体 CN"/>
                <a:cs typeface="+mn-cs"/>
              </a:rPr>
              <a:t>làm</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思源黑体 CN"/>
                <a:cs typeface="+mn-cs"/>
              </a:rPr>
              <a:t>tổ</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思源黑体 CN"/>
                <a:cs typeface="+mn-cs"/>
              </a:rPr>
              <a:t>Bầy</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思源黑体 CN"/>
                <a:cs typeface="+mn-cs"/>
              </a:rPr>
              <a:t>chim</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思源黑体 CN"/>
                <a:cs typeface="+mn-cs"/>
              </a:rPr>
              <a:t>rụt</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思源黑体 CN"/>
                <a:cs typeface="+mn-cs"/>
              </a:rPr>
              <a:t>rè</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思源黑体 CN"/>
                <a:cs typeface="+mn-cs"/>
              </a:rPr>
              <a:t>sà</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思源黑体 CN"/>
                <a:cs typeface="+mn-cs"/>
              </a:rPr>
              <a:t>xuống</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思源黑体 CN"/>
                <a:cs typeface="+mn-cs"/>
              </a:rPr>
              <a:t>chậu</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思源黑体 CN"/>
                <a:cs typeface="+mn-cs"/>
              </a:rPr>
              <a:t>cây</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思源黑体 CN"/>
                <a:cs typeface="+mn-cs"/>
              </a:rPr>
              <a:t>cảnh</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思源黑体 CN"/>
                <a:cs typeface="+mn-cs"/>
              </a:rPr>
              <a:t>.</a:t>
            </a:r>
            <a:endPar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思源黑体 CN"/>
              <a:cs typeface="+mn-cs"/>
            </a:endParaRPr>
          </a:p>
        </p:txBody>
      </p:sp>
      <p:grpSp>
        <p:nvGrpSpPr>
          <p:cNvPr id="2" name="Group 1">
            <a:extLst>
              <a:ext uri="{FF2B5EF4-FFF2-40B4-BE49-F238E27FC236}">
                <a16:creationId xmlns:a16="http://schemas.microsoft.com/office/drawing/2014/main" id="{BDD55CFE-C5F8-3570-2C69-0EC8948C24AB}"/>
              </a:ext>
            </a:extLst>
          </p:cNvPr>
          <p:cNvGrpSpPr/>
          <p:nvPr/>
        </p:nvGrpSpPr>
        <p:grpSpPr>
          <a:xfrm>
            <a:off x="3201971" y="739157"/>
            <a:ext cx="7846939" cy="2308325"/>
            <a:chOff x="2505740" y="902710"/>
            <a:chExt cx="8106937" cy="2308325"/>
          </a:xfrm>
        </p:grpSpPr>
        <p:grpSp>
          <p:nvGrpSpPr>
            <p:cNvPr id="4" name="组合 31">
              <a:extLst>
                <a:ext uri="{FF2B5EF4-FFF2-40B4-BE49-F238E27FC236}">
                  <a16:creationId xmlns:a16="http://schemas.microsoft.com/office/drawing/2014/main" id="{EFE2F1D6-4876-BC7C-EC0C-518F88916329}"/>
                </a:ext>
              </a:extLst>
            </p:cNvPr>
            <p:cNvGrpSpPr/>
            <p:nvPr/>
          </p:nvGrpSpPr>
          <p:grpSpPr>
            <a:xfrm>
              <a:off x="2505740" y="902710"/>
              <a:ext cx="8106937" cy="2308325"/>
              <a:chOff x="1262829" y="3335641"/>
              <a:chExt cx="3840619" cy="1368672"/>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E977AED8-B720-6CE8-C0AC-9B2C0106E815}"/>
                  </a:ext>
                </a:extLst>
              </p:cNvPr>
              <p:cNvSpPr/>
              <p:nvPr/>
            </p:nvSpPr>
            <p:spPr>
              <a:xfrm>
                <a:off x="1262829" y="3335641"/>
                <a:ext cx="3840619" cy="136867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8" name="圆角矩形 33">
                <a:extLst>
                  <a:ext uri="{FF2B5EF4-FFF2-40B4-BE49-F238E27FC236}">
                    <a16:creationId xmlns:a16="http://schemas.microsoft.com/office/drawing/2014/main" id="{058D9050-EA11-194A-7DFD-165BED2E7A9F}"/>
                  </a:ext>
                </a:extLst>
              </p:cNvPr>
              <p:cNvSpPr/>
              <p:nvPr/>
            </p:nvSpPr>
            <p:spPr>
              <a:xfrm>
                <a:off x="1354876" y="3450624"/>
                <a:ext cx="3678052" cy="1178038"/>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6" name="TextBox 5">
              <a:extLst>
                <a:ext uri="{FF2B5EF4-FFF2-40B4-BE49-F238E27FC236}">
                  <a16:creationId xmlns:a16="http://schemas.microsoft.com/office/drawing/2014/main" id="{8D0BCD56-B189-707B-40B9-1C6E516F3E23}"/>
                </a:ext>
              </a:extLst>
            </p:cNvPr>
            <p:cNvSpPr txBox="1"/>
            <p:nvPr/>
          </p:nvSpPr>
          <p:spPr>
            <a:xfrm>
              <a:off x="2700036" y="1440763"/>
              <a:ext cx="7912641"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Tìm</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những</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câu</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miêu</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tả</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sự</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xuất</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hiện</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của</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đàn</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chim</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ở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khu</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nhà</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tầng</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endParaRPr>
            </a:p>
          </p:txBody>
        </p:sp>
      </p:grpSp>
      <p:pic>
        <p:nvPicPr>
          <p:cNvPr id="3" name="Picture 2">
            <a:extLst>
              <a:ext uri="{FF2B5EF4-FFF2-40B4-BE49-F238E27FC236}">
                <a16:creationId xmlns:a16="http://schemas.microsoft.com/office/drawing/2014/main" id="{5077B7ED-9C4A-596A-0DB2-B7D17E5B18F9}"/>
              </a:ext>
            </a:extLst>
          </p:cNvPr>
          <p:cNvPicPr>
            <a:picLocks noChangeAspect="1"/>
          </p:cNvPicPr>
          <p:nvPr/>
        </p:nvPicPr>
        <p:blipFill>
          <a:blip r:embed="rId2"/>
          <a:stretch>
            <a:fillRect/>
          </a:stretch>
        </p:blipFill>
        <p:spPr>
          <a:xfrm>
            <a:off x="433220" y="1383568"/>
            <a:ext cx="2956816" cy="1536325"/>
          </a:xfrm>
          <a:prstGeom prst="rect">
            <a:avLst/>
          </a:prstGeom>
        </p:spPr>
      </p:pic>
    </p:spTree>
    <p:extLst>
      <p:ext uri="{BB962C8B-B14F-4D97-AF65-F5344CB8AC3E}">
        <p14:creationId xmlns:p14="http://schemas.microsoft.com/office/powerpoint/2010/main" val="21232232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2035350-7637-58F5-5047-A165358F09AC}"/>
              </a:ext>
            </a:extLst>
          </p:cNvPr>
          <p:cNvGrpSpPr/>
          <p:nvPr/>
        </p:nvGrpSpPr>
        <p:grpSpPr>
          <a:xfrm>
            <a:off x="3078514" y="386862"/>
            <a:ext cx="7878725" cy="2619794"/>
            <a:chOff x="2505740" y="798716"/>
            <a:chExt cx="7878725" cy="2112248"/>
          </a:xfrm>
        </p:grpSpPr>
        <p:grpSp>
          <p:nvGrpSpPr>
            <p:cNvPr id="4" name="组合 31">
              <a:extLst>
                <a:ext uri="{FF2B5EF4-FFF2-40B4-BE49-F238E27FC236}">
                  <a16:creationId xmlns:a16="http://schemas.microsoft.com/office/drawing/2014/main" id="{7442599E-7688-D78D-64E8-C5C40AC4FB32}"/>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17230536-4143-C838-7C0D-2E3CDE150412}"/>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8" name="圆角矩形 33">
                <a:extLst>
                  <a:ext uri="{FF2B5EF4-FFF2-40B4-BE49-F238E27FC236}">
                    <a16:creationId xmlns:a16="http://schemas.microsoft.com/office/drawing/2014/main" id="{314F4A0F-4BB5-23A8-96C6-4E010E36F84B}"/>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6" name="TextBox 5">
              <a:extLst>
                <a:ext uri="{FF2B5EF4-FFF2-40B4-BE49-F238E27FC236}">
                  <a16:creationId xmlns:a16="http://schemas.microsoft.com/office/drawing/2014/main" id="{126E4835-A5A5-A503-94EA-FDD28A578A0E}"/>
                </a:ext>
              </a:extLst>
            </p:cNvPr>
            <p:cNvSpPr txBox="1"/>
            <p:nvPr/>
          </p:nvSpPr>
          <p:spPr>
            <a:xfrm>
              <a:off x="3049386" y="1156638"/>
              <a:ext cx="6636874"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Lần</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đầu</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nhìn</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thấy</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bầy</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chim</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sẻ</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cậu</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bé</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đã</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làm</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gì</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Kết</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quả</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của</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việc</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làm</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đó</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thế</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nào</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a:t>
              </a:r>
            </a:p>
          </p:txBody>
        </p:sp>
      </p:grpSp>
      <p:grpSp>
        <p:nvGrpSpPr>
          <p:cNvPr id="9" name="Group 8">
            <a:extLst>
              <a:ext uri="{FF2B5EF4-FFF2-40B4-BE49-F238E27FC236}">
                <a16:creationId xmlns:a16="http://schemas.microsoft.com/office/drawing/2014/main" id="{C6582C73-674C-AA70-CC3E-3F98E2349478}"/>
              </a:ext>
            </a:extLst>
          </p:cNvPr>
          <p:cNvGrpSpPr/>
          <p:nvPr/>
        </p:nvGrpSpPr>
        <p:grpSpPr>
          <a:xfrm>
            <a:off x="662364" y="1308525"/>
            <a:ext cx="2762842" cy="928163"/>
            <a:chOff x="1484509" y="735696"/>
            <a:chExt cx="16623005" cy="2013207"/>
          </a:xfrm>
        </p:grpSpPr>
        <p:sp>
          <p:nvSpPr>
            <p:cNvPr id="10" name="TextBox 9">
              <a:extLst>
                <a:ext uri="{FF2B5EF4-FFF2-40B4-BE49-F238E27FC236}">
                  <a16:creationId xmlns:a16="http://schemas.microsoft.com/office/drawing/2014/main" id="{94899D59-2F18-9A3D-83C4-0F63A4283362}"/>
                </a:ext>
              </a:extLst>
            </p:cNvPr>
            <p:cNvSpPr txBox="1"/>
            <p:nvPr/>
          </p:nvSpPr>
          <p:spPr>
            <a:xfrm>
              <a:off x="1484509" y="735696"/>
              <a:ext cx="16623005" cy="20027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114300">
                    <a:solidFill>
                      <a:prstClr val="white"/>
                    </a:solidFill>
                  </a:ln>
                  <a:solidFill>
                    <a:prstClr val="white"/>
                  </a:solidFill>
                  <a:effectLst>
                    <a:glow rad="63500">
                      <a:srgbClr val="127366">
                        <a:alpha val="78000"/>
                      </a:srgbClr>
                    </a:glow>
                    <a:outerShdw blurRad="50800" dist="38100" dir="10800000" algn="r" rotWithShape="0">
                      <a:prstClr val="black">
                        <a:alpha val="40000"/>
                      </a:prstClr>
                    </a:outerShdw>
                  </a:effectLst>
                  <a:uLnTx/>
                  <a:uFillTx/>
                  <a:latin typeface="#9Slide05 SVNUT Triumph" panose="00000500000000000000" pitchFamily="2" charset="0"/>
                  <a:ea typeface="思源黑体 CN"/>
                  <a:cs typeface="+mn-cs"/>
                </a:rPr>
                <a:t>Câu</a:t>
              </a:r>
              <a:r>
                <a:rPr kumimoji="0" lang="en-US" sz="5400" b="1" i="0" u="none" strike="noStrike" kern="1200" cap="none" spc="0" normalizeH="0" baseline="0" noProof="0" dirty="0">
                  <a:ln w="114300">
                    <a:solidFill>
                      <a:prstClr val="white"/>
                    </a:solidFill>
                  </a:ln>
                  <a:solidFill>
                    <a:prstClr val="white"/>
                  </a:solidFill>
                  <a:effectLst>
                    <a:glow rad="63500">
                      <a:srgbClr val="127366">
                        <a:alpha val="78000"/>
                      </a:srgbClr>
                    </a:glow>
                    <a:outerShdw blurRad="50800" dist="38100" dir="10800000" algn="r" rotWithShape="0">
                      <a:prstClr val="black">
                        <a:alpha val="40000"/>
                      </a:prstClr>
                    </a:outerShdw>
                  </a:effectLst>
                  <a:uLnTx/>
                  <a:uFillTx/>
                  <a:latin typeface="#9Slide05 SVNUT Triumph" panose="00000500000000000000" pitchFamily="2" charset="0"/>
                  <a:ea typeface="思源黑体 CN"/>
                  <a:cs typeface="+mn-cs"/>
                </a:rPr>
                <a:t> 3:</a:t>
              </a:r>
              <a:endParaRPr kumimoji="0" lang="vi-VN" sz="5400" b="1" i="0" u="none" strike="noStrike" kern="1200" cap="none" spc="0" normalizeH="0" baseline="0" noProof="0" dirty="0">
                <a:ln w="114300">
                  <a:solidFill>
                    <a:prstClr val="white"/>
                  </a:solidFill>
                </a:ln>
                <a:solidFill>
                  <a:prstClr val="white"/>
                </a:solidFill>
                <a:effectLst>
                  <a:glow rad="63500">
                    <a:srgbClr val="127366">
                      <a:alpha val="78000"/>
                    </a:srgbClr>
                  </a:glow>
                  <a:outerShdw blurRad="50800" dist="38100" dir="10800000" algn="r" rotWithShape="0">
                    <a:prstClr val="black">
                      <a:alpha val="40000"/>
                    </a:prstClr>
                  </a:outerShdw>
                </a:effectLst>
                <a:uLnTx/>
                <a:uFillTx/>
                <a:ea typeface="思源黑体 CN"/>
                <a:cs typeface="+mn-cs"/>
              </a:endParaRPr>
            </a:p>
          </p:txBody>
        </p:sp>
        <p:sp>
          <p:nvSpPr>
            <p:cNvPr id="11" name="TextBox 10">
              <a:extLst>
                <a:ext uri="{FF2B5EF4-FFF2-40B4-BE49-F238E27FC236}">
                  <a16:creationId xmlns:a16="http://schemas.microsoft.com/office/drawing/2014/main" id="{15FAEE25-B54A-711B-42C8-6C386EDC1170}"/>
                </a:ext>
              </a:extLst>
            </p:cNvPr>
            <p:cNvSpPr txBox="1"/>
            <p:nvPr/>
          </p:nvSpPr>
          <p:spPr>
            <a:xfrm>
              <a:off x="2006109" y="746179"/>
              <a:ext cx="15579799" cy="20027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63500">
                    <a:noFill/>
                  </a:ln>
                  <a:solidFill>
                    <a:srgbClr val="127366"/>
                  </a:solidFill>
                  <a:effectLst>
                    <a:outerShdw blurRad="50800" dist="38100" algn="l" rotWithShape="0">
                      <a:prstClr val="black">
                        <a:alpha val="40000"/>
                      </a:prstClr>
                    </a:outerShdw>
                  </a:effectLst>
                  <a:uLnTx/>
                  <a:uFillTx/>
                  <a:latin typeface="#9Slide05 SVNUT Triumph" panose="00000500000000000000" pitchFamily="2" charset="0"/>
                  <a:ea typeface="思源黑体 CN"/>
                  <a:cs typeface="+mn-cs"/>
                </a:rPr>
                <a:t>Câu</a:t>
              </a:r>
              <a:r>
                <a:rPr kumimoji="0" lang="en-US" sz="5400" b="1" i="0" u="none" strike="noStrike" kern="1200" cap="none" spc="0" normalizeH="0" baseline="0" noProof="0" dirty="0">
                  <a:ln w="63500">
                    <a:noFill/>
                  </a:ln>
                  <a:solidFill>
                    <a:srgbClr val="127366"/>
                  </a:solidFill>
                  <a:effectLst>
                    <a:outerShdw blurRad="50800" dist="38100" algn="l" rotWithShape="0">
                      <a:prstClr val="black">
                        <a:alpha val="40000"/>
                      </a:prstClr>
                    </a:outerShdw>
                  </a:effectLst>
                  <a:uLnTx/>
                  <a:uFillTx/>
                  <a:latin typeface="#9Slide05 SVNUT Triumph" panose="00000500000000000000" pitchFamily="2" charset="0"/>
                  <a:ea typeface="思源黑体 CN"/>
                  <a:cs typeface="+mn-cs"/>
                </a:rPr>
                <a:t> 3:</a:t>
              </a:r>
              <a:endParaRPr kumimoji="0" lang="vi-VN" sz="5400" b="1" i="0" u="none" strike="noStrike" kern="1200" cap="none" spc="0" normalizeH="0" baseline="0" noProof="0" dirty="0">
                <a:ln w="63500">
                  <a:noFill/>
                </a:ln>
                <a:solidFill>
                  <a:srgbClr val="127366"/>
                </a:solidFill>
                <a:effectLst>
                  <a:outerShdw blurRad="50800" dist="38100" algn="l" rotWithShape="0">
                    <a:prstClr val="black">
                      <a:alpha val="40000"/>
                    </a:prstClr>
                  </a:outerShdw>
                </a:effectLst>
                <a:uLnTx/>
                <a:uFillTx/>
                <a:ea typeface="思源黑体 CN"/>
                <a:cs typeface="+mn-cs"/>
              </a:endParaRPr>
            </a:p>
          </p:txBody>
        </p:sp>
      </p:grpSp>
      <p:sp>
        <p:nvSpPr>
          <p:cNvPr id="12" name="Rectangle: Rounded Corners 11">
            <a:extLst>
              <a:ext uri="{FF2B5EF4-FFF2-40B4-BE49-F238E27FC236}">
                <a16:creationId xmlns:a16="http://schemas.microsoft.com/office/drawing/2014/main" id="{6D322726-EE8B-7566-CCB8-17A9CA864E19}"/>
              </a:ext>
            </a:extLst>
          </p:cNvPr>
          <p:cNvSpPr/>
          <p:nvPr/>
        </p:nvSpPr>
        <p:spPr>
          <a:xfrm>
            <a:off x="1241992" y="2934382"/>
            <a:ext cx="4382631" cy="2918894"/>
          </a:xfrm>
          <a:prstGeom prst="roundRect">
            <a:avLst/>
          </a:prstGeom>
          <a:solidFill>
            <a:srgbClr val="F4E9E4"/>
          </a:solidFill>
          <a:ln w="38100">
            <a:solidFill>
              <a:srgbClr val="F65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思源黑体 CN"/>
              <a:cs typeface="+mn-cs"/>
            </a:endParaRPr>
          </a:p>
        </p:txBody>
      </p:sp>
      <p:sp>
        <p:nvSpPr>
          <p:cNvPr id="13" name="Rectangle: Rounded Corners 12">
            <a:extLst>
              <a:ext uri="{FF2B5EF4-FFF2-40B4-BE49-F238E27FC236}">
                <a16:creationId xmlns:a16="http://schemas.microsoft.com/office/drawing/2014/main" id="{45756FB2-826A-E410-9B11-F68312C34F5E}"/>
              </a:ext>
            </a:extLst>
          </p:cNvPr>
          <p:cNvSpPr/>
          <p:nvPr/>
        </p:nvSpPr>
        <p:spPr>
          <a:xfrm>
            <a:off x="6567377" y="2938943"/>
            <a:ext cx="4382631" cy="2918894"/>
          </a:xfrm>
          <a:prstGeom prst="roundRect">
            <a:avLst/>
          </a:prstGeom>
          <a:solidFill>
            <a:srgbClr val="F4E9E4"/>
          </a:solidFill>
          <a:ln w="38100">
            <a:solidFill>
              <a:srgbClr val="F65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思源黑体 CN"/>
              <a:cs typeface="+mn-cs"/>
            </a:endParaRPr>
          </a:p>
        </p:txBody>
      </p:sp>
      <p:sp>
        <p:nvSpPr>
          <p:cNvPr id="18" name="TextBox 17">
            <a:extLst>
              <a:ext uri="{FF2B5EF4-FFF2-40B4-BE49-F238E27FC236}">
                <a16:creationId xmlns:a16="http://schemas.microsoft.com/office/drawing/2014/main" id="{72D457AF-23BB-669D-F45B-2BE6D7B113D4}"/>
              </a:ext>
            </a:extLst>
          </p:cNvPr>
          <p:cNvSpPr txBox="1"/>
          <p:nvPr/>
        </p:nvSpPr>
        <p:spPr>
          <a:xfrm>
            <a:off x="1334967" y="3349723"/>
            <a:ext cx="4007089"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Cậu</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bé</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đã</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cầm</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sỏi</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ném</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bầy</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chim</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sẻ</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a:t>
            </a:r>
            <a:endParaRPr kumimoji="0" lang="vi-VN"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endParaRPr>
          </a:p>
        </p:txBody>
      </p:sp>
      <p:sp>
        <p:nvSpPr>
          <p:cNvPr id="19" name="TextBox 18">
            <a:extLst>
              <a:ext uri="{FF2B5EF4-FFF2-40B4-BE49-F238E27FC236}">
                <a16:creationId xmlns:a16="http://schemas.microsoft.com/office/drawing/2014/main" id="{CD129537-95CD-5D7F-EB01-5CB44182BEEC}"/>
              </a:ext>
            </a:extLst>
          </p:cNvPr>
          <p:cNvSpPr txBox="1"/>
          <p:nvPr/>
        </p:nvSpPr>
        <p:spPr>
          <a:xfrm>
            <a:off x="6581628" y="3424333"/>
            <a:ext cx="4375611"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Chúng</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sợ</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hãi</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bay sang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sân</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thượng</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nhà</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khác</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a:t>
            </a:r>
            <a:endParaRPr kumimoji="0" lang="vi-VN"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endParaRPr>
          </a:p>
        </p:txBody>
      </p:sp>
    </p:spTree>
    <p:extLst>
      <p:ext uri="{BB962C8B-B14F-4D97-AF65-F5344CB8AC3E}">
        <p14:creationId xmlns:p14="http://schemas.microsoft.com/office/powerpoint/2010/main" val="26145992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1" presetClass="entr" presetSubtype="0" fill="hold" grpId="0" nodeType="clickEffect">
                                  <p:stCondLst>
                                    <p:cond delay="0"/>
                                  </p:stCondLst>
                                  <p:iterate type="lt">
                                    <p:tmPct val="10000"/>
                                  </p:iterate>
                                  <p:childTnLst>
                                    <p:set>
                                      <p:cBhvr>
                                        <p:cTn id="25" dur="1" fill="hold">
                                          <p:stCondLst>
                                            <p:cond delay="0"/>
                                          </p:stCondLst>
                                        </p:cTn>
                                        <p:tgtEl>
                                          <p:spTgt spid="18"/>
                                        </p:tgtEl>
                                        <p:attrNameLst>
                                          <p:attrName>style.visibility</p:attrName>
                                        </p:attrNameLst>
                                      </p:cBhvr>
                                      <p:to>
                                        <p:strVal val="visible"/>
                                      </p:to>
                                    </p:set>
                                    <p:anim calcmode="lin" valueType="num">
                                      <p:cBhvr>
                                        <p:cTn id="26"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18"/>
                                        </p:tgtEl>
                                        <p:attrNameLst>
                                          <p:attrName>ppt_y</p:attrName>
                                        </p:attrNameLst>
                                      </p:cBhvr>
                                      <p:tavLst>
                                        <p:tav tm="0">
                                          <p:val>
                                            <p:strVal val="#ppt_y"/>
                                          </p:val>
                                        </p:tav>
                                        <p:tav tm="100000">
                                          <p:val>
                                            <p:strVal val="#ppt_y"/>
                                          </p:val>
                                        </p:tav>
                                      </p:tavLst>
                                    </p:anim>
                                    <p:anim calcmode="lin" valueType="num">
                                      <p:cBhvr>
                                        <p:cTn id="28"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41" presetClass="entr" presetSubtype="0" fill="hold" grpId="0" nodeType="clickEffect">
                                  <p:stCondLst>
                                    <p:cond delay="0"/>
                                  </p:stCondLst>
                                  <p:iterate type="lt">
                                    <p:tmPct val="10000"/>
                                  </p:iterate>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19"/>
                                        </p:tgtEl>
                                        <p:attrNameLst>
                                          <p:attrName>ppt_y</p:attrName>
                                        </p:attrNameLst>
                                      </p:cBhvr>
                                      <p:tavLst>
                                        <p:tav tm="0">
                                          <p:val>
                                            <p:strVal val="#ppt_y"/>
                                          </p:val>
                                        </p:tav>
                                        <p:tav tm="100000">
                                          <p:val>
                                            <p:strVal val="#ppt_y"/>
                                          </p:val>
                                        </p:tav>
                                      </p:tavLst>
                                    </p:anim>
                                    <p:anim calcmode="lin" valueType="num">
                                      <p:cBhvr>
                                        <p:cTn id="37"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8"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582C038-9CC3-93E9-42F2-45724D706146}"/>
              </a:ext>
            </a:extLst>
          </p:cNvPr>
          <p:cNvSpPr txBox="1"/>
          <p:nvPr/>
        </p:nvSpPr>
        <p:spPr>
          <a:xfrm>
            <a:off x="635976" y="3289168"/>
            <a:ext cx="10920047" cy="286232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Nhìn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sang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sân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thượng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nhà</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bên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cậu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thấy</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đàn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chim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sẻ</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léo</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nhéo</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đến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là</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nhộn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con bay, con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nhảy</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con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nằm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lăn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ra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giũ</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cánh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rồi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mổ</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đùa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nhau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nom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rất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vui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Cậu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bé</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rất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ân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hận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Cậu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nghĩ</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Đáng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lẽ</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lũ</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chim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ấy</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đã</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ở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trên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sân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thượng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nhà</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mình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a:t>
            </a:r>
          </a:p>
        </p:txBody>
      </p:sp>
      <p:grpSp>
        <p:nvGrpSpPr>
          <p:cNvPr id="2" name="Group 1">
            <a:extLst>
              <a:ext uri="{FF2B5EF4-FFF2-40B4-BE49-F238E27FC236}">
                <a16:creationId xmlns:a16="http://schemas.microsoft.com/office/drawing/2014/main" id="{34DB7F15-724D-E901-CBB3-268862B93CC6}"/>
              </a:ext>
            </a:extLst>
          </p:cNvPr>
          <p:cNvGrpSpPr/>
          <p:nvPr/>
        </p:nvGrpSpPr>
        <p:grpSpPr>
          <a:xfrm>
            <a:off x="3201971" y="739157"/>
            <a:ext cx="7846939" cy="2562252"/>
            <a:chOff x="2505740" y="902710"/>
            <a:chExt cx="8106937" cy="2562252"/>
          </a:xfrm>
        </p:grpSpPr>
        <p:grpSp>
          <p:nvGrpSpPr>
            <p:cNvPr id="4" name="组合 31">
              <a:extLst>
                <a:ext uri="{FF2B5EF4-FFF2-40B4-BE49-F238E27FC236}">
                  <a16:creationId xmlns:a16="http://schemas.microsoft.com/office/drawing/2014/main" id="{4CE26123-2D77-FBE5-646F-B213A5C3C5AE}"/>
                </a:ext>
              </a:extLst>
            </p:cNvPr>
            <p:cNvGrpSpPr/>
            <p:nvPr/>
          </p:nvGrpSpPr>
          <p:grpSpPr>
            <a:xfrm>
              <a:off x="2505740" y="902710"/>
              <a:ext cx="8106937" cy="2308325"/>
              <a:chOff x="1262829" y="3335641"/>
              <a:chExt cx="3840619" cy="1368672"/>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73B2D3AE-5DC8-F1CE-900D-6C0BFB3A5444}"/>
                  </a:ext>
                </a:extLst>
              </p:cNvPr>
              <p:cNvSpPr/>
              <p:nvPr/>
            </p:nvSpPr>
            <p:spPr>
              <a:xfrm>
                <a:off x="1262829" y="3335641"/>
                <a:ext cx="3840619" cy="136867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8" name="圆角矩形 33">
                <a:extLst>
                  <a:ext uri="{FF2B5EF4-FFF2-40B4-BE49-F238E27FC236}">
                    <a16:creationId xmlns:a16="http://schemas.microsoft.com/office/drawing/2014/main" id="{362DAA5C-A1BD-D1F0-2929-AF9B6709BD0B}"/>
                  </a:ext>
                </a:extLst>
              </p:cNvPr>
              <p:cNvSpPr/>
              <p:nvPr/>
            </p:nvSpPr>
            <p:spPr>
              <a:xfrm>
                <a:off x="1354876" y="3450624"/>
                <a:ext cx="3678052" cy="1178038"/>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6" name="TextBox 5">
              <a:extLst>
                <a:ext uri="{FF2B5EF4-FFF2-40B4-BE49-F238E27FC236}">
                  <a16:creationId xmlns:a16="http://schemas.microsoft.com/office/drawing/2014/main" id="{6918DB03-88E6-CB7A-012F-9CCBD046FE72}"/>
                </a:ext>
              </a:extLst>
            </p:cNvPr>
            <p:cNvSpPr txBox="1"/>
            <p:nvPr/>
          </p:nvSpPr>
          <p:spPr>
            <a:xfrm>
              <a:off x="3049386" y="1156638"/>
              <a:ext cx="7010398"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Sau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khi</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bị</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ốm</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cậu</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bé</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nhìn</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thấy</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gì</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ở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sân</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thượng</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nhà</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bên</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Cậu</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nghĩ</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thế</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nào</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khi</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thấy</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cảnh</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đó</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endParaRPr>
            </a:p>
          </p:txBody>
        </p:sp>
      </p:grpSp>
      <p:pic>
        <p:nvPicPr>
          <p:cNvPr id="3" name="Picture 2">
            <a:extLst>
              <a:ext uri="{FF2B5EF4-FFF2-40B4-BE49-F238E27FC236}">
                <a16:creationId xmlns:a16="http://schemas.microsoft.com/office/drawing/2014/main" id="{7214A891-CBAD-01ED-AF7F-4432077DE9AA}"/>
              </a:ext>
            </a:extLst>
          </p:cNvPr>
          <p:cNvPicPr>
            <a:picLocks noChangeAspect="1"/>
          </p:cNvPicPr>
          <p:nvPr/>
        </p:nvPicPr>
        <p:blipFill>
          <a:blip r:embed="rId2"/>
          <a:stretch>
            <a:fillRect/>
          </a:stretch>
        </p:blipFill>
        <p:spPr>
          <a:xfrm>
            <a:off x="501615" y="1316427"/>
            <a:ext cx="3005588" cy="1536325"/>
          </a:xfrm>
          <a:prstGeom prst="rect">
            <a:avLst/>
          </a:prstGeom>
        </p:spPr>
      </p:pic>
    </p:spTree>
    <p:extLst>
      <p:ext uri="{BB962C8B-B14F-4D97-AF65-F5344CB8AC3E}">
        <p14:creationId xmlns:p14="http://schemas.microsoft.com/office/powerpoint/2010/main" val="10371653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22" name="图片 2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flipH="1">
            <a:off x="9149067" y="-365"/>
            <a:ext cx="3042933" cy="2888708"/>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270742" y="-55582"/>
            <a:ext cx="7800008" cy="5887850"/>
          </a:xfrm>
          <a:prstGeom prst="rect">
            <a:avLst/>
          </a:prstGeom>
        </p:spPr>
      </p:pic>
      <p:grpSp>
        <p:nvGrpSpPr>
          <p:cNvPr id="2" name="组合 1"/>
          <p:cNvGrpSpPr/>
          <p:nvPr/>
        </p:nvGrpSpPr>
        <p:grpSpPr>
          <a:xfrm>
            <a:off x="17527" y="4665181"/>
            <a:ext cx="12192000" cy="2256061"/>
            <a:chOff x="0" y="4332156"/>
            <a:chExt cx="12292858" cy="2554224"/>
          </a:xfrm>
        </p:grpSpPr>
        <p:pic>
          <p:nvPicPr>
            <p:cNvPr id="20" name="图片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21" name="图片 20"/>
          <p:cNvPicPr>
            <a:picLocks noChangeAspect="1"/>
          </p:cNvPicPr>
          <p:nvPr/>
        </p:nvPicPr>
        <p:blipFill rotWithShape="1">
          <a:blip r:embed="rId7" cstate="print">
            <a:extLst>
              <a:ext uri="{28A0092B-C50C-407E-A947-70E740481C1C}">
                <a14:useLocalDpi xmlns:a14="http://schemas.microsoft.com/office/drawing/2010/main" val="0"/>
              </a:ext>
            </a:extLst>
          </a:blip>
          <a:srcRect t="-2703"/>
          <a:stretch/>
        </p:blipFill>
        <p:spPr>
          <a:xfrm>
            <a:off x="17527" y="-96765"/>
            <a:ext cx="4069174" cy="2985108"/>
          </a:xfrm>
          <a:prstGeom prst="rect">
            <a:avLst/>
          </a:prstGeom>
        </p:spPr>
      </p:pic>
      <p:pic>
        <p:nvPicPr>
          <p:cNvPr id="4" name="Picture 3">
            <a:extLst>
              <a:ext uri="{FF2B5EF4-FFF2-40B4-BE49-F238E27FC236}">
                <a16:creationId xmlns:a16="http://schemas.microsoft.com/office/drawing/2014/main" id="{94A81143-F2D3-8BCB-66CB-C4A8E29B2040}"/>
              </a:ext>
            </a:extLst>
          </p:cNvPr>
          <p:cNvPicPr>
            <a:picLocks noChangeAspect="1"/>
          </p:cNvPicPr>
          <p:nvPr/>
        </p:nvPicPr>
        <p:blipFill>
          <a:blip r:embed="rId8"/>
          <a:stretch>
            <a:fillRect/>
          </a:stretch>
        </p:blipFill>
        <p:spPr>
          <a:xfrm>
            <a:off x="4874724" y="439723"/>
            <a:ext cx="7456054" cy="5645385"/>
          </a:xfrm>
          <a:prstGeom prst="rect">
            <a:avLst/>
          </a:prstGeom>
        </p:spPr>
      </p:pic>
      <p:pic>
        <p:nvPicPr>
          <p:cNvPr id="5" name="Picture 4">
            <a:extLst>
              <a:ext uri="{FF2B5EF4-FFF2-40B4-BE49-F238E27FC236}">
                <a16:creationId xmlns:a16="http://schemas.microsoft.com/office/drawing/2014/main" id="{6920A1C8-0FE7-5B8D-2272-D49AC0E9144D}"/>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2521" b="98824" l="4498" r="98789">
                        <a14:foregroundMark x1="12457" y1="6050" x2="12457" y2="6050"/>
                        <a14:foregroundMark x1="10900" y1="3361" x2="82872" y2="7563"/>
                        <a14:foregroundMark x1="82872" y1="7563" x2="87024" y2="7059"/>
                        <a14:foregroundMark x1="51038" y1="4706" x2="88754" y2="4874"/>
                        <a14:foregroundMark x1="89792" y1="5042" x2="90484" y2="79160"/>
                        <a14:foregroundMark x1="5017" y1="83866" x2="5017" y2="83866"/>
                        <a14:foregroundMark x1="3460" y1="98319" x2="16955" y2="98319"/>
                        <a14:foregroundMark x1="16955" y1="98319" x2="86332" y2="97143"/>
                        <a14:foregroundMark x1="86332" y1="97143" x2="94464" y2="97143"/>
                        <a14:foregroundMark x1="95156" y1="84370" x2="95156" y2="84370"/>
                        <a14:foregroundMark x1="98789" y1="95966" x2="92734" y2="98824"/>
                        <a14:foregroundMark x1="91696" y1="76807" x2="91522" y2="81681"/>
                      </a14:backgroundRemoval>
                    </a14:imgEffect>
                  </a14:imgLayer>
                </a14:imgProps>
              </a:ext>
            </a:extLst>
          </a:blip>
          <a:stretch>
            <a:fillRect/>
          </a:stretch>
        </p:blipFill>
        <p:spPr>
          <a:xfrm>
            <a:off x="-17527" y="2369518"/>
            <a:ext cx="4404742" cy="4534293"/>
          </a:xfrm>
          <a:prstGeom prst="rect">
            <a:avLst/>
          </a:prstGeom>
        </p:spPr>
      </p:pic>
    </p:spTree>
    <p:extLst>
      <p:ext uri="{BB962C8B-B14F-4D97-AF65-F5344CB8AC3E}">
        <p14:creationId xmlns:p14="http://schemas.microsoft.com/office/powerpoint/2010/main" val="31028545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582C038-9CC3-93E9-42F2-45724D706146}"/>
              </a:ext>
            </a:extLst>
          </p:cNvPr>
          <p:cNvSpPr txBox="1"/>
          <p:nvPr/>
        </p:nvSpPr>
        <p:spPr>
          <a:xfrm>
            <a:off x="725283" y="3241406"/>
            <a:ext cx="11056408" cy="286232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Cậu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bé</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rất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ân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hận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Chắc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chắn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cậu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bé</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sẽ</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không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bao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giờ</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đối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xử</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với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bầy</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chim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như</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thế</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nữa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Nhìn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đàn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chim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ríu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ran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nồ</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đùa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cậu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bé</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hiểu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rằng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nếu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con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người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yêu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thương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bảo</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vệ</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chim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chóc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thì</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chim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chóc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sẽ</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gắn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bó</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và</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mang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lại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niềm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vui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cho</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con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người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a:t>
            </a:r>
          </a:p>
        </p:txBody>
      </p:sp>
      <p:grpSp>
        <p:nvGrpSpPr>
          <p:cNvPr id="2" name="Group 1">
            <a:extLst>
              <a:ext uri="{FF2B5EF4-FFF2-40B4-BE49-F238E27FC236}">
                <a16:creationId xmlns:a16="http://schemas.microsoft.com/office/drawing/2014/main" id="{34DB7F15-724D-E901-CBB3-268862B93CC6}"/>
              </a:ext>
            </a:extLst>
          </p:cNvPr>
          <p:cNvGrpSpPr/>
          <p:nvPr/>
        </p:nvGrpSpPr>
        <p:grpSpPr>
          <a:xfrm>
            <a:off x="3201971" y="739157"/>
            <a:ext cx="7846939" cy="2562252"/>
            <a:chOff x="2505740" y="902710"/>
            <a:chExt cx="8106937" cy="2562252"/>
          </a:xfrm>
        </p:grpSpPr>
        <p:grpSp>
          <p:nvGrpSpPr>
            <p:cNvPr id="4" name="组合 31">
              <a:extLst>
                <a:ext uri="{FF2B5EF4-FFF2-40B4-BE49-F238E27FC236}">
                  <a16:creationId xmlns:a16="http://schemas.microsoft.com/office/drawing/2014/main" id="{4CE26123-2D77-FBE5-646F-B213A5C3C5AE}"/>
                </a:ext>
              </a:extLst>
            </p:cNvPr>
            <p:cNvGrpSpPr/>
            <p:nvPr/>
          </p:nvGrpSpPr>
          <p:grpSpPr>
            <a:xfrm>
              <a:off x="2505740" y="902710"/>
              <a:ext cx="8106937" cy="2308325"/>
              <a:chOff x="1262829" y="3335641"/>
              <a:chExt cx="3840619" cy="1368672"/>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73B2D3AE-5DC8-F1CE-900D-6C0BFB3A5444}"/>
                  </a:ext>
                </a:extLst>
              </p:cNvPr>
              <p:cNvSpPr/>
              <p:nvPr/>
            </p:nvSpPr>
            <p:spPr>
              <a:xfrm>
                <a:off x="1262829" y="3335641"/>
                <a:ext cx="3840619" cy="136867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8" name="圆角矩形 33">
                <a:extLst>
                  <a:ext uri="{FF2B5EF4-FFF2-40B4-BE49-F238E27FC236}">
                    <a16:creationId xmlns:a16="http://schemas.microsoft.com/office/drawing/2014/main" id="{362DAA5C-A1BD-D1F0-2929-AF9B6709BD0B}"/>
                  </a:ext>
                </a:extLst>
              </p:cNvPr>
              <p:cNvSpPr/>
              <p:nvPr/>
            </p:nvSpPr>
            <p:spPr>
              <a:xfrm>
                <a:off x="1354876" y="3450624"/>
                <a:ext cx="3678052" cy="1178038"/>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6" name="TextBox 5">
              <a:extLst>
                <a:ext uri="{FF2B5EF4-FFF2-40B4-BE49-F238E27FC236}">
                  <a16:creationId xmlns:a16="http://schemas.microsoft.com/office/drawing/2014/main" id="{6918DB03-88E6-CB7A-012F-9CCBD046FE72}"/>
                </a:ext>
              </a:extLst>
            </p:cNvPr>
            <p:cNvSpPr txBox="1"/>
            <p:nvPr/>
          </p:nvSpPr>
          <p:spPr>
            <a:xfrm>
              <a:off x="3049386" y="1156638"/>
              <a:ext cx="7010398"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Theo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em</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cậu</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bé</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hiểu</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được</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gì</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từ</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những</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việc</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đã</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làm</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và</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những</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điều</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đã</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思源黑体 CN"/>
                  <a:cs typeface="+mn-cs"/>
                </a:rPr>
                <a:t>thấy</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endParaRPr>
            </a:p>
          </p:txBody>
        </p:sp>
      </p:grpSp>
      <p:pic>
        <p:nvPicPr>
          <p:cNvPr id="9" name="Picture 8">
            <a:extLst>
              <a:ext uri="{FF2B5EF4-FFF2-40B4-BE49-F238E27FC236}">
                <a16:creationId xmlns:a16="http://schemas.microsoft.com/office/drawing/2014/main" id="{8E2753F7-1133-2743-3C72-0F9E2E551D29}"/>
              </a:ext>
            </a:extLst>
          </p:cNvPr>
          <p:cNvPicPr>
            <a:picLocks noChangeAspect="1"/>
          </p:cNvPicPr>
          <p:nvPr/>
        </p:nvPicPr>
        <p:blipFill>
          <a:blip r:embed="rId2"/>
          <a:stretch>
            <a:fillRect/>
          </a:stretch>
        </p:blipFill>
        <p:spPr>
          <a:xfrm>
            <a:off x="584607" y="935832"/>
            <a:ext cx="2999492" cy="1536325"/>
          </a:xfrm>
          <a:prstGeom prst="rect">
            <a:avLst/>
          </a:prstGeom>
        </p:spPr>
      </p:pic>
    </p:spTree>
    <p:extLst>
      <p:ext uri="{BB962C8B-B14F-4D97-AF65-F5344CB8AC3E}">
        <p14:creationId xmlns:p14="http://schemas.microsoft.com/office/powerpoint/2010/main" val="37774086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7893808-E977-CA95-3E59-FC87A4A825CB}"/>
              </a:ext>
            </a:extLst>
          </p:cNvPr>
          <p:cNvGrpSpPr/>
          <p:nvPr/>
        </p:nvGrpSpPr>
        <p:grpSpPr>
          <a:xfrm>
            <a:off x="3420139" y="60259"/>
            <a:ext cx="8512401" cy="6425601"/>
            <a:chOff x="2484474" y="432399"/>
            <a:chExt cx="8512401" cy="6425601"/>
          </a:xfrm>
        </p:grpSpPr>
        <p:pic>
          <p:nvPicPr>
            <p:cNvPr id="2" name="图片 2">
              <a:extLst>
                <a:ext uri="{FF2B5EF4-FFF2-40B4-BE49-F238E27FC236}">
                  <a16:creationId xmlns:a16="http://schemas.microsoft.com/office/drawing/2014/main" id="{60CD73A0-C556-A15E-F6FB-51963F18A4D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484474" y="432399"/>
              <a:ext cx="8512401" cy="6425601"/>
            </a:xfrm>
            <a:prstGeom prst="rect">
              <a:avLst/>
            </a:prstGeom>
          </p:spPr>
        </p:pic>
        <p:sp>
          <p:nvSpPr>
            <p:cNvPr id="4" name="TextBox 3">
              <a:extLst>
                <a:ext uri="{FF2B5EF4-FFF2-40B4-BE49-F238E27FC236}">
                  <a16:creationId xmlns:a16="http://schemas.microsoft.com/office/drawing/2014/main" id="{140FD2DF-B36B-9ED0-B943-D6B739C8822A}"/>
                </a:ext>
              </a:extLst>
            </p:cNvPr>
            <p:cNvSpPr txBox="1"/>
            <p:nvPr/>
          </p:nvSpPr>
          <p:spPr>
            <a:xfrm>
              <a:off x="3591364" y="1988035"/>
              <a:ext cx="6512055" cy="34163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vi-VN" sz="36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Bài đọc kể về </a:t>
              </a:r>
              <a:r>
                <a:rPr kumimoji="0" lang="en-US" sz="36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cuộc</a:t>
              </a:r>
              <a:r>
                <a:rPr kumimoji="0" lang="en-US" sz="36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gặp</a:t>
              </a:r>
              <a:r>
                <a:rPr kumimoji="0" lang="en-US" sz="36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gỡ</a:t>
              </a:r>
              <a:r>
                <a:rPr kumimoji="0" lang="en-US" sz="36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giữa</a:t>
              </a:r>
              <a:r>
                <a:rPr kumimoji="0" lang="en-US" sz="36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cậu</a:t>
              </a:r>
              <a:r>
                <a:rPr kumimoji="0" lang="en-US" sz="36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bé</a:t>
              </a:r>
              <a:r>
                <a:rPr kumimoji="0" lang="en-US" sz="36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và</a:t>
              </a:r>
              <a:r>
                <a:rPr kumimoji="0" lang="en-US" sz="36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bầy</a:t>
              </a:r>
              <a:r>
                <a:rPr kumimoji="0" lang="en-US" sz="36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chim</a:t>
              </a:r>
              <a:r>
                <a:rPr kumimoji="0" lang="en-US" sz="36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sẻ</a:t>
              </a:r>
              <a:r>
                <a:rPr kumimoji="0" lang="en-US" sz="36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ở </a:t>
              </a:r>
              <a:r>
                <a:rPr kumimoji="0" lang="en-US" sz="36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sân</a:t>
              </a:r>
              <a:r>
                <a:rPr kumimoji="0" lang="en-US" sz="36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thượng</a:t>
              </a:r>
              <a:r>
                <a:rPr kumimoji="0" lang="en-US" sz="36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Cậu</a:t>
              </a:r>
              <a:r>
                <a:rPr kumimoji="0" lang="en-US" sz="36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bé</a:t>
              </a:r>
              <a:r>
                <a:rPr kumimoji="0" lang="en-US" sz="36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đã</a:t>
              </a:r>
              <a:r>
                <a:rPr kumimoji="0" lang="en-US" sz="36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không</a:t>
              </a:r>
              <a:r>
                <a:rPr kumimoji="0" lang="en-US" sz="36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trân</a:t>
              </a:r>
              <a:r>
                <a:rPr kumimoji="0" lang="en-US" sz="36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trọng</a:t>
              </a:r>
              <a:r>
                <a:rPr kumimoji="0" lang="en-US" sz="36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những</a:t>
              </a:r>
              <a:r>
                <a:rPr kumimoji="0" lang="en-US" sz="36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chú</a:t>
              </a:r>
              <a:r>
                <a:rPr kumimoji="0" lang="en-US" sz="36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sẻ</a:t>
              </a:r>
              <a:r>
                <a:rPr kumimoji="0" lang="en-US" sz="36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để</a:t>
              </a:r>
              <a:r>
                <a:rPr kumimoji="0" lang="en-US" sz="36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rồi</a:t>
              </a:r>
              <a:r>
                <a:rPr kumimoji="0" lang="en-US" sz="36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vài</a:t>
              </a:r>
              <a:r>
                <a:rPr kumimoji="0" lang="en-US" sz="36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tuần</a:t>
              </a:r>
              <a:r>
                <a:rPr kumimoji="0" lang="en-US" sz="36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sau</a:t>
              </a:r>
              <a:r>
                <a:rPr kumimoji="0" lang="en-US" sz="36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phải</a:t>
              </a:r>
              <a:r>
                <a:rPr kumimoji="0" lang="en-US" sz="36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ngẩn</a:t>
              </a:r>
              <a:r>
                <a:rPr kumimoji="0" lang="en-US" sz="36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người</a:t>
              </a:r>
              <a:r>
                <a:rPr kumimoji="0" lang="en-US" sz="36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tiếc</a:t>
              </a:r>
              <a:r>
                <a:rPr kumimoji="0" lang="en-US" sz="36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nuối</a:t>
              </a:r>
              <a:r>
                <a:rPr kumimoji="0" lang="vi-VN" sz="36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a:t>
              </a:r>
              <a:endParaRPr kumimoji="0" lang="en-US" sz="36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endParaRPr>
            </a:p>
          </p:txBody>
        </p:sp>
      </p:grpSp>
      <p:pic>
        <p:nvPicPr>
          <p:cNvPr id="3" name="Picture 2">
            <a:extLst>
              <a:ext uri="{FF2B5EF4-FFF2-40B4-BE49-F238E27FC236}">
                <a16:creationId xmlns:a16="http://schemas.microsoft.com/office/drawing/2014/main" id="{13FCD078-F6FC-53D1-6D96-5F27839EC1A4}"/>
              </a:ext>
            </a:extLst>
          </p:cNvPr>
          <p:cNvPicPr>
            <a:picLocks noChangeAspect="1"/>
          </p:cNvPicPr>
          <p:nvPr/>
        </p:nvPicPr>
        <p:blipFill>
          <a:blip r:embed="rId3"/>
          <a:stretch>
            <a:fillRect/>
          </a:stretch>
        </p:blipFill>
        <p:spPr>
          <a:xfrm>
            <a:off x="259459" y="1851366"/>
            <a:ext cx="4267570" cy="3468925"/>
          </a:xfrm>
          <a:prstGeom prst="rect">
            <a:avLst/>
          </a:prstGeom>
        </p:spPr>
      </p:pic>
    </p:spTree>
    <p:extLst>
      <p:ext uri="{BB962C8B-B14F-4D97-AF65-F5344CB8AC3E}">
        <p14:creationId xmlns:p14="http://schemas.microsoft.com/office/powerpoint/2010/main" val="21292867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22" name="图片 2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flipH="1">
            <a:off x="9149067" y="-365"/>
            <a:ext cx="3042933" cy="2888708"/>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069174" y="62892"/>
            <a:ext cx="7800008" cy="5887850"/>
          </a:xfrm>
          <a:prstGeom prst="rect">
            <a:avLst/>
          </a:prstGeom>
        </p:spPr>
      </p:pic>
      <p:grpSp>
        <p:nvGrpSpPr>
          <p:cNvPr id="2" name="组合 1"/>
          <p:cNvGrpSpPr/>
          <p:nvPr/>
        </p:nvGrpSpPr>
        <p:grpSpPr>
          <a:xfrm>
            <a:off x="17527" y="4665181"/>
            <a:ext cx="12192000" cy="2256061"/>
            <a:chOff x="0" y="4332156"/>
            <a:chExt cx="12292858" cy="2554224"/>
          </a:xfrm>
        </p:grpSpPr>
        <p:pic>
          <p:nvPicPr>
            <p:cNvPr id="20" name="图片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21" name="图片 20"/>
          <p:cNvPicPr>
            <a:picLocks noChangeAspect="1"/>
          </p:cNvPicPr>
          <p:nvPr/>
        </p:nvPicPr>
        <p:blipFill rotWithShape="1">
          <a:blip r:embed="rId7" cstate="print">
            <a:extLst>
              <a:ext uri="{28A0092B-C50C-407E-A947-70E740481C1C}">
                <a14:useLocalDpi xmlns:a14="http://schemas.microsoft.com/office/drawing/2010/main" val="0"/>
              </a:ext>
            </a:extLst>
          </a:blip>
          <a:srcRect t="-2703"/>
          <a:stretch/>
        </p:blipFill>
        <p:spPr>
          <a:xfrm>
            <a:off x="-17527" y="62892"/>
            <a:ext cx="4069174" cy="2985108"/>
          </a:xfrm>
          <a:prstGeom prst="rect">
            <a:avLst/>
          </a:prstGeom>
        </p:spPr>
      </p:pic>
      <p:pic>
        <p:nvPicPr>
          <p:cNvPr id="4" name="Picture 3">
            <a:extLst>
              <a:ext uri="{FF2B5EF4-FFF2-40B4-BE49-F238E27FC236}">
                <a16:creationId xmlns:a16="http://schemas.microsoft.com/office/drawing/2014/main" id="{59B163DB-CCFC-3C18-4F2D-99CBB497485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8462" y="1614411"/>
            <a:ext cx="5776686" cy="5180697"/>
          </a:xfrm>
          <a:prstGeom prst="rect">
            <a:avLst/>
          </a:prstGeom>
        </p:spPr>
      </p:pic>
      <p:pic>
        <p:nvPicPr>
          <p:cNvPr id="5" name="Picture 4">
            <a:extLst>
              <a:ext uri="{FF2B5EF4-FFF2-40B4-BE49-F238E27FC236}">
                <a16:creationId xmlns:a16="http://schemas.microsoft.com/office/drawing/2014/main" id="{58773157-2C9D-FB21-75AF-6564DB80F426}"/>
              </a:ext>
            </a:extLst>
          </p:cNvPr>
          <p:cNvPicPr>
            <a:picLocks noChangeAspect="1"/>
          </p:cNvPicPr>
          <p:nvPr/>
        </p:nvPicPr>
        <p:blipFill>
          <a:blip r:embed="rId9"/>
          <a:stretch>
            <a:fillRect/>
          </a:stretch>
        </p:blipFill>
        <p:spPr>
          <a:xfrm>
            <a:off x="4808521" y="307685"/>
            <a:ext cx="6937648" cy="5480630"/>
          </a:xfrm>
          <a:prstGeom prst="rect">
            <a:avLst/>
          </a:prstGeom>
        </p:spPr>
      </p:pic>
    </p:spTree>
    <p:extLst>
      <p:ext uri="{BB962C8B-B14F-4D97-AF65-F5344CB8AC3E}">
        <p14:creationId xmlns:p14="http://schemas.microsoft.com/office/powerpoint/2010/main" val="18308840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E9B94A3-0FE0-BFB4-916A-37C6C7FCE035}"/>
              </a:ext>
            </a:extLst>
          </p:cNvPr>
          <p:cNvSpPr/>
          <p:nvPr/>
        </p:nvSpPr>
        <p:spPr>
          <a:xfrm>
            <a:off x="657277" y="1461741"/>
            <a:ext cx="11125200" cy="851492"/>
          </a:xfrm>
          <a:prstGeom prst="roundRect">
            <a:avLst/>
          </a:prstGeom>
          <a:solidFill>
            <a:srgbClr val="DE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思源黑体 CN"/>
              <a:cs typeface="+mn-cs"/>
            </a:endParaRPr>
          </a:p>
        </p:txBody>
      </p:sp>
      <p:sp>
        <p:nvSpPr>
          <p:cNvPr id="4" name="Rectangle: Rounded Corners 3">
            <a:extLst>
              <a:ext uri="{FF2B5EF4-FFF2-40B4-BE49-F238E27FC236}">
                <a16:creationId xmlns:a16="http://schemas.microsoft.com/office/drawing/2014/main" id="{DE009553-2ED2-078E-5F04-FB52220076B2}"/>
              </a:ext>
            </a:extLst>
          </p:cNvPr>
          <p:cNvSpPr/>
          <p:nvPr/>
        </p:nvSpPr>
        <p:spPr>
          <a:xfrm>
            <a:off x="657277" y="2313233"/>
            <a:ext cx="11047735" cy="1066800"/>
          </a:xfrm>
          <a:prstGeom prst="roundRect">
            <a:avLst/>
          </a:prstGeom>
          <a:solidFill>
            <a:srgbClr val="FFE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思源黑体 CN"/>
              <a:cs typeface="+mn-cs"/>
            </a:endParaRPr>
          </a:p>
        </p:txBody>
      </p:sp>
      <p:sp>
        <p:nvSpPr>
          <p:cNvPr id="6" name="Rectangle: Rounded Corners 5">
            <a:extLst>
              <a:ext uri="{FF2B5EF4-FFF2-40B4-BE49-F238E27FC236}">
                <a16:creationId xmlns:a16="http://schemas.microsoft.com/office/drawing/2014/main" id="{3D2CCFE9-75CE-F19E-7A84-FB1D1A80AB2D}"/>
              </a:ext>
            </a:extLst>
          </p:cNvPr>
          <p:cNvSpPr/>
          <p:nvPr/>
        </p:nvSpPr>
        <p:spPr>
          <a:xfrm>
            <a:off x="657277" y="5391589"/>
            <a:ext cx="11125200" cy="106680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思源黑体 CN"/>
              <a:cs typeface="+mn-cs"/>
            </a:endParaRPr>
          </a:p>
        </p:txBody>
      </p:sp>
      <p:sp>
        <p:nvSpPr>
          <p:cNvPr id="5" name="Rectangle: Rounded Corners 4">
            <a:extLst>
              <a:ext uri="{FF2B5EF4-FFF2-40B4-BE49-F238E27FC236}">
                <a16:creationId xmlns:a16="http://schemas.microsoft.com/office/drawing/2014/main" id="{94B063A7-D3DF-D001-8C5A-DE54C8103035}"/>
              </a:ext>
            </a:extLst>
          </p:cNvPr>
          <p:cNvSpPr/>
          <p:nvPr/>
        </p:nvSpPr>
        <p:spPr>
          <a:xfrm>
            <a:off x="657277" y="3370197"/>
            <a:ext cx="11125200" cy="2143435"/>
          </a:xfrm>
          <a:prstGeom prst="roundRect">
            <a:avLst/>
          </a:prstGeom>
          <a:solidFill>
            <a:srgbClr val="CCE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思源黑体 CN"/>
              <a:cs typeface="+mn-cs"/>
            </a:endParaRPr>
          </a:p>
        </p:txBody>
      </p:sp>
      <p:sp>
        <p:nvSpPr>
          <p:cNvPr id="8" name="TextBox 7">
            <a:extLst>
              <a:ext uri="{FF2B5EF4-FFF2-40B4-BE49-F238E27FC236}">
                <a16:creationId xmlns:a16="http://schemas.microsoft.com/office/drawing/2014/main" id="{9483CC1B-3E41-DA05-2A53-DB5A3DF46A79}"/>
              </a:ext>
            </a:extLst>
          </p:cNvPr>
          <p:cNvSpPr txBox="1"/>
          <p:nvPr/>
        </p:nvSpPr>
        <p:spPr>
          <a:xfrm>
            <a:off x="657277" y="1554232"/>
            <a:ext cx="11125200" cy="572464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Ngày xưa, nơi ấy là rừng. Còn ngày nay, khu rừng ấy đã hết cây. Thay vào đó là những ngồi nhà tầng có sân thượng.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Cây ổi ít nên vắng bóng chim. Khu nhà xây đã lâu, bay mới thấp thoáng mấy con chim sẻ lách </a:t>
            </a:r>
            <a:r>
              <a:rPr kumimoji="0" lang="vi-VN" sz="24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chách</a:t>
            </a: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bay đến. Chúng ẩn vào các hốc tường, lỗ thông hơi, cửa ngách để trú chân, làm tổ. Bầy chim rụt rè sà xuống những cây cảnh.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Ở ngôi biệt thự ba tầng kia, có một cậu bé đã nhìn thấy bầy chim sẻ. Không hiểu vì thích quá hay là đùa nghịch, cậu đã lên sân thượng cầm sỏi ném lũ sẻ. Con nọ theo con kia bay sang nhà khác. Bẵng đi một vài tuần, chẳng may cậu bé bị ốm. Nhìn sang sân thượng nhà bên, cậu thấy có đàn chim sẻ léo nhéo đến là nhộn. Con bay, con nhảy, có con nằm lăn ra rũ cánh, rồi mổ đùa nhau… nom vui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Bấy giờ cậu bé mới ngẩn người nhớ ra: “Đáng lẽ lũ chim ấy đã ở trên sân thượng nhà mình.”.</a:t>
            </a:r>
          </a:p>
          <a:p>
            <a:pPr marL="0" marR="0" lvl="0" indent="0" algn="just" defTabSz="914400" rtl="0" eaLnBrk="1" fontAlgn="auto" latinLnBrk="0" hangingPunct="1">
              <a:lnSpc>
                <a:spcPct val="100000"/>
              </a:lnSpc>
              <a:spcBef>
                <a:spcPts val="0"/>
              </a:spcBef>
              <a:spcAft>
                <a:spcPts val="0"/>
              </a:spcAft>
              <a:buClrTx/>
              <a:buSzTx/>
              <a:buFontTx/>
              <a:buNone/>
              <a:tabLst/>
              <a:defRPr/>
            </a:pPr>
            <a:br>
              <a:rPr kumimoji="0" lang="vi-VN" sz="1800" b="0" i="0" u="none" strike="noStrike" kern="1200" cap="none" spc="0" normalizeH="0" baseline="0" noProof="0" dirty="0">
                <a:ln>
                  <a:noFill/>
                </a:ln>
                <a:solidFill>
                  <a:srgbClr val="000000"/>
                </a:solidFill>
                <a:effectLst/>
                <a:uLnTx/>
                <a:uFillTx/>
                <a:latin typeface="OpenSans"/>
                <a:ea typeface="思源黑体 CN"/>
                <a:cs typeface="+mn-cs"/>
              </a:rPr>
            </a:br>
            <a:br>
              <a:rPr kumimoji="0" lang="vi-VN" sz="1800" b="0" i="0" u="none" strike="noStrike" kern="1200" cap="none" spc="0" normalizeH="0" baseline="0" noProof="0" dirty="0">
                <a:ln>
                  <a:noFill/>
                </a:ln>
                <a:solidFill>
                  <a:srgbClr val="000000"/>
                </a:solidFill>
                <a:effectLst/>
                <a:uLnTx/>
                <a:uFillTx/>
                <a:latin typeface="OpenSans"/>
                <a:ea typeface="思源黑体 CN"/>
                <a:cs typeface="+mn-cs"/>
              </a:rPr>
            </a:br>
            <a:endParaRPr kumimoji="0" lang="en-US" sz="1800" b="0" i="0" u="none" strike="noStrike" kern="1200" cap="none" spc="0" normalizeH="0" baseline="0" noProof="0" dirty="0">
              <a:ln>
                <a:noFill/>
              </a:ln>
              <a:solidFill>
                <a:prstClr val="black"/>
              </a:solidFill>
              <a:effectLst/>
              <a:uLnTx/>
              <a:uFillTx/>
              <a:ea typeface="思源黑体 CN"/>
              <a:cs typeface="+mn-cs"/>
            </a:endParaRPr>
          </a:p>
        </p:txBody>
      </p:sp>
      <p:sp>
        <p:nvSpPr>
          <p:cNvPr id="9" name="TextBox 8">
            <a:extLst>
              <a:ext uri="{FF2B5EF4-FFF2-40B4-BE49-F238E27FC236}">
                <a16:creationId xmlns:a16="http://schemas.microsoft.com/office/drawing/2014/main" id="{749518C0-F20E-C99C-192A-C55809A3AFF2}"/>
              </a:ext>
            </a:extLst>
          </p:cNvPr>
          <p:cNvSpPr txBox="1"/>
          <p:nvPr/>
        </p:nvSpPr>
        <p:spPr>
          <a:xfrm>
            <a:off x="9160539" y="793459"/>
            <a:ext cx="262193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err="1">
                <a:ln>
                  <a:noFill/>
                </a:ln>
                <a:solidFill>
                  <a:srgbClr val="6A2F0F"/>
                </a:solidFill>
                <a:effectLst/>
                <a:uLnTx/>
                <a:uFillTx/>
                <a:latin typeface="Cambria" panose="02040503050406030204" pitchFamily="18" charset="0"/>
                <a:ea typeface="思源黑体 CN"/>
                <a:cs typeface="+mn-cs"/>
              </a:rPr>
              <a:t>Phong</a:t>
            </a:r>
            <a:r>
              <a:rPr kumimoji="0" lang="en-US" sz="3600" b="0" i="1" u="none" strike="noStrike" kern="1200" cap="none" spc="0" normalizeH="0" baseline="0" noProof="0" dirty="0">
                <a:ln>
                  <a:noFill/>
                </a:ln>
                <a:solidFill>
                  <a:srgbClr val="6A2F0F"/>
                </a:solidFill>
                <a:effectLst/>
                <a:uLnTx/>
                <a:uFillTx/>
                <a:latin typeface="Cambria" panose="02040503050406030204" pitchFamily="18" charset="0"/>
                <a:ea typeface="思源黑体 CN"/>
                <a:cs typeface="+mn-cs"/>
              </a:rPr>
              <a:t> Thu</a:t>
            </a:r>
          </a:p>
        </p:txBody>
      </p:sp>
      <p:pic>
        <p:nvPicPr>
          <p:cNvPr id="10" name="Picture 9">
            <a:extLst>
              <a:ext uri="{FF2B5EF4-FFF2-40B4-BE49-F238E27FC236}">
                <a16:creationId xmlns:a16="http://schemas.microsoft.com/office/drawing/2014/main" id="{370C9B81-5AA3-1C27-914E-B08620F2B8AE}"/>
              </a:ext>
            </a:extLst>
          </p:cNvPr>
          <p:cNvPicPr>
            <a:picLocks noChangeAspect="1"/>
          </p:cNvPicPr>
          <p:nvPr/>
        </p:nvPicPr>
        <p:blipFill rotWithShape="1">
          <a:blip r:embed="rId2"/>
          <a:srcRect b="60633"/>
          <a:stretch/>
        </p:blipFill>
        <p:spPr>
          <a:xfrm>
            <a:off x="1820701" y="303470"/>
            <a:ext cx="8550597" cy="1416668"/>
          </a:xfrm>
          <a:prstGeom prst="rect">
            <a:avLst/>
          </a:prstGeom>
        </p:spPr>
      </p:pic>
      <p:pic>
        <p:nvPicPr>
          <p:cNvPr id="2" name="Picture 1">
            <a:extLst>
              <a:ext uri="{FF2B5EF4-FFF2-40B4-BE49-F238E27FC236}">
                <a16:creationId xmlns:a16="http://schemas.microsoft.com/office/drawing/2014/main" id="{C7B7E74E-A1BC-1585-8343-0B477588CEAA}"/>
              </a:ext>
            </a:extLst>
          </p:cNvPr>
          <p:cNvPicPr>
            <a:picLocks noChangeAspect="1"/>
          </p:cNvPicPr>
          <p:nvPr/>
        </p:nvPicPr>
        <p:blipFill>
          <a:blip r:embed="rId3"/>
          <a:stretch>
            <a:fillRect/>
          </a:stretch>
        </p:blipFill>
        <p:spPr>
          <a:xfrm>
            <a:off x="609752" y="102197"/>
            <a:ext cx="2299701" cy="1686774"/>
          </a:xfrm>
          <a:prstGeom prst="rect">
            <a:avLst/>
          </a:prstGeom>
        </p:spPr>
      </p:pic>
    </p:spTree>
    <p:extLst>
      <p:ext uri="{BB962C8B-B14F-4D97-AF65-F5344CB8AC3E}">
        <p14:creationId xmlns:p14="http://schemas.microsoft.com/office/powerpoint/2010/main" val="38847452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par>
                          <p:cTn id="23" fill="hold">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childTnLst>
                          </p:cTn>
                        </p:par>
                        <p:par>
                          <p:cTn id="27" fill="hold">
                            <p:stCondLst>
                              <p:cond delay="150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5" grpId="0" animBg="1"/>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M studio - Bảo vệ động vật hoang dã chỉ bằng 1 cuộc gọi miễn phí 18001522 (1)">
            <a:hlinkClick r:id="" action="ppaction://media"/>
            <a:extLst>
              <a:ext uri="{FF2B5EF4-FFF2-40B4-BE49-F238E27FC236}">
                <a16:creationId xmlns:a16="http://schemas.microsoft.com/office/drawing/2014/main" id="{B54F26D2-A22A-D4C4-33B3-46E0CD198B5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19200" y="807720"/>
            <a:ext cx="9753600" cy="5486400"/>
          </a:xfrm>
          <a:prstGeom prst="rect">
            <a:avLst/>
          </a:prstGeom>
        </p:spPr>
      </p:pic>
    </p:spTree>
    <p:extLst>
      <p:ext uri="{BB962C8B-B14F-4D97-AF65-F5344CB8AC3E}">
        <p14:creationId xmlns:p14="http://schemas.microsoft.com/office/powerpoint/2010/main" val="10304091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0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1CD52D4-5017-71E7-DD26-A29E75741D15}"/>
              </a:ext>
            </a:extLst>
          </p:cNvPr>
          <p:cNvGrpSpPr/>
          <p:nvPr/>
        </p:nvGrpSpPr>
        <p:grpSpPr>
          <a:xfrm>
            <a:off x="1780098" y="8111567"/>
            <a:ext cx="9320025" cy="1031367"/>
            <a:chOff x="4889413" y="1202739"/>
            <a:chExt cx="8755248" cy="9593713"/>
          </a:xfrm>
        </p:grpSpPr>
        <p:sp>
          <p:nvSpPr>
            <p:cNvPr id="4" name="TextBox 3">
              <a:extLst>
                <a:ext uri="{FF2B5EF4-FFF2-40B4-BE49-F238E27FC236}">
                  <a16:creationId xmlns:a16="http://schemas.microsoft.com/office/drawing/2014/main" id="{D129483E-8C16-1FE3-47EF-5604418B186F}"/>
                </a:ext>
              </a:extLst>
            </p:cNvPr>
            <p:cNvSpPr txBox="1"/>
            <p:nvPr/>
          </p:nvSpPr>
          <p:spPr>
            <a:xfrm>
              <a:off x="4889413" y="1202739"/>
              <a:ext cx="8755248" cy="94476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152400">
                    <a:solidFill>
                      <a:prstClr val="white"/>
                    </a:solidFill>
                  </a:ln>
                  <a:solidFill>
                    <a:prstClr val="white"/>
                  </a:solidFill>
                  <a:effectLst>
                    <a:outerShdw blurRad="50800" dist="38100" dir="10800000" algn="r" rotWithShape="0">
                      <a:prstClr val="black">
                        <a:alpha val="40000"/>
                      </a:prstClr>
                    </a:outerShdw>
                  </a:effectLst>
                  <a:uLnTx/>
                  <a:uFillTx/>
                  <a:latin typeface="#9Slide07 Hillda" pitchFamily="2" charset="0"/>
                  <a:ea typeface="思源黑体 CN"/>
                  <a:cs typeface="+mn-cs"/>
                </a:rPr>
                <a:t>Cậu</a:t>
              </a:r>
              <a:r>
                <a:rPr kumimoji="0" lang="en-US" sz="6000" b="1" i="0" u="none" strike="noStrike" kern="1200" cap="none" spc="0" normalizeH="0" baseline="0" noProof="0" dirty="0">
                  <a:ln w="152400">
                    <a:solidFill>
                      <a:prstClr val="white"/>
                    </a:solidFill>
                  </a:ln>
                  <a:solidFill>
                    <a:prstClr val="white"/>
                  </a:solidFill>
                  <a:effectLst>
                    <a:outerShdw blurRad="50800" dist="38100" dir="10800000" algn="r" rotWithShape="0">
                      <a:prstClr val="black">
                        <a:alpha val="40000"/>
                      </a:prstClr>
                    </a:outerShdw>
                  </a:effectLst>
                  <a:uLnTx/>
                  <a:uFillTx/>
                  <a:latin typeface="#9Slide07 Hillda" pitchFamily="2" charset="0"/>
                  <a:ea typeface="思源黑体 CN"/>
                  <a:cs typeface="+mn-cs"/>
                </a:rPr>
                <a:t> </a:t>
              </a:r>
              <a:r>
                <a:rPr kumimoji="0" lang="en-US" sz="6000" b="1" i="0" u="none" strike="noStrike" kern="1200" cap="none" spc="0" normalizeH="0" baseline="0" noProof="0" dirty="0" err="1">
                  <a:ln w="152400">
                    <a:solidFill>
                      <a:prstClr val="white"/>
                    </a:solidFill>
                  </a:ln>
                  <a:solidFill>
                    <a:prstClr val="white"/>
                  </a:solidFill>
                  <a:effectLst>
                    <a:outerShdw blurRad="50800" dist="38100" dir="10800000" algn="r" rotWithShape="0">
                      <a:prstClr val="black">
                        <a:alpha val="40000"/>
                      </a:prstClr>
                    </a:outerShdw>
                  </a:effectLst>
                  <a:uLnTx/>
                  <a:uFillTx/>
                  <a:latin typeface="#9Slide07 Hillda" pitchFamily="2" charset="0"/>
                  <a:ea typeface="思源黑体 CN"/>
                  <a:cs typeface="+mn-cs"/>
                </a:rPr>
                <a:t>bé</a:t>
              </a:r>
              <a:r>
                <a:rPr kumimoji="0" lang="en-US" sz="6000" b="1" i="0" u="none" strike="noStrike" kern="1200" cap="none" spc="0" normalizeH="0" baseline="0" noProof="0" dirty="0">
                  <a:ln w="152400">
                    <a:solidFill>
                      <a:prstClr val="white"/>
                    </a:solidFill>
                  </a:ln>
                  <a:solidFill>
                    <a:prstClr val="white"/>
                  </a:solidFill>
                  <a:effectLst>
                    <a:outerShdw blurRad="50800" dist="38100" dir="10800000" algn="r" rotWithShape="0">
                      <a:prstClr val="black">
                        <a:alpha val="40000"/>
                      </a:prstClr>
                    </a:outerShdw>
                  </a:effectLst>
                  <a:uLnTx/>
                  <a:uFillTx/>
                  <a:latin typeface="#9Slide07 Hillda" pitchFamily="2" charset="0"/>
                  <a:ea typeface="思源黑体 CN"/>
                  <a:cs typeface="+mn-cs"/>
                </a:rPr>
                <a:t> </a:t>
              </a:r>
              <a:r>
                <a:rPr kumimoji="0" lang="en-US" sz="6000" b="1" i="0" u="none" strike="noStrike" kern="1200" cap="none" spc="0" normalizeH="0" baseline="0" noProof="0" dirty="0" err="1">
                  <a:ln w="152400">
                    <a:solidFill>
                      <a:prstClr val="white"/>
                    </a:solidFill>
                  </a:ln>
                  <a:solidFill>
                    <a:prstClr val="white"/>
                  </a:solidFill>
                  <a:effectLst>
                    <a:outerShdw blurRad="50800" dist="38100" dir="10800000" algn="r" rotWithShape="0">
                      <a:prstClr val="black">
                        <a:alpha val="40000"/>
                      </a:prstClr>
                    </a:outerShdw>
                  </a:effectLst>
                  <a:uLnTx/>
                  <a:uFillTx/>
                  <a:latin typeface="#9Slide07 Hillda" pitchFamily="2" charset="0"/>
                  <a:ea typeface="思源黑体 CN"/>
                  <a:cs typeface="+mn-cs"/>
                </a:rPr>
                <a:t>đánh</a:t>
              </a:r>
              <a:r>
                <a:rPr kumimoji="0" lang="en-US" sz="6000" b="1" i="0" u="none" strike="noStrike" kern="1200" cap="none" spc="0" normalizeH="0" baseline="0" noProof="0" dirty="0">
                  <a:ln w="152400">
                    <a:solidFill>
                      <a:prstClr val="white"/>
                    </a:solidFill>
                  </a:ln>
                  <a:solidFill>
                    <a:prstClr val="white"/>
                  </a:solidFill>
                  <a:effectLst>
                    <a:outerShdw blurRad="50800" dist="38100" dir="10800000" algn="r" rotWithShape="0">
                      <a:prstClr val="black">
                        <a:alpha val="40000"/>
                      </a:prstClr>
                    </a:outerShdw>
                  </a:effectLst>
                  <a:uLnTx/>
                  <a:uFillTx/>
                  <a:latin typeface="#9Slide07 Hillda" pitchFamily="2" charset="0"/>
                  <a:ea typeface="思源黑体 CN"/>
                  <a:cs typeface="+mn-cs"/>
                </a:rPr>
                <a:t> </a:t>
              </a:r>
              <a:r>
                <a:rPr kumimoji="0" lang="en-US" sz="6000" b="1" i="0" u="none" strike="noStrike" kern="1200" cap="none" spc="0" normalizeH="0" baseline="0" noProof="0" dirty="0" err="1">
                  <a:ln w="152400">
                    <a:solidFill>
                      <a:prstClr val="white"/>
                    </a:solidFill>
                  </a:ln>
                  <a:solidFill>
                    <a:prstClr val="white"/>
                  </a:solidFill>
                  <a:effectLst>
                    <a:outerShdw blurRad="50800" dist="38100" dir="10800000" algn="r" rotWithShape="0">
                      <a:prstClr val="black">
                        <a:alpha val="40000"/>
                      </a:prstClr>
                    </a:outerShdw>
                  </a:effectLst>
                  <a:uLnTx/>
                  <a:uFillTx/>
                  <a:latin typeface="#9Slide07 Hillda" pitchFamily="2" charset="0"/>
                  <a:ea typeface="思源黑体 CN"/>
                  <a:cs typeface="+mn-cs"/>
                </a:rPr>
                <a:t>giày</a:t>
              </a:r>
              <a:endParaRPr kumimoji="0" lang="en-US" sz="6000" b="1" i="0" u="none" strike="noStrike" kern="1200" cap="none" spc="0" normalizeH="0" baseline="0" noProof="0" dirty="0">
                <a:ln w="152400">
                  <a:solidFill>
                    <a:prstClr val="white"/>
                  </a:solidFill>
                </a:ln>
                <a:solidFill>
                  <a:prstClr val="white"/>
                </a:solidFill>
                <a:effectLst>
                  <a:outerShdw blurRad="50800" dist="38100" dir="10800000" algn="r" rotWithShape="0">
                    <a:prstClr val="black">
                      <a:alpha val="40000"/>
                    </a:prstClr>
                  </a:outerShdw>
                </a:effectLst>
                <a:uLnTx/>
                <a:uFillTx/>
                <a:latin typeface="#9Slide07 Hillda" pitchFamily="2" charset="0"/>
                <a:ea typeface="思源黑体 CN"/>
                <a:cs typeface="+mn-cs"/>
              </a:endParaRPr>
            </a:p>
          </p:txBody>
        </p:sp>
        <p:sp>
          <p:nvSpPr>
            <p:cNvPr id="5" name="TextBox 4">
              <a:extLst>
                <a:ext uri="{FF2B5EF4-FFF2-40B4-BE49-F238E27FC236}">
                  <a16:creationId xmlns:a16="http://schemas.microsoft.com/office/drawing/2014/main" id="{A8A9EE76-2D48-F622-887E-1378B07BD81E}"/>
                </a:ext>
              </a:extLst>
            </p:cNvPr>
            <p:cNvSpPr txBox="1"/>
            <p:nvPr/>
          </p:nvSpPr>
          <p:spPr>
            <a:xfrm>
              <a:off x="6089702" y="1348817"/>
              <a:ext cx="6354670" cy="94476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gradFill flip="none" rotWithShape="1">
                    <a:gsLst>
                      <a:gs pos="71000">
                        <a:srgbClr val="F65555"/>
                      </a:gs>
                      <a:gs pos="39000">
                        <a:srgbClr val="F7B150"/>
                      </a:gs>
                    </a:gsLst>
                    <a:lin ang="16200000" scaled="1"/>
                    <a:tileRect/>
                  </a:gradFill>
                  <a:effectLst/>
                  <a:uLnTx/>
                  <a:uFillTx/>
                  <a:latin typeface="#9Slide07 Hillda" pitchFamily="2" charset="0"/>
                  <a:ea typeface="思源黑体 CN"/>
                  <a:cs typeface="+mn-cs"/>
                </a:rPr>
                <a:t>Cậu</a:t>
              </a:r>
              <a:r>
                <a:rPr kumimoji="0" lang="en-US" sz="6000" b="1" i="0" u="none" strike="noStrike" kern="1200" cap="none" spc="0" normalizeH="0" baseline="0" noProof="0" dirty="0">
                  <a:ln>
                    <a:noFill/>
                  </a:ln>
                  <a:gradFill flip="none" rotWithShape="1">
                    <a:gsLst>
                      <a:gs pos="71000">
                        <a:srgbClr val="F65555"/>
                      </a:gs>
                      <a:gs pos="39000">
                        <a:srgbClr val="F7B150"/>
                      </a:gs>
                    </a:gsLst>
                    <a:lin ang="16200000" scaled="1"/>
                    <a:tileRect/>
                  </a:gradFill>
                  <a:effectLst/>
                  <a:uLnTx/>
                  <a:uFillTx/>
                  <a:latin typeface="#9Slide07 Hillda" pitchFamily="2" charset="0"/>
                  <a:ea typeface="思源黑体 CN"/>
                  <a:cs typeface="+mn-cs"/>
                </a:rPr>
                <a:t> </a:t>
              </a:r>
              <a:r>
                <a:rPr kumimoji="0" lang="en-US" sz="6000" b="1" i="0" u="none" strike="noStrike" kern="1200" cap="none" spc="0" normalizeH="0" baseline="0" noProof="0" dirty="0" err="1">
                  <a:ln>
                    <a:noFill/>
                  </a:ln>
                  <a:gradFill flip="none" rotWithShape="1">
                    <a:gsLst>
                      <a:gs pos="71000">
                        <a:srgbClr val="F65555"/>
                      </a:gs>
                      <a:gs pos="39000">
                        <a:srgbClr val="F7B150"/>
                      </a:gs>
                    </a:gsLst>
                    <a:lin ang="16200000" scaled="1"/>
                    <a:tileRect/>
                  </a:gradFill>
                  <a:effectLst/>
                  <a:uLnTx/>
                  <a:uFillTx/>
                  <a:latin typeface="#9Slide07 Hillda" pitchFamily="2" charset="0"/>
                  <a:ea typeface="思源黑体 CN"/>
                  <a:cs typeface="+mn-cs"/>
                </a:rPr>
                <a:t>bé</a:t>
              </a:r>
              <a:r>
                <a:rPr kumimoji="0" lang="en-US" sz="6000" b="1" i="0" u="none" strike="noStrike" kern="1200" cap="none" spc="0" normalizeH="0" baseline="0" noProof="0" dirty="0">
                  <a:ln>
                    <a:noFill/>
                  </a:ln>
                  <a:gradFill flip="none" rotWithShape="1">
                    <a:gsLst>
                      <a:gs pos="71000">
                        <a:srgbClr val="F65555"/>
                      </a:gs>
                      <a:gs pos="39000">
                        <a:srgbClr val="F7B150"/>
                      </a:gs>
                    </a:gsLst>
                    <a:lin ang="16200000" scaled="1"/>
                    <a:tileRect/>
                  </a:gradFill>
                  <a:effectLst/>
                  <a:uLnTx/>
                  <a:uFillTx/>
                  <a:latin typeface="#9Slide07 Hillda" pitchFamily="2" charset="0"/>
                  <a:ea typeface="思源黑体 CN"/>
                  <a:cs typeface="+mn-cs"/>
                </a:rPr>
                <a:t> </a:t>
              </a:r>
              <a:r>
                <a:rPr kumimoji="0" lang="en-US" sz="6000" b="1" i="0" u="none" strike="noStrike" kern="1200" cap="none" spc="0" normalizeH="0" baseline="0" noProof="0" dirty="0" err="1">
                  <a:ln>
                    <a:noFill/>
                  </a:ln>
                  <a:gradFill flip="none" rotWithShape="1">
                    <a:gsLst>
                      <a:gs pos="71000">
                        <a:srgbClr val="F65555"/>
                      </a:gs>
                      <a:gs pos="39000">
                        <a:srgbClr val="F7B150"/>
                      </a:gs>
                    </a:gsLst>
                    <a:lin ang="16200000" scaled="1"/>
                    <a:tileRect/>
                  </a:gradFill>
                  <a:effectLst/>
                  <a:uLnTx/>
                  <a:uFillTx/>
                  <a:latin typeface="#9Slide07 Hillda" pitchFamily="2" charset="0"/>
                  <a:ea typeface="思源黑体 CN"/>
                  <a:cs typeface="+mn-cs"/>
                </a:rPr>
                <a:t>đánh</a:t>
              </a:r>
              <a:r>
                <a:rPr kumimoji="0" lang="en-US" sz="6000" b="1" i="0" u="none" strike="noStrike" kern="1200" cap="none" spc="0" normalizeH="0" baseline="0" noProof="0" dirty="0">
                  <a:ln>
                    <a:noFill/>
                  </a:ln>
                  <a:gradFill flip="none" rotWithShape="1">
                    <a:gsLst>
                      <a:gs pos="71000">
                        <a:srgbClr val="F65555"/>
                      </a:gs>
                      <a:gs pos="39000">
                        <a:srgbClr val="F7B150"/>
                      </a:gs>
                    </a:gsLst>
                    <a:lin ang="16200000" scaled="1"/>
                    <a:tileRect/>
                  </a:gradFill>
                  <a:effectLst/>
                  <a:uLnTx/>
                  <a:uFillTx/>
                  <a:latin typeface="#9Slide07 Hillda" pitchFamily="2" charset="0"/>
                  <a:ea typeface="思源黑体 CN"/>
                  <a:cs typeface="+mn-cs"/>
                </a:rPr>
                <a:t> </a:t>
              </a:r>
              <a:r>
                <a:rPr kumimoji="0" lang="en-US" sz="6000" b="1" i="0" u="none" strike="noStrike" kern="1200" cap="none" spc="0" normalizeH="0" baseline="0" noProof="0" dirty="0" err="1">
                  <a:ln>
                    <a:noFill/>
                  </a:ln>
                  <a:gradFill flip="none" rotWithShape="1">
                    <a:gsLst>
                      <a:gs pos="71000">
                        <a:srgbClr val="F65555"/>
                      </a:gs>
                      <a:gs pos="39000">
                        <a:srgbClr val="F7B150"/>
                      </a:gs>
                    </a:gsLst>
                    <a:lin ang="16200000" scaled="1"/>
                    <a:tileRect/>
                  </a:gradFill>
                  <a:effectLst/>
                  <a:uLnTx/>
                  <a:uFillTx/>
                  <a:latin typeface="#9Slide07 Hillda" pitchFamily="2" charset="0"/>
                  <a:ea typeface="思源黑体 CN"/>
                  <a:cs typeface="+mn-cs"/>
                </a:rPr>
                <a:t>giày</a:t>
              </a:r>
              <a:endParaRPr kumimoji="0" lang="en-US" sz="6000" b="1" i="0" u="none" strike="noStrike" kern="1200" cap="none" spc="0" normalizeH="0" baseline="0" noProof="0" dirty="0">
                <a:ln>
                  <a:noFill/>
                </a:ln>
                <a:gradFill flip="none" rotWithShape="1">
                  <a:gsLst>
                    <a:gs pos="71000">
                      <a:srgbClr val="F65555"/>
                    </a:gs>
                    <a:gs pos="39000">
                      <a:srgbClr val="F7B150"/>
                    </a:gs>
                  </a:gsLst>
                  <a:lin ang="16200000" scaled="1"/>
                  <a:tileRect/>
                </a:gradFill>
                <a:effectLst/>
                <a:uLnTx/>
                <a:uFillTx/>
                <a:latin typeface="#9Slide07 Hillda" pitchFamily="2" charset="0"/>
                <a:ea typeface="思源黑体 CN"/>
                <a:cs typeface="+mn-cs"/>
              </a:endParaRPr>
            </a:p>
          </p:txBody>
        </p:sp>
      </p:grpSp>
      <p:pic>
        <p:nvPicPr>
          <p:cNvPr id="6" name="Picture 5">
            <a:extLst>
              <a:ext uri="{FF2B5EF4-FFF2-40B4-BE49-F238E27FC236}">
                <a16:creationId xmlns:a16="http://schemas.microsoft.com/office/drawing/2014/main" id="{8FD69FB2-83F6-B3E1-2354-96D115895363}"/>
              </a:ext>
            </a:extLst>
          </p:cNvPr>
          <p:cNvPicPr>
            <a:picLocks noChangeAspect="1"/>
          </p:cNvPicPr>
          <p:nvPr/>
        </p:nvPicPr>
        <p:blipFill>
          <a:blip r:embed="rId2"/>
          <a:stretch>
            <a:fillRect/>
          </a:stretch>
        </p:blipFill>
        <p:spPr>
          <a:xfrm>
            <a:off x="769538" y="218661"/>
            <a:ext cx="4157832" cy="1072989"/>
          </a:xfrm>
          <a:prstGeom prst="rect">
            <a:avLst/>
          </a:prstGeom>
        </p:spPr>
      </p:pic>
      <p:pic>
        <p:nvPicPr>
          <p:cNvPr id="9" name="Picture 8">
            <a:extLst>
              <a:ext uri="{FF2B5EF4-FFF2-40B4-BE49-F238E27FC236}">
                <a16:creationId xmlns:a16="http://schemas.microsoft.com/office/drawing/2014/main" id="{A807EF9C-F37F-1340-1E3D-E08D0F8E92D8}"/>
              </a:ext>
            </a:extLst>
          </p:cNvPr>
          <p:cNvPicPr>
            <a:picLocks noChangeAspect="1"/>
          </p:cNvPicPr>
          <p:nvPr/>
        </p:nvPicPr>
        <p:blipFill>
          <a:blip r:embed="rId3"/>
          <a:stretch>
            <a:fillRect/>
          </a:stretch>
        </p:blipFill>
        <p:spPr>
          <a:xfrm>
            <a:off x="3537566" y="156163"/>
            <a:ext cx="9321592" cy="1268078"/>
          </a:xfrm>
          <a:prstGeom prst="rect">
            <a:avLst/>
          </a:prstGeom>
        </p:spPr>
      </p:pic>
      <p:pic>
        <p:nvPicPr>
          <p:cNvPr id="11" name="Picture 10">
            <a:extLst>
              <a:ext uri="{FF2B5EF4-FFF2-40B4-BE49-F238E27FC236}">
                <a16:creationId xmlns:a16="http://schemas.microsoft.com/office/drawing/2014/main" id="{EE4F0B56-165D-6FE6-B71D-86DE3622F1D4}"/>
              </a:ext>
            </a:extLst>
          </p:cNvPr>
          <p:cNvPicPr>
            <a:picLocks noChangeAspect="1"/>
          </p:cNvPicPr>
          <p:nvPr/>
        </p:nvPicPr>
        <p:blipFill>
          <a:blip r:embed="rId4"/>
          <a:stretch>
            <a:fillRect/>
          </a:stretch>
        </p:blipFill>
        <p:spPr>
          <a:xfrm>
            <a:off x="3057814" y="1250526"/>
            <a:ext cx="6251063" cy="2825516"/>
          </a:xfrm>
          <a:prstGeom prst="rect">
            <a:avLst/>
          </a:prstGeom>
        </p:spPr>
      </p:pic>
      <p:pic>
        <p:nvPicPr>
          <p:cNvPr id="13" name="Picture 12">
            <a:extLst>
              <a:ext uri="{FF2B5EF4-FFF2-40B4-BE49-F238E27FC236}">
                <a16:creationId xmlns:a16="http://schemas.microsoft.com/office/drawing/2014/main" id="{143FEBEF-89BE-3ACE-4726-06CAF7D0DAE9}"/>
              </a:ext>
            </a:extLst>
          </p:cNvPr>
          <p:cNvPicPr>
            <a:picLocks noChangeAspect="1"/>
          </p:cNvPicPr>
          <p:nvPr/>
        </p:nvPicPr>
        <p:blipFill>
          <a:blip r:embed="rId5"/>
          <a:stretch>
            <a:fillRect/>
          </a:stretch>
        </p:blipFill>
        <p:spPr>
          <a:xfrm>
            <a:off x="3202682" y="4076042"/>
            <a:ext cx="6106195" cy="2492506"/>
          </a:xfrm>
          <a:prstGeom prst="rect">
            <a:avLst/>
          </a:prstGeom>
        </p:spPr>
      </p:pic>
    </p:spTree>
    <p:extLst>
      <p:ext uri="{BB962C8B-B14F-4D97-AF65-F5344CB8AC3E}">
        <p14:creationId xmlns:p14="http://schemas.microsoft.com/office/powerpoint/2010/main" val="16800833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Kể chuyện  Cậu bé đánh giày  Tiếng Việt lớp 3  Tập 2  Kết nối tri thức 10 Phút Học Bài_1080p">
            <a:hlinkClick r:id="" action="ppaction://media"/>
            <a:extLst>
              <a:ext uri="{FF2B5EF4-FFF2-40B4-BE49-F238E27FC236}">
                <a16:creationId xmlns:a16="http://schemas.microsoft.com/office/drawing/2014/main" id="{10367637-D285-F7ED-4484-5EF09EEB13B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1031069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19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FD69FB2-83F6-B3E1-2354-96D115895363}"/>
              </a:ext>
            </a:extLst>
          </p:cNvPr>
          <p:cNvPicPr>
            <a:picLocks noChangeAspect="1"/>
          </p:cNvPicPr>
          <p:nvPr/>
        </p:nvPicPr>
        <p:blipFill>
          <a:blip r:embed="rId2"/>
          <a:stretch>
            <a:fillRect/>
          </a:stretch>
        </p:blipFill>
        <p:spPr>
          <a:xfrm>
            <a:off x="769538" y="218661"/>
            <a:ext cx="4157832" cy="1072989"/>
          </a:xfrm>
          <a:prstGeom prst="rect">
            <a:avLst/>
          </a:prstGeom>
        </p:spPr>
      </p:pic>
      <p:pic>
        <p:nvPicPr>
          <p:cNvPr id="9" name="Picture 8">
            <a:extLst>
              <a:ext uri="{FF2B5EF4-FFF2-40B4-BE49-F238E27FC236}">
                <a16:creationId xmlns:a16="http://schemas.microsoft.com/office/drawing/2014/main" id="{A807EF9C-F37F-1340-1E3D-E08D0F8E92D8}"/>
              </a:ext>
            </a:extLst>
          </p:cNvPr>
          <p:cNvPicPr>
            <a:picLocks noChangeAspect="1"/>
          </p:cNvPicPr>
          <p:nvPr/>
        </p:nvPicPr>
        <p:blipFill>
          <a:blip r:embed="rId3"/>
          <a:stretch>
            <a:fillRect/>
          </a:stretch>
        </p:blipFill>
        <p:spPr>
          <a:xfrm>
            <a:off x="3537566" y="156163"/>
            <a:ext cx="9321592" cy="1268078"/>
          </a:xfrm>
          <a:prstGeom prst="rect">
            <a:avLst/>
          </a:prstGeom>
        </p:spPr>
      </p:pic>
      <p:pic>
        <p:nvPicPr>
          <p:cNvPr id="11" name="Picture 10">
            <a:extLst>
              <a:ext uri="{FF2B5EF4-FFF2-40B4-BE49-F238E27FC236}">
                <a16:creationId xmlns:a16="http://schemas.microsoft.com/office/drawing/2014/main" id="{EE4F0B56-165D-6FE6-B71D-86DE3622F1D4}"/>
              </a:ext>
            </a:extLst>
          </p:cNvPr>
          <p:cNvPicPr>
            <a:picLocks noChangeAspect="1"/>
          </p:cNvPicPr>
          <p:nvPr/>
        </p:nvPicPr>
        <p:blipFill>
          <a:blip r:embed="rId4"/>
          <a:stretch>
            <a:fillRect/>
          </a:stretch>
        </p:blipFill>
        <p:spPr>
          <a:xfrm>
            <a:off x="4849060" y="1158049"/>
            <a:ext cx="6251063" cy="2825516"/>
          </a:xfrm>
          <a:prstGeom prst="rect">
            <a:avLst/>
          </a:prstGeom>
        </p:spPr>
      </p:pic>
      <p:pic>
        <p:nvPicPr>
          <p:cNvPr id="13" name="Picture 12">
            <a:extLst>
              <a:ext uri="{FF2B5EF4-FFF2-40B4-BE49-F238E27FC236}">
                <a16:creationId xmlns:a16="http://schemas.microsoft.com/office/drawing/2014/main" id="{143FEBEF-89BE-3ACE-4726-06CAF7D0DAE9}"/>
              </a:ext>
            </a:extLst>
          </p:cNvPr>
          <p:cNvPicPr>
            <a:picLocks noChangeAspect="1"/>
          </p:cNvPicPr>
          <p:nvPr/>
        </p:nvPicPr>
        <p:blipFill>
          <a:blip r:embed="rId5"/>
          <a:stretch>
            <a:fillRect/>
          </a:stretch>
        </p:blipFill>
        <p:spPr>
          <a:xfrm>
            <a:off x="4993928" y="3983565"/>
            <a:ext cx="6106195" cy="2492506"/>
          </a:xfrm>
          <a:prstGeom prst="rect">
            <a:avLst/>
          </a:prstGeom>
        </p:spPr>
      </p:pic>
      <p:sp>
        <p:nvSpPr>
          <p:cNvPr id="2" name="TextBox 1">
            <a:extLst>
              <a:ext uri="{FF2B5EF4-FFF2-40B4-BE49-F238E27FC236}">
                <a16:creationId xmlns:a16="http://schemas.microsoft.com/office/drawing/2014/main" id="{B8897219-423B-2F0B-82B9-3C9860776F16}"/>
              </a:ext>
            </a:extLst>
          </p:cNvPr>
          <p:cNvSpPr txBox="1"/>
          <p:nvPr/>
        </p:nvSpPr>
        <p:spPr>
          <a:xfrm>
            <a:off x="-416055" y="3105834"/>
            <a:ext cx="651205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Kể</a:t>
            </a:r>
            <a:r>
              <a:rPr kumimoji="0" lang="en-US" sz="36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chuyện</a:t>
            </a:r>
            <a:r>
              <a:rPr kumimoji="0" lang="en-US" sz="36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theo</a:t>
            </a:r>
            <a:r>
              <a:rPr kumimoji="0" lang="en-US" sz="36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tranh</a:t>
            </a:r>
            <a:endParaRPr kumimoji="0" lang="en-US" sz="36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endParaRPr>
          </a:p>
        </p:txBody>
      </p:sp>
    </p:spTree>
    <p:extLst>
      <p:ext uri="{BB962C8B-B14F-4D97-AF65-F5344CB8AC3E}">
        <p14:creationId xmlns:p14="http://schemas.microsoft.com/office/powerpoint/2010/main" val="20308309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383556" y="263902"/>
            <a:ext cx="9220958" cy="6440636"/>
          </a:xfrm>
          <a:prstGeom prst="rect">
            <a:avLst/>
          </a:prstGeom>
        </p:spPr>
      </p:pic>
      <p:grpSp>
        <p:nvGrpSpPr>
          <p:cNvPr id="2" name="组合 1"/>
          <p:cNvGrpSpPr/>
          <p:nvPr/>
        </p:nvGrpSpPr>
        <p:grpSpPr>
          <a:xfrm>
            <a:off x="0" y="4630318"/>
            <a:ext cx="12192000" cy="2256061"/>
            <a:chOff x="0" y="4332156"/>
            <a:chExt cx="12292858" cy="2554224"/>
          </a:xfrm>
        </p:grpSpPr>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13" name="图片 1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17" name="图片 16"/>
          <p:cNvPicPr>
            <a:picLocks noChangeAspect="1"/>
          </p:cNvPicPr>
          <p:nvPr/>
        </p:nvPicPr>
        <p:blipFill rotWithShape="1">
          <a:blip r:embed="rId7"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sp>
        <p:nvSpPr>
          <p:cNvPr id="4" name="TextBox 3">
            <a:extLst>
              <a:ext uri="{FF2B5EF4-FFF2-40B4-BE49-F238E27FC236}">
                <a16:creationId xmlns:a16="http://schemas.microsoft.com/office/drawing/2014/main" id="{8B890B72-536E-2CE0-5891-89A7A105AFF5}"/>
              </a:ext>
            </a:extLst>
          </p:cNvPr>
          <p:cNvSpPr txBox="1"/>
          <p:nvPr/>
        </p:nvSpPr>
        <p:spPr>
          <a:xfrm>
            <a:off x="2445416" y="2523823"/>
            <a:ext cx="7514941"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Về</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nhà</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tiếp</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tục</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luyện</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đọc</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và</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chia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sẻ</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nội</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dung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bài</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đọc</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với</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người</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thân</a:t>
            </a:r>
            <a:endParaRPr kumimoji="0" lang="vi-VN"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endParaRPr>
          </a:p>
        </p:txBody>
      </p:sp>
      <p:pic>
        <p:nvPicPr>
          <p:cNvPr id="7" name="Picture 6">
            <a:extLst>
              <a:ext uri="{FF2B5EF4-FFF2-40B4-BE49-F238E27FC236}">
                <a16:creationId xmlns:a16="http://schemas.microsoft.com/office/drawing/2014/main" id="{1AF2FDD2-7DC8-C86E-5AF2-B80E40F9A221}"/>
              </a:ext>
            </a:extLst>
          </p:cNvPr>
          <p:cNvPicPr>
            <a:picLocks noChangeAspect="1"/>
          </p:cNvPicPr>
          <p:nvPr/>
        </p:nvPicPr>
        <p:blipFill>
          <a:blip r:embed="rId8"/>
          <a:stretch>
            <a:fillRect/>
          </a:stretch>
        </p:blipFill>
        <p:spPr>
          <a:xfrm>
            <a:off x="3585473" y="847992"/>
            <a:ext cx="5121084" cy="2475191"/>
          </a:xfrm>
          <a:prstGeom prst="rect">
            <a:avLst/>
          </a:prstGeom>
        </p:spPr>
      </p:pic>
    </p:spTree>
    <p:extLst>
      <p:ext uri="{BB962C8B-B14F-4D97-AF65-F5344CB8AC3E}">
        <p14:creationId xmlns:p14="http://schemas.microsoft.com/office/powerpoint/2010/main" val="2427250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22" name="图片 2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flipH="1">
            <a:off x="9149067" y="-365"/>
            <a:ext cx="3042933" cy="2888708"/>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878253" y="210920"/>
            <a:ext cx="7800008" cy="5887850"/>
          </a:xfrm>
          <a:prstGeom prst="rect">
            <a:avLst/>
          </a:prstGeom>
        </p:spPr>
      </p:pic>
      <p:grpSp>
        <p:nvGrpSpPr>
          <p:cNvPr id="2" name="组合 1"/>
          <p:cNvGrpSpPr/>
          <p:nvPr/>
        </p:nvGrpSpPr>
        <p:grpSpPr>
          <a:xfrm>
            <a:off x="17527" y="4665181"/>
            <a:ext cx="12192000" cy="2256061"/>
            <a:chOff x="0" y="4332156"/>
            <a:chExt cx="12292858" cy="2554224"/>
          </a:xfrm>
        </p:grpSpPr>
        <p:pic>
          <p:nvPicPr>
            <p:cNvPr id="20" name="图片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21" name="图片 20"/>
          <p:cNvPicPr>
            <a:picLocks noChangeAspect="1"/>
          </p:cNvPicPr>
          <p:nvPr/>
        </p:nvPicPr>
        <p:blipFill rotWithShape="1">
          <a:blip r:embed="rId7" cstate="print">
            <a:extLst>
              <a:ext uri="{28A0092B-C50C-407E-A947-70E740481C1C}">
                <a14:useLocalDpi xmlns:a14="http://schemas.microsoft.com/office/drawing/2010/main" val="0"/>
              </a:ext>
            </a:extLst>
          </a:blip>
          <a:srcRect t="-2703"/>
          <a:stretch/>
        </p:blipFill>
        <p:spPr>
          <a:xfrm>
            <a:off x="-17527" y="62892"/>
            <a:ext cx="4069174" cy="2985108"/>
          </a:xfrm>
          <a:prstGeom prst="rect">
            <a:avLst/>
          </a:prstGeom>
        </p:spPr>
      </p:pic>
      <p:pic>
        <p:nvPicPr>
          <p:cNvPr id="5" name="Picture 4">
            <a:extLst>
              <a:ext uri="{FF2B5EF4-FFF2-40B4-BE49-F238E27FC236}">
                <a16:creationId xmlns:a16="http://schemas.microsoft.com/office/drawing/2014/main" id="{BFA87433-6FD9-C1BE-8739-D5B9C37B06AA}"/>
              </a:ext>
            </a:extLst>
          </p:cNvPr>
          <p:cNvPicPr>
            <a:picLocks noChangeAspect="1"/>
          </p:cNvPicPr>
          <p:nvPr/>
        </p:nvPicPr>
        <p:blipFill>
          <a:blip r:embed="rId8"/>
          <a:stretch>
            <a:fillRect/>
          </a:stretch>
        </p:blipFill>
        <p:spPr>
          <a:xfrm>
            <a:off x="4463276" y="756091"/>
            <a:ext cx="7413379" cy="5962405"/>
          </a:xfrm>
          <a:prstGeom prst="rect">
            <a:avLst/>
          </a:prstGeom>
        </p:spPr>
      </p:pic>
      <p:pic>
        <p:nvPicPr>
          <p:cNvPr id="4" name="Picture 3">
            <a:extLst>
              <a:ext uri="{FF2B5EF4-FFF2-40B4-BE49-F238E27FC236}">
                <a16:creationId xmlns:a16="http://schemas.microsoft.com/office/drawing/2014/main" id="{83D67DB9-3082-B680-A325-82C9FF7C3192}"/>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2521" b="98824" l="4498" r="98789">
                        <a14:foregroundMark x1="12457" y1="6050" x2="12457" y2="6050"/>
                        <a14:foregroundMark x1="10900" y1="3361" x2="82872" y2="7563"/>
                        <a14:foregroundMark x1="82872" y1="7563" x2="87024" y2="7059"/>
                        <a14:foregroundMark x1="51038" y1="4706" x2="88754" y2="4874"/>
                        <a14:foregroundMark x1="89792" y1="5042" x2="90484" y2="79160"/>
                        <a14:foregroundMark x1="5017" y1="83866" x2="5017" y2="83866"/>
                        <a14:foregroundMark x1="3460" y1="98319" x2="16955" y2="98319"/>
                        <a14:foregroundMark x1="16955" y1="98319" x2="86332" y2="97143"/>
                        <a14:foregroundMark x1="86332" y1="97143" x2="94464" y2="97143"/>
                        <a14:foregroundMark x1="95156" y1="84370" x2="95156" y2="84370"/>
                        <a14:foregroundMark x1="98789" y1="95966" x2="92734" y2="98824"/>
                        <a14:foregroundMark x1="91696" y1="76807" x2="91522" y2="81681"/>
                      </a14:backgroundRemoval>
                    </a14:imgEffect>
                  </a14:imgLayer>
                </a14:imgProps>
              </a:ext>
            </a:extLst>
          </a:blip>
          <a:stretch>
            <a:fillRect/>
          </a:stretch>
        </p:blipFill>
        <p:spPr>
          <a:xfrm>
            <a:off x="-6756" y="2386949"/>
            <a:ext cx="4404742" cy="4534293"/>
          </a:xfrm>
          <a:prstGeom prst="rect">
            <a:avLst/>
          </a:prstGeom>
        </p:spPr>
      </p:pic>
    </p:spTree>
    <p:extLst>
      <p:ext uri="{BB962C8B-B14F-4D97-AF65-F5344CB8AC3E}">
        <p14:creationId xmlns:p14="http://schemas.microsoft.com/office/powerpoint/2010/main" val="21717349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D214B5-0580-9127-6E2F-737ECD53D65F}"/>
              </a:ext>
            </a:extLst>
          </p:cNvPr>
          <p:cNvPicPr>
            <a:picLocks noChangeAspect="1"/>
          </p:cNvPicPr>
          <p:nvPr/>
        </p:nvPicPr>
        <p:blipFill rotWithShape="1">
          <a:blip r:embed="rId2"/>
          <a:srcRect b="60633"/>
          <a:stretch/>
        </p:blipFill>
        <p:spPr>
          <a:xfrm>
            <a:off x="2125501" y="227935"/>
            <a:ext cx="8550597" cy="1416668"/>
          </a:xfrm>
          <a:prstGeom prst="rect">
            <a:avLst/>
          </a:prstGeom>
        </p:spPr>
      </p:pic>
      <p:sp>
        <p:nvSpPr>
          <p:cNvPr id="3" name="TextBox 2">
            <a:extLst>
              <a:ext uri="{FF2B5EF4-FFF2-40B4-BE49-F238E27FC236}">
                <a16:creationId xmlns:a16="http://schemas.microsoft.com/office/drawing/2014/main" id="{D03D7C8F-169D-C729-FB7A-8175742DAB9E}"/>
              </a:ext>
            </a:extLst>
          </p:cNvPr>
          <p:cNvSpPr txBox="1"/>
          <p:nvPr/>
        </p:nvSpPr>
        <p:spPr>
          <a:xfrm>
            <a:off x="8627832" y="5983734"/>
            <a:ext cx="262193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err="1">
                <a:ln>
                  <a:noFill/>
                </a:ln>
                <a:solidFill>
                  <a:srgbClr val="6A2F0F"/>
                </a:solidFill>
                <a:effectLst/>
                <a:uLnTx/>
                <a:uFillTx/>
                <a:latin typeface="Cambria" panose="02040503050406030204" pitchFamily="18" charset="0"/>
                <a:ea typeface="思源黑体 CN"/>
                <a:cs typeface="+mn-cs"/>
              </a:rPr>
              <a:t>Phong</a:t>
            </a:r>
            <a:r>
              <a:rPr kumimoji="0" lang="en-US" sz="3600" b="0" i="1" u="none" strike="noStrike" kern="1200" cap="none" spc="0" normalizeH="0" baseline="0" noProof="0" dirty="0">
                <a:ln>
                  <a:noFill/>
                </a:ln>
                <a:solidFill>
                  <a:srgbClr val="6A2F0F"/>
                </a:solidFill>
                <a:effectLst/>
                <a:uLnTx/>
                <a:uFillTx/>
                <a:latin typeface="Cambria" panose="02040503050406030204" pitchFamily="18" charset="0"/>
                <a:ea typeface="思源黑体 CN"/>
                <a:cs typeface="+mn-cs"/>
              </a:rPr>
              <a:t> Thu</a:t>
            </a:r>
          </a:p>
        </p:txBody>
      </p:sp>
      <p:sp>
        <p:nvSpPr>
          <p:cNvPr id="6" name="TextBox 5">
            <a:extLst>
              <a:ext uri="{FF2B5EF4-FFF2-40B4-BE49-F238E27FC236}">
                <a16:creationId xmlns:a16="http://schemas.microsoft.com/office/drawing/2014/main" id="{1B4BF2F2-0D1D-FB11-EF49-4FCFDE17C882}"/>
              </a:ext>
            </a:extLst>
          </p:cNvPr>
          <p:cNvSpPr txBox="1"/>
          <p:nvPr/>
        </p:nvSpPr>
        <p:spPr>
          <a:xfrm>
            <a:off x="533399" y="1377196"/>
            <a:ext cx="11125200" cy="572464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Ngày xưa, nơi ấy là rừng. Còn ngày nay, khu rừng ấy đã hết cây. Thay vào đó là những ngồi nhà tầng có sân thượng.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Cây ổi ít nên vắng bóng chim. Khu nhà xây đã lâu, bay mới thấp thoáng mấy con chim sẻ lách </a:t>
            </a:r>
            <a:r>
              <a:rPr kumimoji="0" lang="vi-VN" sz="24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chách</a:t>
            </a: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bay đến. Chúng ẩn vào các hốc tường, lỗ thông hơi, cửa ngách để trú chân, làm tổ. Bầy chim rụt rè sà xuống những cây cảnh.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Ở ngôi biệt thự ba tầng kia, có một cậu bé đã nhìn thấy bầy chim sẻ. Không hiểu vì thích quá hay là đùa nghịch, cậu đã lên sân thượng cầm sỏi ném lũ sẻ. Con nọ theo con kia bay sang nhà khác. Bẵng đi một vài tuần, chẳng may cậu bé bị ốm. Nhìn sang sân thượng nhà bên, cậu thấy có đàn chim sẻ léo nhéo đến là nhộn. Con bay, con nhảy, có con nằm lăn ra rũ cánh, rồi mổ đùa nhau… nom vui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Bấy giờ cậu bé mới ngẩn người nhớ ra: “Đáng lẽ lũ chim ấy đã ở trên sân thượng nhà mình.”.</a:t>
            </a:r>
          </a:p>
          <a:p>
            <a:pPr marL="0" marR="0" lvl="0" indent="0" algn="just" defTabSz="914400" rtl="0" eaLnBrk="1" fontAlgn="auto" latinLnBrk="0" hangingPunct="1">
              <a:lnSpc>
                <a:spcPct val="100000"/>
              </a:lnSpc>
              <a:spcBef>
                <a:spcPts val="0"/>
              </a:spcBef>
              <a:spcAft>
                <a:spcPts val="0"/>
              </a:spcAft>
              <a:buClrTx/>
              <a:buSzTx/>
              <a:buFontTx/>
              <a:buNone/>
              <a:tabLst/>
              <a:defRPr/>
            </a:pPr>
            <a:br>
              <a:rPr kumimoji="0" lang="vi-VN" sz="1800" b="0" i="0" u="none" strike="noStrike" kern="1200" cap="none" spc="0" normalizeH="0" baseline="0" noProof="0" dirty="0">
                <a:ln>
                  <a:noFill/>
                </a:ln>
                <a:solidFill>
                  <a:srgbClr val="000000"/>
                </a:solidFill>
                <a:effectLst/>
                <a:uLnTx/>
                <a:uFillTx/>
                <a:latin typeface="OpenSans"/>
                <a:ea typeface="思源黑体 CN"/>
                <a:cs typeface="+mn-cs"/>
              </a:rPr>
            </a:br>
            <a:br>
              <a:rPr kumimoji="0" lang="vi-VN" sz="1800" b="0" i="0" u="none" strike="noStrike" kern="1200" cap="none" spc="0" normalizeH="0" baseline="0" noProof="0" dirty="0">
                <a:ln>
                  <a:noFill/>
                </a:ln>
                <a:solidFill>
                  <a:srgbClr val="000000"/>
                </a:solidFill>
                <a:effectLst/>
                <a:uLnTx/>
                <a:uFillTx/>
                <a:latin typeface="OpenSans"/>
                <a:ea typeface="思源黑体 CN"/>
                <a:cs typeface="+mn-cs"/>
              </a:rPr>
            </a:br>
            <a:endParaRPr kumimoji="0" lang="en-US" sz="1800" b="0" i="0" u="none" strike="noStrike" kern="1200" cap="none" spc="0" normalizeH="0" baseline="0" noProof="0" dirty="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16404631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Nhóm 15">
            <a:extLst>
              <a:ext uri="{FF2B5EF4-FFF2-40B4-BE49-F238E27FC236}">
                <a16:creationId xmlns:a16="http://schemas.microsoft.com/office/drawing/2014/main" id="{B799BF86-BFB0-D099-5486-6BCDB826E5BA}"/>
              </a:ext>
            </a:extLst>
          </p:cNvPr>
          <p:cNvGrpSpPr/>
          <p:nvPr/>
        </p:nvGrpSpPr>
        <p:grpSpPr>
          <a:xfrm>
            <a:off x="8616084" y="2134312"/>
            <a:ext cx="2898321" cy="1266796"/>
            <a:chOff x="8435237" y="2089315"/>
            <a:chExt cx="2721760" cy="1266796"/>
          </a:xfrm>
        </p:grpSpPr>
        <p:sp>
          <p:nvSpPr>
            <p:cNvPr id="27" name="Hộp chú thích: Đường Cong 14">
              <a:extLst>
                <a:ext uri="{FF2B5EF4-FFF2-40B4-BE49-F238E27FC236}">
                  <a16:creationId xmlns:a16="http://schemas.microsoft.com/office/drawing/2014/main" id="{8C644A6A-7C83-B2C6-49BA-DEB50AD4D03F}"/>
                </a:ext>
              </a:extLst>
            </p:cNvPr>
            <p:cNvSpPr/>
            <p:nvPr/>
          </p:nvSpPr>
          <p:spPr>
            <a:xfrm>
              <a:off x="8435237" y="2089315"/>
              <a:ext cx="2721760" cy="1266796"/>
            </a:xfrm>
            <a:prstGeom prst="borderCallout2">
              <a:avLst/>
            </a:prstGeom>
            <a:solidFill>
              <a:srgbClr val="FADC97"/>
            </a:solidFill>
            <a:ln w="28575">
              <a:solidFill>
                <a:srgbClr val="70AD4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white"/>
                </a:solidFill>
                <a:effectLst/>
                <a:uLnTx/>
                <a:uFillTx/>
                <a:ea typeface="思源黑体 CN"/>
                <a:cs typeface="+mn-cs"/>
              </a:endParaRPr>
            </a:p>
          </p:txBody>
        </p:sp>
        <p:sp>
          <p:nvSpPr>
            <p:cNvPr id="28" name="Hộp Văn bản 4">
              <a:extLst>
                <a:ext uri="{FF2B5EF4-FFF2-40B4-BE49-F238E27FC236}">
                  <a16:creationId xmlns:a16="http://schemas.microsoft.com/office/drawing/2014/main" id="{BB01B8E3-51FB-5516-0D53-B606F43F452C}"/>
                </a:ext>
              </a:extLst>
            </p:cNvPr>
            <p:cNvSpPr txBox="1"/>
            <p:nvPr/>
          </p:nvSpPr>
          <p:spPr>
            <a:xfrm>
              <a:off x="8647101" y="2278390"/>
              <a:ext cx="243225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léo</a:t>
              </a:r>
              <a:r>
                <a:rPr kumimoji="0" lang="en-US" sz="44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nhéo</a:t>
              </a:r>
              <a:endParaRPr kumimoji="0" lang="en-GB" sz="4400" b="0" i="0" u="none" strike="noStrike" kern="1200" cap="none" spc="0" normalizeH="0" baseline="0" noProof="0" dirty="0">
                <a:ln>
                  <a:noFill/>
                </a:ln>
                <a:solidFill>
                  <a:srgbClr val="00B050"/>
                </a:solidFill>
                <a:effectLst/>
                <a:uLnTx/>
                <a:uFillTx/>
                <a:ea typeface="思源黑体 CN"/>
                <a:cs typeface="+mn-cs"/>
              </a:endParaRPr>
            </a:p>
          </p:txBody>
        </p:sp>
      </p:grpSp>
      <p:grpSp>
        <p:nvGrpSpPr>
          <p:cNvPr id="29" name="Nhóm 9">
            <a:extLst>
              <a:ext uri="{FF2B5EF4-FFF2-40B4-BE49-F238E27FC236}">
                <a16:creationId xmlns:a16="http://schemas.microsoft.com/office/drawing/2014/main" id="{F75D9EBF-E419-2926-1FFC-5F658D3267C2}"/>
              </a:ext>
            </a:extLst>
          </p:cNvPr>
          <p:cNvGrpSpPr/>
          <p:nvPr/>
        </p:nvGrpSpPr>
        <p:grpSpPr>
          <a:xfrm>
            <a:off x="592772" y="2270788"/>
            <a:ext cx="2898322" cy="1266796"/>
            <a:chOff x="1498644" y="2089315"/>
            <a:chExt cx="2721760" cy="1266796"/>
          </a:xfrm>
        </p:grpSpPr>
        <p:sp>
          <p:nvSpPr>
            <p:cNvPr id="30" name="Hộp chú thích: Đường Cong 8">
              <a:extLst>
                <a:ext uri="{FF2B5EF4-FFF2-40B4-BE49-F238E27FC236}">
                  <a16:creationId xmlns:a16="http://schemas.microsoft.com/office/drawing/2014/main" id="{AF16E4A5-D95C-BB7E-AF06-04B98E4B15D7}"/>
                </a:ext>
              </a:extLst>
            </p:cNvPr>
            <p:cNvSpPr/>
            <p:nvPr/>
          </p:nvSpPr>
          <p:spPr>
            <a:xfrm flipH="1">
              <a:off x="1498644" y="2089315"/>
              <a:ext cx="2721760" cy="1266796"/>
            </a:xfrm>
            <a:prstGeom prst="borderCallout2">
              <a:avLst/>
            </a:prstGeom>
            <a:solidFill>
              <a:srgbClr val="FADC97"/>
            </a:solidFill>
            <a:ln w="28575">
              <a:solidFill>
                <a:srgbClr val="70AD4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white"/>
                </a:solidFill>
                <a:effectLst/>
                <a:uLnTx/>
                <a:uFillTx/>
                <a:ea typeface="思源黑体 CN"/>
                <a:cs typeface="+mn-cs"/>
              </a:endParaRPr>
            </a:p>
          </p:txBody>
        </p:sp>
        <p:sp>
          <p:nvSpPr>
            <p:cNvPr id="31" name="Hộp Văn bản 5">
              <a:extLst>
                <a:ext uri="{FF2B5EF4-FFF2-40B4-BE49-F238E27FC236}">
                  <a16:creationId xmlns:a16="http://schemas.microsoft.com/office/drawing/2014/main" id="{64DB6704-1FD1-7B1D-D635-0A19EDA8D9B3}"/>
                </a:ext>
              </a:extLst>
            </p:cNvPr>
            <p:cNvSpPr txBox="1"/>
            <p:nvPr/>
          </p:nvSpPr>
          <p:spPr>
            <a:xfrm>
              <a:off x="1610625" y="2295511"/>
              <a:ext cx="2529290"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lách</a:t>
              </a:r>
              <a:r>
                <a:rPr kumimoji="0" lang="en-US" sz="44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chách</a:t>
              </a:r>
              <a:endParaRPr kumimoji="0" lang="vi-VN" sz="44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grpSp>
        <p:nvGrpSpPr>
          <p:cNvPr id="32" name="Nhóm 11">
            <a:extLst>
              <a:ext uri="{FF2B5EF4-FFF2-40B4-BE49-F238E27FC236}">
                <a16:creationId xmlns:a16="http://schemas.microsoft.com/office/drawing/2014/main" id="{D525919F-3AA8-B63A-F8A3-404CD3F91898}"/>
              </a:ext>
            </a:extLst>
          </p:cNvPr>
          <p:cNvGrpSpPr/>
          <p:nvPr/>
        </p:nvGrpSpPr>
        <p:grpSpPr>
          <a:xfrm>
            <a:off x="592773" y="4550283"/>
            <a:ext cx="2898321" cy="1266796"/>
            <a:chOff x="1498644" y="4368810"/>
            <a:chExt cx="2721760" cy="1266796"/>
          </a:xfrm>
        </p:grpSpPr>
        <p:sp>
          <p:nvSpPr>
            <p:cNvPr id="33" name="Hộp chú thích: Đường Cong 10">
              <a:extLst>
                <a:ext uri="{FF2B5EF4-FFF2-40B4-BE49-F238E27FC236}">
                  <a16:creationId xmlns:a16="http://schemas.microsoft.com/office/drawing/2014/main" id="{CD83CE11-30FE-BDFD-D9B2-D236C4CBA1EE}"/>
                </a:ext>
              </a:extLst>
            </p:cNvPr>
            <p:cNvSpPr/>
            <p:nvPr/>
          </p:nvSpPr>
          <p:spPr>
            <a:xfrm flipH="1">
              <a:off x="1498644" y="4368810"/>
              <a:ext cx="2721760" cy="1266796"/>
            </a:xfrm>
            <a:prstGeom prst="borderCallout2">
              <a:avLst>
                <a:gd name="adj1" fmla="val 18750"/>
                <a:gd name="adj2" fmla="val -8333"/>
                <a:gd name="adj3" fmla="val 18750"/>
                <a:gd name="adj4" fmla="val -16667"/>
                <a:gd name="adj5" fmla="val -54175"/>
                <a:gd name="adj6" fmla="val -44835"/>
              </a:avLst>
            </a:prstGeom>
            <a:solidFill>
              <a:srgbClr val="FADC97"/>
            </a:solidFill>
            <a:ln w="28575">
              <a:solidFill>
                <a:srgbClr val="70AD4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white"/>
                </a:solidFill>
                <a:effectLst/>
                <a:uLnTx/>
                <a:uFillTx/>
                <a:ea typeface="思源黑体 CN"/>
                <a:cs typeface="+mn-cs"/>
              </a:endParaRPr>
            </a:p>
          </p:txBody>
        </p:sp>
        <p:sp>
          <p:nvSpPr>
            <p:cNvPr id="34" name="Hộp Văn bản 6">
              <a:extLst>
                <a:ext uri="{FF2B5EF4-FFF2-40B4-BE49-F238E27FC236}">
                  <a16:creationId xmlns:a16="http://schemas.microsoft.com/office/drawing/2014/main" id="{F46B299E-C921-1E7B-B5F9-BC24AADE0A65}"/>
                </a:ext>
              </a:extLst>
            </p:cNvPr>
            <p:cNvSpPr txBox="1"/>
            <p:nvPr/>
          </p:nvSpPr>
          <p:spPr>
            <a:xfrm>
              <a:off x="1808594" y="4600758"/>
              <a:ext cx="1279850"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bẵng</a:t>
              </a:r>
              <a:endParaRPr kumimoji="0" lang="vi-VN" sz="44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grpSp>
        <p:nvGrpSpPr>
          <p:cNvPr id="35" name="Nhóm 13">
            <a:extLst>
              <a:ext uri="{FF2B5EF4-FFF2-40B4-BE49-F238E27FC236}">
                <a16:creationId xmlns:a16="http://schemas.microsoft.com/office/drawing/2014/main" id="{7F3F2F44-9C01-FA7E-E7A6-79F24D96CB29}"/>
              </a:ext>
            </a:extLst>
          </p:cNvPr>
          <p:cNvGrpSpPr/>
          <p:nvPr/>
        </p:nvGrpSpPr>
        <p:grpSpPr>
          <a:xfrm>
            <a:off x="8694588" y="4413807"/>
            <a:ext cx="2898321" cy="1266796"/>
            <a:chOff x="8421073" y="4238694"/>
            <a:chExt cx="2721760" cy="1266796"/>
          </a:xfrm>
        </p:grpSpPr>
        <p:sp>
          <p:nvSpPr>
            <p:cNvPr id="36" name="Hộp chú thích: Đường Cong 12">
              <a:extLst>
                <a:ext uri="{FF2B5EF4-FFF2-40B4-BE49-F238E27FC236}">
                  <a16:creationId xmlns:a16="http://schemas.microsoft.com/office/drawing/2014/main" id="{F5440310-8F42-E77A-B619-2C28522A22E0}"/>
                </a:ext>
              </a:extLst>
            </p:cNvPr>
            <p:cNvSpPr/>
            <p:nvPr/>
          </p:nvSpPr>
          <p:spPr>
            <a:xfrm>
              <a:off x="8421073" y="4238694"/>
              <a:ext cx="2721760" cy="1266796"/>
            </a:xfrm>
            <a:prstGeom prst="borderCallout2">
              <a:avLst>
                <a:gd name="adj1" fmla="val 18750"/>
                <a:gd name="adj2" fmla="val -8333"/>
                <a:gd name="adj3" fmla="val 18750"/>
                <a:gd name="adj4" fmla="val -16667"/>
                <a:gd name="adj5" fmla="val -54175"/>
                <a:gd name="adj6" fmla="val -44835"/>
              </a:avLst>
            </a:prstGeom>
            <a:solidFill>
              <a:srgbClr val="FADC97"/>
            </a:solidFill>
            <a:ln w="28575">
              <a:solidFill>
                <a:srgbClr val="70AD4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white"/>
                </a:solidFill>
                <a:effectLst/>
                <a:uLnTx/>
                <a:uFillTx/>
                <a:ea typeface="思源黑体 CN"/>
                <a:cs typeface="+mn-cs"/>
              </a:endParaRPr>
            </a:p>
          </p:txBody>
        </p:sp>
        <p:sp>
          <p:nvSpPr>
            <p:cNvPr id="37" name="Hộp Văn bản 7">
              <a:extLst>
                <a:ext uri="{FF2B5EF4-FFF2-40B4-BE49-F238E27FC236}">
                  <a16:creationId xmlns:a16="http://schemas.microsoft.com/office/drawing/2014/main" id="{B32E523E-9DBD-28D4-7FE9-2263E2707391}"/>
                </a:ext>
              </a:extLst>
            </p:cNvPr>
            <p:cNvSpPr txBox="1"/>
            <p:nvPr/>
          </p:nvSpPr>
          <p:spPr>
            <a:xfrm>
              <a:off x="8771686" y="4462865"/>
              <a:ext cx="1337053"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nhộn</a:t>
              </a:r>
              <a:endParaRPr kumimoji="0" lang="vi-VN" sz="44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pic>
        <p:nvPicPr>
          <p:cNvPr id="38" name="图片 1" descr="积木男孩">
            <a:extLst>
              <a:ext uri="{FF2B5EF4-FFF2-40B4-BE49-F238E27FC236}">
                <a16:creationId xmlns:a16="http://schemas.microsoft.com/office/drawing/2014/main" id="{30612342-C2F4-4A4B-B862-49B3E32D0023}"/>
              </a:ext>
            </a:extLst>
          </p:cNvPr>
          <p:cNvPicPr>
            <a:picLocks noChangeAspect="1"/>
          </p:cNvPicPr>
          <p:nvPr/>
        </p:nvPicPr>
        <p:blipFill>
          <a:blip r:embed="rId3"/>
          <a:stretch>
            <a:fillRect/>
          </a:stretch>
        </p:blipFill>
        <p:spPr>
          <a:xfrm>
            <a:off x="4450102" y="2323387"/>
            <a:ext cx="3286972" cy="3086735"/>
          </a:xfrm>
          <a:prstGeom prst="rect">
            <a:avLst/>
          </a:prstGeom>
        </p:spPr>
      </p:pic>
      <p:pic>
        <p:nvPicPr>
          <p:cNvPr id="39" name="Picture 38">
            <a:extLst>
              <a:ext uri="{FF2B5EF4-FFF2-40B4-BE49-F238E27FC236}">
                <a16:creationId xmlns:a16="http://schemas.microsoft.com/office/drawing/2014/main" id="{7C1C5D23-C9E7-C56E-1D09-75A3DC9F8EC9}"/>
              </a:ext>
            </a:extLst>
          </p:cNvPr>
          <p:cNvPicPr>
            <a:picLocks noChangeAspect="1"/>
          </p:cNvPicPr>
          <p:nvPr/>
        </p:nvPicPr>
        <p:blipFill>
          <a:blip r:embed="rId4"/>
          <a:stretch>
            <a:fillRect/>
          </a:stretch>
        </p:blipFill>
        <p:spPr>
          <a:xfrm>
            <a:off x="2515090" y="709957"/>
            <a:ext cx="7621621" cy="1694835"/>
          </a:xfrm>
          <a:prstGeom prst="rect">
            <a:avLst/>
          </a:prstGeom>
        </p:spPr>
      </p:pic>
    </p:spTree>
    <p:extLst>
      <p:ext uri="{BB962C8B-B14F-4D97-AF65-F5344CB8AC3E}">
        <p14:creationId xmlns:p14="http://schemas.microsoft.com/office/powerpoint/2010/main" val="553881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barn(inVertical)">
                                      <p:cBhvr>
                                        <p:cTn id="20" dur="500"/>
                                        <p:tgtEl>
                                          <p:spTgt spid="32"/>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barn(inVertical)">
                                      <p:cBhvr>
                                        <p:cTn id="25" dur="500"/>
                                        <p:tgtEl>
                                          <p:spTgt spid="26"/>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barn(inVertical)">
                                      <p:cBhvr>
                                        <p:cTn id="30" dur="500"/>
                                        <p:tgtEl>
                                          <p:spTgt spid="35"/>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1FEEFA4-3753-BB61-62C2-096F3F989B88}"/>
              </a:ext>
            </a:extLst>
          </p:cNvPr>
          <p:cNvSpPr txBox="1"/>
          <p:nvPr/>
        </p:nvSpPr>
        <p:spPr>
          <a:xfrm>
            <a:off x="739675" y="2570264"/>
            <a:ext cx="10585501"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Chúng</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ẩn</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vào</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các</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hốc</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tường</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思源黑体 CN"/>
                <a:cs typeface="+mn-cs"/>
              </a:rPr>
              <a:t>/</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lỗ</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thông</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hơi</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cửa</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ngách</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để</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trú</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chân</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làm</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tổ</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a:t>
            </a:r>
            <a:endParaRPr kumimoji="0" lang="vi-VN"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endParaRPr>
          </a:p>
        </p:txBody>
      </p:sp>
      <p:pic>
        <p:nvPicPr>
          <p:cNvPr id="6" name="Picture 5">
            <a:extLst>
              <a:ext uri="{FF2B5EF4-FFF2-40B4-BE49-F238E27FC236}">
                <a16:creationId xmlns:a16="http://schemas.microsoft.com/office/drawing/2014/main" id="{E3E334DB-A964-8F2A-4F50-2F4B26A7039B}"/>
              </a:ext>
            </a:extLst>
          </p:cNvPr>
          <p:cNvPicPr>
            <a:picLocks noChangeAspect="1"/>
          </p:cNvPicPr>
          <p:nvPr/>
        </p:nvPicPr>
        <p:blipFill>
          <a:blip r:embed="rId2"/>
          <a:stretch>
            <a:fillRect/>
          </a:stretch>
        </p:blipFill>
        <p:spPr>
          <a:xfrm>
            <a:off x="1886867" y="599514"/>
            <a:ext cx="9438309" cy="2234966"/>
          </a:xfrm>
          <a:prstGeom prst="rect">
            <a:avLst/>
          </a:prstGeom>
        </p:spPr>
      </p:pic>
      <p:sp>
        <p:nvSpPr>
          <p:cNvPr id="3" name="TextBox 2">
            <a:extLst>
              <a:ext uri="{FF2B5EF4-FFF2-40B4-BE49-F238E27FC236}">
                <a16:creationId xmlns:a16="http://schemas.microsoft.com/office/drawing/2014/main" id="{CEA82A5B-E2FE-7D9F-5851-512197156E67}"/>
              </a:ext>
            </a:extLst>
          </p:cNvPr>
          <p:cNvSpPr txBox="1"/>
          <p:nvPr/>
        </p:nvSpPr>
        <p:spPr>
          <a:xfrm>
            <a:off x="1171737" y="4402257"/>
            <a:ext cx="10585501"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Không</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hiểu</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vì</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thích</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quá</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hay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là</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đùa</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nghịch</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cậu</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đã</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lên</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sân</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thượng</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cầm</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sỏi</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ném</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lũ</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sẻ</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a:t>
            </a:r>
            <a:endParaRPr kumimoji="0" lang="vi-VN"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endParaRPr>
          </a:p>
        </p:txBody>
      </p:sp>
    </p:spTree>
    <p:extLst>
      <p:ext uri="{BB962C8B-B14F-4D97-AF65-F5344CB8AC3E}">
        <p14:creationId xmlns:p14="http://schemas.microsoft.com/office/powerpoint/2010/main" val="42224551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outVertical)">
                                      <p:cBhvr>
                                        <p:cTn id="11" dur="500"/>
                                        <p:tgtEl>
                                          <p:spTgt spid="10"/>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out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4F42B5-D089-AE1A-F829-E397702EBE27}"/>
              </a:ext>
            </a:extLst>
          </p:cNvPr>
          <p:cNvPicPr>
            <a:picLocks noChangeAspect="1"/>
          </p:cNvPicPr>
          <p:nvPr/>
        </p:nvPicPr>
        <p:blipFill>
          <a:blip r:embed="rId2"/>
          <a:stretch>
            <a:fillRect/>
          </a:stretch>
        </p:blipFill>
        <p:spPr>
          <a:xfrm>
            <a:off x="1295055" y="1499299"/>
            <a:ext cx="1394064" cy="1351301"/>
          </a:xfrm>
          <a:prstGeom prst="rect">
            <a:avLst/>
          </a:prstGeom>
        </p:spPr>
      </p:pic>
      <p:pic>
        <p:nvPicPr>
          <p:cNvPr id="6" name="Picture 5">
            <a:extLst>
              <a:ext uri="{FF2B5EF4-FFF2-40B4-BE49-F238E27FC236}">
                <a16:creationId xmlns:a16="http://schemas.microsoft.com/office/drawing/2014/main" id="{B41D7F35-05A4-5D99-B6BD-15E1C928C2D3}"/>
              </a:ext>
            </a:extLst>
          </p:cNvPr>
          <p:cNvPicPr>
            <a:picLocks noChangeAspect="1"/>
          </p:cNvPicPr>
          <p:nvPr/>
        </p:nvPicPr>
        <p:blipFill>
          <a:blip r:embed="rId3"/>
          <a:stretch>
            <a:fillRect/>
          </a:stretch>
        </p:blipFill>
        <p:spPr>
          <a:xfrm>
            <a:off x="1243568" y="2656166"/>
            <a:ext cx="1461807" cy="1416966"/>
          </a:xfrm>
          <a:prstGeom prst="rect">
            <a:avLst/>
          </a:prstGeom>
        </p:spPr>
      </p:pic>
      <p:pic>
        <p:nvPicPr>
          <p:cNvPr id="7" name="Picture 6">
            <a:extLst>
              <a:ext uri="{FF2B5EF4-FFF2-40B4-BE49-F238E27FC236}">
                <a16:creationId xmlns:a16="http://schemas.microsoft.com/office/drawing/2014/main" id="{0977F735-5E76-3462-9FD9-86751EF30E3D}"/>
              </a:ext>
            </a:extLst>
          </p:cNvPr>
          <p:cNvPicPr>
            <a:picLocks noChangeAspect="1"/>
          </p:cNvPicPr>
          <p:nvPr/>
        </p:nvPicPr>
        <p:blipFill>
          <a:blip r:embed="rId4"/>
          <a:stretch>
            <a:fillRect/>
          </a:stretch>
        </p:blipFill>
        <p:spPr>
          <a:xfrm>
            <a:off x="1094274" y="3779683"/>
            <a:ext cx="1461525" cy="1416966"/>
          </a:xfrm>
          <a:prstGeom prst="rect">
            <a:avLst/>
          </a:prstGeom>
        </p:spPr>
      </p:pic>
      <p:pic>
        <p:nvPicPr>
          <p:cNvPr id="8" name="Picture 7">
            <a:extLst>
              <a:ext uri="{FF2B5EF4-FFF2-40B4-BE49-F238E27FC236}">
                <a16:creationId xmlns:a16="http://schemas.microsoft.com/office/drawing/2014/main" id="{1E6AF0DA-67CD-BB18-355A-DE5190A66C11}"/>
              </a:ext>
            </a:extLst>
          </p:cNvPr>
          <p:cNvPicPr>
            <a:picLocks noChangeAspect="1"/>
          </p:cNvPicPr>
          <p:nvPr/>
        </p:nvPicPr>
        <p:blipFill>
          <a:blip r:embed="rId5"/>
          <a:stretch>
            <a:fillRect/>
          </a:stretch>
        </p:blipFill>
        <p:spPr>
          <a:xfrm>
            <a:off x="962406" y="4861919"/>
            <a:ext cx="1504104" cy="1458247"/>
          </a:xfrm>
          <a:prstGeom prst="rect">
            <a:avLst/>
          </a:prstGeom>
        </p:spPr>
      </p:pic>
      <p:grpSp>
        <p:nvGrpSpPr>
          <p:cNvPr id="9" name="组合 44">
            <a:extLst>
              <a:ext uri="{FF2B5EF4-FFF2-40B4-BE49-F238E27FC236}">
                <a16:creationId xmlns:a16="http://schemas.microsoft.com/office/drawing/2014/main" id="{85C56351-589F-3B5A-C21E-E426EBA15B27}"/>
              </a:ext>
            </a:extLst>
          </p:cNvPr>
          <p:cNvGrpSpPr/>
          <p:nvPr/>
        </p:nvGrpSpPr>
        <p:grpSpPr>
          <a:xfrm>
            <a:off x="2794665" y="1764014"/>
            <a:ext cx="8047467" cy="997675"/>
            <a:chOff x="2360277" y="2671670"/>
            <a:chExt cx="3089358" cy="892629"/>
          </a:xfrm>
        </p:grpSpPr>
        <p:grpSp>
          <p:nvGrpSpPr>
            <p:cNvPr id="10" name="组合 30">
              <a:extLst>
                <a:ext uri="{FF2B5EF4-FFF2-40B4-BE49-F238E27FC236}">
                  <a16:creationId xmlns:a16="http://schemas.microsoft.com/office/drawing/2014/main" id="{AC793EE5-7FAD-D500-A931-1920EBC60A56}"/>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2" name="圆角矩形 27">
                <a:extLst>
                  <a:ext uri="{FF2B5EF4-FFF2-40B4-BE49-F238E27FC236}">
                    <a16:creationId xmlns:a16="http://schemas.microsoft.com/office/drawing/2014/main" id="{305A463D-AEF9-6C58-5431-6E9B1E2356F6}"/>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3" name="圆角矩形 28">
                <a:extLst>
                  <a:ext uri="{FF2B5EF4-FFF2-40B4-BE49-F238E27FC236}">
                    <a16:creationId xmlns:a16="http://schemas.microsoft.com/office/drawing/2014/main" id="{C7F9C397-E9BF-FAAA-364F-AE2A86E20D34}"/>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grpSp>
        <p:sp>
          <p:nvSpPr>
            <p:cNvPr id="11" name="文本框 40">
              <a:extLst>
                <a:ext uri="{FF2B5EF4-FFF2-40B4-BE49-F238E27FC236}">
                  <a16:creationId xmlns:a16="http://schemas.microsoft.com/office/drawing/2014/main" id="{08C0AB92-8CFF-0402-0DEF-FDC8C6055AEC}"/>
                </a:ext>
              </a:extLst>
            </p:cNvPr>
            <p:cNvSpPr txBox="1"/>
            <p:nvPr/>
          </p:nvSpPr>
          <p:spPr>
            <a:xfrm>
              <a:off x="3039214" y="2856382"/>
              <a:ext cx="1792725" cy="523204"/>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Từ</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đầu</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đến</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sân</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thượng</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a:t>
              </a:r>
              <a:endParaRPr kumimoji="0" lang="zh-CN" altLang="en-US"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14" name="组合 44">
            <a:extLst>
              <a:ext uri="{FF2B5EF4-FFF2-40B4-BE49-F238E27FC236}">
                <a16:creationId xmlns:a16="http://schemas.microsoft.com/office/drawing/2014/main" id="{4EA7395E-188A-4772-C2F5-BD7C67FD0350}"/>
              </a:ext>
            </a:extLst>
          </p:cNvPr>
          <p:cNvGrpSpPr/>
          <p:nvPr/>
        </p:nvGrpSpPr>
        <p:grpSpPr>
          <a:xfrm>
            <a:off x="2789879" y="2891395"/>
            <a:ext cx="8047467" cy="997675"/>
            <a:chOff x="2360277" y="2671670"/>
            <a:chExt cx="3089358" cy="892629"/>
          </a:xfrm>
        </p:grpSpPr>
        <p:grpSp>
          <p:nvGrpSpPr>
            <p:cNvPr id="15" name="组合 30">
              <a:extLst>
                <a:ext uri="{FF2B5EF4-FFF2-40B4-BE49-F238E27FC236}">
                  <a16:creationId xmlns:a16="http://schemas.microsoft.com/office/drawing/2014/main" id="{CC89CF56-A5DE-D17E-DC39-44D7F94AA336}"/>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7" name="圆角矩形 27">
                <a:extLst>
                  <a:ext uri="{FF2B5EF4-FFF2-40B4-BE49-F238E27FC236}">
                    <a16:creationId xmlns:a16="http://schemas.microsoft.com/office/drawing/2014/main" id="{B3043BB5-AD57-B2D5-6D2D-69341894C604}"/>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8" name="圆角矩形 28">
                <a:extLst>
                  <a:ext uri="{FF2B5EF4-FFF2-40B4-BE49-F238E27FC236}">
                    <a16:creationId xmlns:a16="http://schemas.microsoft.com/office/drawing/2014/main" id="{A0266E30-1C73-3D46-3B16-8183BEB9E67A}"/>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grpSp>
        <p:sp>
          <p:nvSpPr>
            <p:cNvPr id="16" name="文本框 40">
              <a:extLst>
                <a:ext uri="{FF2B5EF4-FFF2-40B4-BE49-F238E27FC236}">
                  <a16:creationId xmlns:a16="http://schemas.microsoft.com/office/drawing/2014/main" id="{D2A0FFC3-DD0C-D576-6C42-AAB6BBD22D5C}"/>
                </a:ext>
              </a:extLst>
            </p:cNvPr>
            <p:cNvSpPr txBox="1"/>
            <p:nvPr/>
          </p:nvSpPr>
          <p:spPr>
            <a:xfrm>
              <a:off x="2613746" y="2856382"/>
              <a:ext cx="2643672" cy="523204"/>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Tiếp</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theo</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đến</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những</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chậu</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cây</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cảnh</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a:t>
              </a:r>
              <a:endParaRPr kumimoji="0" lang="zh-CN" altLang="en-US"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19" name="组合 44">
            <a:extLst>
              <a:ext uri="{FF2B5EF4-FFF2-40B4-BE49-F238E27FC236}">
                <a16:creationId xmlns:a16="http://schemas.microsoft.com/office/drawing/2014/main" id="{3250AFC8-A180-6FC0-675D-DDA8FB75CD5A}"/>
              </a:ext>
            </a:extLst>
          </p:cNvPr>
          <p:cNvGrpSpPr/>
          <p:nvPr/>
        </p:nvGrpSpPr>
        <p:grpSpPr>
          <a:xfrm>
            <a:off x="2687667" y="4018776"/>
            <a:ext cx="8047467" cy="997675"/>
            <a:chOff x="2360277" y="2671670"/>
            <a:chExt cx="3089358" cy="892629"/>
          </a:xfrm>
        </p:grpSpPr>
        <p:grpSp>
          <p:nvGrpSpPr>
            <p:cNvPr id="20" name="组合 30">
              <a:extLst>
                <a:ext uri="{FF2B5EF4-FFF2-40B4-BE49-F238E27FC236}">
                  <a16:creationId xmlns:a16="http://schemas.microsoft.com/office/drawing/2014/main" id="{65E5C428-A996-CEAC-F989-0912588762C4}"/>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2" name="圆角矩形 27">
                <a:extLst>
                  <a:ext uri="{FF2B5EF4-FFF2-40B4-BE49-F238E27FC236}">
                    <a16:creationId xmlns:a16="http://schemas.microsoft.com/office/drawing/2014/main" id="{27117D37-45D5-E4D3-6A39-85D2964E83EE}"/>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23" name="圆角矩形 28">
                <a:extLst>
                  <a:ext uri="{FF2B5EF4-FFF2-40B4-BE49-F238E27FC236}">
                    <a16:creationId xmlns:a16="http://schemas.microsoft.com/office/drawing/2014/main" id="{F401C8CC-6A58-D256-410C-A36A5303FFD3}"/>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grpSp>
        <p:sp>
          <p:nvSpPr>
            <p:cNvPr id="21" name="文本框 40">
              <a:extLst>
                <a:ext uri="{FF2B5EF4-FFF2-40B4-BE49-F238E27FC236}">
                  <a16:creationId xmlns:a16="http://schemas.microsoft.com/office/drawing/2014/main" id="{AC7EB92A-6D9C-B0C5-B0C8-2310E572E608}"/>
                </a:ext>
              </a:extLst>
            </p:cNvPr>
            <p:cNvSpPr txBox="1"/>
            <p:nvPr/>
          </p:nvSpPr>
          <p:spPr>
            <a:xfrm>
              <a:off x="2745377" y="2856382"/>
              <a:ext cx="2380413" cy="523204"/>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Ở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ngôi</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biệt</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thự</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đến</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nom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vui</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quá</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a:t>
              </a:r>
              <a:endParaRPr kumimoji="0" lang="zh-CN" altLang="en-US"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24" name="组合 44">
            <a:extLst>
              <a:ext uri="{FF2B5EF4-FFF2-40B4-BE49-F238E27FC236}">
                <a16:creationId xmlns:a16="http://schemas.microsoft.com/office/drawing/2014/main" id="{AB912C4E-5BC6-B9E5-F73D-154AD84AE780}"/>
              </a:ext>
            </a:extLst>
          </p:cNvPr>
          <p:cNvGrpSpPr/>
          <p:nvPr/>
        </p:nvGrpSpPr>
        <p:grpSpPr>
          <a:xfrm>
            <a:off x="2711311" y="5114462"/>
            <a:ext cx="8047467" cy="997675"/>
            <a:chOff x="2360277" y="2671670"/>
            <a:chExt cx="3089358" cy="892629"/>
          </a:xfrm>
        </p:grpSpPr>
        <p:grpSp>
          <p:nvGrpSpPr>
            <p:cNvPr id="25" name="组合 30">
              <a:extLst>
                <a:ext uri="{FF2B5EF4-FFF2-40B4-BE49-F238E27FC236}">
                  <a16:creationId xmlns:a16="http://schemas.microsoft.com/office/drawing/2014/main" id="{729F058A-F44E-CA33-1AB9-552040C6CCA0}"/>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7" name="圆角矩形 27">
                <a:extLst>
                  <a:ext uri="{FF2B5EF4-FFF2-40B4-BE49-F238E27FC236}">
                    <a16:creationId xmlns:a16="http://schemas.microsoft.com/office/drawing/2014/main" id="{BFB3CE5E-6E45-AF1B-2ADE-9ED009B3E2EF}"/>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28" name="圆角矩形 28">
                <a:extLst>
                  <a:ext uri="{FF2B5EF4-FFF2-40B4-BE49-F238E27FC236}">
                    <a16:creationId xmlns:a16="http://schemas.microsoft.com/office/drawing/2014/main" id="{634673C6-F57D-84A9-2912-32248C2E2D93}"/>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grpSp>
        <p:sp>
          <p:nvSpPr>
            <p:cNvPr id="26" name="文本框 40">
              <a:extLst>
                <a:ext uri="{FF2B5EF4-FFF2-40B4-BE49-F238E27FC236}">
                  <a16:creationId xmlns:a16="http://schemas.microsoft.com/office/drawing/2014/main" id="{0415F265-4CA9-C970-025A-178E9226D3B1}"/>
                </a:ext>
              </a:extLst>
            </p:cNvPr>
            <p:cNvSpPr txBox="1"/>
            <p:nvPr/>
          </p:nvSpPr>
          <p:spPr>
            <a:xfrm>
              <a:off x="3441873" y="2856382"/>
              <a:ext cx="987414" cy="523204"/>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Phần</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còn</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lại</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a:t>
              </a:r>
              <a:endParaRPr kumimoji="0" lang="zh-CN" altLang="en-US"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29" name="Picture 28">
            <a:extLst>
              <a:ext uri="{FF2B5EF4-FFF2-40B4-BE49-F238E27FC236}">
                <a16:creationId xmlns:a16="http://schemas.microsoft.com/office/drawing/2014/main" id="{1FA9C86A-1306-47FB-1853-CB1025026D65}"/>
              </a:ext>
            </a:extLst>
          </p:cNvPr>
          <p:cNvPicPr>
            <a:picLocks noChangeAspect="1"/>
          </p:cNvPicPr>
          <p:nvPr/>
        </p:nvPicPr>
        <p:blipFill>
          <a:blip r:embed="rId6"/>
          <a:stretch>
            <a:fillRect/>
          </a:stretch>
        </p:blipFill>
        <p:spPr>
          <a:xfrm>
            <a:off x="4534001" y="568015"/>
            <a:ext cx="4694327" cy="1694835"/>
          </a:xfrm>
          <a:prstGeom prst="rect">
            <a:avLst/>
          </a:prstGeom>
        </p:spPr>
      </p:pic>
    </p:spTree>
    <p:extLst>
      <p:ext uri="{BB962C8B-B14F-4D97-AF65-F5344CB8AC3E}">
        <p14:creationId xmlns:p14="http://schemas.microsoft.com/office/powerpoint/2010/main" val="8377094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22" presetClass="entr" presetSubtype="8" fill="hold"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left)">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47" presetClass="entr" presetSubtype="0"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1000"/>
                                        <p:tgtEl>
                                          <p:spTgt spid="8"/>
                                        </p:tgtEl>
                                      </p:cBhvr>
                                    </p:animEffect>
                                    <p:anim calcmode="lin" valueType="num">
                                      <p:cBhvr>
                                        <p:cTn id="46" dur="1000" fill="hold"/>
                                        <p:tgtEl>
                                          <p:spTgt spid="8"/>
                                        </p:tgtEl>
                                        <p:attrNameLst>
                                          <p:attrName>ppt_x</p:attrName>
                                        </p:attrNameLst>
                                      </p:cBhvr>
                                      <p:tavLst>
                                        <p:tav tm="0">
                                          <p:val>
                                            <p:strVal val="#ppt_x"/>
                                          </p:val>
                                        </p:tav>
                                        <p:tav tm="100000">
                                          <p:val>
                                            <p:strVal val="#ppt_x"/>
                                          </p:val>
                                        </p:tav>
                                      </p:tavLst>
                                    </p:anim>
                                    <p:anim calcmode="lin" valueType="num">
                                      <p:cBhvr>
                                        <p:cTn id="47" dur="1000" fill="hold"/>
                                        <p:tgtEl>
                                          <p:spTgt spid="8"/>
                                        </p:tgtEl>
                                        <p:attrNameLst>
                                          <p:attrName>ppt_y</p:attrName>
                                        </p:attrNameLst>
                                      </p:cBhvr>
                                      <p:tavLst>
                                        <p:tav tm="0">
                                          <p:val>
                                            <p:strVal val="#ppt_y-.1"/>
                                          </p:val>
                                        </p:tav>
                                        <p:tav tm="100000">
                                          <p:val>
                                            <p:strVal val="#ppt_y"/>
                                          </p:val>
                                        </p:tav>
                                      </p:tavLst>
                                    </p:anim>
                                  </p:childTnLst>
                                </p:cTn>
                              </p:par>
                            </p:childTnLst>
                          </p:cTn>
                        </p:par>
                        <p:par>
                          <p:cTn id="48" fill="hold">
                            <p:stCondLst>
                              <p:cond delay="1000"/>
                            </p:stCondLst>
                            <p:childTnLst>
                              <p:par>
                                <p:cTn id="49" presetID="22" presetClass="entr" presetSubtype="8" fill="hold" nodeType="after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left)">
                                      <p:cBhvr>
                                        <p:cTn id="5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E9B94A3-0FE0-BFB4-916A-37C6C7FCE035}"/>
              </a:ext>
            </a:extLst>
          </p:cNvPr>
          <p:cNvSpPr/>
          <p:nvPr/>
        </p:nvSpPr>
        <p:spPr>
          <a:xfrm>
            <a:off x="657277" y="1461741"/>
            <a:ext cx="11125200" cy="851492"/>
          </a:xfrm>
          <a:prstGeom prst="roundRect">
            <a:avLst/>
          </a:prstGeom>
          <a:solidFill>
            <a:srgbClr val="DE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思源黑体 CN"/>
              <a:cs typeface="+mn-cs"/>
            </a:endParaRPr>
          </a:p>
        </p:txBody>
      </p:sp>
      <p:sp>
        <p:nvSpPr>
          <p:cNvPr id="4" name="Rectangle: Rounded Corners 3">
            <a:extLst>
              <a:ext uri="{FF2B5EF4-FFF2-40B4-BE49-F238E27FC236}">
                <a16:creationId xmlns:a16="http://schemas.microsoft.com/office/drawing/2014/main" id="{DE009553-2ED2-078E-5F04-FB52220076B2}"/>
              </a:ext>
            </a:extLst>
          </p:cNvPr>
          <p:cNvSpPr/>
          <p:nvPr/>
        </p:nvSpPr>
        <p:spPr>
          <a:xfrm>
            <a:off x="657277" y="2313233"/>
            <a:ext cx="11047735" cy="1066800"/>
          </a:xfrm>
          <a:prstGeom prst="roundRect">
            <a:avLst/>
          </a:prstGeom>
          <a:solidFill>
            <a:srgbClr val="FFE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思源黑体 CN"/>
              <a:cs typeface="+mn-cs"/>
            </a:endParaRPr>
          </a:p>
        </p:txBody>
      </p:sp>
      <p:sp>
        <p:nvSpPr>
          <p:cNvPr id="6" name="Rectangle: Rounded Corners 5">
            <a:extLst>
              <a:ext uri="{FF2B5EF4-FFF2-40B4-BE49-F238E27FC236}">
                <a16:creationId xmlns:a16="http://schemas.microsoft.com/office/drawing/2014/main" id="{3D2CCFE9-75CE-F19E-7A84-FB1D1A80AB2D}"/>
              </a:ext>
            </a:extLst>
          </p:cNvPr>
          <p:cNvSpPr/>
          <p:nvPr/>
        </p:nvSpPr>
        <p:spPr>
          <a:xfrm>
            <a:off x="657277" y="5391589"/>
            <a:ext cx="11125200" cy="106680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思源黑体 CN"/>
              <a:cs typeface="+mn-cs"/>
            </a:endParaRPr>
          </a:p>
        </p:txBody>
      </p:sp>
      <p:pic>
        <p:nvPicPr>
          <p:cNvPr id="12" name="Picture 11">
            <a:extLst>
              <a:ext uri="{FF2B5EF4-FFF2-40B4-BE49-F238E27FC236}">
                <a16:creationId xmlns:a16="http://schemas.microsoft.com/office/drawing/2014/main" id="{4CBE1368-8242-676D-E97F-66158F8380B6}"/>
              </a:ext>
            </a:extLst>
          </p:cNvPr>
          <p:cNvPicPr>
            <a:picLocks noChangeAspect="1"/>
          </p:cNvPicPr>
          <p:nvPr/>
        </p:nvPicPr>
        <p:blipFill>
          <a:blip r:embed="rId2"/>
          <a:stretch>
            <a:fillRect/>
          </a:stretch>
        </p:blipFill>
        <p:spPr>
          <a:xfrm>
            <a:off x="0" y="51803"/>
            <a:ext cx="3051309" cy="1571196"/>
          </a:xfrm>
          <a:prstGeom prst="rect">
            <a:avLst/>
          </a:prstGeom>
        </p:spPr>
      </p:pic>
      <p:sp>
        <p:nvSpPr>
          <p:cNvPr id="5" name="Rectangle: Rounded Corners 4">
            <a:extLst>
              <a:ext uri="{FF2B5EF4-FFF2-40B4-BE49-F238E27FC236}">
                <a16:creationId xmlns:a16="http://schemas.microsoft.com/office/drawing/2014/main" id="{94B063A7-D3DF-D001-8C5A-DE54C8103035}"/>
              </a:ext>
            </a:extLst>
          </p:cNvPr>
          <p:cNvSpPr/>
          <p:nvPr/>
        </p:nvSpPr>
        <p:spPr>
          <a:xfrm>
            <a:off x="657277" y="3370197"/>
            <a:ext cx="11125200" cy="2143435"/>
          </a:xfrm>
          <a:prstGeom prst="roundRect">
            <a:avLst/>
          </a:prstGeom>
          <a:solidFill>
            <a:srgbClr val="CCE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思源黑体 CN"/>
              <a:cs typeface="+mn-cs"/>
            </a:endParaRPr>
          </a:p>
        </p:txBody>
      </p:sp>
      <p:sp>
        <p:nvSpPr>
          <p:cNvPr id="8" name="TextBox 7">
            <a:extLst>
              <a:ext uri="{FF2B5EF4-FFF2-40B4-BE49-F238E27FC236}">
                <a16:creationId xmlns:a16="http://schemas.microsoft.com/office/drawing/2014/main" id="{9483CC1B-3E41-DA05-2A53-DB5A3DF46A79}"/>
              </a:ext>
            </a:extLst>
          </p:cNvPr>
          <p:cNvSpPr txBox="1"/>
          <p:nvPr/>
        </p:nvSpPr>
        <p:spPr>
          <a:xfrm>
            <a:off x="657277" y="1554232"/>
            <a:ext cx="11125200" cy="572464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Ngày xưa, nơi ấy là rừng. Còn ngày nay, khu rừng ấy đã hết cây. Thay vào đó là những ngồi nhà tầng có sân thượng.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Cây ổi ít nên vắng bóng chim. Khu nhà xây đã lâu, bay mới thấp thoáng mấy con chim sẻ lách </a:t>
            </a:r>
            <a:r>
              <a:rPr kumimoji="0" lang="vi-VN" sz="24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chách</a:t>
            </a: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bay đến. Chúng ẩn vào các hốc tường, lỗ thông hơi, cửa ngách để trú chân, làm tổ. Bầy chim rụt rè sà xuống những cây cảnh.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Ở ngôi biệt thự ba tầng kia, có một cậu bé đã nhìn thấy bầy chim sẻ. Không hiểu vì thích quá hay là đùa nghịch, cậu đã lên sân thượng cầm sỏi ném lũ sẻ. Con nọ theo con kia bay sang nhà khác. Bẵng đi một vài tuần, chẳng may cậu bé bị ốm. Nhìn sang sân thượng nhà bên, cậu thấy có đàn chim sẻ léo nhéo đến là nhộn. Con bay, con nhảy, có con nằm lăn ra rũ cánh, rồi mổ đùa nhau… nom vui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Bấy giờ cậu bé mới ngẩn người nhớ ra: “Đáng lẽ lũ chim ấy đã ở trên sân thượng nhà mình.”.</a:t>
            </a:r>
          </a:p>
          <a:p>
            <a:pPr marL="0" marR="0" lvl="0" indent="0" algn="just" defTabSz="914400" rtl="0" eaLnBrk="1" fontAlgn="auto" latinLnBrk="0" hangingPunct="1">
              <a:lnSpc>
                <a:spcPct val="100000"/>
              </a:lnSpc>
              <a:spcBef>
                <a:spcPts val="0"/>
              </a:spcBef>
              <a:spcAft>
                <a:spcPts val="0"/>
              </a:spcAft>
              <a:buClrTx/>
              <a:buSzTx/>
              <a:buFontTx/>
              <a:buNone/>
              <a:tabLst/>
              <a:defRPr/>
            </a:pPr>
            <a:br>
              <a:rPr kumimoji="0" lang="vi-VN" sz="1800" b="0" i="0" u="none" strike="noStrike" kern="1200" cap="none" spc="0" normalizeH="0" baseline="0" noProof="0" dirty="0">
                <a:ln>
                  <a:noFill/>
                </a:ln>
                <a:solidFill>
                  <a:srgbClr val="000000"/>
                </a:solidFill>
                <a:effectLst/>
                <a:uLnTx/>
                <a:uFillTx/>
                <a:latin typeface="OpenSans"/>
                <a:ea typeface="思源黑体 CN"/>
                <a:cs typeface="+mn-cs"/>
              </a:rPr>
            </a:br>
            <a:br>
              <a:rPr kumimoji="0" lang="vi-VN" sz="1800" b="0" i="0" u="none" strike="noStrike" kern="1200" cap="none" spc="0" normalizeH="0" baseline="0" noProof="0" dirty="0">
                <a:ln>
                  <a:noFill/>
                </a:ln>
                <a:solidFill>
                  <a:srgbClr val="000000"/>
                </a:solidFill>
                <a:effectLst/>
                <a:uLnTx/>
                <a:uFillTx/>
                <a:latin typeface="OpenSans"/>
                <a:ea typeface="思源黑体 CN"/>
                <a:cs typeface="+mn-cs"/>
              </a:rPr>
            </a:br>
            <a:endParaRPr kumimoji="0" lang="en-US" sz="1800" b="0" i="0" u="none" strike="noStrike" kern="1200" cap="none" spc="0" normalizeH="0" baseline="0" noProof="0" dirty="0">
              <a:ln>
                <a:noFill/>
              </a:ln>
              <a:solidFill>
                <a:prstClr val="black"/>
              </a:solidFill>
              <a:effectLst/>
              <a:uLnTx/>
              <a:uFillTx/>
              <a:ea typeface="思源黑体 CN"/>
              <a:cs typeface="+mn-cs"/>
            </a:endParaRPr>
          </a:p>
        </p:txBody>
      </p:sp>
      <p:sp>
        <p:nvSpPr>
          <p:cNvPr id="9" name="TextBox 8">
            <a:extLst>
              <a:ext uri="{FF2B5EF4-FFF2-40B4-BE49-F238E27FC236}">
                <a16:creationId xmlns:a16="http://schemas.microsoft.com/office/drawing/2014/main" id="{749518C0-F20E-C99C-192A-C55809A3AFF2}"/>
              </a:ext>
            </a:extLst>
          </p:cNvPr>
          <p:cNvSpPr txBox="1"/>
          <p:nvPr/>
        </p:nvSpPr>
        <p:spPr>
          <a:xfrm>
            <a:off x="9160539" y="793459"/>
            <a:ext cx="262193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err="1">
                <a:ln>
                  <a:noFill/>
                </a:ln>
                <a:solidFill>
                  <a:srgbClr val="6A2F0F"/>
                </a:solidFill>
                <a:effectLst/>
                <a:uLnTx/>
                <a:uFillTx/>
                <a:latin typeface="Cambria" panose="02040503050406030204" pitchFamily="18" charset="0"/>
                <a:ea typeface="思源黑体 CN"/>
                <a:cs typeface="+mn-cs"/>
              </a:rPr>
              <a:t>Phong</a:t>
            </a:r>
            <a:r>
              <a:rPr kumimoji="0" lang="en-US" sz="3600" b="0" i="1" u="none" strike="noStrike" kern="1200" cap="none" spc="0" normalizeH="0" baseline="0" noProof="0" dirty="0">
                <a:ln>
                  <a:noFill/>
                </a:ln>
                <a:solidFill>
                  <a:srgbClr val="6A2F0F"/>
                </a:solidFill>
                <a:effectLst/>
                <a:uLnTx/>
                <a:uFillTx/>
                <a:latin typeface="Cambria" panose="02040503050406030204" pitchFamily="18" charset="0"/>
                <a:ea typeface="思源黑体 CN"/>
                <a:cs typeface="+mn-cs"/>
              </a:rPr>
              <a:t> Thu</a:t>
            </a:r>
          </a:p>
        </p:txBody>
      </p:sp>
      <p:pic>
        <p:nvPicPr>
          <p:cNvPr id="10" name="Picture 9">
            <a:extLst>
              <a:ext uri="{FF2B5EF4-FFF2-40B4-BE49-F238E27FC236}">
                <a16:creationId xmlns:a16="http://schemas.microsoft.com/office/drawing/2014/main" id="{370C9B81-5AA3-1C27-914E-B08620F2B8AE}"/>
              </a:ext>
            </a:extLst>
          </p:cNvPr>
          <p:cNvPicPr>
            <a:picLocks noChangeAspect="1"/>
          </p:cNvPicPr>
          <p:nvPr/>
        </p:nvPicPr>
        <p:blipFill rotWithShape="1">
          <a:blip r:embed="rId3"/>
          <a:srcRect b="60633"/>
          <a:stretch/>
        </p:blipFill>
        <p:spPr>
          <a:xfrm>
            <a:off x="1820701" y="303470"/>
            <a:ext cx="8550597" cy="1416668"/>
          </a:xfrm>
          <a:prstGeom prst="rect">
            <a:avLst/>
          </a:prstGeom>
        </p:spPr>
      </p:pic>
    </p:spTree>
    <p:extLst>
      <p:ext uri="{BB962C8B-B14F-4D97-AF65-F5344CB8AC3E}">
        <p14:creationId xmlns:p14="http://schemas.microsoft.com/office/powerpoint/2010/main" val="4979312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par>
                          <p:cTn id="28" fill="hold">
                            <p:stCondLst>
                              <p:cond delay="1500"/>
                            </p:stCondLst>
                            <p:childTnLst>
                              <p:par>
                                <p:cTn id="29" presetID="22" presetClass="entr" presetSubtype="8"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5" grpId="0" animBg="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8FA0475-C738-47AE-5522-19243E78034A}"/>
              </a:ext>
            </a:extLst>
          </p:cNvPr>
          <p:cNvPicPr>
            <a:picLocks noChangeAspect="1"/>
          </p:cNvPicPr>
          <p:nvPr/>
        </p:nvPicPr>
        <p:blipFill>
          <a:blip r:embed="rId2"/>
          <a:stretch>
            <a:fillRect/>
          </a:stretch>
        </p:blipFill>
        <p:spPr>
          <a:xfrm>
            <a:off x="596149" y="178671"/>
            <a:ext cx="2670470" cy="1679418"/>
          </a:xfrm>
          <a:prstGeom prst="rect">
            <a:avLst/>
          </a:prstGeom>
        </p:spPr>
      </p:pic>
      <p:pic>
        <p:nvPicPr>
          <p:cNvPr id="3" name="Picture 2">
            <a:extLst>
              <a:ext uri="{FF2B5EF4-FFF2-40B4-BE49-F238E27FC236}">
                <a16:creationId xmlns:a16="http://schemas.microsoft.com/office/drawing/2014/main" id="{1D3DA782-5B34-33AC-8032-3C70F981B967}"/>
              </a:ext>
            </a:extLst>
          </p:cNvPr>
          <p:cNvPicPr>
            <a:picLocks noChangeAspect="1"/>
          </p:cNvPicPr>
          <p:nvPr/>
        </p:nvPicPr>
        <p:blipFill rotWithShape="1">
          <a:blip r:embed="rId3"/>
          <a:srcRect b="60633"/>
          <a:stretch/>
        </p:blipFill>
        <p:spPr>
          <a:xfrm>
            <a:off x="3045254" y="486350"/>
            <a:ext cx="8550597" cy="1416668"/>
          </a:xfrm>
          <a:prstGeom prst="rect">
            <a:avLst/>
          </a:prstGeom>
        </p:spPr>
      </p:pic>
      <p:sp>
        <p:nvSpPr>
          <p:cNvPr id="4" name="TextBox 3">
            <a:extLst>
              <a:ext uri="{FF2B5EF4-FFF2-40B4-BE49-F238E27FC236}">
                <a16:creationId xmlns:a16="http://schemas.microsoft.com/office/drawing/2014/main" id="{567DD0B6-6C3F-4888-BA8F-5988A5ADD82C}"/>
              </a:ext>
            </a:extLst>
          </p:cNvPr>
          <p:cNvSpPr txBox="1"/>
          <p:nvPr/>
        </p:nvSpPr>
        <p:spPr>
          <a:xfrm>
            <a:off x="8511265" y="6048484"/>
            <a:ext cx="262193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err="1">
                <a:ln>
                  <a:noFill/>
                </a:ln>
                <a:solidFill>
                  <a:srgbClr val="6A2F0F"/>
                </a:solidFill>
                <a:effectLst/>
                <a:uLnTx/>
                <a:uFillTx/>
                <a:latin typeface="Cambria" panose="02040503050406030204" pitchFamily="18" charset="0"/>
                <a:ea typeface="思源黑体 CN"/>
                <a:cs typeface="+mn-cs"/>
              </a:rPr>
              <a:t>Phong</a:t>
            </a:r>
            <a:r>
              <a:rPr kumimoji="0" lang="en-US" sz="3600" b="0" i="1" u="none" strike="noStrike" kern="1200" cap="none" spc="0" normalizeH="0" baseline="0" noProof="0" dirty="0">
                <a:ln>
                  <a:noFill/>
                </a:ln>
                <a:solidFill>
                  <a:srgbClr val="6A2F0F"/>
                </a:solidFill>
                <a:effectLst/>
                <a:uLnTx/>
                <a:uFillTx/>
                <a:latin typeface="Cambria" panose="02040503050406030204" pitchFamily="18" charset="0"/>
                <a:ea typeface="思源黑体 CN"/>
                <a:cs typeface="+mn-cs"/>
              </a:rPr>
              <a:t> Thu</a:t>
            </a:r>
          </a:p>
        </p:txBody>
      </p:sp>
      <p:sp>
        <p:nvSpPr>
          <p:cNvPr id="5" name="TextBox 4">
            <a:extLst>
              <a:ext uri="{FF2B5EF4-FFF2-40B4-BE49-F238E27FC236}">
                <a16:creationId xmlns:a16="http://schemas.microsoft.com/office/drawing/2014/main" id="{6FB71D4E-064E-F4C8-E783-8A3140EC6722}"/>
              </a:ext>
            </a:extLst>
          </p:cNvPr>
          <p:cNvSpPr txBox="1"/>
          <p:nvPr/>
        </p:nvSpPr>
        <p:spPr>
          <a:xfrm>
            <a:off x="470651" y="1560076"/>
            <a:ext cx="11125200" cy="572464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Ngày xưa, nơi ấy là rừng. Còn ngày nay, khu rừng ấy đã hết cây. Thay vào đó là những ngồi nhà tầng có sân thượng.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Cây ổi ít nên vắng bóng chim. Khu nhà xây đã lâu, bay mới thấp thoáng mấy con chim sẻ lách </a:t>
            </a:r>
            <a:r>
              <a:rPr kumimoji="0" lang="vi-VN" sz="24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chách</a:t>
            </a: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bay đến. Chúng ẩn vào các hốc tường, lỗ thông hơi, cửa ngách để trú chân, làm tổ. Bầy chim rụt rè sà xuống những cây cảnh.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Ở ngôi biệt thự ba tầng kia, có một cậu bé đã nhìn thấy bầy chim sẻ. Không hiểu vì thích quá hay là đùa nghịch, cậu đã lên sân thượng cầm sỏi ném lũ sẻ. Con nọ theo con kia bay sang nhà khác. Bẵng đi một vài tuần, chẳng may cậu bé bị ốm. Nhìn sang sân thượng nhà bên, cậu thấy có đàn chim sẻ léo nhéo đến là nhộn. Con bay, con nhảy, có con nằm lăn ra rũ cánh, rồi mổ đùa nhau… nom vui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Bấy giờ cậu bé mới ngẩn người nhớ ra: “Đáng lẽ lũ chim ấy đã ở trên sân thượng nhà mình.”.</a:t>
            </a:r>
          </a:p>
          <a:p>
            <a:pPr marL="0" marR="0" lvl="0" indent="0" algn="just" defTabSz="914400" rtl="0" eaLnBrk="1" fontAlgn="auto" latinLnBrk="0" hangingPunct="1">
              <a:lnSpc>
                <a:spcPct val="100000"/>
              </a:lnSpc>
              <a:spcBef>
                <a:spcPts val="0"/>
              </a:spcBef>
              <a:spcAft>
                <a:spcPts val="0"/>
              </a:spcAft>
              <a:buClrTx/>
              <a:buSzTx/>
              <a:buFontTx/>
              <a:buNone/>
              <a:tabLst/>
              <a:defRPr/>
            </a:pPr>
            <a:br>
              <a:rPr kumimoji="0" lang="vi-VN" sz="1800" b="0" i="0" u="none" strike="noStrike" kern="1200" cap="none" spc="0" normalizeH="0" baseline="0" noProof="0" dirty="0">
                <a:ln>
                  <a:noFill/>
                </a:ln>
                <a:solidFill>
                  <a:srgbClr val="000000"/>
                </a:solidFill>
                <a:effectLst/>
                <a:uLnTx/>
                <a:uFillTx/>
                <a:latin typeface="OpenSans"/>
                <a:ea typeface="思源黑体 CN"/>
                <a:cs typeface="+mn-cs"/>
              </a:rPr>
            </a:br>
            <a:br>
              <a:rPr kumimoji="0" lang="vi-VN" sz="1800" b="0" i="0" u="none" strike="noStrike" kern="1200" cap="none" spc="0" normalizeH="0" baseline="0" noProof="0" dirty="0">
                <a:ln>
                  <a:noFill/>
                </a:ln>
                <a:solidFill>
                  <a:srgbClr val="000000"/>
                </a:solidFill>
                <a:effectLst/>
                <a:uLnTx/>
                <a:uFillTx/>
                <a:latin typeface="OpenSans"/>
                <a:ea typeface="思源黑体 CN"/>
                <a:cs typeface="+mn-cs"/>
              </a:rPr>
            </a:br>
            <a:endParaRPr kumimoji="0" lang="en-US" sz="1800" b="0" i="0" u="none" strike="noStrike" kern="1200" cap="none" spc="0" normalizeH="0" baseline="0" noProof="0" dirty="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9811575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TotalTime>
  <Words>1661</Words>
  <Application>Microsoft Office PowerPoint</Application>
  <PresentationFormat>Widescreen</PresentationFormat>
  <Paragraphs>74</Paragraphs>
  <Slides>28</Slides>
  <Notes>0</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#9Slide05 SVNUT Triumph</vt:lpstr>
      <vt:lpstr>#9Slide07 Hillda</vt:lpstr>
      <vt:lpstr>Arial</vt:lpstr>
      <vt:lpstr>Cambria</vt:lpstr>
      <vt:lpstr>OpenSans</vt:lpstr>
      <vt:lpstr>思源黑体 CN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Thảo Linh</cp:lastModifiedBy>
  <cp:revision>6</cp:revision>
  <dcterms:created xsi:type="dcterms:W3CDTF">2023-02-19T03:20:16Z</dcterms:created>
  <dcterms:modified xsi:type="dcterms:W3CDTF">2025-04-12T03:22:30Z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2023-02-19T03:27:17Z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cd62c021-a23c-4851-ac71-bde1e817ed29</vt:lpwstr>
  </property>
  <property fmtid="{D5CDD505-2E9C-101B-9397-08002B2CF9AE}" pid="7" name="MSIP_Label_defa4170-0d19-0005-0004-bc88714345d2_ActionId">
    <vt:lpwstr>cfba9ece-3315-4a7d-a802-6d225cc67f4c</vt:lpwstr>
  </property>
  <property fmtid="{D5CDD505-2E9C-101B-9397-08002B2CF9AE}" pid="8" name="MSIP_Label_defa4170-0d19-0005-0004-bc88714345d2_ContentBits">
    <vt:lpwstr>0</vt:lpwstr>
  </property>
</Properties>
</file>