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279" r:id="rId2"/>
    <p:sldId id="261" r:id="rId3"/>
    <p:sldId id="303" r:id="rId4"/>
    <p:sldId id="304" r:id="rId5"/>
    <p:sldId id="292" r:id="rId6"/>
    <p:sldId id="288" r:id="rId7"/>
    <p:sldId id="289" r:id="rId8"/>
    <p:sldId id="262" r:id="rId9"/>
  </p:sldIdLst>
  <p:sldSz cx="12192000" cy="6858000"/>
  <p:notesSz cx="6858000" cy="9144000"/>
  <p:embeddedFontLst>
    <p:embeddedFont>
      <p:font typeface="等线 Light" panose="02010600030101010101" pitchFamily="2" charset="-122"/>
      <p:regular r:id="rId11"/>
    </p:embeddedFont>
    <p:embeddedFont>
      <p:font typeface="#9Slide07 IcielPony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Kristen ITC" panose="03050502040202030202" pitchFamily="66" charset="0"/>
      <p:regular r:id="rId17"/>
    </p:embeddedFont>
    <p:embeddedFont>
      <p:font typeface="UTM Avenida" panose="02040603050506020204" pitchFamily="18" charset="0"/>
      <p:regular r:id="rId18"/>
    </p:embeddedFont>
    <p:embeddedFont>
      <p:font typeface="UTM Tam Le" panose="02040603050506020204" pitchFamily="18" charset="0"/>
      <p:regular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85B"/>
    <a:srgbClr val="952B81"/>
    <a:srgbClr val="F5D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86D7A213-4605-4780-8B76-94C96CB8CFCB}"/>
    <pc:docChg chg="delSld delMainMaster">
      <pc:chgData name="Thảo Linh" userId="363ab10d9764815c" providerId="LiveId" clId="{86D7A213-4605-4780-8B76-94C96CB8CFCB}" dt="2025-04-12T04:06:39.124" v="8" actId="47"/>
      <pc:docMkLst>
        <pc:docMk/>
      </pc:docMkLst>
      <pc:sldChg chg="del">
        <pc:chgData name="Thảo Linh" userId="363ab10d9764815c" providerId="LiveId" clId="{86D7A213-4605-4780-8B76-94C96CB8CFCB}" dt="2025-04-12T04:06:38.889" v="7" actId="47"/>
        <pc:sldMkLst>
          <pc:docMk/>
          <pc:sldMk cId="1599173868" sldId="293"/>
        </pc:sldMkLst>
      </pc:sldChg>
      <pc:sldChg chg="del">
        <pc:chgData name="Thảo Linh" userId="363ab10d9764815c" providerId="LiveId" clId="{86D7A213-4605-4780-8B76-94C96CB8CFCB}" dt="2025-04-12T04:05:56.246" v="4" actId="47"/>
        <pc:sldMkLst>
          <pc:docMk/>
          <pc:sldMk cId="744882114" sldId="294"/>
        </pc:sldMkLst>
      </pc:sldChg>
      <pc:sldChg chg="del">
        <pc:chgData name="Thảo Linh" userId="363ab10d9764815c" providerId="LiveId" clId="{86D7A213-4605-4780-8B76-94C96CB8CFCB}" dt="2025-04-12T04:06:39.124" v="8" actId="47"/>
        <pc:sldMkLst>
          <pc:docMk/>
          <pc:sldMk cId="3102737732" sldId="295"/>
        </pc:sldMkLst>
      </pc:sldChg>
      <pc:sldChg chg="del">
        <pc:chgData name="Thảo Linh" userId="363ab10d9764815c" providerId="LiveId" clId="{86D7A213-4605-4780-8B76-94C96CB8CFCB}" dt="2025-04-12T04:06:03.569" v="5" actId="47"/>
        <pc:sldMkLst>
          <pc:docMk/>
          <pc:sldMk cId="3081277234" sldId="296"/>
        </pc:sldMkLst>
      </pc:sldChg>
      <pc:sldChg chg="del">
        <pc:chgData name="Thảo Linh" userId="363ab10d9764815c" providerId="LiveId" clId="{86D7A213-4605-4780-8B76-94C96CB8CFCB}" dt="2025-04-12T04:05:14.361" v="3" actId="47"/>
        <pc:sldMkLst>
          <pc:docMk/>
          <pc:sldMk cId="4157509416" sldId="297"/>
        </pc:sldMkLst>
      </pc:sldChg>
      <pc:sldChg chg="del">
        <pc:chgData name="Thảo Linh" userId="363ab10d9764815c" providerId="LiveId" clId="{86D7A213-4605-4780-8B76-94C96CB8CFCB}" dt="2025-04-12T04:05:11.623" v="0" actId="47"/>
        <pc:sldMkLst>
          <pc:docMk/>
          <pc:sldMk cId="2374557480" sldId="298"/>
        </pc:sldMkLst>
      </pc:sldChg>
      <pc:sldChg chg="del">
        <pc:chgData name="Thảo Linh" userId="363ab10d9764815c" providerId="LiveId" clId="{86D7A213-4605-4780-8B76-94C96CB8CFCB}" dt="2025-04-12T04:05:12.249" v="1" actId="47"/>
        <pc:sldMkLst>
          <pc:docMk/>
          <pc:sldMk cId="247285944" sldId="299"/>
        </pc:sldMkLst>
      </pc:sldChg>
      <pc:sldChg chg="del">
        <pc:chgData name="Thảo Linh" userId="363ab10d9764815c" providerId="LiveId" clId="{86D7A213-4605-4780-8B76-94C96CB8CFCB}" dt="2025-04-12T04:06:38.686" v="6" actId="47"/>
        <pc:sldMkLst>
          <pc:docMk/>
          <pc:sldMk cId="4107791732" sldId="301"/>
        </pc:sldMkLst>
      </pc:sldChg>
      <pc:sldChg chg="del">
        <pc:chgData name="Thảo Linh" userId="363ab10d9764815c" providerId="LiveId" clId="{86D7A213-4605-4780-8B76-94C96CB8CFCB}" dt="2025-04-12T04:05:12.969" v="2" actId="47"/>
        <pc:sldMkLst>
          <pc:docMk/>
          <pc:sldMk cId="2230237526" sldId="302"/>
        </pc:sldMkLst>
      </pc:sldChg>
      <pc:sldMasterChg chg="del delSldLayout">
        <pc:chgData name="Thảo Linh" userId="363ab10d9764815c" providerId="LiveId" clId="{86D7A213-4605-4780-8B76-94C96CB8CFCB}" dt="2025-04-12T04:06:39.124" v="8" actId="47"/>
        <pc:sldMasterMkLst>
          <pc:docMk/>
          <pc:sldMasterMk cId="2845068624" sldId="2147483727"/>
        </pc:sldMasterMkLst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551991739" sldId="2147483728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141567258" sldId="2147483729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481224154" sldId="2147483730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496375671" sldId="2147483731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540888832" sldId="2147483732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812127107" sldId="2147483733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2166882829" sldId="2147483734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438288506" sldId="2147483735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410789445" sldId="2147483736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241010023" sldId="2147483737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14323802" sldId="2147483738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2593694944" sldId="2147483752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585324867" sldId="2147483753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03683497" sldId="2147483754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649303688" sldId="2147483755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2098948706" sldId="2147483756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746254211" sldId="2147483770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2160774998" sldId="2147483771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293131880" sldId="2147483772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625288751" sldId="2147483773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2158092805" sldId="2147483774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675986555" sldId="2147483775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4182651114" sldId="2147483806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019655337" sldId="2147483807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193263127" sldId="2147483821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572923226" sldId="2147483822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781312802" sldId="2147483823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3568579601" sldId="2147483824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471991262" sldId="2147483825"/>
          </pc:sldLayoutMkLst>
        </pc:sldLayoutChg>
        <pc:sldLayoutChg chg="del">
          <pc:chgData name="Thảo Linh" userId="363ab10d9764815c" providerId="LiveId" clId="{86D7A213-4605-4780-8B76-94C96CB8CFCB}" dt="2025-04-12T04:06:39.124" v="8" actId="47"/>
          <pc:sldLayoutMkLst>
            <pc:docMk/>
            <pc:sldMasterMk cId="2845068624" sldId="2147483727"/>
            <pc:sldLayoutMk cId="1437224874" sldId="2147483826"/>
          </pc:sldLayoutMkLst>
        </pc:sldLayoutChg>
      </pc:sldMasterChg>
    </pc:docChg>
  </pc:docChgLst>
  <pc:docChgLst>
    <pc:chgData name="Thảo Linh" userId="363ab10d9764815c" providerId="LiveId" clId="{78510878-C7EE-4801-A783-01FA8CCCC012}"/>
    <pc:docChg chg="delSld">
      <pc:chgData name="Thảo Linh" userId="363ab10d9764815c" providerId="LiveId" clId="{78510878-C7EE-4801-A783-01FA8CCCC012}" dt="2025-04-12T04:04:10.344" v="3" actId="47"/>
      <pc:docMkLst>
        <pc:docMk/>
      </pc:docMkLst>
      <pc:sldChg chg="del">
        <pc:chgData name="Thảo Linh" userId="363ab10d9764815c" providerId="LiveId" clId="{78510878-C7EE-4801-A783-01FA8CCCC012}" dt="2025-04-12T04:04:07.076" v="0" actId="47"/>
        <pc:sldMkLst>
          <pc:docMk/>
          <pc:sldMk cId="1331045014" sldId="258"/>
        </pc:sldMkLst>
      </pc:sldChg>
      <pc:sldChg chg="del">
        <pc:chgData name="Thảo Linh" userId="363ab10d9764815c" providerId="LiveId" clId="{78510878-C7EE-4801-A783-01FA8CCCC012}" dt="2025-04-12T04:04:07.468" v="1" actId="47"/>
        <pc:sldMkLst>
          <pc:docMk/>
          <pc:sldMk cId="532364909" sldId="259"/>
        </pc:sldMkLst>
      </pc:sldChg>
      <pc:sldChg chg="del">
        <pc:chgData name="Thảo Linh" userId="363ab10d9764815c" providerId="LiveId" clId="{78510878-C7EE-4801-A783-01FA8CCCC012}" dt="2025-04-12T04:04:08.922" v="2" actId="47"/>
        <pc:sldMkLst>
          <pc:docMk/>
          <pc:sldMk cId="3254272177" sldId="260"/>
        </pc:sldMkLst>
      </pc:sldChg>
      <pc:sldChg chg="del">
        <pc:chgData name="Thảo Linh" userId="363ab10d9764815c" providerId="LiveId" clId="{78510878-C7EE-4801-A783-01FA8CCCC012}" dt="2025-04-12T04:04:10.344" v="3" actId="47"/>
        <pc:sldMkLst>
          <pc:docMk/>
          <pc:sldMk cId="3881655056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8024-6B89-4154-9218-F858EE517CC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015D-BF3B-413C-A6CD-CC4D9065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0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9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6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1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0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0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3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8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9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5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99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6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12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6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4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6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63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68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80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1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14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1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21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9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1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43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1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7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8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67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45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7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0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72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2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1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schoolbag】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8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friends】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4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home】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4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97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20" r:id="rId2"/>
    <p:sldLayoutId id="2147483817" r:id="rId3"/>
    <p:sldLayoutId id="2147483812" r:id="rId4"/>
    <p:sldLayoutId id="2147483810" r:id="rId5"/>
    <p:sldLayoutId id="2147483809" r:id="rId6"/>
    <p:sldLayoutId id="2147483808" r:id="rId7"/>
    <p:sldLayoutId id="2147483776" r:id="rId8"/>
    <p:sldLayoutId id="2147483769" r:id="rId9"/>
    <p:sldLayoutId id="2147483761" r:id="rId10"/>
    <p:sldLayoutId id="2147483759" r:id="rId11"/>
    <p:sldLayoutId id="2147483758" r:id="rId12"/>
    <p:sldLayoutId id="2147483757" r:id="rId13"/>
    <p:sldLayoutId id="2147483677" r:id="rId14"/>
    <p:sldLayoutId id="2147483676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819" r:id="rId22"/>
    <p:sldLayoutId id="2147483818" r:id="rId23"/>
    <p:sldLayoutId id="2147483816" r:id="rId24"/>
    <p:sldLayoutId id="2147483815" r:id="rId25"/>
    <p:sldLayoutId id="2147483814" r:id="rId26"/>
    <p:sldLayoutId id="2147483813" r:id="rId27"/>
    <p:sldLayoutId id="2147483811" r:id="rId28"/>
    <p:sldLayoutId id="2147483805" r:id="rId29"/>
    <p:sldLayoutId id="2147483804" r:id="rId30"/>
    <p:sldLayoutId id="2147483803" r:id="rId31"/>
    <p:sldLayoutId id="2147483802" r:id="rId32"/>
    <p:sldLayoutId id="2147483801" r:id="rId33"/>
    <p:sldLayoutId id="2147483800" r:id="rId34"/>
    <p:sldLayoutId id="2147483799" r:id="rId35"/>
    <p:sldLayoutId id="2147483798" r:id="rId36"/>
    <p:sldLayoutId id="2147483797" r:id="rId37"/>
    <p:sldLayoutId id="2147483796" r:id="rId38"/>
    <p:sldLayoutId id="2147483795" r:id="rId39"/>
    <p:sldLayoutId id="2147483794" r:id="rId40"/>
    <p:sldLayoutId id="2147483793" r:id="rId41"/>
    <p:sldLayoutId id="2147483792" r:id="rId42"/>
    <p:sldLayoutId id="2147483768" r:id="rId43"/>
    <p:sldLayoutId id="2147483767" r:id="rId44"/>
    <p:sldLayoutId id="2147483766" r:id="rId45"/>
    <p:sldLayoutId id="2147483765" r:id="rId46"/>
    <p:sldLayoutId id="2147483764" r:id="rId47"/>
    <p:sldLayoutId id="2147483763" r:id="rId48"/>
    <p:sldLayoutId id="2147483762" r:id="rId49"/>
    <p:sldLayoutId id="2147483760" r:id="rId50"/>
    <p:sldLayoutId id="2147483726" r:id="rId51"/>
    <p:sldLayoutId id="2147483725" r:id="rId52"/>
    <p:sldLayoutId id="2147483724" r:id="rId53"/>
    <p:sldLayoutId id="2147483709" r:id="rId54"/>
    <p:sldLayoutId id="2147483678" r:id="rId55"/>
    <p:sldLayoutId id="2147483668" r:id="rId56"/>
    <p:sldLayoutId id="2147483669" r:id="rId57"/>
    <p:sldLayoutId id="2147483670" r:id="rId58"/>
    <p:sldLayoutId id="2147483671" r:id="rId59"/>
    <p:sldLayoutId id="2147483672" r:id="rId60"/>
    <p:sldLayoutId id="2147483673" r:id="rId61"/>
    <p:sldLayoutId id="214748367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arallelogram Png - Red Parallelogram Clipart (#1156801) - Pi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0000" l="0" r="9875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619">
            <a:off x="264435" y="1775571"/>
            <a:ext cx="1140416" cy="1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Parallelogram - Cartoon Parallelogram Clipart - Free Transparent PNG  Clipart Images Download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8" b="98919" l="3452" r="98333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195">
            <a:off x="11119886" y="1777763"/>
            <a:ext cx="1207074" cy="10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3" y="-554471"/>
            <a:ext cx="849306" cy="1445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44" y="-136525"/>
            <a:ext cx="1142762" cy="1142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6353" y="-554471"/>
            <a:ext cx="11181033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100000" l="0" r="100000">
                        <a14:foregroundMark x1="88800" y1="30657" x2="91543" y2="35036"/>
                        <a14:foregroundMark x1="91543" y1="19465" x2="95543" y2="24088"/>
                        <a14:foregroundMark x1="94971" y1="19221" x2="99543" y2="16058"/>
                        <a14:backgroundMark x1="11771" y1="81995" x2="20000" y2="94404"/>
                        <a14:backgroundMark x1="41714" y1="98054" x2="83657" y2="93674"/>
                        <a14:backgroundMark x1="98857" y1="94404" x2="99200" y2="63990"/>
                        <a14:backgroundMark x1="98057" y1="23601" x2="99200" y2="46472"/>
                        <a14:backgroundMark x1="94971" y1="21411" x2="94971" y2="21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960" y="2395389"/>
            <a:ext cx="8872323" cy="4167456"/>
          </a:xfrm>
          <a:prstGeom prst="rect">
            <a:avLst/>
          </a:prstGeom>
        </p:spPr>
      </p:pic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18574" y="776818"/>
            <a:ext cx="10154854" cy="132343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6 408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2868595" y="2607548"/>
            <a:ext cx="3227406" cy="707886"/>
          </a:xfrm>
          <a:prstGeom prst="rect">
            <a:avLst/>
          </a:prstGeom>
          <a:solidFill>
            <a:srgbClr val="952B81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6 408 : 2 = ?</a:t>
            </a:r>
          </a:p>
        </p:txBody>
      </p:sp>
    </p:spTree>
    <p:extLst>
      <p:ext uri="{BB962C8B-B14F-4D97-AF65-F5344CB8AC3E}">
        <p14:creationId xmlns:p14="http://schemas.microsoft.com/office/powerpoint/2010/main" val="2930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129499" y="807483"/>
            <a:ext cx="3713825" cy="707886"/>
          </a:xfrm>
          <a:prstGeom prst="rect">
            <a:avLst/>
          </a:prstGeom>
          <a:solidFill>
            <a:srgbClr val="952B81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6 408 : 2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6 408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408543" y="1240545"/>
            <a:ext cx="475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8543" y="1825320"/>
            <a:ext cx="6101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9499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8543" y="2410095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4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96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8543" y="2994870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17722" y="25366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0623" y="3163867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8543" y="3579645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0; 0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4116" y="315988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75992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08543" y="4164420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0; 0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58348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08543" y="4749195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8; 8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5839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45032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08543" y="5333970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8; 8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25839" y="432993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960755" y="5333970"/>
            <a:ext cx="4236602" cy="707886"/>
          </a:xfrm>
          <a:prstGeom prst="rect">
            <a:avLst/>
          </a:prstGeom>
          <a:solidFill>
            <a:srgbClr val="952B81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6 408 : 2 = 3 204</a:t>
            </a:r>
          </a:p>
        </p:txBody>
      </p:sp>
    </p:spTree>
    <p:extLst>
      <p:ext uri="{BB962C8B-B14F-4D97-AF65-F5344CB8AC3E}">
        <p14:creationId xmlns:p14="http://schemas.microsoft.com/office/powerpoint/2010/main" val="16116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060238" y="720805"/>
            <a:ext cx="424983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1 275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1 275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760360" y="1702209"/>
            <a:ext cx="499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0360" y="2286984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12, 12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1494" y="253668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0360" y="2871759"/>
            <a:ext cx="573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7; 7 chia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0360" y="3456534"/>
            <a:ext cx="598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6, 7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3694" y="2511706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1058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60360" y="4041309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5; 15 chia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193" y="2525111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60360" y="4626084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15, 15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0489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58303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58302" y="403755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247893" y="5441691"/>
            <a:ext cx="540730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1 275 : 3 = </a:t>
            </a:r>
            <a:r>
              <a:rPr lang="en-US" alt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425</a:t>
            </a:r>
          </a:p>
        </p:txBody>
      </p:sp>
    </p:spTree>
    <p:extLst>
      <p:ext uri="{BB962C8B-B14F-4D97-AF65-F5344CB8AC3E}">
        <p14:creationId xmlns:p14="http://schemas.microsoft.com/office/powerpoint/2010/main" val="14942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9" grpId="0"/>
      <p:bldP spid="32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1" y="929308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bg1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54320" y="1031332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b="1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5">
                    <a:lumMod val="75000"/>
                  </a:schemeClr>
                </a:solidFill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HOẠT ĐỘNG</a:t>
            </a:r>
            <a:endParaRPr kumimoji="0" lang="zh-CN" altLang="en-US" sz="23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89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2553" y="265920"/>
            <a:ext cx="2956299" cy="1406777"/>
            <a:chOff x="507869" y="1601934"/>
            <a:chExt cx="2956299" cy="1406777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1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138850" y="6044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Tính</a:t>
            </a: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20902" y="1795904"/>
            <a:ext cx="2840619" cy="1319514"/>
            <a:chOff x="1132393" y="1842203"/>
            <a:chExt cx="2840619" cy="1319514"/>
          </a:xfrm>
        </p:grpSpPr>
        <p:sp>
          <p:nvSpPr>
            <p:cNvPr id="24" name="TextBox 23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6 393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650603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313255" y="1832457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641631" y="1805650"/>
            <a:ext cx="2840619" cy="1319514"/>
            <a:chOff x="1132393" y="1851949"/>
            <a:chExt cx="2840619" cy="1319514"/>
          </a:xfrm>
        </p:grpSpPr>
        <p:sp>
          <p:nvSpPr>
            <p:cNvPr id="29" name="TextBox 28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6 606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8162360" y="1805650"/>
            <a:ext cx="2840619" cy="1319514"/>
            <a:chOff x="1132393" y="1851949"/>
            <a:chExt cx="2840619" cy="1319514"/>
          </a:xfrm>
        </p:grpSpPr>
        <p:sp>
          <p:nvSpPr>
            <p:cNvPr id="34" name="TextBox 33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3 652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695698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1204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62715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5602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59682" y="3032567"/>
            <a:ext cx="298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73389" y="3032567"/>
            <a:ext cx="36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87752" y="2522822"/>
            <a:ext cx="282687" cy="72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73389" y="3551598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57640" y="3553428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73491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57640" y="4092928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38028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23534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05045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27932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02012" y="3018312"/>
            <a:ext cx="35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15719" y="3018312"/>
            <a:ext cx="43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30082" y="2510310"/>
            <a:ext cx="33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315719" y="3537343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99970" y="3539173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15821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99970" y="4078673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796061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9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63078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76725" y="2499715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089112" y="2510310"/>
            <a:ext cx="35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873752" y="3018312"/>
            <a:ext cx="43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203084" y="3018312"/>
            <a:ext cx="33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06260" y="2496992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207485" y="3612578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r="60427"/>
          <a:stretch/>
        </p:blipFill>
        <p:spPr>
          <a:xfrm>
            <a:off x="9538456" y="4145756"/>
            <a:ext cx="2653544" cy="2712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35408" y="3577128"/>
            <a:ext cx="4207814" cy="3261381"/>
            <a:chOff x="6135408" y="3577128"/>
            <a:chExt cx="4207814" cy="3261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408" y="3577128"/>
              <a:ext cx="4207814" cy="3261381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6354095" y="5019169"/>
              <a:ext cx="3632856" cy="72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</a:pP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Làm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vào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bảng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0" grpId="0"/>
      <p:bldP spid="72" grpId="0"/>
      <p:bldP spid="73" grpId="0"/>
      <p:bldP spid="74" grpId="0"/>
      <p:bldP spid="75" grpId="0"/>
      <p:bldP spid="76" grpId="0"/>
      <p:bldP spid="77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31"/>
          <p:cNvSpPr>
            <a:spLocks noChangeArrowheads="1"/>
          </p:cNvSpPr>
          <p:nvPr/>
        </p:nvSpPr>
        <p:spPr bwMode="auto">
          <a:xfrm>
            <a:off x="550964" y="593780"/>
            <a:ext cx="1077795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vi-VN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nhà máy sản xuất được 4 575 bánh răng trong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vi-VN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ngày. Hỏi mỗi ngày nhà máy sản xuất được bao nhiêu bánh răng? Biết rằng số bánh răng nhà máy sản xuất được trong mỗi ngày là như nhau.</a:t>
            </a:r>
          </a:p>
        </p:txBody>
      </p:sp>
      <p:pic>
        <p:nvPicPr>
          <p:cNvPr id="1026" name="Picture 2" descr="Vector set of vintage golden gear icons for a ga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08" b="71635" l="0" r="97764">
                        <a14:foregroundMark x1="44569" y1="36538" x2="39137" y2="56010"/>
                        <a14:foregroundMark x1="76518" y1="37981" x2="83387" y2="6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18" b="25833"/>
          <a:stretch/>
        </p:blipFill>
        <p:spPr bwMode="auto">
          <a:xfrm rot="5400000">
            <a:off x="9572244" y="4071266"/>
            <a:ext cx="3860586" cy="137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1"/>
          <p:cNvGrpSpPr/>
          <p:nvPr/>
        </p:nvGrpSpPr>
        <p:grpSpPr>
          <a:xfrm>
            <a:off x="9812633" y="-109608"/>
            <a:ext cx="2422967" cy="1406777"/>
            <a:chOff x="710483" y="1601934"/>
            <a:chExt cx="2422967" cy="1406777"/>
          </a:xfrm>
        </p:grpSpPr>
        <p:pic>
          <p:nvPicPr>
            <p:cNvPr id="42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710483" y="1601934"/>
              <a:ext cx="2422967" cy="1406777"/>
            </a:xfrm>
            <a:prstGeom prst="rect">
              <a:avLst/>
            </a:prstGeom>
          </p:spPr>
        </p:pic>
        <p:sp>
          <p:nvSpPr>
            <p:cNvPr id="43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497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067291" y="1055838"/>
            <a:ext cx="57641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8536" y="1559853"/>
            <a:ext cx="12597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096946" y="157142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68633" y="2059494"/>
            <a:ext cx="2103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68633" y="3110717"/>
            <a:ext cx="10074595" cy="2308324"/>
          </a:xfrm>
          <a:prstGeom prst="rect">
            <a:avLst/>
          </a:prstGeom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i="1" u="sng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u="sng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i="1" u="sng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i="1" u="sng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bánh răng nhà máy sản xuất được mỗi ngày là:</a:t>
            </a: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4 575 : 5 = 915 (bánh răng)</a:t>
            </a: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915 bánh răng.</a:t>
            </a:r>
            <a:endParaRPr lang="vi-VN" sz="36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" name="图片 17">
            <a:extLst>
              <a:ext uri="{FF2B5EF4-FFF2-40B4-BE49-F238E27FC236}">
                <a16:creationId xmlns:a16="http://schemas.microsoft.com/office/drawing/2014/main" id="{3DAE1D39-8D6A-4916-A713-B6D13EE75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04" y="4575549"/>
            <a:ext cx="2633538" cy="2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" b="100000" l="0" r="100000">
                        <a14:foregroundMark x1="24634" y1="41289" x2="27031" y2="26014"/>
                        <a14:foregroundMark x1="18242" y1="29833" x2="22104" y2="36754"/>
                        <a14:foregroundMark x1="60186" y1="57995" x2="54993" y2="60621"/>
                        <a14:foregroundMark x1="93875" y1="52745" x2="94141" y2="62053"/>
                        <a14:foregroundMark x1="88282" y1="58473" x2="87483" y2="64678"/>
                        <a14:backgroundMark x1="99068" y1="3819" x2="98802" y2="622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4736" y="2793726"/>
            <a:ext cx="4228381" cy="34749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2553" y="265920"/>
            <a:ext cx="2956299" cy="1406777"/>
            <a:chOff x="507869" y="1601934"/>
            <a:chExt cx="2956299" cy="140677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6137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866292" y="6044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#9Slide07 IcielPony" panose="02000000000000000000" pitchFamily="2" charset="0"/>
              </a:rPr>
              <a:t>Số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#9Slide07 IcielPony" panose="02000000000000000000" pitchFamily="2" charset="0"/>
              </a:rPr>
              <a:t>?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308652" y="2968096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68" name="Rectangle 27"/>
          <p:cNvSpPr>
            <a:spLocks noChangeArrowheads="1"/>
          </p:cNvSpPr>
          <p:nvPr/>
        </p:nvSpPr>
        <p:spPr bwMode="auto">
          <a:xfrm>
            <a:off x="1927652" y="35776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1927652" y="36538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Rectangle 30"/>
          <p:cNvSpPr>
            <a:spLocks noChangeArrowheads="1"/>
          </p:cNvSpPr>
          <p:nvPr/>
        </p:nvSpPr>
        <p:spPr bwMode="auto">
          <a:xfrm>
            <a:off x="767103" y="3143550"/>
            <a:ext cx="9545939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577488" y="1481149"/>
            <a:ext cx="109756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4 500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15577" y="3236655"/>
            <a:ext cx="1025424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5121044" y="4215795"/>
            <a:ext cx="1025424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656373" y="5197375"/>
            <a:ext cx="497712" cy="288647"/>
          </a:xfrm>
          <a:prstGeom prst="rightArrow">
            <a:avLst/>
          </a:prstGeom>
          <a:solidFill>
            <a:srgbClr val="F27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1449422" y="5072959"/>
            <a:ext cx="2833740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 : 3 = 1 500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5378950" y="3239167"/>
            <a:ext cx="1056918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1 500</a:t>
            </a:r>
          </a:p>
        </p:txBody>
      </p:sp>
      <p:sp>
        <p:nvSpPr>
          <p:cNvPr id="79" name="Right Arrow 78"/>
          <p:cNvSpPr/>
          <p:nvPr/>
        </p:nvSpPr>
        <p:spPr>
          <a:xfrm>
            <a:off x="3141540" y="6106665"/>
            <a:ext cx="497712" cy="288647"/>
          </a:xfrm>
          <a:prstGeom prst="rightArrow">
            <a:avLst/>
          </a:prstGeom>
          <a:solidFill>
            <a:srgbClr val="F27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3991176" y="5895318"/>
            <a:ext cx="3506641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 + 1 500 = 6 000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5086318" y="4212365"/>
            <a:ext cx="1129285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26378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/>
      <p:bldP spid="72" grpId="0"/>
      <p:bldP spid="3" grpId="0" animBg="1"/>
      <p:bldP spid="73" grpId="0" animBg="1"/>
      <p:bldP spid="4" grpId="0" animBg="1"/>
      <p:bldP spid="74" grpId="0" animBg="1"/>
      <p:bldP spid="77" grpId="0" animBg="1"/>
      <p:bldP spid="79" grpId="0" animBg="1"/>
      <p:bldP spid="82" grpId="0" animBg="1"/>
      <p:bldP spid="9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0488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446</Words>
  <Application>Microsoft Office PowerPoint</Application>
  <PresentationFormat>Widescreen</PresentationFormat>
  <Paragraphs>108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UTM Avenida</vt:lpstr>
      <vt:lpstr>Arial</vt:lpstr>
      <vt:lpstr>#9Slide07 IcielPony</vt:lpstr>
      <vt:lpstr>Kristen ITC</vt:lpstr>
      <vt:lpstr>Calibri</vt:lpstr>
      <vt:lpstr>Times New Roman</vt:lpstr>
      <vt:lpstr>UTM Tam Le</vt:lpstr>
      <vt:lpstr>等线 Light</vt:lpstr>
      <vt:lpstr>字魂107号-萌趣欢乐体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Thảo Linh</cp:lastModifiedBy>
  <cp:revision>39</cp:revision>
  <dcterms:created xsi:type="dcterms:W3CDTF">2021-12-28T11:29:10Z</dcterms:created>
  <dcterms:modified xsi:type="dcterms:W3CDTF">2025-04-12T04:06:50Z</dcterms:modified>
</cp:coreProperties>
</file>