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8" r:id="rId4"/>
    <p:sldId id="260" r:id="rId5"/>
    <p:sldId id="265" r:id="rId6"/>
    <p:sldId id="280" r:id="rId7"/>
    <p:sldId id="262" r:id="rId8"/>
    <p:sldId id="289" r:id="rId9"/>
    <p:sldId id="266" r:id="rId10"/>
    <p:sldId id="282" r:id="rId11"/>
    <p:sldId id="263" r:id="rId12"/>
    <p:sldId id="267" r:id="rId13"/>
    <p:sldId id="284" r:id="rId14"/>
    <p:sldId id="264" r:id="rId15"/>
    <p:sldId id="261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F7D"/>
    <a:srgbClr val="96D9C9"/>
    <a:srgbClr val="E99636"/>
    <a:srgbClr val="FFD579"/>
    <a:srgbClr val="F7C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86095"/>
  </p:normalViewPr>
  <p:slideViewPr>
    <p:cSldViewPr snapToGrid="0" snapToObjects="1">
      <p:cViewPr varScale="1">
        <p:scale>
          <a:sx n="70" d="100"/>
          <a:sy n="70" d="100"/>
        </p:scale>
        <p:origin x="1171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4CBB6AC6-8898-46E2-9B0F-1C844617A0E5}"/>
    <pc:docChg chg="undo custSel addSld delSld">
      <pc:chgData name="Thảo Linh" userId="363ab10d9764815c" providerId="LiveId" clId="{4CBB6AC6-8898-46E2-9B0F-1C844617A0E5}" dt="2025-04-12T04:01:15.753" v="20" actId="47"/>
      <pc:docMkLst>
        <pc:docMk/>
      </pc:docMkLst>
      <pc:sldChg chg="del">
        <pc:chgData name="Thảo Linh" userId="363ab10d9764815c" providerId="LiveId" clId="{4CBB6AC6-8898-46E2-9B0F-1C844617A0E5}" dt="2025-04-12T03:58:15.229" v="0" actId="47"/>
        <pc:sldMkLst>
          <pc:docMk/>
          <pc:sldMk cId="3466503696" sldId="257"/>
        </pc:sldMkLst>
      </pc:sldChg>
      <pc:sldChg chg="add del">
        <pc:chgData name="Thảo Linh" userId="363ab10d9764815c" providerId="LiveId" clId="{4CBB6AC6-8898-46E2-9B0F-1C844617A0E5}" dt="2025-04-12T03:58:44.375" v="13" actId="47"/>
        <pc:sldMkLst>
          <pc:docMk/>
          <pc:sldMk cId="953657662" sldId="258"/>
        </pc:sldMkLst>
      </pc:sldChg>
      <pc:sldChg chg="add del">
        <pc:chgData name="Thảo Linh" userId="363ab10d9764815c" providerId="LiveId" clId="{4CBB6AC6-8898-46E2-9B0F-1C844617A0E5}" dt="2025-04-12T03:58:46.780" v="14" actId="47"/>
        <pc:sldMkLst>
          <pc:docMk/>
          <pc:sldMk cId="3816703795" sldId="259"/>
        </pc:sldMkLst>
      </pc:sldChg>
      <pc:sldChg chg="add del">
        <pc:chgData name="Thảo Linh" userId="363ab10d9764815c" providerId="LiveId" clId="{4CBB6AC6-8898-46E2-9B0F-1C844617A0E5}" dt="2025-04-12T03:58:39.960" v="12" actId="47"/>
        <pc:sldMkLst>
          <pc:docMk/>
          <pc:sldMk cId="869572120" sldId="260"/>
        </pc:sldMkLst>
      </pc:sldChg>
      <pc:sldChg chg="add del">
        <pc:chgData name="Thảo Linh" userId="363ab10d9764815c" providerId="LiveId" clId="{4CBB6AC6-8898-46E2-9B0F-1C844617A0E5}" dt="2025-04-12T03:58:33.533" v="8" actId="47"/>
        <pc:sldMkLst>
          <pc:docMk/>
          <pc:sldMk cId="3824306752" sldId="262"/>
        </pc:sldMkLst>
      </pc:sldChg>
      <pc:sldChg chg="add del">
        <pc:chgData name="Thảo Linh" userId="363ab10d9764815c" providerId="LiveId" clId="{4CBB6AC6-8898-46E2-9B0F-1C844617A0E5}" dt="2025-04-12T03:58:35.505" v="11" actId="47"/>
        <pc:sldMkLst>
          <pc:docMk/>
          <pc:sldMk cId="3038261867" sldId="265"/>
        </pc:sldMkLst>
      </pc:sldChg>
      <pc:sldChg chg="add del">
        <pc:chgData name="Thảo Linh" userId="363ab10d9764815c" providerId="LiveId" clId="{4CBB6AC6-8898-46E2-9B0F-1C844617A0E5}" dt="2025-04-12T03:58:34.860" v="10" actId="47"/>
        <pc:sldMkLst>
          <pc:docMk/>
          <pc:sldMk cId="1332897401" sldId="280"/>
        </pc:sldMkLst>
      </pc:sldChg>
      <pc:sldChg chg="add del">
        <pc:chgData name="Thảo Linh" userId="363ab10d9764815c" providerId="LiveId" clId="{4CBB6AC6-8898-46E2-9B0F-1C844617A0E5}" dt="2025-04-12T04:00:52.089" v="15" actId="47"/>
        <pc:sldMkLst>
          <pc:docMk/>
          <pc:sldMk cId="920411323" sldId="281"/>
        </pc:sldMkLst>
      </pc:sldChg>
      <pc:sldChg chg="del">
        <pc:chgData name="Thảo Linh" userId="363ab10d9764815c" providerId="LiveId" clId="{4CBB6AC6-8898-46E2-9B0F-1C844617A0E5}" dt="2025-04-12T04:01:02.964" v="16" actId="47"/>
        <pc:sldMkLst>
          <pc:docMk/>
          <pc:sldMk cId="2873807533" sldId="283"/>
        </pc:sldMkLst>
      </pc:sldChg>
      <pc:sldChg chg="del">
        <pc:chgData name="Thảo Linh" userId="363ab10d9764815c" providerId="LiveId" clId="{4CBB6AC6-8898-46E2-9B0F-1C844617A0E5}" dt="2025-04-12T04:01:09.981" v="17" actId="47"/>
        <pc:sldMkLst>
          <pc:docMk/>
          <pc:sldMk cId="1875597986" sldId="285"/>
        </pc:sldMkLst>
      </pc:sldChg>
      <pc:sldChg chg="del">
        <pc:chgData name="Thảo Linh" userId="363ab10d9764815c" providerId="LiveId" clId="{4CBB6AC6-8898-46E2-9B0F-1C844617A0E5}" dt="2025-04-12T04:01:10.685" v="18" actId="47"/>
        <pc:sldMkLst>
          <pc:docMk/>
          <pc:sldMk cId="70997805" sldId="286"/>
        </pc:sldMkLst>
      </pc:sldChg>
      <pc:sldChg chg="del">
        <pc:chgData name="Thảo Linh" userId="363ab10d9764815c" providerId="LiveId" clId="{4CBB6AC6-8898-46E2-9B0F-1C844617A0E5}" dt="2025-04-12T04:01:12.593" v="19" actId="47"/>
        <pc:sldMkLst>
          <pc:docMk/>
          <pc:sldMk cId="460427064" sldId="287"/>
        </pc:sldMkLst>
      </pc:sldChg>
      <pc:sldChg chg="del">
        <pc:chgData name="Thảo Linh" userId="363ab10d9764815c" providerId="LiveId" clId="{4CBB6AC6-8898-46E2-9B0F-1C844617A0E5}" dt="2025-04-12T04:01:15.753" v="20" actId="47"/>
        <pc:sldMkLst>
          <pc:docMk/>
          <pc:sldMk cId="3081109849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FF4E1-887E-CE41-9FD7-CF50FB01C22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1D37-C707-4E44-8ADC-68E0451D5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0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Cookies" panose="02040603050506020204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2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4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2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1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1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1D37-C707-4E44-8ADC-68E0451D52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4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92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6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9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1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9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4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8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5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08DF3-9598-FB4E-AC13-1D463D08830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26A8-DD3D-F845-AD3C-5270E32FA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gif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0.xml"/><Relationship Id="rId3" Type="http://schemas.openxmlformats.org/officeDocument/2006/relationships/image" Target="../media/image18.jpg"/><Relationship Id="rId7" Type="http://schemas.openxmlformats.org/officeDocument/2006/relationships/image" Target="../media/image20.gif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19.xml"/><Relationship Id="rId4" Type="http://schemas.openxmlformats.org/officeDocument/2006/relationships/slide" Target="slide18.xml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5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5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15.xml"/><Relationship Id="rId5" Type="http://schemas.openxmlformats.org/officeDocument/2006/relationships/image" Target="../media/image23.jpg"/><Relationship Id="rId15" Type="http://schemas.microsoft.com/office/2007/relationships/hdphoto" Target="../media/hdphoto8.wdp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8.wdp"/><Relationship Id="rId3" Type="http://schemas.openxmlformats.org/officeDocument/2006/relationships/image" Target="../media/image21.gif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18.xml"/><Relationship Id="rId5" Type="http://schemas.openxmlformats.org/officeDocument/2006/relationships/image" Target="../media/image26.gif"/><Relationship Id="rId10" Type="http://schemas.microsoft.com/office/2007/relationships/hdphoto" Target="../media/hdphoto9.wdp"/><Relationship Id="rId4" Type="http://schemas.openxmlformats.org/officeDocument/2006/relationships/image" Target="../media/image25.gif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gif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7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A6BB82-502A-244A-8F84-1A35EFDFBA4D}"/>
              </a:ext>
            </a:extLst>
          </p:cNvPr>
          <p:cNvGrpSpPr/>
          <p:nvPr/>
        </p:nvGrpSpPr>
        <p:grpSpPr>
          <a:xfrm>
            <a:off x="1872915" y="1216192"/>
            <a:ext cx="9745197" cy="1862048"/>
            <a:chOff x="1752600" y="855245"/>
            <a:chExt cx="9745197" cy="18620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3D71E4-84EB-534E-9885-C8D3F0E4E9A9}"/>
                </a:ext>
              </a:extLst>
            </p:cNvPr>
            <p:cNvSpPr txBox="1"/>
            <p:nvPr/>
          </p:nvSpPr>
          <p:spPr>
            <a:xfrm>
              <a:off x="1752600" y="855245"/>
              <a:ext cx="92880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76200" cmpd="thickThin">
                    <a:solidFill>
                      <a:srgbClr val="F7CD7E"/>
                    </a:solidFill>
                    <a:prstDash val="solid"/>
                  </a:ln>
                  <a:solidFill>
                    <a:srgbClr val="F7CD7E"/>
                  </a:solidFill>
                  <a:latin typeface="UTM Cookies" panose="02040603050506020204" pitchFamily="18"/>
                  <a:cs typeface="Arial" panose="020B0604020202020204" pitchFamily="34" charset="0"/>
                </a:rPr>
                <a:t>LUYỆN TẬP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DD941-3A69-2946-9B2B-B1EB36F8F6FB}"/>
                </a:ext>
              </a:extLst>
            </p:cNvPr>
            <p:cNvSpPr txBox="1"/>
            <p:nvPr/>
          </p:nvSpPr>
          <p:spPr>
            <a:xfrm>
              <a:off x="2823597" y="855245"/>
              <a:ext cx="86742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n w="0" cap="rnd" cmpd="dbl">
                    <a:solidFill>
                      <a:srgbClr val="E99636"/>
                    </a:solidFill>
                    <a:prstDash val="dashDot"/>
                  </a:ln>
                  <a:noFill/>
                  <a:latin typeface="UTM Cookies" panose="02040603050506020204" pitchFamily="18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109206-70E4-E741-A816-7416BF12CC69}"/>
              </a:ext>
            </a:extLst>
          </p:cNvPr>
          <p:cNvSpPr txBox="1"/>
          <p:nvPr/>
        </p:nvSpPr>
        <p:spPr>
          <a:xfrm>
            <a:off x="5056257" y="16505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Bài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FC5B5-33BB-694D-8414-262338451E67}"/>
              </a:ext>
            </a:extLst>
          </p:cNvPr>
          <p:cNvSpPr txBox="1"/>
          <p:nvPr/>
        </p:nvSpPr>
        <p:spPr>
          <a:xfrm>
            <a:off x="7826902" y="2981987"/>
            <a:ext cx="4365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UTM Cookies" panose="02040603050506020204" pitchFamily="18"/>
              </a:rPr>
              <a:t>Trang</a:t>
            </a:r>
            <a:r>
              <a:rPr lang="en-US" sz="4800" i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UTM Cookies" panose="02040603050506020204" pitchFamily="18"/>
              </a:rPr>
              <a:t> 45, 46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A06863A5-9ECA-F74C-80AB-82FAABB3E83F}"/>
              </a:ext>
            </a:extLst>
          </p:cNvPr>
          <p:cNvSpPr/>
          <p:nvPr/>
        </p:nvSpPr>
        <p:spPr>
          <a:xfrm rot="502970">
            <a:off x="5607577" y="3812984"/>
            <a:ext cx="1818675" cy="983424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/>
              </a:rPr>
              <a:t>Family Trip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4000A-F089-944A-AB63-4284351C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85" y="5068304"/>
            <a:ext cx="735145" cy="1243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C50D84-5CC8-8947-84E6-D13DC7177D5B}"/>
              </a:ext>
            </a:extLst>
          </p:cNvPr>
          <p:cNvSpPr txBox="1"/>
          <p:nvPr/>
        </p:nvSpPr>
        <p:spPr>
          <a:xfrm>
            <a:off x="10959548" y="6311564"/>
            <a:ext cx="1232452" cy="36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TM Tam Le" panose="02040603050506020204" pitchFamily="18"/>
              </a:rPr>
              <a:t>MăngNon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UTM Tam Le" panose="02040603050506020204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" y="43372"/>
            <a:ext cx="1554935" cy="15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0" r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308A2-54FB-6846-8AF9-875CEA1E4CFD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AD9D1-28D8-AF49-9BCE-5049036D1E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19492"/>
            <a:ext cx="2285253" cy="1983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60B32-5EEB-2E4C-AA9B-FCD72230AE15}"/>
              </a:ext>
            </a:extLst>
          </p:cNvPr>
          <p:cNvSpPr txBox="1"/>
          <p:nvPr/>
        </p:nvSpPr>
        <p:spPr>
          <a:xfrm>
            <a:off x="622300" y="5275741"/>
            <a:ext cx="177501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11" b="56356" l="0" r="32200">
                        <a14:foregroundMark x1="10378" y1="46933" x2="9467" y2="51244"/>
                        <a14:foregroundMark x1="5378" y1="50511" x2="9600" y2="52289"/>
                        <a14:foregroundMark x1="9889" y1="33289" x2="11733" y2="37689"/>
                        <a14:foregroundMark x1="9444" y1="31467" x2="11289" y2="31022"/>
                        <a14:foregroundMark x1="13311" y1="33711" x2="15733" y2="36133"/>
                        <a14:foregroundMark x1="23022" y1="45289" x2="23600" y2="46489"/>
                        <a14:foregroundMark x1="21089" y1="45133" x2="19844" y2="41911"/>
                        <a14:foregroundMark x1="25733" y1="45156" x2="26889" y2="42689"/>
                        <a14:foregroundMark x1="23711" y1="47533" x2="25600" y2="45800"/>
                        <a14:foregroundMark x1="26667" y1="45889" x2="27956" y2="44444"/>
                        <a14:foregroundMark x1="25089" y1="45044" x2="26022" y2="45756"/>
                        <a14:foregroundMark x1="21000" y1="45978" x2="19822" y2="43400"/>
                        <a14:foregroundMark x1="21289" y1="46578" x2="19600" y2="44889"/>
                        <a14:foregroundMark x1="19289" y1="44089" x2="18822" y2="43733"/>
                        <a14:foregroundMark x1="18356" y1="45067" x2="21378" y2="44044"/>
                        <a14:foregroundMark x1="8267" y1="48467" x2="8356" y2="45911"/>
                        <a14:foregroundMark x1="6067" y1="49378" x2="8800" y2="46067"/>
                        <a14:foregroundMark x1="8844" y1="36600" x2="10044" y2="3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295" t="1" r="2" b="20211"/>
          <a:stretch/>
        </p:blipFill>
        <p:spPr>
          <a:xfrm rot="240360">
            <a:off x="11097180" y="383155"/>
            <a:ext cx="15065032" cy="100759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6399" y="4317063"/>
            <a:ext cx="8085650" cy="1917355"/>
            <a:chOff x="3184861" y="4169718"/>
            <a:chExt cx="8085650" cy="1917355"/>
          </a:xfrm>
        </p:grpSpPr>
        <p:sp>
          <p:nvSpPr>
            <p:cNvPr id="8" name="Wave 7"/>
            <p:cNvSpPr/>
            <p:nvPr/>
          </p:nvSpPr>
          <p:spPr>
            <a:xfrm>
              <a:off x="3221664" y="4290170"/>
              <a:ext cx="8048847" cy="1796903"/>
            </a:xfrm>
            <a:prstGeom prst="wave">
              <a:avLst>
                <a:gd name="adj1" fmla="val 5399"/>
                <a:gd name="adj2" fmla="val 0"/>
              </a:avLst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HOÀN THÀNH</a:t>
              </a:r>
            </a:p>
          </p:txBody>
        </p:sp>
        <p:pic>
          <p:nvPicPr>
            <p:cNvPr id="9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861" y="4169718"/>
              <a:ext cx="2670778" cy="162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698" y="4290169"/>
              <a:ext cx="2670778" cy="1501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847" y="4314989"/>
              <a:ext cx="2670778" cy="177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508" y="3414297"/>
            <a:ext cx="1806982" cy="311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96236 -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5000" t="-22000" r="-10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8363A-FB1A-3F47-BB1A-0BB3A5BFFE7E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08" y="3859498"/>
            <a:ext cx="1806982" cy="3117977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269164" y="4735371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19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509286" y="914400"/>
            <a:ext cx="11412638" cy="5262979"/>
          </a:xfrm>
          <a:prstGeom prst="rect">
            <a:avLst/>
          </a:prstGeom>
          <a:ln w="57150">
            <a:solidFill>
              <a:srgbClr val="3C8F7D"/>
            </a:solidFill>
            <a:extLst>
              <a:ext uri="{C807C97D-BFC1-408E-A445-0C87EB9F89A2}">
                <ask:lineSketchStyleProps xmlns:ask="http://schemas.microsoft.com/office/drawing/2018/sketchyshapes" sd="2636963687">
                  <a:custGeom>
                    <a:avLst/>
                    <a:gdLst>
                      <a:gd name="connsiteX0" fmla="*/ 0 w 10542494"/>
                      <a:gd name="connsiteY0" fmla="*/ 0 h 5023811"/>
                      <a:gd name="connsiteX1" fmla="*/ 269419 w 10542494"/>
                      <a:gd name="connsiteY1" fmla="*/ 0 h 5023811"/>
                      <a:gd name="connsiteX2" fmla="*/ 749688 w 10542494"/>
                      <a:gd name="connsiteY2" fmla="*/ 0 h 5023811"/>
                      <a:gd name="connsiteX3" fmla="*/ 1440808 w 10542494"/>
                      <a:gd name="connsiteY3" fmla="*/ 0 h 5023811"/>
                      <a:gd name="connsiteX4" fmla="*/ 1710227 w 10542494"/>
                      <a:gd name="connsiteY4" fmla="*/ 0 h 5023811"/>
                      <a:gd name="connsiteX5" fmla="*/ 2506771 w 10542494"/>
                      <a:gd name="connsiteY5" fmla="*/ 0 h 5023811"/>
                      <a:gd name="connsiteX6" fmla="*/ 2987040 w 10542494"/>
                      <a:gd name="connsiteY6" fmla="*/ 0 h 5023811"/>
                      <a:gd name="connsiteX7" fmla="*/ 3361884 w 10542494"/>
                      <a:gd name="connsiteY7" fmla="*/ 0 h 5023811"/>
                      <a:gd name="connsiteX8" fmla="*/ 4053003 w 10542494"/>
                      <a:gd name="connsiteY8" fmla="*/ 0 h 5023811"/>
                      <a:gd name="connsiteX9" fmla="*/ 4638697 w 10542494"/>
                      <a:gd name="connsiteY9" fmla="*/ 0 h 5023811"/>
                      <a:gd name="connsiteX10" fmla="*/ 5224391 w 10542494"/>
                      <a:gd name="connsiteY10" fmla="*/ 0 h 5023811"/>
                      <a:gd name="connsiteX11" fmla="*/ 5704661 w 10542494"/>
                      <a:gd name="connsiteY11" fmla="*/ 0 h 5023811"/>
                      <a:gd name="connsiteX12" fmla="*/ 6290355 w 10542494"/>
                      <a:gd name="connsiteY12" fmla="*/ 0 h 5023811"/>
                      <a:gd name="connsiteX13" fmla="*/ 6665199 w 10542494"/>
                      <a:gd name="connsiteY13" fmla="*/ 0 h 5023811"/>
                      <a:gd name="connsiteX14" fmla="*/ 6934618 w 10542494"/>
                      <a:gd name="connsiteY14" fmla="*/ 0 h 5023811"/>
                      <a:gd name="connsiteX15" fmla="*/ 7520312 w 10542494"/>
                      <a:gd name="connsiteY15" fmla="*/ 0 h 5023811"/>
                      <a:gd name="connsiteX16" fmla="*/ 7789732 w 10542494"/>
                      <a:gd name="connsiteY16" fmla="*/ 0 h 5023811"/>
                      <a:gd name="connsiteX17" fmla="*/ 8270001 w 10542494"/>
                      <a:gd name="connsiteY17" fmla="*/ 0 h 5023811"/>
                      <a:gd name="connsiteX18" fmla="*/ 8961120 w 10542494"/>
                      <a:gd name="connsiteY18" fmla="*/ 0 h 5023811"/>
                      <a:gd name="connsiteX19" fmla="*/ 9546814 w 10542494"/>
                      <a:gd name="connsiteY19" fmla="*/ 0 h 5023811"/>
                      <a:gd name="connsiteX20" fmla="*/ 10027083 w 10542494"/>
                      <a:gd name="connsiteY20" fmla="*/ 0 h 5023811"/>
                      <a:gd name="connsiteX21" fmla="*/ 10542494 w 10542494"/>
                      <a:gd name="connsiteY21" fmla="*/ 0 h 5023811"/>
                      <a:gd name="connsiteX22" fmla="*/ 10542494 w 10542494"/>
                      <a:gd name="connsiteY22" fmla="*/ 407487 h 5023811"/>
                      <a:gd name="connsiteX23" fmla="*/ 10542494 w 10542494"/>
                      <a:gd name="connsiteY23" fmla="*/ 915450 h 5023811"/>
                      <a:gd name="connsiteX24" fmla="*/ 10542494 w 10542494"/>
                      <a:gd name="connsiteY24" fmla="*/ 1574127 h 5023811"/>
                      <a:gd name="connsiteX25" fmla="*/ 10542494 w 10542494"/>
                      <a:gd name="connsiteY25" fmla="*/ 2082091 h 5023811"/>
                      <a:gd name="connsiteX26" fmla="*/ 10542494 w 10542494"/>
                      <a:gd name="connsiteY26" fmla="*/ 2539816 h 5023811"/>
                      <a:gd name="connsiteX27" fmla="*/ 10542494 w 10542494"/>
                      <a:gd name="connsiteY27" fmla="*/ 3098017 h 5023811"/>
                      <a:gd name="connsiteX28" fmla="*/ 10542494 w 10542494"/>
                      <a:gd name="connsiteY28" fmla="*/ 3756694 h 5023811"/>
                      <a:gd name="connsiteX29" fmla="*/ 10542494 w 10542494"/>
                      <a:gd name="connsiteY29" fmla="*/ 4415372 h 5023811"/>
                      <a:gd name="connsiteX30" fmla="*/ 10542494 w 10542494"/>
                      <a:gd name="connsiteY30" fmla="*/ 5023811 h 5023811"/>
                      <a:gd name="connsiteX31" fmla="*/ 9745950 w 10542494"/>
                      <a:gd name="connsiteY31" fmla="*/ 5023811 h 5023811"/>
                      <a:gd name="connsiteX32" fmla="*/ 9054831 w 10542494"/>
                      <a:gd name="connsiteY32" fmla="*/ 5023811 h 5023811"/>
                      <a:gd name="connsiteX33" fmla="*/ 8679987 w 10542494"/>
                      <a:gd name="connsiteY33" fmla="*/ 5023811 h 5023811"/>
                      <a:gd name="connsiteX34" fmla="*/ 8305142 w 10542494"/>
                      <a:gd name="connsiteY34" fmla="*/ 5023811 h 5023811"/>
                      <a:gd name="connsiteX35" fmla="*/ 7614023 w 10542494"/>
                      <a:gd name="connsiteY35" fmla="*/ 5023811 h 5023811"/>
                      <a:gd name="connsiteX36" fmla="*/ 7133754 w 10542494"/>
                      <a:gd name="connsiteY36" fmla="*/ 5023811 h 5023811"/>
                      <a:gd name="connsiteX37" fmla="*/ 6758910 w 10542494"/>
                      <a:gd name="connsiteY37" fmla="*/ 5023811 h 5023811"/>
                      <a:gd name="connsiteX38" fmla="*/ 6173216 w 10542494"/>
                      <a:gd name="connsiteY38" fmla="*/ 5023811 h 5023811"/>
                      <a:gd name="connsiteX39" fmla="*/ 5903797 w 10542494"/>
                      <a:gd name="connsiteY39" fmla="*/ 5023811 h 5023811"/>
                      <a:gd name="connsiteX40" fmla="*/ 5634377 w 10542494"/>
                      <a:gd name="connsiteY40" fmla="*/ 5023811 h 5023811"/>
                      <a:gd name="connsiteX41" fmla="*/ 4943258 w 10542494"/>
                      <a:gd name="connsiteY41" fmla="*/ 5023811 h 5023811"/>
                      <a:gd name="connsiteX42" fmla="*/ 4252139 w 10542494"/>
                      <a:gd name="connsiteY42" fmla="*/ 5023811 h 5023811"/>
                      <a:gd name="connsiteX43" fmla="*/ 3666445 w 10542494"/>
                      <a:gd name="connsiteY43" fmla="*/ 5023811 h 5023811"/>
                      <a:gd name="connsiteX44" fmla="*/ 3291601 w 10542494"/>
                      <a:gd name="connsiteY44" fmla="*/ 5023811 h 5023811"/>
                      <a:gd name="connsiteX45" fmla="*/ 2811332 w 10542494"/>
                      <a:gd name="connsiteY45" fmla="*/ 5023811 h 5023811"/>
                      <a:gd name="connsiteX46" fmla="*/ 2436488 w 10542494"/>
                      <a:gd name="connsiteY46" fmla="*/ 5023811 h 5023811"/>
                      <a:gd name="connsiteX47" fmla="*/ 1956218 w 10542494"/>
                      <a:gd name="connsiteY47" fmla="*/ 5023811 h 5023811"/>
                      <a:gd name="connsiteX48" fmla="*/ 1370524 w 10542494"/>
                      <a:gd name="connsiteY48" fmla="*/ 5023811 h 5023811"/>
                      <a:gd name="connsiteX49" fmla="*/ 784830 w 10542494"/>
                      <a:gd name="connsiteY49" fmla="*/ 5023811 h 5023811"/>
                      <a:gd name="connsiteX50" fmla="*/ 0 w 10542494"/>
                      <a:gd name="connsiteY50" fmla="*/ 5023811 h 5023811"/>
                      <a:gd name="connsiteX51" fmla="*/ 0 w 10542494"/>
                      <a:gd name="connsiteY51" fmla="*/ 4465610 h 5023811"/>
                      <a:gd name="connsiteX52" fmla="*/ 0 w 10542494"/>
                      <a:gd name="connsiteY52" fmla="*/ 3857170 h 5023811"/>
                      <a:gd name="connsiteX53" fmla="*/ 0 w 10542494"/>
                      <a:gd name="connsiteY53" fmla="*/ 3198493 h 5023811"/>
                      <a:gd name="connsiteX54" fmla="*/ 0 w 10542494"/>
                      <a:gd name="connsiteY54" fmla="*/ 2740768 h 5023811"/>
                      <a:gd name="connsiteX55" fmla="*/ 0 w 10542494"/>
                      <a:gd name="connsiteY55" fmla="*/ 2283043 h 5023811"/>
                      <a:gd name="connsiteX56" fmla="*/ 0 w 10542494"/>
                      <a:gd name="connsiteY56" fmla="*/ 1875556 h 5023811"/>
                      <a:gd name="connsiteX57" fmla="*/ 0 w 10542494"/>
                      <a:gd name="connsiteY57" fmla="*/ 1417831 h 5023811"/>
                      <a:gd name="connsiteX58" fmla="*/ 0 w 10542494"/>
                      <a:gd name="connsiteY58" fmla="*/ 859630 h 5023811"/>
                      <a:gd name="connsiteX59" fmla="*/ 0 w 10542494"/>
                      <a:gd name="connsiteY59" fmla="*/ 0 h 5023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0542494" h="5023811" fill="none" extrusionOk="0">
                        <a:moveTo>
                          <a:pt x="0" y="0"/>
                        </a:moveTo>
                        <a:cubicBezTo>
                          <a:pt x="121235" y="-31130"/>
                          <a:pt x="210479" y="6729"/>
                          <a:pt x="269419" y="0"/>
                        </a:cubicBezTo>
                        <a:cubicBezTo>
                          <a:pt x="328359" y="-6729"/>
                          <a:pt x="510163" y="19893"/>
                          <a:pt x="749688" y="0"/>
                        </a:cubicBezTo>
                        <a:cubicBezTo>
                          <a:pt x="989213" y="-19893"/>
                          <a:pt x="1264983" y="34624"/>
                          <a:pt x="1440808" y="0"/>
                        </a:cubicBezTo>
                        <a:cubicBezTo>
                          <a:pt x="1616633" y="-34624"/>
                          <a:pt x="1594479" y="10794"/>
                          <a:pt x="1710227" y="0"/>
                        </a:cubicBezTo>
                        <a:cubicBezTo>
                          <a:pt x="1825975" y="-10794"/>
                          <a:pt x="2277235" y="47164"/>
                          <a:pt x="2506771" y="0"/>
                        </a:cubicBezTo>
                        <a:cubicBezTo>
                          <a:pt x="2736307" y="-47164"/>
                          <a:pt x="2842167" y="11605"/>
                          <a:pt x="2987040" y="0"/>
                        </a:cubicBezTo>
                        <a:cubicBezTo>
                          <a:pt x="3131913" y="-11605"/>
                          <a:pt x="3267870" y="38020"/>
                          <a:pt x="3361884" y="0"/>
                        </a:cubicBezTo>
                        <a:cubicBezTo>
                          <a:pt x="3455898" y="-38020"/>
                          <a:pt x="3804694" y="2404"/>
                          <a:pt x="4053003" y="0"/>
                        </a:cubicBezTo>
                        <a:cubicBezTo>
                          <a:pt x="4301312" y="-2404"/>
                          <a:pt x="4436546" y="28238"/>
                          <a:pt x="4638697" y="0"/>
                        </a:cubicBezTo>
                        <a:cubicBezTo>
                          <a:pt x="4840848" y="-28238"/>
                          <a:pt x="5002085" y="48552"/>
                          <a:pt x="5224391" y="0"/>
                        </a:cubicBezTo>
                        <a:cubicBezTo>
                          <a:pt x="5446697" y="-48552"/>
                          <a:pt x="5563393" y="26583"/>
                          <a:pt x="5704661" y="0"/>
                        </a:cubicBezTo>
                        <a:cubicBezTo>
                          <a:pt x="5845929" y="-26583"/>
                          <a:pt x="6152108" y="16348"/>
                          <a:pt x="6290355" y="0"/>
                        </a:cubicBezTo>
                        <a:cubicBezTo>
                          <a:pt x="6428602" y="-16348"/>
                          <a:pt x="6500515" y="24409"/>
                          <a:pt x="6665199" y="0"/>
                        </a:cubicBezTo>
                        <a:cubicBezTo>
                          <a:pt x="6829883" y="-24409"/>
                          <a:pt x="6874257" y="26221"/>
                          <a:pt x="6934618" y="0"/>
                        </a:cubicBezTo>
                        <a:cubicBezTo>
                          <a:pt x="6994979" y="-26221"/>
                          <a:pt x="7287392" y="31294"/>
                          <a:pt x="7520312" y="0"/>
                        </a:cubicBezTo>
                        <a:cubicBezTo>
                          <a:pt x="7753232" y="-31294"/>
                          <a:pt x="7720177" y="18117"/>
                          <a:pt x="7789732" y="0"/>
                        </a:cubicBezTo>
                        <a:cubicBezTo>
                          <a:pt x="7859287" y="-18117"/>
                          <a:pt x="8090431" y="10343"/>
                          <a:pt x="8270001" y="0"/>
                        </a:cubicBezTo>
                        <a:cubicBezTo>
                          <a:pt x="8449571" y="-10343"/>
                          <a:pt x="8643911" y="42544"/>
                          <a:pt x="8961120" y="0"/>
                        </a:cubicBezTo>
                        <a:cubicBezTo>
                          <a:pt x="9278329" y="-42544"/>
                          <a:pt x="9273176" y="62767"/>
                          <a:pt x="9546814" y="0"/>
                        </a:cubicBezTo>
                        <a:cubicBezTo>
                          <a:pt x="9820452" y="-62767"/>
                          <a:pt x="9917725" y="38941"/>
                          <a:pt x="10027083" y="0"/>
                        </a:cubicBezTo>
                        <a:cubicBezTo>
                          <a:pt x="10136441" y="-38941"/>
                          <a:pt x="10432526" y="21558"/>
                          <a:pt x="10542494" y="0"/>
                        </a:cubicBezTo>
                        <a:cubicBezTo>
                          <a:pt x="10571253" y="147397"/>
                          <a:pt x="10538813" y="258297"/>
                          <a:pt x="10542494" y="407487"/>
                        </a:cubicBezTo>
                        <a:cubicBezTo>
                          <a:pt x="10546175" y="556677"/>
                          <a:pt x="10541169" y="756695"/>
                          <a:pt x="10542494" y="915450"/>
                        </a:cubicBezTo>
                        <a:cubicBezTo>
                          <a:pt x="10543819" y="1074205"/>
                          <a:pt x="10518698" y="1395369"/>
                          <a:pt x="10542494" y="1574127"/>
                        </a:cubicBezTo>
                        <a:cubicBezTo>
                          <a:pt x="10566290" y="1752885"/>
                          <a:pt x="10515889" y="1955629"/>
                          <a:pt x="10542494" y="2082091"/>
                        </a:cubicBezTo>
                        <a:cubicBezTo>
                          <a:pt x="10569099" y="2208553"/>
                          <a:pt x="10538952" y="2439820"/>
                          <a:pt x="10542494" y="2539816"/>
                        </a:cubicBezTo>
                        <a:cubicBezTo>
                          <a:pt x="10546036" y="2639812"/>
                          <a:pt x="10513265" y="2836334"/>
                          <a:pt x="10542494" y="3098017"/>
                        </a:cubicBezTo>
                        <a:cubicBezTo>
                          <a:pt x="10571723" y="3359700"/>
                          <a:pt x="10511261" y="3488719"/>
                          <a:pt x="10542494" y="3756694"/>
                        </a:cubicBezTo>
                        <a:cubicBezTo>
                          <a:pt x="10573727" y="4024669"/>
                          <a:pt x="10491535" y="4172755"/>
                          <a:pt x="10542494" y="4415372"/>
                        </a:cubicBezTo>
                        <a:cubicBezTo>
                          <a:pt x="10593453" y="4657989"/>
                          <a:pt x="10517590" y="4721703"/>
                          <a:pt x="10542494" y="5023811"/>
                        </a:cubicBezTo>
                        <a:cubicBezTo>
                          <a:pt x="10204892" y="5104112"/>
                          <a:pt x="10128638" y="4944058"/>
                          <a:pt x="9745950" y="5023811"/>
                        </a:cubicBezTo>
                        <a:cubicBezTo>
                          <a:pt x="9363262" y="5103564"/>
                          <a:pt x="9213832" y="4974589"/>
                          <a:pt x="9054831" y="5023811"/>
                        </a:cubicBezTo>
                        <a:cubicBezTo>
                          <a:pt x="8895830" y="5073033"/>
                          <a:pt x="8829460" y="5009417"/>
                          <a:pt x="8679987" y="5023811"/>
                        </a:cubicBezTo>
                        <a:cubicBezTo>
                          <a:pt x="8530514" y="5038205"/>
                          <a:pt x="8417247" y="5013634"/>
                          <a:pt x="8305142" y="5023811"/>
                        </a:cubicBezTo>
                        <a:cubicBezTo>
                          <a:pt x="8193037" y="5033988"/>
                          <a:pt x="7762546" y="5008916"/>
                          <a:pt x="7614023" y="5023811"/>
                        </a:cubicBezTo>
                        <a:cubicBezTo>
                          <a:pt x="7465500" y="5038706"/>
                          <a:pt x="7285670" y="5012944"/>
                          <a:pt x="7133754" y="5023811"/>
                        </a:cubicBezTo>
                        <a:cubicBezTo>
                          <a:pt x="6981838" y="5034678"/>
                          <a:pt x="6908130" y="5022710"/>
                          <a:pt x="6758910" y="5023811"/>
                        </a:cubicBezTo>
                        <a:cubicBezTo>
                          <a:pt x="6609690" y="5024912"/>
                          <a:pt x="6323693" y="5005941"/>
                          <a:pt x="6173216" y="5023811"/>
                        </a:cubicBezTo>
                        <a:cubicBezTo>
                          <a:pt x="6022739" y="5041681"/>
                          <a:pt x="5973908" y="5002071"/>
                          <a:pt x="5903797" y="5023811"/>
                        </a:cubicBezTo>
                        <a:cubicBezTo>
                          <a:pt x="5833686" y="5045551"/>
                          <a:pt x="5744939" y="5022536"/>
                          <a:pt x="5634377" y="5023811"/>
                        </a:cubicBezTo>
                        <a:cubicBezTo>
                          <a:pt x="5523815" y="5025086"/>
                          <a:pt x="5278337" y="4989322"/>
                          <a:pt x="4943258" y="5023811"/>
                        </a:cubicBezTo>
                        <a:cubicBezTo>
                          <a:pt x="4608179" y="5058300"/>
                          <a:pt x="4484946" y="4971262"/>
                          <a:pt x="4252139" y="5023811"/>
                        </a:cubicBezTo>
                        <a:cubicBezTo>
                          <a:pt x="4019332" y="5076360"/>
                          <a:pt x="3945440" y="4987719"/>
                          <a:pt x="3666445" y="5023811"/>
                        </a:cubicBezTo>
                        <a:cubicBezTo>
                          <a:pt x="3387450" y="5059903"/>
                          <a:pt x="3430403" y="4990800"/>
                          <a:pt x="3291601" y="5023811"/>
                        </a:cubicBezTo>
                        <a:cubicBezTo>
                          <a:pt x="3152799" y="5056822"/>
                          <a:pt x="2961464" y="4970300"/>
                          <a:pt x="2811332" y="5023811"/>
                        </a:cubicBezTo>
                        <a:cubicBezTo>
                          <a:pt x="2661200" y="5077322"/>
                          <a:pt x="2552034" y="4979289"/>
                          <a:pt x="2436488" y="5023811"/>
                        </a:cubicBezTo>
                        <a:cubicBezTo>
                          <a:pt x="2320942" y="5068333"/>
                          <a:pt x="2149704" y="4991900"/>
                          <a:pt x="1956218" y="5023811"/>
                        </a:cubicBezTo>
                        <a:cubicBezTo>
                          <a:pt x="1762732" y="5055722"/>
                          <a:pt x="1634342" y="5014074"/>
                          <a:pt x="1370524" y="5023811"/>
                        </a:cubicBezTo>
                        <a:cubicBezTo>
                          <a:pt x="1106706" y="5033548"/>
                          <a:pt x="1062567" y="5023796"/>
                          <a:pt x="784830" y="5023811"/>
                        </a:cubicBezTo>
                        <a:cubicBezTo>
                          <a:pt x="507093" y="5023826"/>
                          <a:pt x="219104" y="4948423"/>
                          <a:pt x="0" y="5023811"/>
                        </a:cubicBezTo>
                        <a:cubicBezTo>
                          <a:pt x="-8063" y="4890074"/>
                          <a:pt x="39163" y="4622269"/>
                          <a:pt x="0" y="4465610"/>
                        </a:cubicBezTo>
                        <a:cubicBezTo>
                          <a:pt x="-39163" y="4308951"/>
                          <a:pt x="7341" y="3986722"/>
                          <a:pt x="0" y="3857170"/>
                        </a:cubicBezTo>
                        <a:cubicBezTo>
                          <a:pt x="-7341" y="3727618"/>
                          <a:pt x="50837" y="3420835"/>
                          <a:pt x="0" y="3198493"/>
                        </a:cubicBezTo>
                        <a:cubicBezTo>
                          <a:pt x="-50837" y="2976151"/>
                          <a:pt x="41605" y="2891774"/>
                          <a:pt x="0" y="2740768"/>
                        </a:cubicBezTo>
                        <a:cubicBezTo>
                          <a:pt x="-41605" y="2589762"/>
                          <a:pt x="3358" y="2469046"/>
                          <a:pt x="0" y="2283043"/>
                        </a:cubicBezTo>
                        <a:cubicBezTo>
                          <a:pt x="-3358" y="2097041"/>
                          <a:pt x="43057" y="2055967"/>
                          <a:pt x="0" y="1875556"/>
                        </a:cubicBezTo>
                        <a:cubicBezTo>
                          <a:pt x="-43057" y="1695145"/>
                          <a:pt x="45176" y="1518360"/>
                          <a:pt x="0" y="1417831"/>
                        </a:cubicBezTo>
                        <a:cubicBezTo>
                          <a:pt x="-45176" y="1317302"/>
                          <a:pt x="25577" y="1135051"/>
                          <a:pt x="0" y="859630"/>
                        </a:cubicBezTo>
                        <a:cubicBezTo>
                          <a:pt x="-25577" y="584209"/>
                          <a:pt x="44098" y="189895"/>
                          <a:pt x="0" y="0"/>
                        </a:cubicBezTo>
                        <a:close/>
                      </a:path>
                      <a:path w="10542494" h="5023811" stroke="0" extrusionOk="0">
                        <a:moveTo>
                          <a:pt x="0" y="0"/>
                        </a:moveTo>
                        <a:cubicBezTo>
                          <a:pt x="196072" y="-46633"/>
                          <a:pt x="512736" y="62258"/>
                          <a:pt x="691119" y="0"/>
                        </a:cubicBezTo>
                        <a:cubicBezTo>
                          <a:pt x="869502" y="-62258"/>
                          <a:pt x="1048577" y="5836"/>
                          <a:pt x="1382238" y="0"/>
                        </a:cubicBezTo>
                        <a:cubicBezTo>
                          <a:pt x="1715899" y="-5836"/>
                          <a:pt x="1801039" y="5740"/>
                          <a:pt x="1967932" y="0"/>
                        </a:cubicBezTo>
                        <a:cubicBezTo>
                          <a:pt x="2134825" y="-5740"/>
                          <a:pt x="2256364" y="25767"/>
                          <a:pt x="2342776" y="0"/>
                        </a:cubicBezTo>
                        <a:cubicBezTo>
                          <a:pt x="2429188" y="-25767"/>
                          <a:pt x="2646839" y="27588"/>
                          <a:pt x="2823046" y="0"/>
                        </a:cubicBezTo>
                        <a:cubicBezTo>
                          <a:pt x="2999253" y="-27588"/>
                          <a:pt x="3205936" y="2172"/>
                          <a:pt x="3303315" y="0"/>
                        </a:cubicBezTo>
                        <a:cubicBezTo>
                          <a:pt x="3400694" y="-2172"/>
                          <a:pt x="3474519" y="18604"/>
                          <a:pt x="3572734" y="0"/>
                        </a:cubicBezTo>
                        <a:cubicBezTo>
                          <a:pt x="3670949" y="-18604"/>
                          <a:pt x="3987210" y="2766"/>
                          <a:pt x="4263853" y="0"/>
                        </a:cubicBezTo>
                        <a:cubicBezTo>
                          <a:pt x="4540496" y="-2766"/>
                          <a:pt x="4573127" y="3710"/>
                          <a:pt x="4849547" y="0"/>
                        </a:cubicBezTo>
                        <a:cubicBezTo>
                          <a:pt x="5125967" y="-3710"/>
                          <a:pt x="5369908" y="74452"/>
                          <a:pt x="5540666" y="0"/>
                        </a:cubicBezTo>
                        <a:cubicBezTo>
                          <a:pt x="5711424" y="-74452"/>
                          <a:pt x="6076293" y="34266"/>
                          <a:pt x="6337210" y="0"/>
                        </a:cubicBezTo>
                        <a:cubicBezTo>
                          <a:pt x="6598127" y="-34266"/>
                          <a:pt x="6834968" y="4331"/>
                          <a:pt x="7028329" y="0"/>
                        </a:cubicBezTo>
                        <a:cubicBezTo>
                          <a:pt x="7221690" y="-4331"/>
                          <a:pt x="7246421" y="36696"/>
                          <a:pt x="7403174" y="0"/>
                        </a:cubicBezTo>
                        <a:cubicBezTo>
                          <a:pt x="7559928" y="-36696"/>
                          <a:pt x="7671626" y="895"/>
                          <a:pt x="7778018" y="0"/>
                        </a:cubicBezTo>
                        <a:cubicBezTo>
                          <a:pt x="7884410" y="-895"/>
                          <a:pt x="8030605" y="56344"/>
                          <a:pt x="8258287" y="0"/>
                        </a:cubicBezTo>
                        <a:cubicBezTo>
                          <a:pt x="8485969" y="-56344"/>
                          <a:pt x="8615850" y="29995"/>
                          <a:pt x="8738556" y="0"/>
                        </a:cubicBezTo>
                        <a:cubicBezTo>
                          <a:pt x="8861262" y="-29995"/>
                          <a:pt x="9370204" y="38234"/>
                          <a:pt x="9535100" y="0"/>
                        </a:cubicBezTo>
                        <a:cubicBezTo>
                          <a:pt x="9699996" y="-38234"/>
                          <a:pt x="9835738" y="14540"/>
                          <a:pt x="10015369" y="0"/>
                        </a:cubicBezTo>
                        <a:cubicBezTo>
                          <a:pt x="10195000" y="-14540"/>
                          <a:pt x="10327254" y="5736"/>
                          <a:pt x="10542494" y="0"/>
                        </a:cubicBezTo>
                        <a:cubicBezTo>
                          <a:pt x="10586646" y="216054"/>
                          <a:pt x="10507682" y="351397"/>
                          <a:pt x="10542494" y="507963"/>
                        </a:cubicBezTo>
                        <a:cubicBezTo>
                          <a:pt x="10577306" y="664529"/>
                          <a:pt x="10490468" y="767173"/>
                          <a:pt x="10542494" y="965688"/>
                        </a:cubicBezTo>
                        <a:cubicBezTo>
                          <a:pt x="10594520" y="1164204"/>
                          <a:pt x="10501273" y="1238553"/>
                          <a:pt x="10542494" y="1373175"/>
                        </a:cubicBezTo>
                        <a:cubicBezTo>
                          <a:pt x="10583715" y="1507797"/>
                          <a:pt x="10492334" y="1789868"/>
                          <a:pt x="10542494" y="1931376"/>
                        </a:cubicBezTo>
                        <a:cubicBezTo>
                          <a:pt x="10592654" y="2072884"/>
                          <a:pt x="10482172" y="2375659"/>
                          <a:pt x="10542494" y="2539816"/>
                        </a:cubicBezTo>
                        <a:cubicBezTo>
                          <a:pt x="10602816" y="2703973"/>
                          <a:pt x="10529244" y="2914163"/>
                          <a:pt x="10542494" y="3047779"/>
                        </a:cubicBezTo>
                        <a:cubicBezTo>
                          <a:pt x="10555744" y="3181395"/>
                          <a:pt x="10496419" y="3533324"/>
                          <a:pt x="10542494" y="3706456"/>
                        </a:cubicBezTo>
                        <a:cubicBezTo>
                          <a:pt x="10588569" y="3879588"/>
                          <a:pt x="10531774" y="3970185"/>
                          <a:pt x="10542494" y="4113943"/>
                        </a:cubicBezTo>
                        <a:cubicBezTo>
                          <a:pt x="10553214" y="4257701"/>
                          <a:pt x="10468330" y="4750456"/>
                          <a:pt x="10542494" y="5023811"/>
                        </a:cubicBezTo>
                        <a:cubicBezTo>
                          <a:pt x="10411775" y="5057358"/>
                          <a:pt x="10248396" y="4980339"/>
                          <a:pt x="10167650" y="5023811"/>
                        </a:cubicBezTo>
                        <a:cubicBezTo>
                          <a:pt x="10086904" y="5067283"/>
                          <a:pt x="9894341" y="5015252"/>
                          <a:pt x="9792806" y="5023811"/>
                        </a:cubicBezTo>
                        <a:cubicBezTo>
                          <a:pt x="9691271" y="5032370"/>
                          <a:pt x="9606882" y="5016663"/>
                          <a:pt x="9523386" y="5023811"/>
                        </a:cubicBezTo>
                        <a:cubicBezTo>
                          <a:pt x="9439890" y="5030959"/>
                          <a:pt x="9111161" y="5004805"/>
                          <a:pt x="8726842" y="5023811"/>
                        </a:cubicBezTo>
                        <a:cubicBezTo>
                          <a:pt x="8342523" y="5042817"/>
                          <a:pt x="8343383" y="5011100"/>
                          <a:pt x="8246573" y="5023811"/>
                        </a:cubicBezTo>
                        <a:cubicBezTo>
                          <a:pt x="8149763" y="5036522"/>
                          <a:pt x="7855507" y="4991011"/>
                          <a:pt x="7555454" y="5023811"/>
                        </a:cubicBezTo>
                        <a:cubicBezTo>
                          <a:pt x="7255401" y="5056611"/>
                          <a:pt x="7157033" y="4943299"/>
                          <a:pt x="6758910" y="5023811"/>
                        </a:cubicBezTo>
                        <a:cubicBezTo>
                          <a:pt x="6360787" y="5104323"/>
                          <a:pt x="6566631" y="4991986"/>
                          <a:pt x="6489491" y="5023811"/>
                        </a:cubicBezTo>
                        <a:cubicBezTo>
                          <a:pt x="6412351" y="5055636"/>
                          <a:pt x="6189122" y="4955184"/>
                          <a:pt x="5903797" y="5023811"/>
                        </a:cubicBezTo>
                        <a:cubicBezTo>
                          <a:pt x="5618472" y="5092438"/>
                          <a:pt x="5420766" y="4945065"/>
                          <a:pt x="5212678" y="5023811"/>
                        </a:cubicBezTo>
                        <a:cubicBezTo>
                          <a:pt x="5004590" y="5102557"/>
                          <a:pt x="4682057" y="5006025"/>
                          <a:pt x="4521559" y="5023811"/>
                        </a:cubicBezTo>
                        <a:cubicBezTo>
                          <a:pt x="4361061" y="5041597"/>
                          <a:pt x="4301784" y="4995184"/>
                          <a:pt x="4146714" y="5023811"/>
                        </a:cubicBezTo>
                        <a:cubicBezTo>
                          <a:pt x="3991644" y="5052438"/>
                          <a:pt x="3727450" y="5012580"/>
                          <a:pt x="3561020" y="5023811"/>
                        </a:cubicBezTo>
                        <a:cubicBezTo>
                          <a:pt x="3394590" y="5035042"/>
                          <a:pt x="3335182" y="5003414"/>
                          <a:pt x="3186176" y="5023811"/>
                        </a:cubicBezTo>
                        <a:cubicBezTo>
                          <a:pt x="3037170" y="5044208"/>
                          <a:pt x="2759254" y="4996524"/>
                          <a:pt x="2600482" y="5023811"/>
                        </a:cubicBezTo>
                        <a:cubicBezTo>
                          <a:pt x="2441710" y="5051098"/>
                          <a:pt x="2173813" y="5000920"/>
                          <a:pt x="1909363" y="5023811"/>
                        </a:cubicBezTo>
                        <a:cubicBezTo>
                          <a:pt x="1644913" y="5046702"/>
                          <a:pt x="1609762" y="4985871"/>
                          <a:pt x="1323669" y="5023811"/>
                        </a:cubicBezTo>
                        <a:cubicBezTo>
                          <a:pt x="1037576" y="5061751"/>
                          <a:pt x="879343" y="4959166"/>
                          <a:pt x="527125" y="5023811"/>
                        </a:cubicBezTo>
                        <a:cubicBezTo>
                          <a:pt x="174907" y="5088456"/>
                          <a:pt x="108539" y="4988553"/>
                          <a:pt x="0" y="5023811"/>
                        </a:cubicBezTo>
                        <a:cubicBezTo>
                          <a:pt x="-37899" y="4857842"/>
                          <a:pt x="25262" y="4623335"/>
                          <a:pt x="0" y="4365134"/>
                        </a:cubicBezTo>
                        <a:cubicBezTo>
                          <a:pt x="-25262" y="4106933"/>
                          <a:pt x="64168" y="3998278"/>
                          <a:pt x="0" y="3806932"/>
                        </a:cubicBezTo>
                        <a:cubicBezTo>
                          <a:pt x="-64168" y="3615586"/>
                          <a:pt x="49411" y="3523302"/>
                          <a:pt x="0" y="3298969"/>
                        </a:cubicBezTo>
                        <a:cubicBezTo>
                          <a:pt x="-49411" y="3074636"/>
                          <a:pt x="48130" y="2942888"/>
                          <a:pt x="0" y="2640292"/>
                        </a:cubicBezTo>
                        <a:cubicBezTo>
                          <a:pt x="-48130" y="2337696"/>
                          <a:pt x="19403" y="2416478"/>
                          <a:pt x="0" y="2232805"/>
                        </a:cubicBezTo>
                        <a:cubicBezTo>
                          <a:pt x="-19403" y="2049132"/>
                          <a:pt x="35104" y="1965581"/>
                          <a:pt x="0" y="1825318"/>
                        </a:cubicBezTo>
                        <a:cubicBezTo>
                          <a:pt x="-35104" y="1685055"/>
                          <a:pt x="23765" y="1529586"/>
                          <a:pt x="0" y="1267117"/>
                        </a:cubicBezTo>
                        <a:cubicBezTo>
                          <a:pt x="-23765" y="1004648"/>
                          <a:pt x="40879" y="853208"/>
                          <a:pt x="0" y="608439"/>
                        </a:cubicBezTo>
                        <a:cubicBezTo>
                          <a:pt x="-40879" y="363670"/>
                          <a:pt x="49214" y="2141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Bài 3: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Số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4800" dirty="0">
              <a:latin typeface="UTM Cookies" panose="02040603050506020204" pitchFamily="18"/>
            </a:endParaRPr>
          </a:p>
          <a:p>
            <a:pPr>
              <a:lnSpc>
                <a:spcPct val="150000"/>
              </a:lnSpc>
            </a:pPr>
            <a:endParaRPr lang="en-US" sz="4800" dirty="0">
              <a:latin typeface="UTM Cookies" panose="02040603050506020204" pitchFamily="18"/>
            </a:endParaRPr>
          </a:p>
          <a:p>
            <a:pPr>
              <a:lnSpc>
                <a:spcPct val="150000"/>
              </a:lnSpc>
            </a:pPr>
            <a:endParaRPr lang="en-US" sz="4800" dirty="0">
              <a:latin typeface="UTM Cookies" panose="02040603050506020204" pitchFamily="18"/>
            </a:endParaRPr>
          </a:p>
          <a:p>
            <a:pPr>
              <a:lnSpc>
                <a:spcPct val="150000"/>
              </a:lnSpc>
            </a:pPr>
            <a:endParaRPr lang="en-US" sz="4800" dirty="0">
              <a:latin typeface="UTM Cookies" panose="02040603050506020204" pitchFamily="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776" r="5290"/>
          <a:stretch/>
        </p:blipFill>
        <p:spPr>
          <a:xfrm>
            <a:off x="4300723" y="1528854"/>
            <a:ext cx="7434560" cy="2670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1767" y="4419948"/>
            <a:ext cx="103471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bên tạ của mèo cân nặng 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Mèo nâng được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800" b="1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bên tạ của rùa cân nặng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Rùa nâng được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2800" b="1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39541" y="4533709"/>
            <a:ext cx="858970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64266" y="4516416"/>
            <a:ext cx="1096959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9423" y="5179906"/>
            <a:ext cx="1019087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70448" y="5179906"/>
            <a:ext cx="1063458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65922" y="3767955"/>
            <a:ext cx="10347170" cy="65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95175" y="4537065"/>
            <a:ext cx="1019083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</a:rPr>
              <a:t>3 100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64266" y="4515634"/>
            <a:ext cx="1096959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6 200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9423" y="5189058"/>
            <a:ext cx="1096959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1 600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67295" y="5189058"/>
            <a:ext cx="1096959" cy="532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3 200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731" y="244879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bên tạ của mèo nặng: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x 2 + 500 x 2 + 100 = 3 100 (g)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 nâng được: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3 100 x 2 = 6 200 (g)</a:t>
            </a:r>
            <a:endParaRPr lang="vi-VN" sz="24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3731" y="247785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bên tạ của rùa nặng: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+ 500 + 100= 1 600 (g)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nâng được:</a:t>
            </a:r>
          </a:p>
          <a:p>
            <a:r>
              <a:rPr lang="vi-VN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1 600 x 2 = 3 200 (g)</a:t>
            </a:r>
            <a:endParaRPr lang="vi-VN" sz="24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 animBg="1"/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 animBg="1"/>
      <p:bldP spid="8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5000" t="-22000" r="-10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8363A-FB1A-3F47-BB1A-0BB3A5BFFE7E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5061" y="3873614"/>
            <a:ext cx="1806982" cy="311797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9411" y="4621863"/>
            <a:ext cx="8085650" cy="1917355"/>
            <a:chOff x="3184861" y="4169718"/>
            <a:chExt cx="8085650" cy="1917355"/>
          </a:xfrm>
        </p:grpSpPr>
        <p:sp>
          <p:nvSpPr>
            <p:cNvPr id="7" name="Wave 6"/>
            <p:cNvSpPr/>
            <p:nvPr/>
          </p:nvSpPr>
          <p:spPr>
            <a:xfrm>
              <a:off x="3221664" y="4290170"/>
              <a:ext cx="8048847" cy="1796903"/>
            </a:xfrm>
            <a:prstGeom prst="wave">
              <a:avLst>
                <a:gd name="adj1" fmla="val 5399"/>
                <a:gd name="adj2" fmla="val 0"/>
              </a:avLst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HOÀN THÀNH</a:t>
              </a:r>
            </a:p>
          </p:txBody>
        </p:sp>
        <p:pic>
          <p:nvPicPr>
            <p:cNvPr id="8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861" y="4169718"/>
              <a:ext cx="2670778" cy="162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698" y="4290169"/>
              <a:ext cx="2670778" cy="1501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847" y="4314989"/>
              <a:ext cx="2670778" cy="177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CBB86BB-F71E-1E42-B356-7763DC37A42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29966"/>
            <a:ext cx="2285253" cy="1983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709BA4-F7FC-7B48-9AA8-8E354D97E478}"/>
              </a:ext>
            </a:extLst>
          </p:cNvPr>
          <p:cNvSpPr txBox="1"/>
          <p:nvPr/>
        </p:nvSpPr>
        <p:spPr>
          <a:xfrm>
            <a:off x="748180" y="5213799"/>
            <a:ext cx="17750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1418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5000" t="-14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FFCA8-B9C4-5E40-87C3-156920BC8B8E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08" y="3859498"/>
            <a:ext cx="1806982" cy="3117977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269164" y="4735371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770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0" action="ppaction://hlinksldjump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3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zuki" panose="02040603050506020204" pitchFamily="18" charset="0"/>
              </a:rPr>
              <a:t>VUI ĐỐT LỬA TRẠI</a:t>
            </a:r>
            <a:endParaRPr lang="en-US" sz="9600" b="0" cap="none" spc="0" dirty="0">
              <a:ln w="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36883" y="325106"/>
            <a:ext cx="8478870" cy="132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7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7449356" y="1666471"/>
            <a:ext cx="4629908" cy="4629908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1045" y="1921803"/>
            <a:ext cx="4908358" cy="444183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0886" y="2292115"/>
            <a:ext cx="3188677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1      15</a:t>
            </a:r>
          </a:p>
          <a:p>
            <a:pPr algn="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     8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1385" y="2292115"/>
            <a:ext cx="970188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700886" y="4530468"/>
            <a:ext cx="3395114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71002" y="3034726"/>
            <a:ext cx="628698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02724" y="4648057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72227" y="4648056"/>
            <a:ext cx="837493" cy="10401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49325" y="4637929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39450" y="2281988"/>
            <a:ext cx="970188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90789" y="4637930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83738" y="4637929"/>
            <a:ext cx="837493" cy="10401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60836" y="4627802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869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2" grpId="0"/>
      <p:bldP spid="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9360" y="2940634"/>
            <a:ext cx="4265833" cy="426583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36883" y="325106"/>
            <a:ext cx="8478870" cy="132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7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41045" y="1921803"/>
            <a:ext cx="4908358" cy="444183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3881" y="2239615"/>
            <a:ext cx="3134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2    3      </a:t>
            </a:r>
          </a:p>
          <a:p>
            <a:pPr algn="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6      5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57380" y="2260342"/>
            <a:ext cx="895723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700886" y="4530468"/>
            <a:ext cx="33951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71002" y="3070879"/>
            <a:ext cx="6286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79970" y="4648057"/>
            <a:ext cx="805412" cy="10308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25335" y="4648056"/>
            <a:ext cx="837493" cy="10401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86369" y="2298000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79970" y="4740657"/>
            <a:ext cx="806400" cy="7623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86370" y="2282235"/>
            <a:ext cx="805412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25335" y="4691756"/>
            <a:ext cx="837493" cy="7477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56241" y="2283315"/>
            <a:ext cx="896293" cy="10603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5116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 animBg="1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234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642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321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468</m:t>
                        </m:r>
                      </m:oMath>
                    </m:oMathPara>
                  </a14:m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1 234 x 2 = ?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318" y="1991808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2 300</a:t>
              </a: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6 400</a:t>
              </a: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3 200 x 2 = ?</a:t>
            </a:r>
            <a:endParaRPr lang="en-US" sz="7200" b="1" dirty="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89" y="422181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854" y="4350842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188707-BCB0-FC48-9D81-D6C20016F51E}"/>
              </a:ext>
            </a:extLst>
          </p:cNvPr>
          <p:cNvSpPr/>
          <p:nvPr/>
        </p:nvSpPr>
        <p:spPr>
          <a:xfrm>
            <a:off x="555812" y="484094"/>
            <a:ext cx="11134164" cy="6060141"/>
          </a:xfrm>
          <a:prstGeom prst="rect">
            <a:avLst/>
          </a:prstGeom>
          <a:ln>
            <a:prstDash val="dash"/>
            <a:extLst>
              <a:ext uri="{C807C97D-BFC1-408E-A445-0C87EB9F89A2}">
                <ask:lineSketchStyleProps xmlns:ask="http://schemas.microsoft.com/office/drawing/2018/sketchyshapes" sd="901272061">
                  <a:custGeom>
                    <a:avLst/>
                    <a:gdLst>
                      <a:gd name="connsiteX0" fmla="*/ 0 w 11134164"/>
                      <a:gd name="connsiteY0" fmla="*/ 0 h 6060141"/>
                      <a:gd name="connsiteX1" fmla="*/ 474667 w 11134164"/>
                      <a:gd name="connsiteY1" fmla="*/ 0 h 6060141"/>
                      <a:gd name="connsiteX2" fmla="*/ 726651 w 11134164"/>
                      <a:gd name="connsiteY2" fmla="*/ 0 h 6060141"/>
                      <a:gd name="connsiteX3" fmla="*/ 1089976 w 11134164"/>
                      <a:gd name="connsiteY3" fmla="*/ 0 h 6060141"/>
                      <a:gd name="connsiteX4" fmla="*/ 1453301 w 11134164"/>
                      <a:gd name="connsiteY4" fmla="*/ 0 h 6060141"/>
                      <a:gd name="connsiteX5" fmla="*/ 1816627 w 11134164"/>
                      <a:gd name="connsiteY5" fmla="*/ 0 h 6060141"/>
                      <a:gd name="connsiteX6" fmla="*/ 2625319 w 11134164"/>
                      <a:gd name="connsiteY6" fmla="*/ 0 h 6060141"/>
                      <a:gd name="connsiteX7" fmla="*/ 3211327 w 11134164"/>
                      <a:gd name="connsiteY7" fmla="*/ 0 h 6060141"/>
                      <a:gd name="connsiteX8" fmla="*/ 3908678 w 11134164"/>
                      <a:gd name="connsiteY8" fmla="*/ 0 h 6060141"/>
                      <a:gd name="connsiteX9" fmla="*/ 4717369 w 11134164"/>
                      <a:gd name="connsiteY9" fmla="*/ 0 h 6060141"/>
                      <a:gd name="connsiteX10" fmla="*/ 5414720 w 11134164"/>
                      <a:gd name="connsiteY10" fmla="*/ 0 h 6060141"/>
                      <a:gd name="connsiteX11" fmla="*/ 5778045 w 11134164"/>
                      <a:gd name="connsiteY11" fmla="*/ 0 h 6060141"/>
                      <a:gd name="connsiteX12" fmla="*/ 6364054 w 11134164"/>
                      <a:gd name="connsiteY12" fmla="*/ 0 h 6060141"/>
                      <a:gd name="connsiteX13" fmla="*/ 6727379 w 11134164"/>
                      <a:gd name="connsiteY13" fmla="*/ 0 h 6060141"/>
                      <a:gd name="connsiteX14" fmla="*/ 7424729 w 11134164"/>
                      <a:gd name="connsiteY14" fmla="*/ 0 h 6060141"/>
                      <a:gd name="connsiteX15" fmla="*/ 7899396 w 11134164"/>
                      <a:gd name="connsiteY15" fmla="*/ 0 h 6060141"/>
                      <a:gd name="connsiteX16" fmla="*/ 8485405 w 11134164"/>
                      <a:gd name="connsiteY16" fmla="*/ 0 h 6060141"/>
                      <a:gd name="connsiteX17" fmla="*/ 8737389 w 11134164"/>
                      <a:gd name="connsiteY17" fmla="*/ 0 h 6060141"/>
                      <a:gd name="connsiteX18" fmla="*/ 9434739 w 11134164"/>
                      <a:gd name="connsiteY18" fmla="*/ 0 h 6060141"/>
                      <a:gd name="connsiteX19" fmla="*/ 10020748 w 11134164"/>
                      <a:gd name="connsiteY19" fmla="*/ 0 h 6060141"/>
                      <a:gd name="connsiteX20" fmla="*/ 10384073 w 11134164"/>
                      <a:gd name="connsiteY20" fmla="*/ 0 h 6060141"/>
                      <a:gd name="connsiteX21" fmla="*/ 11134164 w 11134164"/>
                      <a:gd name="connsiteY21" fmla="*/ 0 h 6060141"/>
                      <a:gd name="connsiteX22" fmla="*/ 11134164 w 11134164"/>
                      <a:gd name="connsiteY22" fmla="*/ 550922 h 6060141"/>
                      <a:gd name="connsiteX23" fmla="*/ 11134164 w 11134164"/>
                      <a:gd name="connsiteY23" fmla="*/ 1101844 h 6060141"/>
                      <a:gd name="connsiteX24" fmla="*/ 11134164 w 11134164"/>
                      <a:gd name="connsiteY24" fmla="*/ 1531563 h 6060141"/>
                      <a:gd name="connsiteX25" fmla="*/ 11134164 w 11134164"/>
                      <a:gd name="connsiteY25" fmla="*/ 1900681 h 6060141"/>
                      <a:gd name="connsiteX26" fmla="*/ 11134164 w 11134164"/>
                      <a:gd name="connsiteY26" fmla="*/ 2330400 h 6060141"/>
                      <a:gd name="connsiteX27" fmla="*/ 11134164 w 11134164"/>
                      <a:gd name="connsiteY27" fmla="*/ 2699517 h 6060141"/>
                      <a:gd name="connsiteX28" fmla="*/ 11134164 w 11134164"/>
                      <a:gd name="connsiteY28" fmla="*/ 3250439 h 6060141"/>
                      <a:gd name="connsiteX29" fmla="*/ 11134164 w 11134164"/>
                      <a:gd name="connsiteY29" fmla="*/ 3861963 h 6060141"/>
                      <a:gd name="connsiteX30" fmla="*/ 11134164 w 11134164"/>
                      <a:gd name="connsiteY30" fmla="*/ 4473486 h 6060141"/>
                      <a:gd name="connsiteX31" fmla="*/ 11134164 w 11134164"/>
                      <a:gd name="connsiteY31" fmla="*/ 4842604 h 6060141"/>
                      <a:gd name="connsiteX32" fmla="*/ 11134164 w 11134164"/>
                      <a:gd name="connsiteY32" fmla="*/ 5393525 h 6060141"/>
                      <a:gd name="connsiteX33" fmla="*/ 11134164 w 11134164"/>
                      <a:gd name="connsiteY33" fmla="*/ 6060141 h 6060141"/>
                      <a:gd name="connsiteX34" fmla="*/ 10770839 w 11134164"/>
                      <a:gd name="connsiteY34" fmla="*/ 6060141 h 6060141"/>
                      <a:gd name="connsiteX35" fmla="*/ 9962147 w 11134164"/>
                      <a:gd name="connsiteY35" fmla="*/ 6060141 h 6060141"/>
                      <a:gd name="connsiteX36" fmla="*/ 9710163 w 11134164"/>
                      <a:gd name="connsiteY36" fmla="*/ 6060141 h 6060141"/>
                      <a:gd name="connsiteX37" fmla="*/ 9458179 w 11134164"/>
                      <a:gd name="connsiteY37" fmla="*/ 6060141 h 6060141"/>
                      <a:gd name="connsiteX38" fmla="*/ 8872171 w 11134164"/>
                      <a:gd name="connsiteY38" fmla="*/ 6060141 h 6060141"/>
                      <a:gd name="connsiteX39" fmla="*/ 8620187 w 11134164"/>
                      <a:gd name="connsiteY39" fmla="*/ 6060141 h 6060141"/>
                      <a:gd name="connsiteX40" fmla="*/ 8368203 w 11134164"/>
                      <a:gd name="connsiteY40" fmla="*/ 6060141 h 6060141"/>
                      <a:gd name="connsiteX41" fmla="*/ 7893536 w 11134164"/>
                      <a:gd name="connsiteY41" fmla="*/ 6060141 h 6060141"/>
                      <a:gd name="connsiteX42" fmla="*/ 7196186 w 11134164"/>
                      <a:gd name="connsiteY42" fmla="*/ 6060141 h 6060141"/>
                      <a:gd name="connsiteX43" fmla="*/ 6387494 w 11134164"/>
                      <a:gd name="connsiteY43" fmla="*/ 6060141 h 6060141"/>
                      <a:gd name="connsiteX44" fmla="*/ 5578802 w 11134164"/>
                      <a:gd name="connsiteY44" fmla="*/ 6060141 h 6060141"/>
                      <a:gd name="connsiteX45" fmla="*/ 5104135 w 11134164"/>
                      <a:gd name="connsiteY45" fmla="*/ 6060141 h 6060141"/>
                      <a:gd name="connsiteX46" fmla="*/ 4518127 w 11134164"/>
                      <a:gd name="connsiteY46" fmla="*/ 6060141 h 6060141"/>
                      <a:gd name="connsiteX47" fmla="*/ 4043460 w 11134164"/>
                      <a:gd name="connsiteY47" fmla="*/ 6060141 h 6060141"/>
                      <a:gd name="connsiteX48" fmla="*/ 3234768 w 11134164"/>
                      <a:gd name="connsiteY48" fmla="*/ 6060141 h 6060141"/>
                      <a:gd name="connsiteX49" fmla="*/ 2871442 w 11134164"/>
                      <a:gd name="connsiteY49" fmla="*/ 6060141 h 6060141"/>
                      <a:gd name="connsiteX50" fmla="*/ 2285434 w 11134164"/>
                      <a:gd name="connsiteY50" fmla="*/ 6060141 h 6060141"/>
                      <a:gd name="connsiteX51" fmla="*/ 2033450 w 11134164"/>
                      <a:gd name="connsiteY51" fmla="*/ 6060141 h 6060141"/>
                      <a:gd name="connsiteX52" fmla="*/ 1670125 w 11134164"/>
                      <a:gd name="connsiteY52" fmla="*/ 6060141 h 6060141"/>
                      <a:gd name="connsiteX53" fmla="*/ 972774 w 11134164"/>
                      <a:gd name="connsiteY53" fmla="*/ 6060141 h 6060141"/>
                      <a:gd name="connsiteX54" fmla="*/ 0 w 11134164"/>
                      <a:gd name="connsiteY54" fmla="*/ 6060141 h 6060141"/>
                      <a:gd name="connsiteX55" fmla="*/ 0 w 11134164"/>
                      <a:gd name="connsiteY55" fmla="*/ 5691023 h 6060141"/>
                      <a:gd name="connsiteX56" fmla="*/ 0 w 11134164"/>
                      <a:gd name="connsiteY56" fmla="*/ 5261304 h 6060141"/>
                      <a:gd name="connsiteX57" fmla="*/ 0 w 11134164"/>
                      <a:gd name="connsiteY57" fmla="*/ 4892187 h 6060141"/>
                      <a:gd name="connsiteX58" fmla="*/ 0 w 11134164"/>
                      <a:gd name="connsiteY58" fmla="*/ 4523069 h 6060141"/>
                      <a:gd name="connsiteX59" fmla="*/ 0 w 11134164"/>
                      <a:gd name="connsiteY59" fmla="*/ 3972147 h 6060141"/>
                      <a:gd name="connsiteX60" fmla="*/ 0 w 11134164"/>
                      <a:gd name="connsiteY60" fmla="*/ 3542428 h 6060141"/>
                      <a:gd name="connsiteX61" fmla="*/ 0 w 11134164"/>
                      <a:gd name="connsiteY61" fmla="*/ 2930905 h 6060141"/>
                      <a:gd name="connsiteX62" fmla="*/ 0 w 11134164"/>
                      <a:gd name="connsiteY62" fmla="*/ 2379983 h 6060141"/>
                      <a:gd name="connsiteX63" fmla="*/ 0 w 11134164"/>
                      <a:gd name="connsiteY63" fmla="*/ 1707858 h 6060141"/>
                      <a:gd name="connsiteX64" fmla="*/ 0 w 11134164"/>
                      <a:gd name="connsiteY64" fmla="*/ 1156936 h 6060141"/>
                      <a:gd name="connsiteX65" fmla="*/ 0 w 11134164"/>
                      <a:gd name="connsiteY65" fmla="*/ 787818 h 6060141"/>
                      <a:gd name="connsiteX66" fmla="*/ 0 w 11134164"/>
                      <a:gd name="connsiteY66" fmla="*/ 0 h 6060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1134164" h="6060141" fill="none" extrusionOk="0">
                        <a:moveTo>
                          <a:pt x="0" y="0"/>
                        </a:moveTo>
                        <a:cubicBezTo>
                          <a:pt x="218615" y="-32791"/>
                          <a:pt x="368696" y="34943"/>
                          <a:pt x="474667" y="0"/>
                        </a:cubicBezTo>
                        <a:cubicBezTo>
                          <a:pt x="580638" y="-34943"/>
                          <a:pt x="631887" y="14004"/>
                          <a:pt x="726651" y="0"/>
                        </a:cubicBezTo>
                        <a:cubicBezTo>
                          <a:pt x="821415" y="-14004"/>
                          <a:pt x="929473" y="6073"/>
                          <a:pt x="1089976" y="0"/>
                        </a:cubicBezTo>
                        <a:cubicBezTo>
                          <a:pt x="1250479" y="-6073"/>
                          <a:pt x="1289283" y="3634"/>
                          <a:pt x="1453301" y="0"/>
                        </a:cubicBezTo>
                        <a:cubicBezTo>
                          <a:pt x="1617319" y="-3634"/>
                          <a:pt x="1693627" y="40319"/>
                          <a:pt x="1816627" y="0"/>
                        </a:cubicBezTo>
                        <a:cubicBezTo>
                          <a:pt x="1939627" y="-40319"/>
                          <a:pt x="2395399" y="96316"/>
                          <a:pt x="2625319" y="0"/>
                        </a:cubicBezTo>
                        <a:cubicBezTo>
                          <a:pt x="2855239" y="-96316"/>
                          <a:pt x="2962362" y="35013"/>
                          <a:pt x="3211327" y="0"/>
                        </a:cubicBezTo>
                        <a:cubicBezTo>
                          <a:pt x="3460292" y="-35013"/>
                          <a:pt x="3736536" y="12147"/>
                          <a:pt x="3908678" y="0"/>
                        </a:cubicBezTo>
                        <a:cubicBezTo>
                          <a:pt x="4080820" y="-12147"/>
                          <a:pt x="4334550" y="4668"/>
                          <a:pt x="4717369" y="0"/>
                        </a:cubicBezTo>
                        <a:cubicBezTo>
                          <a:pt x="5100188" y="-4668"/>
                          <a:pt x="5076786" y="16450"/>
                          <a:pt x="5414720" y="0"/>
                        </a:cubicBezTo>
                        <a:cubicBezTo>
                          <a:pt x="5752654" y="-16450"/>
                          <a:pt x="5643347" y="12230"/>
                          <a:pt x="5778045" y="0"/>
                        </a:cubicBezTo>
                        <a:cubicBezTo>
                          <a:pt x="5912744" y="-12230"/>
                          <a:pt x="6236958" y="27367"/>
                          <a:pt x="6364054" y="0"/>
                        </a:cubicBezTo>
                        <a:cubicBezTo>
                          <a:pt x="6491150" y="-27367"/>
                          <a:pt x="6597808" y="3594"/>
                          <a:pt x="6727379" y="0"/>
                        </a:cubicBezTo>
                        <a:cubicBezTo>
                          <a:pt x="6856950" y="-3594"/>
                          <a:pt x="7189447" y="21391"/>
                          <a:pt x="7424729" y="0"/>
                        </a:cubicBezTo>
                        <a:cubicBezTo>
                          <a:pt x="7660011" y="-21391"/>
                          <a:pt x="7714729" y="5866"/>
                          <a:pt x="7899396" y="0"/>
                        </a:cubicBezTo>
                        <a:cubicBezTo>
                          <a:pt x="8084063" y="-5866"/>
                          <a:pt x="8349911" y="29598"/>
                          <a:pt x="8485405" y="0"/>
                        </a:cubicBezTo>
                        <a:cubicBezTo>
                          <a:pt x="8620899" y="-29598"/>
                          <a:pt x="8667320" y="7077"/>
                          <a:pt x="8737389" y="0"/>
                        </a:cubicBezTo>
                        <a:cubicBezTo>
                          <a:pt x="8807458" y="-7077"/>
                          <a:pt x="9196377" y="62810"/>
                          <a:pt x="9434739" y="0"/>
                        </a:cubicBezTo>
                        <a:cubicBezTo>
                          <a:pt x="9673101" y="-62810"/>
                          <a:pt x="9853620" y="63365"/>
                          <a:pt x="10020748" y="0"/>
                        </a:cubicBezTo>
                        <a:cubicBezTo>
                          <a:pt x="10187876" y="-63365"/>
                          <a:pt x="10204931" y="17851"/>
                          <a:pt x="10384073" y="0"/>
                        </a:cubicBezTo>
                        <a:cubicBezTo>
                          <a:pt x="10563216" y="-17851"/>
                          <a:pt x="10823896" y="79691"/>
                          <a:pt x="11134164" y="0"/>
                        </a:cubicBezTo>
                        <a:cubicBezTo>
                          <a:pt x="11142473" y="231228"/>
                          <a:pt x="11092802" y="343496"/>
                          <a:pt x="11134164" y="550922"/>
                        </a:cubicBezTo>
                        <a:cubicBezTo>
                          <a:pt x="11175526" y="758348"/>
                          <a:pt x="11089043" y="928228"/>
                          <a:pt x="11134164" y="1101844"/>
                        </a:cubicBezTo>
                        <a:cubicBezTo>
                          <a:pt x="11179285" y="1275460"/>
                          <a:pt x="11100800" y="1341033"/>
                          <a:pt x="11134164" y="1531563"/>
                        </a:cubicBezTo>
                        <a:cubicBezTo>
                          <a:pt x="11167528" y="1722093"/>
                          <a:pt x="11111616" y="1759585"/>
                          <a:pt x="11134164" y="1900681"/>
                        </a:cubicBezTo>
                        <a:cubicBezTo>
                          <a:pt x="11156712" y="2041777"/>
                          <a:pt x="11107520" y="2125323"/>
                          <a:pt x="11134164" y="2330400"/>
                        </a:cubicBezTo>
                        <a:cubicBezTo>
                          <a:pt x="11160808" y="2535477"/>
                          <a:pt x="11095295" y="2537009"/>
                          <a:pt x="11134164" y="2699517"/>
                        </a:cubicBezTo>
                        <a:cubicBezTo>
                          <a:pt x="11173033" y="2862025"/>
                          <a:pt x="11069163" y="3105592"/>
                          <a:pt x="11134164" y="3250439"/>
                        </a:cubicBezTo>
                        <a:cubicBezTo>
                          <a:pt x="11199165" y="3395286"/>
                          <a:pt x="11110429" y="3699481"/>
                          <a:pt x="11134164" y="3861963"/>
                        </a:cubicBezTo>
                        <a:cubicBezTo>
                          <a:pt x="11157899" y="4024445"/>
                          <a:pt x="11112113" y="4306245"/>
                          <a:pt x="11134164" y="4473486"/>
                        </a:cubicBezTo>
                        <a:cubicBezTo>
                          <a:pt x="11156215" y="4640727"/>
                          <a:pt x="11131294" y="4707351"/>
                          <a:pt x="11134164" y="4842604"/>
                        </a:cubicBezTo>
                        <a:cubicBezTo>
                          <a:pt x="11137034" y="4977857"/>
                          <a:pt x="11094481" y="5209260"/>
                          <a:pt x="11134164" y="5393525"/>
                        </a:cubicBezTo>
                        <a:cubicBezTo>
                          <a:pt x="11173847" y="5577790"/>
                          <a:pt x="11099481" y="5873796"/>
                          <a:pt x="11134164" y="6060141"/>
                        </a:cubicBezTo>
                        <a:cubicBezTo>
                          <a:pt x="11041463" y="6094764"/>
                          <a:pt x="10941263" y="6025581"/>
                          <a:pt x="10770839" y="6060141"/>
                        </a:cubicBezTo>
                        <a:cubicBezTo>
                          <a:pt x="10600415" y="6094701"/>
                          <a:pt x="10251943" y="5977539"/>
                          <a:pt x="9962147" y="6060141"/>
                        </a:cubicBezTo>
                        <a:cubicBezTo>
                          <a:pt x="9672351" y="6142743"/>
                          <a:pt x="9834786" y="6045795"/>
                          <a:pt x="9710163" y="6060141"/>
                        </a:cubicBezTo>
                        <a:cubicBezTo>
                          <a:pt x="9585540" y="6074487"/>
                          <a:pt x="9521688" y="6050997"/>
                          <a:pt x="9458179" y="6060141"/>
                        </a:cubicBezTo>
                        <a:cubicBezTo>
                          <a:pt x="9394670" y="6069285"/>
                          <a:pt x="9026076" y="6029010"/>
                          <a:pt x="8872171" y="6060141"/>
                        </a:cubicBezTo>
                        <a:cubicBezTo>
                          <a:pt x="8718266" y="6091272"/>
                          <a:pt x="8680227" y="6046657"/>
                          <a:pt x="8620187" y="6060141"/>
                        </a:cubicBezTo>
                        <a:cubicBezTo>
                          <a:pt x="8560147" y="6073625"/>
                          <a:pt x="8462691" y="6038178"/>
                          <a:pt x="8368203" y="6060141"/>
                        </a:cubicBezTo>
                        <a:cubicBezTo>
                          <a:pt x="8273715" y="6082104"/>
                          <a:pt x="8123501" y="6037824"/>
                          <a:pt x="7893536" y="6060141"/>
                        </a:cubicBezTo>
                        <a:cubicBezTo>
                          <a:pt x="7663571" y="6082458"/>
                          <a:pt x="7493969" y="5984072"/>
                          <a:pt x="7196186" y="6060141"/>
                        </a:cubicBezTo>
                        <a:cubicBezTo>
                          <a:pt x="6898403" y="6136210"/>
                          <a:pt x="6596485" y="5993727"/>
                          <a:pt x="6387494" y="6060141"/>
                        </a:cubicBezTo>
                        <a:cubicBezTo>
                          <a:pt x="6178503" y="6126555"/>
                          <a:pt x="5822287" y="5981301"/>
                          <a:pt x="5578802" y="6060141"/>
                        </a:cubicBezTo>
                        <a:cubicBezTo>
                          <a:pt x="5335317" y="6138981"/>
                          <a:pt x="5334974" y="6042283"/>
                          <a:pt x="5104135" y="6060141"/>
                        </a:cubicBezTo>
                        <a:cubicBezTo>
                          <a:pt x="4873296" y="6077999"/>
                          <a:pt x="4779885" y="6011253"/>
                          <a:pt x="4518127" y="6060141"/>
                        </a:cubicBezTo>
                        <a:cubicBezTo>
                          <a:pt x="4256369" y="6109029"/>
                          <a:pt x="4152558" y="6045345"/>
                          <a:pt x="4043460" y="6060141"/>
                        </a:cubicBezTo>
                        <a:cubicBezTo>
                          <a:pt x="3934362" y="6074937"/>
                          <a:pt x="3451031" y="6036614"/>
                          <a:pt x="3234768" y="6060141"/>
                        </a:cubicBezTo>
                        <a:cubicBezTo>
                          <a:pt x="3018505" y="6083668"/>
                          <a:pt x="3002234" y="6024162"/>
                          <a:pt x="2871442" y="6060141"/>
                        </a:cubicBezTo>
                        <a:cubicBezTo>
                          <a:pt x="2740650" y="6096120"/>
                          <a:pt x="2538264" y="6002952"/>
                          <a:pt x="2285434" y="6060141"/>
                        </a:cubicBezTo>
                        <a:cubicBezTo>
                          <a:pt x="2032604" y="6117330"/>
                          <a:pt x="2155195" y="6044359"/>
                          <a:pt x="2033450" y="6060141"/>
                        </a:cubicBezTo>
                        <a:cubicBezTo>
                          <a:pt x="1911705" y="6075923"/>
                          <a:pt x="1767961" y="6056830"/>
                          <a:pt x="1670125" y="6060141"/>
                        </a:cubicBezTo>
                        <a:cubicBezTo>
                          <a:pt x="1572289" y="6063452"/>
                          <a:pt x="1237297" y="6037327"/>
                          <a:pt x="972774" y="6060141"/>
                        </a:cubicBezTo>
                        <a:cubicBezTo>
                          <a:pt x="708251" y="6082955"/>
                          <a:pt x="374327" y="5955213"/>
                          <a:pt x="0" y="6060141"/>
                        </a:cubicBezTo>
                        <a:cubicBezTo>
                          <a:pt x="-10616" y="5892999"/>
                          <a:pt x="7135" y="5871861"/>
                          <a:pt x="0" y="5691023"/>
                        </a:cubicBezTo>
                        <a:cubicBezTo>
                          <a:pt x="-7135" y="5510185"/>
                          <a:pt x="25515" y="5447036"/>
                          <a:pt x="0" y="5261304"/>
                        </a:cubicBezTo>
                        <a:cubicBezTo>
                          <a:pt x="-25515" y="5075572"/>
                          <a:pt x="27238" y="5013693"/>
                          <a:pt x="0" y="4892187"/>
                        </a:cubicBezTo>
                        <a:cubicBezTo>
                          <a:pt x="-27238" y="4770681"/>
                          <a:pt x="23536" y="4699280"/>
                          <a:pt x="0" y="4523069"/>
                        </a:cubicBezTo>
                        <a:cubicBezTo>
                          <a:pt x="-23536" y="4346858"/>
                          <a:pt x="7267" y="4222029"/>
                          <a:pt x="0" y="3972147"/>
                        </a:cubicBezTo>
                        <a:cubicBezTo>
                          <a:pt x="-7267" y="3722265"/>
                          <a:pt x="9300" y="3740108"/>
                          <a:pt x="0" y="3542428"/>
                        </a:cubicBezTo>
                        <a:cubicBezTo>
                          <a:pt x="-9300" y="3344748"/>
                          <a:pt x="50274" y="3157579"/>
                          <a:pt x="0" y="2930905"/>
                        </a:cubicBezTo>
                        <a:cubicBezTo>
                          <a:pt x="-50274" y="2704231"/>
                          <a:pt x="24734" y="2613089"/>
                          <a:pt x="0" y="2379983"/>
                        </a:cubicBezTo>
                        <a:cubicBezTo>
                          <a:pt x="-24734" y="2146877"/>
                          <a:pt x="10690" y="2042027"/>
                          <a:pt x="0" y="1707858"/>
                        </a:cubicBezTo>
                        <a:cubicBezTo>
                          <a:pt x="-10690" y="1373689"/>
                          <a:pt x="62030" y="1394829"/>
                          <a:pt x="0" y="1156936"/>
                        </a:cubicBezTo>
                        <a:cubicBezTo>
                          <a:pt x="-62030" y="919043"/>
                          <a:pt x="20984" y="952932"/>
                          <a:pt x="0" y="787818"/>
                        </a:cubicBezTo>
                        <a:cubicBezTo>
                          <a:pt x="-20984" y="622704"/>
                          <a:pt x="90962" y="167484"/>
                          <a:pt x="0" y="0"/>
                        </a:cubicBezTo>
                        <a:close/>
                      </a:path>
                      <a:path w="11134164" h="6060141" stroke="0" extrusionOk="0">
                        <a:moveTo>
                          <a:pt x="0" y="0"/>
                        </a:moveTo>
                        <a:cubicBezTo>
                          <a:pt x="343589" y="-7521"/>
                          <a:pt x="456683" y="63236"/>
                          <a:pt x="697350" y="0"/>
                        </a:cubicBezTo>
                        <a:cubicBezTo>
                          <a:pt x="938017" y="-63236"/>
                          <a:pt x="952510" y="1817"/>
                          <a:pt x="1060676" y="0"/>
                        </a:cubicBezTo>
                        <a:cubicBezTo>
                          <a:pt x="1168842" y="-1817"/>
                          <a:pt x="1349177" y="33402"/>
                          <a:pt x="1535343" y="0"/>
                        </a:cubicBezTo>
                        <a:cubicBezTo>
                          <a:pt x="1721509" y="-33402"/>
                          <a:pt x="2000427" y="58323"/>
                          <a:pt x="2121351" y="0"/>
                        </a:cubicBezTo>
                        <a:cubicBezTo>
                          <a:pt x="2242275" y="-58323"/>
                          <a:pt x="2662497" y="36503"/>
                          <a:pt x="2930043" y="0"/>
                        </a:cubicBezTo>
                        <a:cubicBezTo>
                          <a:pt x="3197589" y="-36503"/>
                          <a:pt x="3237173" y="13880"/>
                          <a:pt x="3516052" y="0"/>
                        </a:cubicBezTo>
                        <a:cubicBezTo>
                          <a:pt x="3794931" y="-13880"/>
                          <a:pt x="4123497" y="55578"/>
                          <a:pt x="4324744" y="0"/>
                        </a:cubicBezTo>
                        <a:cubicBezTo>
                          <a:pt x="4525991" y="-55578"/>
                          <a:pt x="4493967" y="28491"/>
                          <a:pt x="4576727" y="0"/>
                        </a:cubicBezTo>
                        <a:cubicBezTo>
                          <a:pt x="4659487" y="-28491"/>
                          <a:pt x="4773658" y="26292"/>
                          <a:pt x="4828711" y="0"/>
                        </a:cubicBezTo>
                        <a:cubicBezTo>
                          <a:pt x="4883764" y="-26292"/>
                          <a:pt x="5168700" y="63852"/>
                          <a:pt x="5414720" y="0"/>
                        </a:cubicBezTo>
                        <a:cubicBezTo>
                          <a:pt x="5660740" y="-63852"/>
                          <a:pt x="5571316" y="14237"/>
                          <a:pt x="5666703" y="0"/>
                        </a:cubicBezTo>
                        <a:cubicBezTo>
                          <a:pt x="5762090" y="-14237"/>
                          <a:pt x="5936548" y="6422"/>
                          <a:pt x="6141370" y="0"/>
                        </a:cubicBezTo>
                        <a:cubicBezTo>
                          <a:pt x="6346192" y="-6422"/>
                          <a:pt x="6786486" y="4940"/>
                          <a:pt x="6950062" y="0"/>
                        </a:cubicBezTo>
                        <a:cubicBezTo>
                          <a:pt x="7113638" y="-4940"/>
                          <a:pt x="7344770" y="14367"/>
                          <a:pt x="7536071" y="0"/>
                        </a:cubicBezTo>
                        <a:cubicBezTo>
                          <a:pt x="7727372" y="-14367"/>
                          <a:pt x="7736393" y="4835"/>
                          <a:pt x="7899396" y="0"/>
                        </a:cubicBezTo>
                        <a:cubicBezTo>
                          <a:pt x="8062400" y="-4835"/>
                          <a:pt x="8081991" y="15138"/>
                          <a:pt x="8151380" y="0"/>
                        </a:cubicBezTo>
                        <a:cubicBezTo>
                          <a:pt x="8220769" y="-15138"/>
                          <a:pt x="8336710" y="14880"/>
                          <a:pt x="8403364" y="0"/>
                        </a:cubicBezTo>
                        <a:cubicBezTo>
                          <a:pt x="8470018" y="-14880"/>
                          <a:pt x="8578477" y="7423"/>
                          <a:pt x="8655347" y="0"/>
                        </a:cubicBezTo>
                        <a:cubicBezTo>
                          <a:pt x="8732217" y="-7423"/>
                          <a:pt x="9098256" y="23327"/>
                          <a:pt x="9241356" y="0"/>
                        </a:cubicBezTo>
                        <a:cubicBezTo>
                          <a:pt x="9384456" y="-23327"/>
                          <a:pt x="9621321" y="46686"/>
                          <a:pt x="9938706" y="0"/>
                        </a:cubicBezTo>
                        <a:cubicBezTo>
                          <a:pt x="10256091" y="-46686"/>
                          <a:pt x="10737410" y="100063"/>
                          <a:pt x="11134164" y="0"/>
                        </a:cubicBezTo>
                        <a:cubicBezTo>
                          <a:pt x="11135753" y="106573"/>
                          <a:pt x="11107356" y="249903"/>
                          <a:pt x="11134164" y="369118"/>
                        </a:cubicBezTo>
                        <a:cubicBezTo>
                          <a:pt x="11160972" y="488333"/>
                          <a:pt x="11097009" y="719271"/>
                          <a:pt x="11134164" y="980641"/>
                        </a:cubicBezTo>
                        <a:cubicBezTo>
                          <a:pt x="11171319" y="1242011"/>
                          <a:pt x="11121417" y="1254189"/>
                          <a:pt x="11134164" y="1470961"/>
                        </a:cubicBezTo>
                        <a:cubicBezTo>
                          <a:pt x="11146911" y="1687733"/>
                          <a:pt x="11120273" y="1825517"/>
                          <a:pt x="11134164" y="1961282"/>
                        </a:cubicBezTo>
                        <a:cubicBezTo>
                          <a:pt x="11148055" y="2097047"/>
                          <a:pt x="11133516" y="2352842"/>
                          <a:pt x="11134164" y="2512204"/>
                        </a:cubicBezTo>
                        <a:cubicBezTo>
                          <a:pt x="11134812" y="2671566"/>
                          <a:pt x="11071085" y="2866547"/>
                          <a:pt x="11134164" y="3123727"/>
                        </a:cubicBezTo>
                        <a:cubicBezTo>
                          <a:pt x="11197243" y="3380907"/>
                          <a:pt x="11121529" y="3450203"/>
                          <a:pt x="11134164" y="3735251"/>
                        </a:cubicBezTo>
                        <a:cubicBezTo>
                          <a:pt x="11146799" y="4020299"/>
                          <a:pt x="11118182" y="3961344"/>
                          <a:pt x="11134164" y="4104368"/>
                        </a:cubicBezTo>
                        <a:cubicBezTo>
                          <a:pt x="11150146" y="4247392"/>
                          <a:pt x="11105715" y="4332139"/>
                          <a:pt x="11134164" y="4473486"/>
                        </a:cubicBezTo>
                        <a:cubicBezTo>
                          <a:pt x="11162613" y="4614833"/>
                          <a:pt x="11100611" y="4687681"/>
                          <a:pt x="11134164" y="4842604"/>
                        </a:cubicBezTo>
                        <a:cubicBezTo>
                          <a:pt x="11167717" y="4997527"/>
                          <a:pt x="11091359" y="5099769"/>
                          <a:pt x="11134164" y="5211721"/>
                        </a:cubicBezTo>
                        <a:cubicBezTo>
                          <a:pt x="11176969" y="5323673"/>
                          <a:pt x="11051683" y="5648908"/>
                          <a:pt x="11134164" y="6060141"/>
                        </a:cubicBezTo>
                        <a:cubicBezTo>
                          <a:pt x="11043894" y="6061350"/>
                          <a:pt x="10904639" y="6057572"/>
                          <a:pt x="10770839" y="6060141"/>
                        </a:cubicBezTo>
                        <a:cubicBezTo>
                          <a:pt x="10637039" y="6062710"/>
                          <a:pt x="10132778" y="6007839"/>
                          <a:pt x="9962147" y="6060141"/>
                        </a:cubicBezTo>
                        <a:cubicBezTo>
                          <a:pt x="9791516" y="6112443"/>
                          <a:pt x="9501719" y="6008122"/>
                          <a:pt x="9264796" y="6060141"/>
                        </a:cubicBezTo>
                        <a:cubicBezTo>
                          <a:pt x="9027873" y="6112160"/>
                          <a:pt x="9085476" y="6037229"/>
                          <a:pt x="9012813" y="6060141"/>
                        </a:cubicBezTo>
                        <a:cubicBezTo>
                          <a:pt x="8940150" y="6083053"/>
                          <a:pt x="8574976" y="6057632"/>
                          <a:pt x="8426804" y="6060141"/>
                        </a:cubicBezTo>
                        <a:cubicBezTo>
                          <a:pt x="8278632" y="6062650"/>
                          <a:pt x="8065606" y="5998475"/>
                          <a:pt x="7840795" y="6060141"/>
                        </a:cubicBezTo>
                        <a:cubicBezTo>
                          <a:pt x="7615984" y="6121807"/>
                          <a:pt x="7355184" y="6034299"/>
                          <a:pt x="7032104" y="6060141"/>
                        </a:cubicBezTo>
                        <a:cubicBezTo>
                          <a:pt x="6709024" y="6085983"/>
                          <a:pt x="6859684" y="6045850"/>
                          <a:pt x="6780120" y="6060141"/>
                        </a:cubicBezTo>
                        <a:cubicBezTo>
                          <a:pt x="6700556" y="6074432"/>
                          <a:pt x="6592990" y="6060001"/>
                          <a:pt x="6528136" y="6060141"/>
                        </a:cubicBezTo>
                        <a:cubicBezTo>
                          <a:pt x="6463282" y="6060281"/>
                          <a:pt x="6381267" y="6053335"/>
                          <a:pt x="6276152" y="6060141"/>
                        </a:cubicBezTo>
                        <a:cubicBezTo>
                          <a:pt x="6171037" y="6066947"/>
                          <a:pt x="5880312" y="5996971"/>
                          <a:pt x="5690144" y="6060141"/>
                        </a:cubicBezTo>
                        <a:cubicBezTo>
                          <a:pt x="5499976" y="6123311"/>
                          <a:pt x="5279358" y="5995280"/>
                          <a:pt x="4992794" y="6060141"/>
                        </a:cubicBezTo>
                        <a:cubicBezTo>
                          <a:pt x="4706230" y="6125002"/>
                          <a:pt x="4806367" y="6045805"/>
                          <a:pt x="4629468" y="6060141"/>
                        </a:cubicBezTo>
                        <a:cubicBezTo>
                          <a:pt x="4452569" y="6074477"/>
                          <a:pt x="4432447" y="6058433"/>
                          <a:pt x="4377484" y="6060141"/>
                        </a:cubicBezTo>
                        <a:cubicBezTo>
                          <a:pt x="4322521" y="6061849"/>
                          <a:pt x="3784127" y="5992641"/>
                          <a:pt x="3568793" y="6060141"/>
                        </a:cubicBezTo>
                        <a:cubicBezTo>
                          <a:pt x="3353459" y="6127641"/>
                          <a:pt x="3390492" y="6032364"/>
                          <a:pt x="3316809" y="6060141"/>
                        </a:cubicBezTo>
                        <a:cubicBezTo>
                          <a:pt x="3243126" y="6087918"/>
                          <a:pt x="3053545" y="6021429"/>
                          <a:pt x="2953484" y="6060141"/>
                        </a:cubicBezTo>
                        <a:cubicBezTo>
                          <a:pt x="2853424" y="6098853"/>
                          <a:pt x="2688670" y="6035448"/>
                          <a:pt x="2590158" y="6060141"/>
                        </a:cubicBezTo>
                        <a:cubicBezTo>
                          <a:pt x="2491646" y="6084834"/>
                          <a:pt x="2271768" y="6002145"/>
                          <a:pt x="2004150" y="6060141"/>
                        </a:cubicBezTo>
                        <a:cubicBezTo>
                          <a:pt x="1736532" y="6118137"/>
                          <a:pt x="1735612" y="6017531"/>
                          <a:pt x="1529483" y="6060141"/>
                        </a:cubicBezTo>
                        <a:cubicBezTo>
                          <a:pt x="1323354" y="6102751"/>
                          <a:pt x="1266030" y="6039099"/>
                          <a:pt x="1166157" y="6060141"/>
                        </a:cubicBezTo>
                        <a:cubicBezTo>
                          <a:pt x="1066284" y="6081183"/>
                          <a:pt x="923490" y="6033409"/>
                          <a:pt x="691490" y="6060141"/>
                        </a:cubicBezTo>
                        <a:cubicBezTo>
                          <a:pt x="459490" y="6086873"/>
                          <a:pt x="341659" y="6034897"/>
                          <a:pt x="0" y="6060141"/>
                        </a:cubicBezTo>
                        <a:cubicBezTo>
                          <a:pt x="-21643" y="5896236"/>
                          <a:pt x="22083" y="5816125"/>
                          <a:pt x="0" y="5630422"/>
                        </a:cubicBezTo>
                        <a:cubicBezTo>
                          <a:pt x="-22083" y="5444719"/>
                          <a:pt x="30918" y="5310982"/>
                          <a:pt x="0" y="5079500"/>
                        </a:cubicBezTo>
                        <a:cubicBezTo>
                          <a:pt x="-30918" y="4848018"/>
                          <a:pt x="31988" y="4732059"/>
                          <a:pt x="0" y="4467977"/>
                        </a:cubicBezTo>
                        <a:cubicBezTo>
                          <a:pt x="-31988" y="4203895"/>
                          <a:pt x="37088" y="4215461"/>
                          <a:pt x="0" y="3977656"/>
                        </a:cubicBezTo>
                        <a:cubicBezTo>
                          <a:pt x="-37088" y="3739851"/>
                          <a:pt x="11396" y="3601026"/>
                          <a:pt x="0" y="3487336"/>
                        </a:cubicBezTo>
                        <a:cubicBezTo>
                          <a:pt x="-11396" y="3373646"/>
                          <a:pt x="15132" y="3249875"/>
                          <a:pt x="0" y="3057617"/>
                        </a:cubicBezTo>
                        <a:cubicBezTo>
                          <a:pt x="-15132" y="2865359"/>
                          <a:pt x="24954" y="2547373"/>
                          <a:pt x="0" y="2385492"/>
                        </a:cubicBezTo>
                        <a:cubicBezTo>
                          <a:pt x="-24954" y="2223612"/>
                          <a:pt x="28025" y="1998402"/>
                          <a:pt x="0" y="1895171"/>
                        </a:cubicBezTo>
                        <a:cubicBezTo>
                          <a:pt x="-28025" y="1791940"/>
                          <a:pt x="30272" y="1440679"/>
                          <a:pt x="0" y="1223047"/>
                        </a:cubicBezTo>
                        <a:cubicBezTo>
                          <a:pt x="-30272" y="1005415"/>
                          <a:pt x="66586" y="833025"/>
                          <a:pt x="0" y="550922"/>
                        </a:cubicBezTo>
                        <a:cubicBezTo>
                          <a:pt x="-66586" y="268819"/>
                          <a:pt x="40228" y="2250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7D6D8-53B3-FB44-AA10-6C081A47B0D2}"/>
              </a:ext>
            </a:extLst>
          </p:cNvPr>
          <p:cNvSpPr txBox="1"/>
          <p:nvPr/>
        </p:nvSpPr>
        <p:spPr>
          <a:xfrm>
            <a:off x="2707341" y="636453"/>
            <a:ext cx="89288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Hello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nhí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picnic.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mini game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15727" y="1455493"/>
            <a:ext cx="3392581" cy="58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rId8" action="ppaction://hlinksldjump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1" action="ppaction://hlinksldjump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69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3AD9D1-28D8-AF49-9BCE-5049036D1E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83218" y="3957949"/>
            <a:ext cx="2285253" cy="1983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41348-4483-E348-BFBA-FBAF46E7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03970" y="3915571"/>
            <a:ext cx="2285253" cy="1983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BB86BB-F71E-1E42-B356-7763DC37A4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34802" y="947866"/>
            <a:ext cx="2285253" cy="1983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7B37F-80A8-0243-B71A-57305F74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66806" y="1148069"/>
            <a:ext cx="2285253" cy="1983794"/>
          </a:xfrm>
          <a:prstGeom prst="rect">
            <a:avLst/>
          </a:prstGeom>
        </p:spPr>
      </p:pic>
      <p:sp>
        <p:nvSpPr>
          <p:cNvPr id="11" name="TextBox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AE0300-8DDC-5743-BDAD-22320859C275}"/>
              </a:ext>
            </a:extLst>
          </p:cNvPr>
          <p:cNvSpPr txBox="1"/>
          <p:nvPr/>
        </p:nvSpPr>
        <p:spPr>
          <a:xfrm>
            <a:off x="340659" y="2715242"/>
            <a:ext cx="17750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60B32-5EEB-2E4C-AA9B-FCD72230AE15}"/>
              </a:ext>
            </a:extLst>
          </p:cNvPr>
          <p:cNvSpPr txBox="1"/>
          <p:nvPr/>
        </p:nvSpPr>
        <p:spPr>
          <a:xfrm>
            <a:off x="3818965" y="5534561"/>
            <a:ext cx="177501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09BA4-F7FC-7B48-9AA8-8E354D97E478}"/>
              </a:ext>
            </a:extLst>
          </p:cNvPr>
          <p:cNvSpPr txBox="1"/>
          <p:nvPr/>
        </p:nvSpPr>
        <p:spPr>
          <a:xfrm>
            <a:off x="5782982" y="2531699"/>
            <a:ext cx="17750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87551-6C61-9D4B-9626-80F20CBB4F64}"/>
              </a:ext>
            </a:extLst>
          </p:cNvPr>
          <p:cNvSpPr txBox="1"/>
          <p:nvPr/>
        </p:nvSpPr>
        <p:spPr>
          <a:xfrm>
            <a:off x="10838329" y="5534561"/>
            <a:ext cx="177501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609DC-7F10-8045-8234-FF2DDCC20258}"/>
              </a:ext>
            </a:extLst>
          </p:cNvPr>
          <p:cNvSpPr txBox="1"/>
          <p:nvPr/>
        </p:nvSpPr>
        <p:spPr>
          <a:xfrm>
            <a:off x="340660" y="147498"/>
            <a:ext cx="4016188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E99636"/>
              </a:solidFill>
              <a:latin typeface="UTM Cookies" panose="02040603050506020204" pitchFamily="1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734" y="1814628"/>
            <a:ext cx="1242133" cy="21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110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DE7E48-A63B-2C42-85B9-B6814457D447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7B37F-80A8-0243-B71A-57305F74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204828"/>
            <a:ext cx="2285253" cy="1983794"/>
          </a:xfrm>
          <a:prstGeom prst="rect">
            <a:avLst/>
          </a:prstGeom>
        </p:spPr>
      </p:pic>
      <p:sp>
        <p:nvSpPr>
          <p:cNvPr id="4" name="Text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AE0300-8DDC-5743-BDAD-22320859C275}"/>
              </a:ext>
            </a:extLst>
          </p:cNvPr>
          <p:cNvSpPr txBox="1"/>
          <p:nvPr/>
        </p:nvSpPr>
        <p:spPr>
          <a:xfrm>
            <a:off x="774239" y="4973286"/>
            <a:ext cx="17750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86" y="839972"/>
            <a:ext cx="1806982" cy="3117977"/>
          </a:xfrm>
          <a:prstGeom prst="rect">
            <a:avLst/>
          </a:prstGeom>
        </p:spPr>
      </p:pic>
      <p:sp>
        <p:nvSpPr>
          <p:cNvPr id="2" name="Wave 1"/>
          <p:cNvSpPr/>
          <p:nvPr/>
        </p:nvSpPr>
        <p:spPr>
          <a:xfrm>
            <a:off x="3221665" y="3957949"/>
            <a:ext cx="7655442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9572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7409 0.406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344" y="1897981"/>
            <a:ext cx="11871412" cy="4154984"/>
          </a:xfrm>
          <a:prstGeom prst="rect">
            <a:avLst/>
          </a:prstGeom>
          <a:solidFill>
            <a:schemeClr val="bg1"/>
          </a:solidFill>
          <a:ln w="57150">
            <a:solidFill>
              <a:srgbClr val="3C8F7D"/>
            </a:solidFill>
          </a:ln>
        </p:spPr>
        <p:txBody>
          <a:bodyPr wrap="square" numCol="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1 041 x 6</a:t>
            </a: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1 008 x 9</a:t>
            </a: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1 107 x 8</a:t>
            </a: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1 619 x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824753" y="914400"/>
            <a:ext cx="10542494" cy="830997"/>
          </a:xfrm>
          <a:prstGeom prst="rect">
            <a:avLst/>
          </a:prstGeom>
          <a:ln w="57150">
            <a:solidFill>
              <a:srgbClr val="3C8F7D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Bài 1: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Đặt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tính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rồi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3C8F7D"/>
                </a:solidFill>
                <a:latin typeface="UTM Cookies" panose="02040603050506020204" pitchFamily="18"/>
              </a:rPr>
              <a:t>tính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3C8F7D"/>
              </a:solidFill>
              <a:latin typeface="UTM Cookies" panose="02040603050506020204" pitchFamily="18"/>
            </a:endParaRPr>
          </a:p>
        </p:txBody>
      </p:sp>
      <p:pic>
        <p:nvPicPr>
          <p:cNvPr id="1026" name="Picture 2" descr="Food Vector Art &amp;amp; Graphics | freevector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6" b="34205" l="68301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0" r="2897" b="64473"/>
          <a:stretch/>
        </p:blipFill>
        <p:spPr bwMode="auto">
          <a:xfrm>
            <a:off x="815337" y="4954034"/>
            <a:ext cx="1743740" cy="15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q Grill PNG Images | Vector and PSD Files | Free Download on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3" b="89943" l="6609" r="96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04" y="4812025"/>
            <a:ext cx="2296208" cy="229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shi Roll Vector Art &amp;amp; Graphics | freevector.co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9" b="43382" l="817" r="3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64" b="56598"/>
          <a:stretch/>
        </p:blipFill>
        <p:spPr bwMode="auto">
          <a:xfrm>
            <a:off x="6619814" y="5169823"/>
            <a:ext cx="2258016" cy="112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14801" y="2953249"/>
            <a:ext cx="1815732" cy="1323439"/>
            <a:chOff x="614801" y="2953249"/>
            <a:chExt cx="1815732" cy="1323439"/>
          </a:xfrm>
        </p:grpSpPr>
        <p:sp>
          <p:nvSpPr>
            <p:cNvPr id="3" name="TextBox 2"/>
            <p:cNvSpPr txBox="1"/>
            <p:nvPr/>
          </p:nvSpPr>
          <p:spPr>
            <a:xfrm>
              <a:off x="915375" y="2953249"/>
              <a:ext cx="151515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1 041</a:t>
              </a:r>
            </a:p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801" y="3322580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66011" y="4230758"/>
              <a:ext cx="173736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88213" y="4246148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6 246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711054" y="2938208"/>
            <a:ext cx="1815732" cy="1323439"/>
            <a:chOff x="614801" y="2953249"/>
            <a:chExt cx="1815732" cy="1323439"/>
          </a:xfrm>
        </p:grpSpPr>
        <p:sp>
          <p:nvSpPr>
            <p:cNvPr id="24" name="TextBox 23"/>
            <p:cNvSpPr txBox="1"/>
            <p:nvPr/>
          </p:nvSpPr>
          <p:spPr>
            <a:xfrm>
              <a:off x="915374" y="2953249"/>
              <a:ext cx="151515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1 107</a:t>
              </a:r>
            </a:p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4801" y="3322580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66011" y="4230758"/>
              <a:ext cx="173736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991243" y="4238137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8 856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644125" y="2934139"/>
            <a:ext cx="1815732" cy="1323439"/>
            <a:chOff x="614801" y="2953249"/>
            <a:chExt cx="1815732" cy="1323439"/>
          </a:xfrm>
        </p:grpSpPr>
        <p:sp>
          <p:nvSpPr>
            <p:cNvPr id="29" name="TextBox 28"/>
            <p:cNvSpPr txBox="1"/>
            <p:nvPr/>
          </p:nvSpPr>
          <p:spPr>
            <a:xfrm>
              <a:off x="915374" y="2953249"/>
              <a:ext cx="151515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1 008</a:t>
              </a:r>
            </a:p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801" y="3322580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66011" y="4230758"/>
              <a:ext cx="173736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924315" y="4196438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9 072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722472" y="2938208"/>
            <a:ext cx="1815732" cy="1323439"/>
            <a:chOff x="614801" y="2953249"/>
            <a:chExt cx="1815732" cy="1323439"/>
          </a:xfrm>
        </p:grpSpPr>
        <p:sp>
          <p:nvSpPr>
            <p:cNvPr id="34" name="TextBox 33"/>
            <p:cNvSpPr txBox="1"/>
            <p:nvPr/>
          </p:nvSpPr>
          <p:spPr>
            <a:xfrm>
              <a:off x="915374" y="2953249"/>
              <a:ext cx="151515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1 619</a:t>
              </a:r>
            </a:p>
            <a:p>
              <a:pPr algn="r"/>
              <a:r>
                <a:rPr lang="en-US" sz="40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4801" y="3322580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66011" y="4230758"/>
              <a:ext cx="173736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0002661" y="4238137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8 095</a:t>
            </a:r>
          </a:p>
        </p:txBody>
      </p:sp>
      <p:pic>
        <p:nvPicPr>
          <p:cNvPr id="20" name="Picture 2" descr="Basket Picnic Stock Illustrations – 10,825 Basket Picnic Stock  Illustrations, Vectors &amp; Clipart - Dreamstim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7" b="89935" l="3125" r="92625">
                        <a14:foregroundMark x1="31625" y1="39609" x2="60563" y2="37537"/>
                        <a14:foregroundMark x1="42188" y1="35465" x2="43063" y2="42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332" y="4542018"/>
            <a:ext cx="2252003" cy="23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6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9" grpId="0"/>
      <p:bldP spid="27" grpId="0"/>
      <p:bldP spid="32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10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DE7E48-A63B-2C42-85B9-B6814457D447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7B37F-80A8-0243-B71A-57305F74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204828"/>
            <a:ext cx="2285253" cy="1983794"/>
          </a:xfrm>
          <a:prstGeom prst="rect">
            <a:avLst/>
          </a:prstGeom>
        </p:spPr>
      </p:pic>
      <p:sp>
        <p:nvSpPr>
          <p:cNvPr id="4" name="Text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AE0300-8DDC-5743-BDAD-22320859C275}"/>
              </a:ext>
            </a:extLst>
          </p:cNvPr>
          <p:cNvSpPr txBox="1"/>
          <p:nvPr/>
        </p:nvSpPr>
        <p:spPr>
          <a:xfrm>
            <a:off x="774239" y="4973286"/>
            <a:ext cx="177501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508" y="3414297"/>
            <a:ext cx="1806982" cy="3117977"/>
          </a:xfrm>
          <a:prstGeom prst="rect">
            <a:avLst/>
          </a:prstGeom>
        </p:spPr>
      </p:pic>
      <p:pic>
        <p:nvPicPr>
          <p:cNvPr id="8" name="Picture 2" descr="Food Vector Art &amp;amp; Graphics | freevector.c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6" b="34205" l="68301" r="95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0" r="2897" b="64473"/>
          <a:stretch/>
        </p:blipFill>
        <p:spPr bwMode="auto">
          <a:xfrm>
            <a:off x="6096000" y="-5456903"/>
            <a:ext cx="1277352" cy="11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bq Grill PNG Images | Vector and PSD Files | Free Download on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3" b="89943" l="6609" r="968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96" y="-4494016"/>
            <a:ext cx="1662326" cy="16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ushi Roll Vector Art &amp;amp; Graphics | freevector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09" b="43382" l="817" r="383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64" b="56598"/>
          <a:stretch/>
        </p:blipFill>
        <p:spPr bwMode="auto">
          <a:xfrm>
            <a:off x="9301504" y="-2511492"/>
            <a:ext cx="1311668" cy="6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84861" y="4169718"/>
            <a:ext cx="8085650" cy="1917355"/>
            <a:chOff x="3184861" y="4169718"/>
            <a:chExt cx="8085650" cy="1917355"/>
          </a:xfrm>
        </p:grpSpPr>
        <p:sp>
          <p:nvSpPr>
            <p:cNvPr id="2" name="Wave 1"/>
            <p:cNvSpPr/>
            <p:nvPr/>
          </p:nvSpPr>
          <p:spPr>
            <a:xfrm>
              <a:off x="3221664" y="4290170"/>
              <a:ext cx="8048847" cy="1796903"/>
            </a:xfrm>
            <a:prstGeom prst="wave">
              <a:avLst>
                <a:gd name="adj1" fmla="val 5399"/>
                <a:gd name="adj2" fmla="val 0"/>
              </a:avLst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HOÀN THÀNH</a:t>
              </a:r>
            </a:p>
          </p:txBody>
        </p:sp>
        <p:pic>
          <p:nvPicPr>
            <p:cNvPr id="4098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861" y="4169718"/>
              <a:ext cx="2670778" cy="162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698" y="4290169"/>
              <a:ext cx="2670778" cy="1501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Mission Accomplished!: MATH 04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847" y="4314989"/>
              <a:ext cx="2670778" cy="1772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2897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24206 0.816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9" y="4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19518 0.9428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4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5234 1.2106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60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0" r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308A2-54FB-6846-8AF9-875CEA1E4CFD}"/>
              </a:ext>
            </a:extLst>
          </p:cNvPr>
          <p:cNvSpPr txBox="1"/>
          <p:nvPr/>
        </p:nvSpPr>
        <p:spPr>
          <a:xfrm>
            <a:off x="340660" y="147498"/>
            <a:ext cx="3514164" cy="830997"/>
          </a:xfrm>
          <a:prstGeom prst="rect">
            <a:avLst/>
          </a:prstGeom>
          <a:solidFill>
            <a:srgbClr val="96D9C9"/>
          </a:solidFill>
          <a:ln>
            <a:prstDash val="dashDot"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514164"/>
                      <a:gd name="connsiteY0" fmla="*/ 0 h 830997"/>
                      <a:gd name="connsiteX1" fmla="*/ 655977 w 3514164"/>
                      <a:gd name="connsiteY1" fmla="*/ 0 h 830997"/>
                      <a:gd name="connsiteX2" fmla="*/ 1241671 w 3514164"/>
                      <a:gd name="connsiteY2" fmla="*/ 0 h 830997"/>
                      <a:gd name="connsiteX3" fmla="*/ 1721940 w 3514164"/>
                      <a:gd name="connsiteY3" fmla="*/ 0 h 830997"/>
                      <a:gd name="connsiteX4" fmla="*/ 2272493 w 3514164"/>
                      <a:gd name="connsiteY4" fmla="*/ 0 h 830997"/>
                      <a:gd name="connsiteX5" fmla="*/ 2928470 w 3514164"/>
                      <a:gd name="connsiteY5" fmla="*/ 0 h 830997"/>
                      <a:gd name="connsiteX6" fmla="*/ 3514164 w 3514164"/>
                      <a:gd name="connsiteY6" fmla="*/ 0 h 830997"/>
                      <a:gd name="connsiteX7" fmla="*/ 3514164 w 3514164"/>
                      <a:gd name="connsiteY7" fmla="*/ 398879 h 830997"/>
                      <a:gd name="connsiteX8" fmla="*/ 3514164 w 3514164"/>
                      <a:gd name="connsiteY8" fmla="*/ 830997 h 830997"/>
                      <a:gd name="connsiteX9" fmla="*/ 2998753 w 3514164"/>
                      <a:gd name="connsiteY9" fmla="*/ 830997 h 830997"/>
                      <a:gd name="connsiteX10" fmla="*/ 2342776 w 3514164"/>
                      <a:gd name="connsiteY10" fmla="*/ 830997 h 830997"/>
                      <a:gd name="connsiteX11" fmla="*/ 1827365 w 3514164"/>
                      <a:gd name="connsiteY11" fmla="*/ 830997 h 830997"/>
                      <a:gd name="connsiteX12" fmla="*/ 1311955 w 3514164"/>
                      <a:gd name="connsiteY12" fmla="*/ 830997 h 830997"/>
                      <a:gd name="connsiteX13" fmla="*/ 691119 w 3514164"/>
                      <a:gd name="connsiteY13" fmla="*/ 830997 h 830997"/>
                      <a:gd name="connsiteX14" fmla="*/ 0 w 3514164"/>
                      <a:gd name="connsiteY14" fmla="*/ 830997 h 830997"/>
                      <a:gd name="connsiteX15" fmla="*/ 0 w 3514164"/>
                      <a:gd name="connsiteY15" fmla="*/ 440428 h 830997"/>
                      <a:gd name="connsiteX16" fmla="*/ 0 w 3514164"/>
                      <a:gd name="connsiteY16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4164" h="830997" fill="none" extrusionOk="0">
                        <a:moveTo>
                          <a:pt x="0" y="0"/>
                        </a:moveTo>
                        <a:cubicBezTo>
                          <a:pt x="153071" y="-63602"/>
                          <a:pt x="330644" y="55449"/>
                          <a:pt x="655977" y="0"/>
                        </a:cubicBezTo>
                        <a:cubicBezTo>
                          <a:pt x="981310" y="-55449"/>
                          <a:pt x="992926" y="10021"/>
                          <a:pt x="1241671" y="0"/>
                        </a:cubicBezTo>
                        <a:cubicBezTo>
                          <a:pt x="1490416" y="-10021"/>
                          <a:pt x="1568638" y="21061"/>
                          <a:pt x="1721940" y="0"/>
                        </a:cubicBezTo>
                        <a:cubicBezTo>
                          <a:pt x="1875242" y="-21061"/>
                          <a:pt x="2069955" y="20234"/>
                          <a:pt x="2272493" y="0"/>
                        </a:cubicBezTo>
                        <a:cubicBezTo>
                          <a:pt x="2475031" y="-20234"/>
                          <a:pt x="2721586" y="13001"/>
                          <a:pt x="2928470" y="0"/>
                        </a:cubicBezTo>
                        <a:cubicBezTo>
                          <a:pt x="3135354" y="-13001"/>
                          <a:pt x="3334407" y="69060"/>
                          <a:pt x="3514164" y="0"/>
                        </a:cubicBezTo>
                        <a:cubicBezTo>
                          <a:pt x="3532493" y="159763"/>
                          <a:pt x="3496095" y="201180"/>
                          <a:pt x="3514164" y="398879"/>
                        </a:cubicBezTo>
                        <a:cubicBezTo>
                          <a:pt x="3532233" y="596578"/>
                          <a:pt x="3507404" y="713779"/>
                          <a:pt x="3514164" y="830997"/>
                        </a:cubicBezTo>
                        <a:cubicBezTo>
                          <a:pt x="3307426" y="838936"/>
                          <a:pt x="3190471" y="783700"/>
                          <a:pt x="2998753" y="830997"/>
                        </a:cubicBezTo>
                        <a:cubicBezTo>
                          <a:pt x="2807035" y="878294"/>
                          <a:pt x="2574428" y="828707"/>
                          <a:pt x="2342776" y="830997"/>
                        </a:cubicBezTo>
                        <a:cubicBezTo>
                          <a:pt x="2111124" y="833287"/>
                          <a:pt x="1990404" y="813075"/>
                          <a:pt x="1827365" y="830997"/>
                        </a:cubicBezTo>
                        <a:cubicBezTo>
                          <a:pt x="1664326" y="848919"/>
                          <a:pt x="1515555" y="827699"/>
                          <a:pt x="1311955" y="830997"/>
                        </a:cubicBezTo>
                        <a:cubicBezTo>
                          <a:pt x="1108355" y="834295"/>
                          <a:pt x="836392" y="820984"/>
                          <a:pt x="691119" y="830997"/>
                        </a:cubicBezTo>
                        <a:cubicBezTo>
                          <a:pt x="545846" y="841010"/>
                          <a:pt x="197981" y="779681"/>
                          <a:pt x="0" y="830997"/>
                        </a:cubicBezTo>
                        <a:cubicBezTo>
                          <a:pt x="-9644" y="664769"/>
                          <a:pt x="42702" y="597179"/>
                          <a:pt x="0" y="440428"/>
                        </a:cubicBezTo>
                        <a:cubicBezTo>
                          <a:pt x="-42702" y="283677"/>
                          <a:pt x="23412" y="105435"/>
                          <a:pt x="0" y="0"/>
                        </a:cubicBezTo>
                        <a:close/>
                      </a:path>
                      <a:path w="3514164" h="830997" stroke="0" extrusionOk="0">
                        <a:moveTo>
                          <a:pt x="0" y="0"/>
                        </a:moveTo>
                        <a:cubicBezTo>
                          <a:pt x="110280" y="-17134"/>
                          <a:pt x="369567" y="32767"/>
                          <a:pt x="515411" y="0"/>
                        </a:cubicBezTo>
                        <a:cubicBezTo>
                          <a:pt x="661255" y="-32767"/>
                          <a:pt x="866032" y="20718"/>
                          <a:pt x="995680" y="0"/>
                        </a:cubicBezTo>
                        <a:cubicBezTo>
                          <a:pt x="1125328" y="-20718"/>
                          <a:pt x="1291302" y="11837"/>
                          <a:pt x="1511091" y="0"/>
                        </a:cubicBezTo>
                        <a:cubicBezTo>
                          <a:pt x="1730880" y="-11837"/>
                          <a:pt x="1846364" y="30256"/>
                          <a:pt x="2096785" y="0"/>
                        </a:cubicBezTo>
                        <a:cubicBezTo>
                          <a:pt x="2347206" y="-30256"/>
                          <a:pt x="2488346" y="59248"/>
                          <a:pt x="2717620" y="0"/>
                        </a:cubicBezTo>
                        <a:cubicBezTo>
                          <a:pt x="2946894" y="-59248"/>
                          <a:pt x="3296721" y="9725"/>
                          <a:pt x="3514164" y="0"/>
                        </a:cubicBezTo>
                        <a:cubicBezTo>
                          <a:pt x="3521986" y="159144"/>
                          <a:pt x="3475828" y="298834"/>
                          <a:pt x="3514164" y="432118"/>
                        </a:cubicBezTo>
                        <a:cubicBezTo>
                          <a:pt x="3552500" y="565402"/>
                          <a:pt x="3469680" y="697644"/>
                          <a:pt x="3514164" y="830997"/>
                        </a:cubicBezTo>
                        <a:cubicBezTo>
                          <a:pt x="3257749" y="889554"/>
                          <a:pt x="3083666" y="776310"/>
                          <a:pt x="2893328" y="830997"/>
                        </a:cubicBezTo>
                        <a:cubicBezTo>
                          <a:pt x="2702990" y="885684"/>
                          <a:pt x="2428823" y="753081"/>
                          <a:pt x="2237351" y="830997"/>
                        </a:cubicBezTo>
                        <a:cubicBezTo>
                          <a:pt x="2045879" y="908913"/>
                          <a:pt x="1784737" y="787033"/>
                          <a:pt x="1581374" y="830997"/>
                        </a:cubicBezTo>
                        <a:cubicBezTo>
                          <a:pt x="1378011" y="874961"/>
                          <a:pt x="1221000" y="797690"/>
                          <a:pt x="1101105" y="830997"/>
                        </a:cubicBezTo>
                        <a:cubicBezTo>
                          <a:pt x="981210" y="864304"/>
                          <a:pt x="254595" y="827136"/>
                          <a:pt x="0" y="830997"/>
                        </a:cubicBezTo>
                        <a:cubicBezTo>
                          <a:pt x="-46789" y="667851"/>
                          <a:pt x="2528" y="543840"/>
                          <a:pt x="0" y="423808"/>
                        </a:cubicBezTo>
                        <a:cubicBezTo>
                          <a:pt x="-2528" y="303776"/>
                          <a:pt x="45260" y="1116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Nhiệm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vụ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E99636"/>
                </a:solidFill>
                <a:latin typeface="UTM Cookies" panose="02040603050506020204" pitchFamily="18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AD9D1-28D8-AF49-9BCE-5049036D1E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619492"/>
            <a:ext cx="2285253" cy="1983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60B32-5EEB-2E4C-AA9B-FCD72230AE15}"/>
              </a:ext>
            </a:extLst>
          </p:cNvPr>
          <p:cNvSpPr txBox="1"/>
          <p:nvPr/>
        </p:nvSpPr>
        <p:spPr>
          <a:xfrm>
            <a:off x="622300" y="5275741"/>
            <a:ext cx="177501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529F1-E467-954D-808B-7F1AF2D38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508" y="3414297"/>
            <a:ext cx="1806982" cy="3117977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3221664" y="4290170"/>
            <a:ext cx="8048847" cy="1796903"/>
          </a:xfrm>
          <a:prstGeom prst="wave">
            <a:avLst>
              <a:gd name="adj1" fmla="val 5399"/>
              <a:gd name="adj2" fmla="val 0"/>
            </a:avLst>
          </a:prstGeom>
          <a:solidFill>
            <a:schemeClr val="bg1"/>
          </a:solidFill>
          <a:ln w="38100">
            <a:solidFill>
              <a:srgbClr val="96D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picnic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rgbClr val="3C8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24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487680" y="914400"/>
            <a:ext cx="11102027" cy="5386090"/>
          </a:xfrm>
          <a:prstGeom prst="rect">
            <a:avLst/>
          </a:prstGeom>
          <a:ln w="57150">
            <a:solidFill>
              <a:srgbClr val="3C8F7D"/>
            </a:solidFill>
            <a:extLst>
              <a:ext uri="{C807C97D-BFC1-408E-A445-0C87EB9F89A2}">
                <ask:lineSketchStyleProps xmlns:ask="http://schemas.microsoft.com/office/drawing/2018/sketchyshapes" sd="2636963687">
                  <a:custGeom>
                    <a:avLst/>
                    <a:gdLst>
                      <a:gd name="connsiteX0" fmla="*/ 0 w 10542494"/>
                      <a:gd name="connsiteY0" fmla="*/ 0 h 4920514"/>
                      <a:gd name="connsiteX1" fmla="*/ 269419 w 10542494"/>
                      <a:gd name="connsiteY1" fmla="*/ 0 h 4920514"/>
                      <a:gd name="connsiteX2" fmla="*/ 749688 w 10542494"/>
                      <a:gd name="connsiteY2" fmla="*/ 0 h 4920514"/>
                      <a:gd name="connsiteX3" fmla="*/ 1440808 w 10542494"/>
                      <a:gd name="connsiteY3" fmla="*/ 0 h 4920514"/>
                      <a:gd name="connsiteX4" fmla="*/ 1710227 w 10542494"/>
                      <a:gd name="connsiteY4" fmla="*/ 0 h 4920514"/>
                      <a:gd name="connsiteX5" fmla="*/ 2506771 w 10542494"/>
                      <a:gd name="connsiteY5" fmla="*/ 0 h 4920514"/>
                      <a:gd name="connsiteX6" fmla="*/ 2987040 w 10542494"/>
                      <a:gd name="connsiteY6" fmla="*/ 0 h 4920514"/>
                      <a:gd name="connsiteX7" fmla="*/ 3361884 w 10542494"/>
                      <a:gd name="connsiteY7" fmla="*/ 0 h 4920514"/>
                      <a:gd name="connsiteX8" fmla="*/ 4053003 w 10542494"/>
                      <a:gd name="connsiteY8" fmla="*/ 0 h 4920514"/>
                      <a:gd name="connsiteX9" fmla="*/ 4638697 w 10542494"/>
                      <a:gd name="connsiteY9" fmla="*/ 0 h 4920514"/>
                      <a:gd name="connsiteX10" fmla="*/ 5224391 w 10542494"/>
                      <a:gd name="connsiteY10" fmla="*/ 0 h 4920514"/>
                      <a:gd name="connsiteX11" fmla="*/ 5704661 w 10542494"/>
                      <a:gd name="connsiteY11" fmla="*/ 0 h 4920514"/>
                      <a:gd name="connsiteX12" fmla="*/ 6290355 w 10542494"/>
                      <a:gd name="connsiteY12" fmla="*/ 0 h 4920514"/>
                      <a:gd name="connsiteX13" fmla="*/ 6665199 w 10542494"/>
                      <a:gd name="connsiteY13" fmla="*/ 0 h 4920514"/>
                      <a:gd name="connsiteX14" fmla="*/ 6934618 w 10542494"/>
                      <a:gd name="connsiteY14" fmla="*/ 0 h 4920514"/>
                      <a:gd name="connsiteX15" fmla="*/ 7520312 w 10542494"/>
                      <a:gd name="connsiteY15" fmla="*/ 0 h 4920514"/>
                      <a:gd name="connsiteX16" fmla="*/ 7789732 w 10542494"/>
                      <a:gd name="connsiteY16" fmla="*/ 0 h 4920514"/>
                      <a:gd name="connsiteX17" fmla="*/ 8270001 w 10542494"/>
                      <a:gd name="connsiteY17" fmla="*/ 0 h 4920514"/>
                      <a:gd name="connsiteX18" fmla="*/ 8961120 w 10542494"/>
                      <a:gd name="connsiteY18" fmla="*/ 0 h 4920514"/>
                      <a:gd name="connsiteX19" fmla="*/ 9546814 w 10542494"/>
                      <a:gd name="connsiteY19" fmla="*/ 0 h 4920514"/>
                      <a:gd name="connsiteX20" fmla="*/ 10027083 w 10542494"/>
                      <a:gd name="connsiteY20" fmla="*/ 0 h 4920514"/>
                      <a:gd name="connsiteX21" fmla="*/ 10542494 w 10542494"/>
                      <a:gd name="connsiteY21" fmla="*/ 0 h 4920514"/>
                      <a:gd name="connsiteX22" fmla="*/ 10542494 w 10542494"/>
                      <a:gd name="connsiteY22" fmla="*/ 399108 h 4920514"/>
                      <a:gd name="connsiteX23" fmla="*/ 10542494 w 10542494"/>
                      <a:gd name="connsiteY23" fmla="*/ 896627 h 4920514"/>
                      <a:gd name="connsiteX24" fmla="*/ 10542494 w 10542494"/>
                      <a:gd name="connsiteY24" fmla="*/ 1541761 h 4920514"/>
                      <a:gd name="connsiteX25" fmla="*/ 10542494 w 10542494"/>
                      <a:gd name="connsiteY25" fmla="*/ 2039280 h 4920514"/>
                      <a:gd name="connsiteX26" fmla="*/ 10542494 w 10542494"/>
                      <a:gd name="connsiteY26" fmla="*/ 2487593 h 4920514"/>
                      <a:gd name="connsiteX27" fmla="*/ 10542494 w 10542494"/>
                      <a:gd name="connsiteY27" fmla="*/ 3034317 h 4920514"/>
                      <a:gd name="connsiteX28" fmla="*/ 10542494 w 10542494"/>
                      <a:gd name="connsiteY28" fmla="*/ 3679451 h 4920514"/>
                      <a:gd name="connsiteX29" fmla="*/ 10542494 w 10542494"/>
                      <a:gd name="connsiteY29" fmla="*/ 4324585 h 4920514"/>
                      <a:gd name="connsiteX30" fmla="*/ 10542494 w 10542494"/>
                      <a:gd name="connsiteY30" fmla="*/ 4920514 h 4920514"/>
                      <a:gd name="connsiteX31" fmla="*/ 9745950 w 10542494"/>
                      <a:gd name="connsiteY31" fmla="*/ 4920514 h 4920514"/>
                      <a:gd name="connsiteX32" fmla="*/ 9054831 w 10542494"/>
                      <a:gd name="connsiteY32" fmla="*/ 4920514 h 4920514"/>
                      <a:gd name="connsiteX33" fmla="*/ 8679987 w 10542494"/>
                      <a:gd name="connsiteY33" fmla="*/ 4920514 h 4920514"/>
                      <a:gd name="connsiteX34" fmla="*/ 8305142 w 10542494"/>
                      <a:gd name="connsiteY34" fmla="*/ 4920514 h 4920514"/>
                      <a:gd name="connsiteX35" fmla="*/ 7614023 w 10542494"/>
                      <a:gd name="connsiteY35" fmla="*/ 4920514 h 4920514"/>
                      <a:gd name="connsiteX36" fmla="*/ 7133754 w 10542494"/>
                      <a:gd name="connsiteY36" fmla="*/ 4920514 h 4920514"/>
                      <a:gd name="connsiteX37" fmla="*/ 6758910 w 10542494"/>
                      <a:gd name="connsiteY37" fmla="*/ 4920514 h 4920514"/>
                      <a:gd name="connsiteX38" fmla="*/ 6173216 w 10542494"/>
                      <a:gd name="connsiteY38" fmla="*/ 4920514 h 4920514"/>
                      <a:gd name="connsiteX39" fmla="*/ 5903797 w 10542494"/>
                      <a:gd name="connsiteY39" fmla="*/ 4920514 h 4920514"/>
                      <a:gd name="connsiteX40" fmla="*/ 5634377 w 10542494"/>
                      <a:gd name="connsiteY40" fmla="*/ 4920514 h 4920514"/>
                      <a:gd name="connsiteX41" fmla="*/ 4943258 w 10542494"/>
                      <a:gd name="connsiteY41" fmla="*/ 4920514 h 4920514"/>
                      <a:gd name="connsiteX42" fmla="*/ 4252139 w 10542494"/>
                      <a:gd name="connsiteY42" fmla="*/ 4920514 h 4920514"/>
                      <a:gd name="connsiteX43" fmla="*/ 3666445 w 10542494"/>
                      <a:gd name="connsiteY43" fmla="*/ 4920514 h 4920514"/>
                      <a:gd name="connsiteX44" fmla="*/ 3291601 w 10542494"/>
                      <a:gd name="connsiteY44" fmla="*/ 4920514 h 4920514"/>
                      <a:gd name="connsiteX45" fmla="*/ 2811332 w 10542494"/>
                      <a:gd name="connsiteY45" fmla="*/ 4920514 h 4920514"/>
                      <a:gd name="connsiteX46" fmla="*/ 2436488 w 10542494"/>
                      <a:gd name="connsiteY46" fmla="*/ 4920514 h 4920514"/>
                      <a:gd name="connsiteX47" fmla="*/ 1956218 w 10542494"/>
                      <a:gd name="connsiteY47" fmla="*/ 4920514 h 4920514"/>
                      <a:gd name="connsiteX48" fmla="*/ 1370524 w 10542494"/>
                      <a:gd name="connsiteY48" fmla="*/ 4920514 h 4920514"/>
                      <a:gd name="connsiteX49" fmla="*/ 784830 w 10542494"/>
                      <a:gd name="connsiteY49" fmla="*/ 4920514 h 4920514"/>
                      <a:gd name="connsiteX50" fmla="*/ 0 w 10542494"/>
                      <a:gd name="connsiteY50" fmla="*/ 4920514 h 4920514"/>
                      <a:gd name="connsiteX51" fmla="*/ 0 w 10542494"/>
                      <a:gd name="connsiteY51" fmla="*/ 4373790 h 4920514"/>
                      <a:gd name="connsiteX52" fmla="*/ 0 w 10542494"/>
                      <a:gd name="connsiteY52" fmla="*/ 3777861 h 4920514"/>
                      <a:gd name="connsiteX53" fmla="*/ 0 w 10542494"/>
                      <a:gd name="connsiteY53" fmla="*/ 3132727 h 4920514"/>
                      <a:gd name="connsiteX54" fmla="*/ 0 w 10542494"/>
                      <a:gd name="connsiteY54" fmla="*/ 2684414 h 4920514"/>
                      <a:gd name="connsiteX55" fmla="*/ 0 w 10542494"/>
                      <a:gd name="connsiteY55" fmla="*/ 2236100 h 4920514"/>
                      <a:gd name="connsiteX56" fmla="*/ 0 w 10542494"/>
                      <a:gd name="connsiteY56" fmla="*/ 1836992 h 4920514"/>
                      <a:gd name="connsiteX57" fmla="*/ 0 w 10542494"/>
                      <a:gd name="connsiteY57" fmla="*/ 1388678 h 4920514"/>
                      <a:gd name="connsiteX58" fmla="*/ 0 w 10542494"/>
                      <a:gd name="connsiteY58" fmla="*/ 841955 h 4920514"/>
                      <a:gd name="connsiteX59" fmla="*/ 0 w 10542494"/>
                      <a:gd name="connsiteY59" fmla="*/ 0 h 4920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0542494" h="4920514" fill="none" extrusionOk="0">
                        <a:moveTo>
                          <a:pt x="0" y="0"/>
                        </a:moveTo>
                        <a:cubicBezTo>
                          <a:pt x="121235" y="-31130"/>
                          <a:pt x="210479" y="6729"/>
                          <a:pt x="269419" y="0"/>
                        </a:cubicBezTo>
                        <a:cubicBezTo>
                          <a:pt x="328359" y="-6729"/>
                          <a:pt x="510163" y="19893"/>
                          <a:pt x="749688" y="0"/>
                        </a:cubicBezTo>
                        <a:cubicBezTo>
                          <a:pt x="989213" y="-19893"/>
                          <a:pt x="1264983" y="34624"/>
                          <a:pt x="1440808" y="0"/>
                        </a:cubicBezTo>
                        <a:cubicBezTo>
                          <a:pt x="1616633" y="-34624"/>
                          <a:pt x="1594479" y="10794"/>
                          <a:pt x="1710227" y="0"/>
                        </a:cubicBezTo>
                        <a:cubicBezTo>
                          <a:pt x="1825975" y="-10794"/>
                          <a:pt x="2277235" y="47164"/>
                          <a:pt x="2506771" y="0"/>
                        </a:cubicBezTo>
                        <a:cubicBezTo>
                          <a:pt x="2736307" y="-47164"/>
                          <a:pt x="2842167" y="11605"/>
                          <a:pt x="2987040" y="0"/>
                        </a:cubicBezTo>
                        <a:cubicBezTo>
                          <a:pt x="3131913" y="-11605"/>
                          <a:pt x="3267870" y="38020"/>
                          <a:pt x="3361884" y="0"/>
                        </a:cubicBezTo>
                        <a:cubicBezTo>
                          <a:pt x="3455898" y="-38020"/>
                          <a:pt x="3804694" y="2404"/>
                          <a:pt x="4053003" y="0"/>
                        </a:cubicBezTo>
                        <a:cubicBezTo>
                          <a:pt x="4301312" y="-2404"/>
                          <a:pt x="4436546" y="28238"/>
                          <a:pt x="4638697" y="0"/>
                        </a:cubicBezTo>
                        <a:cubicBezTo>
                          <a:pt x="4840848" y="-28238"/>
                          <a:pt x="5002085" y="48552"/>
                          <a:pt x="5224391" y="0"/>
                        </a:cubicBezTo>
                        <a:cubicBezTo>
                          <a:pt x="5446697" y="-48552"/>
                          <a:pt x="5563393" y="26583"/>
                          <a:pt x="5704661" y="0"/>
                        </a:cubicBezTo>
                        <a:cubicBezTo>
                          <a:pt x="5845929" y="-26583"/>
                          <a:pt x="6152108" y="16348"/>
                          <a:pt x="6290355" y="0"/>
                        </a:cubicBezTo>
                        <a:cubicBezTo>
                          <a:pt x="6428602" y="-16348"/>
                          <a:pt x="6500515" y="24409"/>
                          <a:pt x="6665199" y="0"/>
                        </a:cubicBezTo>
                        <a:cubicBezTo>
                          <a:pt x="6829883" y="-24409"/>
                          <a:pt x="6874257" y="26221"/>
                          <a:pt x="6934618" y="0"/>
                        </a:cubicBezTo>
                        <a:cubicBezTo>
                          <a:pt x="6994979" y="-26221"/>
                          <a:pt x="7287392" y="31294"/>
                          <a:pt x="7520312" y="0"/>
                        </a:cubicBezTo>
                        <a:cubicBezTo>
                          <a:pt x="7753232" y="-31294"/>
                          <a:pt x="7720177" y="18117"/>
                          <a:pt x="7789732" y="0"/>
                        </a:cubicBezTo>
                        <a:cubicBezTo>
                          <a:pt x="7859287" y="-18117"/>
                          <a:pt x="8090431" y="10343"/>
                          <a:pt x="8270001" y="0"/>
                        </a:cubicBezTo>
                        <a:cubicBezTo>
                          <a:pt x="8449571" y="-10343"/>
                          <a:pt x="8643911" y="42544"/>
                          <a:pt x="8961120" y="0"/>
                        </a:cubicBezTo>
                        <a:cubicBezTo>
                          <a:pt x="9278329" y="-42544"/>
                          <a:pt x="9273176" y="62767"/>
                          <a:pt x="9546814" y="0"/>
                        </a:cubicBezTo>
                        <a:cubicBezTo>
                          <a:pt x="9820452" y="-62767"/>
                          <a:pt x="9917725" y="38941"/>
                          <a:pt x="10027083" y="0"/>
                        </a:cubicBezTo>
                        <a:cubicBezTo>
                          <a:pt x="10136441" y="-38941"/>
                          <a:pt x="10432526" y="21558"/>
                          <a:pt x="10542494" y="0"/>
                        </a:cubicBezTo>
                        <a:cubicBezTo>
                          <a:pt x="10555391" y="108369"/>
                          <a:pt x="10536401" y="248993"/>
                          <a:pt x="10542494" y="399108"/>
                        </a:cubicBezTo>
                        <a:cubicBezTo>
                          <a:pt x="10548587" y="549223"/>
                          <a:pt x="10486131" y="750640"/>
                          <a:pt x="10542494" y="896627"/>
                        </a:cubicBezTo>
                        <a:cubicBezTo>
                          <a:pt x="10598857" y="1042614"/>
                          <a:pt x="10477213" y="1263423"/>
                          <a:pt x="10542494" y="1541761"/>
                        </a:cubicBezTo>
                        <a:cubicBezTo>
                          <a:pt x="10607775" y="1820099"/>
                          <a:pt x="10491286" y="1895216"/>
                          <a:pt x="10542494" y="2039280"/>
                        </a:cubicBezTo>
                        <a:cubicBezTo>
                          <a:pt x="10593702" y="2183344"/>
                          <a:pt x="10527982" y="2325323"/>
                          <a:pt x="10542494" y="2487593"/>
                        </a:cubicBezTo>
                        <a:cubicBezTo>
                          <a:pt x="10557006" y="2649863"/>
                          <a:pt x="10486948" y="2769540"/>
                          <a:pt x="10542494" y="3034317"/>
                        </a:cubicBezTo>
                        <a:cubicBezTo>
                          <a:pt x="10598040" y="3299094"/>
                          <a:pt x="10488331" y="3378853"/>
                          <a:pt x="10542494" y="3679451"/>
                        </a:cubicBezTo>
                        <a:cubicBezTo>
                          <a:pt x="10596657" y="3980049"/>
                          <a:pt x="10540351" y="4025489"/>
                          <a:pt x="10542494" y="4324585"/>
                        </a:cubicBezTo>
                        <a:cubicBezTo>
                          <a:pt x="10544637" y="4623681"/>
                          <a:pt x="10522731" y="4704311"/>
                          <a:pt x="10542494" y="4920514"/>
                        </a:cubicBezTo>
                        <a:cubicBezTo>
                          <a:pt x="10204892" y="5000815"/>
                          <a:pt x="10128638" y="4840761"/>
                          <a:pt x="9745950" y="4920514"/>
                        </a:cubicBezTo>
                        <a:cubicBezTo>
                          <a:pt x="9363262" y="5000267"/>
                          <a:pt x="9213832" y="4871292"/>
                          <a:pt x="9054831" y="4920514"/>
                        </a:cubicBezTo>
                        <a:cubicBezTo>
                          <a:pt x="8895830" y="4969736"/>
                          <a:pt x="8829460" y="4906120"/>
                          <a:pt x="8679987" y="4920514"/>
                        </a:cubicBezTo>
                        <a:cubicBezTo>
                          <a:pt x="8530514" y="4934908"/>
                          <a:pt x="8417247" y="4910337"/>
                          <a:pt x="8305142" y="4920514"/>
                        </a:cubicBezTo>
                        <a:cubicBezTo>
                          <a:pt x="8193037" y="4930691"/>
                          <a:pt x="7762546" y="4905619"/>
                          <a:pt x="7614023" y="4920514"/>
                        </a:cubicBezTo>
                        <a:cubicBezTo>
                          <a:pt x="7465500" y="4935409"/>
                          <a:pt x="7285670" y="4909647"/>
                          <a:pt x="7133754" y="4920514"/>
                        </a:cubicBezTo>
                        <a:cubicBezTo>
                          <a:pt x="6981838" y="4931381"/>
                          <a:pt x="6908130" y="4919413"/>
                          <a:pt x="6758910" y="4920514"/>
                        </a:cubicBezTo>
                        <a:cubicBezTo>
                          <a:pt x="6609690" y="4921615"/>
                          <a:pt x="6323693" y="4902644"/>
                          <a:pt x="6173216" y="4920514"/>
                        </a:cubicBezTo>
                        <a:cubicBezTo>
                          <a:pt x="6022739" y="4938384"/>
                          <a:pt x="5973908" y="4898774"/>
                          <a:pt x="5903797" y="4920514"/>
                        </a:cubicBezTo>
                        <a:cubicBezTo>
                          <a:pt x="5833686" y="4942254"/>
                          <a:pt x="5744939" y="4919239"/>
                          <a:pt x="5634377" y="4920514"/>
                        </a:cubicBezTo>
                        <a:cubicBezTo>
                          <a:pt x="5523815" y="4921789"/>
                          <a:pt x="5278337" y="4886025"/>
                          <a:pt x="4943258" y="4920514"/>
                        </a:cubicBezTo>
                        <a:cubicBezTo>
                          <a:pt x="4608179" y="4955003"/>
                          <a:pt x="4484946" y="4867965"/>
                          <a:pt x="4252139" y="4920514"/>
                        </a:cubicBezTo>
                        <a:cubicBezTo>
                          <a:pt x="4019332" y="4973063"/>
                          <a:pt x="3945440" y="4884422"/>
                          <a:pt x="3666445" y="4920514"/>
                        </a:cubicBezTo>
                        <a:cubicBezTo>
                          <a:pt x="3387450" y="4956606"/>
                          <a:pt x="3430403" y="4887503"/>
                          <a:pt x="3291601" y="4920514"/>
                        </a:cubicBezTo>
                        <a:cubicBezTo>
                          <a:pt x="3152799" y="4953525"/>
                          <a:pt x="2961464" y="4867003"/>
                          <a:pt x="2811332" y="4920514"/>
                        </a:cubicBezTo>
                        <a:cubicBezTo>
                          <a:pt x="2661200" y="4974025"/>
                          <a:pt x="2552034" y="4875992"/>
                          <a:pt x="2436488" y="4920514"/>
                        </a:cubicBezTo>
                        <a:cubicBezTo>
                          <a:pt x="2320942" y="4965036"/>
                          <a:pt x="2149704" y="4888603"/>
                          <a:pt x="1956218" y="4920514"/>
                        </a:cubicBezTo>
                        <a:cubicBezTo>
                          <a:pt x="1762732" y="4952425"/>
                          <a:pt x="1634342" y="4910777"/>
                          <a:pt x="1370524" y="4920514"/>
                        </a:cubicBezTo>
                        <a:cubicBezTo>
                          <a:pt x="1106706" y="4930251"/>
                          <a:pt x="1062567" y="4920499"/>
                          <a:pt x="784830" y="4920514"/>
                        </a:cubicBezTo>
                        <a:cubicBezTo>
                          <a:pt x="507093" y="4920529"/>
                          <a:pt x="219104" y="4845126"/>
                          <a:pt x="0" y="4920514"/>
                        </a:cubicBezTo>
                        <a:cubicBezTo>
                          <a:pt x="-25770" y="4698150"/>
                          <a:pt x="18936" y="4598186"/>
                          <a:pt x="0" y="4373790"/>
                        </a:cubicBezTo>
                        <a:cubicBezTo>
                          <a:pt x="-18936" y="4149394"/>
                          <a:pt x="12458" y="4043630"/>
                          <a:pt x="0" y="3777861"/>
                        </a:cubicBezTo>
                        <a:cubicBezTo>
                          <a:pt x="-12458" y="3512092"/>
                          <a:pt x="44687" y="3266444"/>
                          <a:pt x="0" y="3132727"/>
                        </a:cubicBezTo>
                        <a:cubicBezTo>
                          <a:pt x="-44687" y="2999010"/>
                          <a:pt x="42192" y="2891420"/>
                          <a:pt x="0" y="2684414"/>
                        </a:cubicBezTo>
                        <a:cubicBezTo>
                          <a:pt x="-42192" y="2477408"/>
                          <a:pt x="14574" y="2354720"/>
                          <a:pt x="0" y="2236100"/>
                        </a:cubicBezTo>
                        <a:cubicBezTo>
                          <a:pt x="-14574" y="2117480"/>
                          <a:pt x="35966" y="1941098"/>
                          <a:pt x="0" y="1836992"/>
                        </a:cubicBezTo>
                        <a:cubicBezTo>
                          <a:pt x="-35966" y="1732886"/>
                          <a:pt x="13187" y="1527728"/>
                          <a:pt x="0" y="1388678"/>
                        </a:cubicBezTo>
                        <a:cubicBezTo>
                          <a:pt x="-13187" y="1249628"/>
                          <a:pt x="30903" y="979909"/>
                          <a:pt x="0" y="841955"/>
                        </a:cubicBezTo>
                        <a:cubicBezTo>
                          <a:pt x="-30903" y="704001"/>
                          <a:pt x="87232" y="249495"/>
                          <a:pt x="0" y="0"/>
                        </a:cubicBezTo>
                        <a:close/>
                      </a:path>
                      <a:path w="10542494" h="4920514" stroke="0" extrusionOk="0">
                        <a:moveTo>
                          <a:pt x="0" y="0"/>
                        </a:moveTo>
                        <a:cubicBezTo>
                          <a:pt x="196072" y="-46633"/>
                          <a:pt x="512736" y="62258"/>
                          <a:pt x="691119" y="0"/>
                        </a:cubicBezTo>
                        <a:cubicBezTo>
                          <a:pt x="869502" y="-62258"/>
                          <a:pt x="1048577" y="5836"/>
                          <a:pt x="1382238" y="0"/>
                        </a:cubicBezTo>
                        <a:cubicBezTo>
                          <a:pt x="1715899" y="-5836"/>
                          <a:pt x="1801039" y="5740"/>
                          <a:pt x="1967932" y="0"/>
                        </a:cubicBezTo>
                        <a:cubicBezTo>
                          <a:pt x="2134825" y="-5740"/>
                          <a:pt x="2256364" y="25767"/>
                          <a:pt x="2342776" y="0"/>
                        </a:cubicBezTo>
                        <a:cubicBezTo>
                          <a:pt x="2429188" y="-25767"/>
                          <a:pt x="2646839" y="27588"/>
                          <a:pt x="2823046" y="0"/>
                        </a:cubicBezTo>
                        <a:cubicBezTo>
                          <a:pt x="2999253" y="-27588"/>
                          <a:pt x="3205936" y="2172"/>
                          <a:pt x="3303315" y="0"/>
                        </a:cubicBezTo>
                        <a:cubicBezTo>
                          <a:pt x="3400694" y="-2172"/>
                          <a:pt x="3474519" y="18604"/>
                          <a:pt x="3572734" y="0"/>
                        </a:cubicBezTo>
                        <a:cubicBezTo>
                          <a:pt x="3670949" y="-18604"/>
                          <a:pt x="3987210" y="2766"/>
                          <a:pt x="4263853" y="0"/>
                        </a:cubicBezTo>
                        <a:cubicBezTo>
                          <a:pt x="4540496" y="-2766"/>
                          <a:pt x="4573127" y="3710"/>
                          <a:pt x="4849547" y="0"/>
                        </a:cubicBezTo>
                        <a:cubicBezTo>
                          <a:pt x="5125967" y="-3710"/>
                          <a:pt x="5369908" y="74452"/>
                          <a:pt x="5540666" y="0"/>
                        </a:cubicBezTo>
                        <a:cubicBezTo>
                          <a:pt x="5711424" y="-74452"/>
                          <a:pt x="6076293" y="34266"/>
                          <a:pt x="6337210" y="0"/>
                        </a:cubicBezTo>
                        <a:cubicBezTo>
                          <a:pt x="6598127" y="-34266"/>
                          <a:pt x="6834968" y="4331"/>
                          <a:pt x="7028329" y="0"/>
                        </a:cubicBezTo>
                        <a:cubicBezTo>
                          <a:pt x="7221690" y="-4331"/>
                          <a:pt x="7246421" y="36696"/>
                          <a:pt x="7403174" y="0"/>
                        </a:cubicBezTo>
                        <a:cubicBezTo>
                          <a:pt x="7559928" y="-36696"/>
                          <a:pt x="7671626" y="895"/>
                          <a:pt x="7778018" y="0"/>
                        </a:cubicBezTo>
                        <a:cubicBezTo>
                          <a:pt x="7884410" y="-895"/>
                          <a:pt x="8030605" y="56344"/>
                          <a:pt x="8258287" y="0"/>
                        </a:cubicBezTo>
                        <a:cubicBezTo>
                          <a:pt x="8485969" y="-56344"/>
                          <a:pt x="8615850" y="29995"/>
                          <a:pt x="8738556" y="0"/>
                        </a:cubicBezTo>
                        <a:cubicBezTo>
                          <a:pt x="8861262" y="-29995"/>
                          <a:pt x="9370204" y="38234"/>
                          <a:pt x="9535100" y="0"/>
                        </a:cubicBezTo>
                        <a:cubicBezTo>
                          <a:pt x="9699996" y="-38234"/>
                          <a:pt x="9835738" y="14540"/>
                          <a:pt x="10015369" y="0"/>
                        </a:cubicBezTo>
                        <a:cubicBezTo>
                          <a:pt x="10195000" y="-14540"/>
                          <a:pt x="10327254" y="5736"/>
                          <a:pt x="10542494" y="0"/>
                        </a:cubicBezTo>
                        <a:cubicBezTo>
                          <a:pt x="10593887" y="133762"/>
                          <a:pt x="10531520" y="267914"/>
                          <a:pt x="10542494" y="497519"/>
                        </a:cubicBezTo>
                        <a:cubicBezTo>
                          <a:pt x="10553468" y="727124"/>
                          <a:pt x="10521530" y="847188"/>
                          <a:pt x="10542494" y="945832"/>
                        </a:cubicBezTo>
                        <a:cubicBezTo>
                          <a:pt x="10563458" y="1044476"/>
                          <a:pt x="10503370" y="1154702"/>
                          <a:pt x="10542494" y="1344940"/>
                        </a:cubicBezTo>
                        <a:cubicBezTo>
                          <a:pt x="10581618" y="1535178"/>
                          <a:pt x="10510572" y="1727852"/>
                          <a:pt x="10542494" y="1891664"/>
                        </a:cubicBezTo>
                        <a:cubicBezTo>
                          <a:pt x="10574416" y="2055476"/>
                          <a:pt x="10477874" y="2307835"/>
                          <a:pt x="10542494" y="2487593"/>
                        </a:cubicBezTo>
                        <a:cubicBezTo>
                          <a:pt x="10607114" y="2667351"/>
                          <a:pt x="10537046" y="2860826"/>
                          <a:pt x="10542494" y="2985112"/>
                        </a:cubicBezTo>
                        <a:cubicBezTo>
                          <a:pt x="10547942" y="3109398"/>
                          <a:pt x="10488262" y="3446539"/>
                          <a:pt x="10542494" y="3630246"/>
                        </a:cubicBezTo>
                        <a:cubicBezTo>
                          <a:pt x="10596726" y="3813953"/>
                          <a:pt x="10531787" y="3893013"/>
                          <a:pt x="10542494" y="4029354"/>
                        </a:cubicBezTo>
                        <a:cubicBezTo>
                          <a:pt x="10553201" y="4165695"/>
                          <a:pt x="10488869" y="4624360"/>
                          <a:pt x="10542494" y="4920514"/>
                        </a:cubicBezTo>
                        <a:cubicBezTo>
                          <a:pt x="10411775" y="4954061"/>
                          <a:pt x="10248396" y="4877042"/>
                          <a:pt x="10167650" y="4920514"/>
                        </a:cubicBezTo>
                        <a:cubicBezTo>
                          <a:pt x="10086904" y="4963986"/>
                          <a:pt x="9894341" y="4911955"/>
                          <a:pt x="9792806" y="4920514"/>
                        </a:cubicBezTo>
                        <a:cubicBezTo>
                          <a:pt x="9691271" y="4929073"/>
                          <a:pt x="9606882" y="4913366"/>
                          <a:pt x="9523386" y="4920514"/>
                        </a:cubicBezTo>
                        <a:cubicBezTo>
                          <a:pt x="9439890" y="4927662"/>
                          <a:pt x="9111161" y="4901508"/>
                          <a:pt x="8726842" y="4920514"/>
                        </a:cubicBezTo>
                        <a:cubicBezTo>
                          <a:pt x="8342523" y="4939520"/>
                          <a:pt x="8343383" y="4907803"/>
                          <a:pt x="8246573" y="4920514"/>
                        </a:cubicBezTo>
                        <a:cubicBezTo>
                          <a:pt x="8149763" y="4933225"/>
                          <a:pt x="7855507" y="4887714"/>
                          <a:pt x="7555454" y="4920514"/>
                        </a:cubicBezTo>
                        <a:cubicBezTo>
                          <a:pt x="7255401" y="4953314"/>
                          <a:pt x="7157033" y="4840002"/>
                          <a:pt x="6758910" y="4920514"/>
                        </a:cubicBezTo>
                        <a:cubicBezTo>
                          <a:pt x="6360787" y="5001026"/>
                          <a:pt x="6566631" y="4888689"/>
                          <a:pt x="6489491" y="4920514"/>
                        </a:cubicBezTo>
                        <a:cubicBezTo>
                          <a:pt x="6412351" y="4952339"/>
                          <a:pt x="6189122" y="4851887"/>
                          <a:pt x="5903797" y="4920514"/>
                        </a:cubicBezTo>
                        <a:cubicBezTo>
                          <a:pt x="5618472" y="4989141"/>
                          <a:pt x="5420766" y="4841768"/>
                          <a:pt x="5212678" y="4920514"/>
                        </a:cubicBezTo>
                        <a:cubicBezTo>
                          <a:pt x="5004590" y="4999260"/>
                          <a:pt x="4682057" y="4902728"/>
                          <a:pt x="4521559" y="4920514"/>
                        </a:cubicBezTo>
                        <a:cubicBezTo>
                          <a:pt x="4361061" y="4938300"/>
                          <a:pt x="4301784" y="4891887"/>
                          <a:pt x="4146714" y="4920514"/>
                        </a:cubicBezTo>
                        <a:cubicBezTo>
                          <a:pt x="3991644" y="4949141"/>
                          <a:pt x="3727450" y="4909283"/>
                          <a:pt x="3561020" y="4920514"/>
                        </a:cubicBezTo>
                        <a:cubicBezTo>
                          <a:pt x="3394590" y="4931745"/>
                          <a:pt x="3335182" y="4900117"/>
                          <a:pt x="3186176" y="4920514"/>
                        </a:cubicBezTo>
                        <a:cubicBezTo>
                          <a:pt x="3037170" y="4940911"/>
                          <a:pt x="2759254" y="4893227"/>
                          <a:pt x="2600482" y="4920514"/>
                        </a:cubicBezTo>
                        <a:cubicBezTo>
                          <a:pt x="2441710" y="4947801"/>
                          <a:pt x="2173813" y="4897623"/>
                          <a:pt x="1909363" y="4920514"/>
                        </a:cubicBezTo>
                        <a:cubicBezTo>
                          <a:pt x="1644913" y="4943405"/>
                          <a:pt x="1609762" y="4882574"/>
                          <a:pt x="1323669" y="4920514"/>
                        </a:cubicBezTo>
                        <a:cubicBezTo>
                          <a:pt x="1037576" y="4958454"/>
                          <a:pt x="879343" y="4855869"/>
                          <a:pt x="527125" y="4920514"/>
                        </a:cubicBezTo>
                        <a:cubicBezTo>
                          <a:pt x="174907" y="4985159"/>
                          <a:pt x="108539" y="4885256"/>
                          <a:pt x="0" y="4920514"/>
                        </a:cubicBezTo>
                        <a:cubicBezTo>
                          <a:pt x="-60108" y="4683974"/>
                          <a:pt x="52305" y="4548896"/>
                          <a:pt x="0" y="4275380"/>
                        </a:cubicBezTo>
                        <a:cubicBezTo>
                          <a:pt x="-52305" y="4001864"/>
                          <a:pt x="26854" y="3860851"/>
                          <a:pt x="0" y="3728656"/>
                        </a:cubicBezTo>
                        <a:cubicBezTo>
                          <a:pt x="-26854" y="3596461"/>
                          <a:pt x="47768" y="3451540"/>
                          <a:pt x="0" y="3231138"/>
                        </a:cubicBezTo>
                        <a:cubicBezTo>
                          <a:pt x="-47768" y="3010736"/>
                          <a:pt x="35329" y="2894653"/>
                          <a:pt x="0" y="2586003"/>
                        </a:cubicBezTo>
                        <a:cubicBezTo>
                          <a:pt x="-35329" y="2277354"/>
                          <a:pt x="36705" y="2321209"/>
                          <a:pt x="0" y="2186895"/>
                        </a:cubicBezTo>
                        <a:cubicBezTo>
                          <a:pt x="-36705" y="2052581"/>
                          <a:pt x="15619" y="1977045"/>
                          <a:pt x="0" y="1787787"/>
                        </a:cubicBezTo>
                        <a:cubicBezTo>
                          <a:pt x="-15619" y="1598529"/>
                          <a:pt x="42463" y="1466235"/>
                          <a:pt x="0" y="1241063"/>
                        </a:cubicBezTo>
                        <a:cubicBezTo>
                          <a:pt x="-42463" y="1015891"/>
                          <a:pt x="56792" y="791505"/>
                          <a:pt x="0" y="595929"/>
                        </a:cubicBezTo>
                        <a:cubicBezTo>
                          <a:pt x="-56792" y="400353"/>
                          <a:pt x="68629" y="1766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2.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Một sư đoàn có 4 trung đoàn, mỗi trung đoàn có 1 300 người. Sau đó sư đoàn được bổ sung thêm 450 người. Hỏi lúc này, sư đoàn có tất cả bao nhiêu người?</a:t>
            </a:r>
          </a:p>
          <a:p>
            <a:pPr algn="just"/>
            <a:b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5200" y="1196339"/>
            <a:ext cx="1889760" cy="472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08653" y="1196338"/>
            <a:ext cx="2560320" cy="472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70654" y="4152186"/>
            <a:ext cx="7297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 một đơn vị quân đội, thường bao gồm từ 10.000 đến 25.000 binh sĩ</a:t>
            </a:r>
            <a:endParaRPr lang="en-US" sz="32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ình ảnh Người Lính Chào PNG Miễn Phí Tải Về - Lov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17" l="2917" r="96750">
                        <a14:foregroundMark x1="12250" y1="66167" x2="12250" y2="66167"/>
                        <a14:foregroundMark x1="20250" y1="55750" x2="20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07" y="2663941"/>
            <a:ext cx="3742212" cy="37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38390" y="4450664"/>
            <a:ext cx="7297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một đơn vị trong quân đội có quy mô nhỏ hơn sư đoàn </a:t>
            </a:r>
            <a:endParaRPr lang="en-US" sz="4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2" descr="Hình ảnh Người Lính Chào PNG Miễn Phí Tải Về - Lov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17" l="2917" r="96750">
                        <a14:foregroundMark x1="12250" y1="66167" x2="12250" y2="66167"/>
                        <a14:foregroundMark x1="20250" y1="55750" x2="20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4" y="3155233"/>
            <a:ext cx="3742212" cy="37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6" grpId="0" animBg="1"/>
      <p:bldP spid="3" grpId="0"/>
      <p:bldP spid="3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64E70-24E3-8747-8BA5-80630F6EF8D8}"/>
              </a:ext>
            </a:extLst>
          </p:cNvPr>
          <p:cNvSpPr txBox="1"/>
          <p:nvPr/>
        </p:nvSpPr>
        <p:spPr>
          <a:xfrm>
            <a:off x="487680" y="426720"/>
            <a:ext cx="11369040" cy="6001643"/>
          </a:xfrm>
          <a:prstGeom prst="rect">
            <a:avLst/>
          </a:prstGeom>
          <a:ln w="57150">
            <a:solidFill>
              <a:srgbClr val="3C8F7D"/>
            </a:solidFill>
            <a:extLst>
              <a:ext uri="{C807C97D-BFC1-408E-A445-0C87EB9F89A2}">
                <ask:lineSketchStyleProps xmlns:ask="http://schemas.microsoft.com/office/drawing/2018/sketchyshapes" sd="2636963687">
                  <a:custGeom>
                    <a:avLst/>
                    <a:gdLst>
                      <a:gd name="connsiteX0" fmla="*/ 0 w 10542494"/>
                      <a:gd name="connsiteY0" fmla="*/ 0 h 4920514"/>
                      <a:gd name="connsiteX1" fmla="*/ 269419 w 10542494"/>
                      <a:gd name="connsiteY1" fmla="*/ 0 h 4920514"/>
                      <a:gd name="connsiteX2" fmla="*/ 749688 w 10542494"/>
                      <a:gd name="connsiteY2" fmla="*/ 0 h 4920514"/>
                      <a:gd name="connsiteX3" fmla="*/ 1440808 w 10542494"/>
                      <a:gd name="connsiteY3" fmla="*/ 0 h 4920514"/>
                      <a:gd name="connsiteX4" fmla="*/ 1710227 w 10542494"/>
                      <a:gd name="connsiteY4" fmla="*/ 0 h 4920514"/>
                      <a:gd name="connsiteX5" fmla="*/ 2506771 w 10542494"/>
                      <a:gd name="connsiteY5" fmla="*/ 0 h 4920514"/>
                      <a:gd name="connsiteX6" fmla="*/ 2987040 w 10542494"/>
                      <a:gd name="connsiteY6" fmla="*/ 0 h 4920514"/>
                      <a:gd name="connsiteX7" fmla="*/ 3361884 w 10542494"/>
                      <a:gd name="connsiteY7" fmla="*/ 0 h 4920514"/>
                      <a:gd name="connsiteX8" fmla="*/ 4053003 w 10542494"/>
                      <a:gd name="connsiteY8" fmla="*/ 0 h 4920514"/>
                      <a:gd name="connsiteX9" fmla="*/ 4638697 w 10542494"/>
                      <a:gd name="connsiteY9" fmla="*/ 0 h 4920514"/>
                      <a:gd name="connsiteX10" fmla="*/ 5224391 w 10542494"/>
                      <a:gd name="connsiteY10" fmla="*/ 0 h 4920514"/>
                      <a:gd name="connsiteX11" fmla="*/ 5704661 w 10542494"/>
                      <a:gd name="connsiteY11" fmla="*/ 0 h 4920514"/>
                      <a:gd name="connsiteX12" fmla="*/ 6290355 w 10542494"/>
                      <a:gd name="connsiteY12" fmla="*/ 0 h 4920514"/>
                      <a:gd name="connsiteX13" fmla="*/ 6665199 w 10542494"/>
                      <a:gd name="connsiteY13" fmla="*/ 0 h 4920514"/>
                      <a:gd name="connsiteX14" fmla="*/ 6934618 w 10542494"/>
                      <a:gd name="connsiteY14" fmla="*/ 0 h 4920514"/>
                      <a:gd name="connsiteX15" fmla="*/ 7520312 w 10542494"/>
                      <a:gd name="connsiteY15" fmla="*/ 0 h 4920514"/>
                      <a:gd name="connsiteX16" fmla="*/ 7789732 w 10542494"/>
                      <a:gd name="connsiteY16" fmla="*/ 0 h 4920514"/>
                      <a:gd name="connsiteX17" fmla="*/ 8270001 w 10542494"/>
                      <a:gd name="connsiteY17" fmla="*/ 0 h 4920514"/>
                      <a:gd name="connsiteX18" fmla="*/ 8961120 w 10542494"/>
                      <a:gd name="connsiteY18" fmla="*/ 0 h 4920514"/>
                      <a:gd name="connsiteX19" fmla="*/ 9546814 w 10542494"/>
                      <a:gd name="connsiteY19" fmla="*/ 0 h 4920514"/>
                      <a:gd name="connsiteX20" fmla="*/ 10027083 w 10542494"/>
                      <a:gd name="connsiteY20" fmla="*/ 0 h 4920514"/>
                      <a:gd name="connsiteX21" fmla="*/ 10542494 w 10542494"/>
                      <a:gd name="connsiteY21" fmla="*/ 0 h 4920514"/>
                      <a:gd name="connsiteX22" fmla="*/ 10542494 w 10542494"/>
                      <a:gd name="connsiteY22" fmla="*/ 399108 h 4920514"/>
                      <a:gd name="connsiteX23" fmla="*/ 10542494 w 10542494"/>
                      <a:gd name="connsiteY23" fmla="*/ 896627 h 4920514"/>
                      <a:gd name="connsiteX24" fmla="*/ 10542494 w 10542494"/>
                      <a:gd name="connsiteY24" fmla="*/ 1541761 h 4920514"/>
                      <a:gd name="connsiteX25" fmla="*/ 10542494 w 10542494"/>
                      <a:gd name="connsiteY25" fmla="*/ 2039280 h 4920514"/>
                      <a:gd name="connsiteX26" fmla="*/ 10542494 w 10542494"/>
                      <a:gd name="connsiteY26" fmla="*/ 2487593 h 4920514"/>
                      <a:gd name="connsiteX27" fmla="*/ 10542494 w 10542494"/>
                      <a:gd name="connsiteY27" fmla="*/ 3034317 h 4920514"/>
                      <a:gd name="connsiteX28" fmla="*/ 10542494 w 10542494"/>
                      <a:gd name="connsiteY28" fmla="*/ 3679451 h 4920514"/>
                      <a:gd name="connsiteX29" fmla="*/ 10542494 w 10542494"/>
                      <a:gd name="connsiteY29" fmla="*/ 4324585 h 4920514"/>
                      <a:gd name="connsiteX30" fmla="*/ 10542494 w 10542494"/>
                      <a:gd name="connsiteY30" fmla="*/ 4920514 h 4920514"/>
                      <a:gd name="connsiteX31" fmla="*/ 9745950 w 10542494"/>
                      <a:gd name="connsiteY31" fmla="*/ 4920514 h 4920514"/>
                      <a:gd name="connsiteX32" fmla="*/ 9054831 w 10542494"/>
                      <a:gd name="connsiteY32" fmla="*/ 4920514 h 4920514"/>
                      <a:gd name="connsiteX33" fmla="*/ 8679987 w 10542494"/>
                      <a:gd name="connsiteY33" fmla="*/ 4920514 h 4920514"/>
                      <a:gd name="connsiteX34" fmla="*/ 8305142 w 10542494"/>
                      <a:gd name="connsiteY34" fmla="*/ 4920514 h 4920514"/>
                      <a:gd name="connsiteX35" fmla="*/ 7614023 w 10542494"/>
                      <a:gd name="connsiteY35" fmla="*/ 4920514 h 4920514"/>
                      <a:gd name="connsiteX36" fmla="*/ 7133754 w 10542494"/>
                      <a:gd name="connsiteY36" fmla="*/ 4920514 h 4920514"/>
                      <a:gd name="connsiteX37" fmla="*/ 6758910 w 10542494"/>
                      <a:gd name="connsiteY37" fmla="*/ 4920514 h 4920514"/>
                      <a:gd name="connsiteX38" fmla="*/ 6173216 w 10542494"/>
                      <a:gd name="connsiteY38" fmla="*/ 4920514 h 4920514"/>
                      <a:gd name="connsiteX39" fmla="*/ 5903797 w 10542494"/>
                      <a:gd name="connsiteY39" fmla="*/ 4920514 h 4920514"/>
                      <a:gd name="connsiteX40" fmla="*/ 5634377 w 10542494"/>
                      <a:gd name="connsiteY40" fmla="*/ 4920514 h 4920514"/>
                      <a:gd name="connsiteX41" fmla="*/ 4943258 w 10542494"/>
                      <a:gd name="connsiteY41" fmla="*/ 4920514 h 4920514"/>
                      <a:gd name="connsiteX42" fmla="*/ 4252139 w 10542494"/>
                      <a:gd name="connsiteY42" fmla="*/ 4920514 h 4920514"/>
                      <a:gd name="connsiteX43" fmla="*/ 3666445 w 10542494"/>
                      <a:gd name="connsiteY43" fmla="*/ 4920514 h 4920514"/>
                      <a:gd name="connsiteX44" fmla="*/ 3291601 w 10542494"/>
                      <a:gd name="connsiteY44" fmla="*/ 4920514 h 4920514"/>
                      <a:gd name="connsiteX45" fmla="*/ 2811332 w 10542494"/>
                      <a:gd name="connsiteY45" fmla="*/ 4920514 h 4920514"/>
                      <a:gd name="connsiteX46" fmla="*/ 2436488 w 10542494"/>
                      <a:gd name="connsiteY46" fmla="*/ 4920514 h 4920514"/>
                      <a:gd name="connsiteX47" fmla="*/ 1956218 w 10542494"/>
                      <a:gd name="connsiteY47" fmla="*/ 4920514 h 4920514"/>
                      <a:gd name="connsiteX48" fmla="*/ 1370524 w 10542494"/>
                      <a:gd name="connsiteY48" fmla="*/ 4920514 h 4920514"/>
                      <a:gd name="connsiteX49" fmla="*/ 784830 w 10542494"/>
                      <a:gd name="connsiteY49" fmla="*/ 4920514 h 4920514"/>
                      <a:gd name="connsiteX50" fmla="*/ 0 w 10542494"/>
                      <a:gd name="connsiteY50" fmla="*/ 4920514 h 4920514"/>
                      <a:gd name="connsiteX51" fmla="*/ 0 w 10542494"/>
                      <a:gd name="connsiteY51" fmla="*/ 4373790 h 4920514"/>
                      <a:gd name="connsiteX52" fmla="*/ 0 w 10542494"/>
                      <a:gd name="connsiteY52" fmla="*/ 3777861 h 4920514"/>
                      <a:gd name="connsiteX53" fmla="*/ 0 w 10542494"/>
                      <a:gd name="connsiteY53" fmla="*/ 3132727 h 4920514"/>
                      <a:gd name="connsiteX54" fmla="*/ 0 w 10542494"/>
                      <a:gd name="connsiteY54" fmla="*/ 2684414 h 4920514"/>
                      <a:gd name="connsiteX55" fmla="*/ 0 w 10542494"/>
                      <a:gd name="connsiteY55" fmla="*/ 2236100 h 4920514"/>
                      <a:gd name="connsiteX56" fmla="*/ 0 w 10542494"/>
                      <a:gd name="connsiteY56" fmla="*/ 1836992 h 4920514"/>
                      <a:gd name="connsiteX57" fmla="*/ 0 w 10542494"/>
                      <a:gd name="connsiteY57" fmla="*/ 1388678 h 4920514"/>
                      <a:gd name="connsiteX58" fmla="*/ 0 w 10542494"/>
                      <a:gd name="connsiteY58" fmla="*/ 841955 h 4920514"/>
                      <a:gd name="connsiteX59" fmla="*/ 0 w 10542494"/>
                      <a:gd name="connsiteY59" fmla="*/ 0 h 4920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0542494" h="4920514" fill="none" extrusionOk="0">
                        <a:moveTo>
                          <a:pt x="0" y="0"/>
                        </a:moveTo>
                        <a:cubicBezTo>
                          <a:pt x="121235" y="-31130"/>
                          <a:pt x="210479" y="6729"/>
                          <a:pt x="269419" y="0"/>
                        </a:cubicBezTo>
                        <a:cubicBezTo>
                          <a:pt x="328359" y="-6729"/>
                          <a:pt x="510163" y="19893"/>
                          <a:pt x="749688" y="0"/>
                        </a:cubicBezTo>
                        <a:cubicBezTo>
                          <a:pt x="989213" y="-19893"/>
                          <a:pt x="1264983" y="34624"/>
                          <a:pt x="1440808" y="0"/>
                        </a:cubicBezTo>
                        <a:cubicBezTo>
                          <a:pt x="1616633" y="-34624"/>
                          <a:pt x="1594479" y="10794"/>
                          <a:pt x="1710227" y="0"/>
                        </a:cubicBezTo>
                        <a:cubicBezTo>
                          <a:pt x="1825975" y="-10794"/>
                          <a:pt x="2277235" y="47164"/>
                          <a:pt x="2506771" y="0"/>
                        </a:cubicBezTo>
                        <a:cubicBezTo>
                          <a:pt x="2736307" y="-47164"/>
                          <a:pt x="2842167" y="11605"/>
                          <a:pt x="2987040" y="0"/>
                        </a:cubicBezTo>
                        <a:cubicBezTo>
                          <a:pt x="3131913" y="-11605"/>
                          <a:pt x="3267870" y="38020"/>
                          <a:pt x="3361884" y="0"/>
                        </a:cubicBezTo>
                        <a:cubicBezTo>
                          <a:pt x="3455898" y="-38020"/>
                          <a:pt x="3804694" y="2404"/>
                          <a:pt x="4053003" y="0"/>
                        </a:cubicBezTo>
                        <a:cubicBezTo>
                          <a:pt x="4301312" y="-2404"/>
                          <a:pt x="4436546" y="28238"/>
                          <a:pt x="4638697" y="0"/>
                        </a:cubicBezTo>
                        <a:cubicBezTo>
                          <a:pt x="4840848" y="-28238"/>
                          <a:pt x="5002085" y="48552"/>
                          <a:pt x="5224391" y="0"/>
                        </a:cubicBezTo>
                        <a:cubicBezTo>
                          <a:pt x="5446697" y="-48552"/>
                          <a:pt x="5563393" y="26583"/>
                          <a:pt x="5704661" y="0"/>
                        </a:cubicBezTo>
                        <a:cubicBezTo>
                          <a:pt x="5845929" y="-26583"/>
                          <a:pt x="6152108" y="16348"/>
                          <a:pt x="6290355" y="0"/>
                        </a:cubicBezTo>
                        <a:cubicBezTo>
                          <a:pt x="6428602" y="-16348"/>
                          <a:pt x="6500515" y="24409"/>
                          <a:pt x="6665199" y="0"/>
                        </a:cubicBezTo>
                        <a:cubicBezTo>
                          <a:pt x="6829883" y="-24409"/>
                          <a:pt x="6874257" y="26221"/>
                          <a:pt x="6934618" y="0"/>
                        </a:cubicBezTo>
                        <a:cubicBezTo>
                          <a:pt x="6994979" y="-26221"/>
                          <a:pt x="7287392" y="31294"/>
                          <a:pt x="7520312" y="0"/>
                        </a:cubicBezTo>
                        <a:cubicBezTo>
                          <a:pt x="7753232" y="-31294"/>
                          <a:pt x="7720177" y="18117"/>
                          <a:pt x="7789732" y="0"/>
                        </a:cubicBezTo>
                        <a:cubicBezTo>
                          <a:pt x="7859287" y="-18117"/>
                          <a:pt x="8090431" y="10343"/>
                          <a:pt x="8270001" y="0"/>
                        </a:cubicBezTo>
                        <a:cubicBezTo>
                          <a:pt x="8449571" y="-10343"/>
                          <a:pt x="8643911" y="42544"/>
                          <a:pt x="8961120" y="0"/>
                        </a:cubicBezTo>
                        <a:cubicBezTo>
                          <a:pt x="9278329" y="-42544"/>
                          <a:pt x="9273176" y="62767"/>
                          <a:pt x="9546814" y="0"/>
                        </a:cubicBezTo>
                        <a:cubicBezTo>
                          <a:pt x="9820452" y="-62767"/>
                          <a:pt x="9917725" y="38941"/>
                          <a:pt x="10027083" y="0"/>
                        </a:cubicBezTo>
                        <a:cubicBezTo>
                          <a:pt x="10136441" y="-38941"/>
                          <a:pt x="10432526" y="21558"/>
                          <a:pt x="10542494" y="0"/>
                        </a:cubicBezTo>
                        <a:cubicBezTo>
                          <a:pt x="10555391" y="108369"/>
                          <a:pt x="10536401" y="248993"/>
                          <a:pt x="10542494" y="399108"/>
                        </a:cubicBezTo>
                        <a:cubicBezTo>
                          <a:pt x="10548587" y="549223"/>
                          <a:pt x="10486131" y="750640"/>
                          <a:pt x="10542494" y="896627"/>
                        </a:cubicBezTo>
                        <a:cubicBezTo>
                          <a:pt x="10598857" y="1042614"/>
                          <a:pt x="10477213" y="1263423"/>
                          <a:pt x="10542494" y="1541761"/>
                        </a:cubicBezTo>
                        <a:cubicBezTo>
                          <a:pt x="10607775" y="1820099"/>
                          <a:pt x="10491286" y="1895216"/>
                          <a:pt x="10542494" y="2039280"/>
                        </a:cubicBezTo>
                        <a:cubicBezTo>
                          <a:pt x="10593702" y="2183344"/>
                          <a:pt x="10527982" y="2325323"/>
                          <a:pt x="10542494" y="2487593"/>
                        </a:cubicBezTo>
                        <a:cubicBezTo>
                          <a:pt x="10557006" y="2649863"/>
                          <a:pt x="10486948" y="2769540"/>
                          <a:pt x="10542494" y="3034317"/>
                        </a:cubicBezTo>
                        <a:cubicBezTo>
                          <a:pt x="10598040" y="3299094"/>
                          <a:pt x="10488331" y="3378853"/>
                          <a:pt x="10542494" y="3679451"/>
                        </a:cubicBezTo>
                        <a:cubicBezTo>
                          <a:pt x="10596657" y="3980049"/>
                          <a:pt x="10540351" y="4025489"/>
                          <a:pt x="10542494" y="4324585"/>
                        </a:cubicBezTo>
                        <a:cubicBezTo>
                          <a:pt x="10544637" y="4623681"/>
                          <a:pt x="10522731" y="4704311"/>
                          <a:pt x="10542494" y="4920514"/>
                        </a:cubicBezTo>
                        <a:cubicBezTo>
                          <a:pt x="10204892" y="5000815"/>
                          <a:pt x="10128638" y="4840761"/>
                          <a:pt x="9745950" y="4920514"/>
                        </a:cubicBezTo>
                        <a:cubicBezTo>
                          <a:pt x="9363262" y="5000267"/>
                          <a:pt x="9213832" y="4871292"/>
                          <a:pt x="9054831" y="4920514"/>
                        </a:cubicBezTo>
                        <a:cubicBezTo>
                          <a:pt x="8895830" y="4969736"/>
                          <a:pt x="8829460" y="4906120"/>
                          <a:pt x="8679987" y="4920514"/>
                        </a:cubicBezTo>
                        <a:cubicBezTo>
                          <a:pt x="8530514" y="4934908"/>
                          <a:pt x="8417247" y="4910337"/>
                          <a:pt x="8305142" y="4920514"/>
                        </a:cubicBezTo>
                        <a:cubicBezTo>
                          <a:pt x="8193037" y="4930691"/>
                          <a:pt x="7762546" y="4905619"/>
                          <a:pt x="7614023" y="4920514"/>
                        </a:cubicBezTo>
                        <a:cubicBezTo>
                          <a:pt x="7465500" y="4935409"/>
                          <a:pt x="7285670" y="4909647"/>
                          <a:pt x="7133754" y="4920514"/>
                        </a:cubicBezTo>
                        <a:cubicBezTo>
                          <a:pt x="6981838" y="4931381"/>
                          <a:pt x="6908130" y="4919413"/>
                          <a:pt x="6758910" y="4920514"/>
                        </a:cubicBezTo>
                        <a:cubicBezTo>
                          <a:pt x="6609690" y="4921615"/>
                          <a:pt x="6323693" y="4902644"/>
                          <a:pt x="6173216" y="4920514"/>
                        </a:cubicBezTo>
                        <a:cubicBezTo>
                          <a:pt x="6022739" y="4938384"/>
                          <a:pt x="5973908" y="4898774"/>
                          <a:pt x="5903797" y="4920514"/>
                        </a:cubicBezTo>
                        <a:cubicBezTo>
                          <a:pt x="5833686" y="4942254"/>
                          <a:pt x="5744939" y="4919239"/>
                          <a:pt x="5634377" y="4920514"/>
                        </a:cubicBezTo>
                        <a:cubicBezTo>
                          <a:pt x="5523815" y="4921789"/>
                          <a:pt x="5278337" y="4886025"/>
                          <a:pt x="4943258" y="4920514"/>
                        </a:cubicBezTo>
                        <a:cubicBezTo>
                          <a:pt x="4608179" y="4955003"/>
                          <a:pt x="4484946" y="4867965"/>
                          <a:pt x="4252139" y="4920514"/>
                        </a:cubicBezTo>
                        <a:cubicBezTo>
                          <a:pt x="4019332" y="4973063"/>
                          <a:pt x="3945440" y="4884422"/>
                          <a:pt x="3666445" y="4920514"/>
                        </a:cubicBezTo>
                        <a:cubicBezTo>
                          <a:pt x="3387450" y="4956606"/>
                          <a:pt x="3430403" y="4887503"/>
                          <a:pt x="3291601" y="4920514"/>
                        </a:cubicBezTo>
                        <a:cubicBezTo>
                          <a:pt x="3152799" y="4953525"/>
                          <a:pt x="2961464" y="4867003"/>
                          <a:pt x="2811332" y="4920514"/>
                        </a:cubicBezTo>
                        <a:cubicBezTo>
                          <a:pt x="2661200" y="4974025"/>
                          <a:pt x="2552034" y="4875992"/>
                          <a:pt x="2436488" y="4920514"/>
                        </a:cubicBezTo>
                        <a:cubicBezTo>
                          <a:pt x="2320942" y="4965036"/>
                          <a:pt x="2149704" y="4888603"/>
                          <a:pt x="1956218" y="4920514"/>
                        </a:cubicBezTo>
                        <a:cubicBezTo>
                          <a:pt x="1762732" y="4952425"/>
                          <a:pt x="1634342" y="4910777"/>
                          <a:pt x="1370524" y="4920514"/>
                        </a:cubicBezTo>
                        <a:cubicBezTo>
                          <a:pt x="1106706" y="4930251"/>
                          <a:pt x="1062567" y="4920499"/>
                          <a:pt x="784830" y="4920514"/>
                        </a:cubicBezTo>
                        <a:cubicBezTo>
                          <a:pt x="507093" y="4920529"/>
                          <a:pt x="219104" y="4845126"/>
                          <a:pt x="0" y="4920514"/>
                        </a:cubicBezTo>
                        <a:cubicBezTo>
                          <a:pt x="-25770" y="4698150"/>
                          <a:pt x="18936" y="4598186"/>
                          <a:pt x="0" y="4373790"/>
                        </a:cubicBezTo>
                        <a:cubicBezTo>
                          <a:pt x="-18936" y="4149394"/>
                          <a:pt x="12458" y="4043630"/>
                          <a:pt x="0" y="3777861"/>
                        </a:cubicBezTo>
                        <a:cubicBezTo>
                          <a:pt x="-12458" y="3512092"/>
                          <a:pt x="44687" y="3266444"/>
                          <a:pt x="0" y="3132727"/>
                        </a:cubicBezTo>
                        <a:cubicBezTo>
                          <a:pt x="-44687" y="2999010"/>
                          <a:pt x="42192" y="2891420"/>
                          <a:pt x="0" y="2684414"/>
                        </a:cubicBezTo>
                        <a:cubicBezTo>
                          <a:pt x="-42192" y="2477408"/>
                          <a:pt x="14574" y="2354720"/>
                          <a:pt x="0" y="2236100"/>
                        </a:cubicBezTo>
                        <a:cubicBezTo>
                          <a:pt x="-14574" y="2117480"/>
                          <a:pt x="35966" y="1941098"/>
                          <a:pt x="0" y="1836992"/>
                        </a:cubicBezTo>
                        <a:cubicBezTo>
                          <a:pt x="-35966" y="1732886"/>
                          <a:pt x="13187" y="1527728"/>
                          <a:pt x="0" y="1388678"/>
                        </a:cubicBezTo>
                        <a:cubicBezTo>
                          <a:pt x="-13187" y="1249628"/>
                          <a:pt x="30903" y="979909"/>
                          <a:pt x="0" y="841955"/>
                        </a:cubicBezTo>
                        <a:cubicBezTo>
                          <a:pt x="-30903" y="704001"/>
                          <a:pt x="87232" y="249495"/>
                          <a:pt x="0" y="0"/>
                        </a:cubicBezTo>
                        <a:close/>
                      </a:path>
                      <a:path w="10542494" h="4920514" stroke="0" extrusionOk="0">
                        <a:moveTo>
                          <a:pt x="0" y="0"/>
                        </a:moveTo>
                        <a:cubicBezTo>
                          <a:pt x="196072" y="-46633"/>
                          <a:pt x="512736" y="62258"/>
                          <a:pt x="691119" y="0"/>
                        </a:cubicBezTo>
                        <a:cubicBezTo>
                          <a:pt x="869502" y="-62258"/>
                          <a:pt x="1048577" y="5836"/>
                          <a:pt x="1382238" y="0"/>
                        </a:cubicBezTo>
                        <a:cubicBezTo>
                          <a:pt x="1715899" y="-5836"/>
                          <a:pt x="1801039" y="5740"/>
                          <a:pt x="1967932" y="0"/>
                        </a:cubicBezTo>
                        <a:cubicBezTo>
                          <a:pt x="2134825" y="-5740"/>
                          <a:pt x="2256364" y="25767"/>
                          <a:pt x="2342776" y="0"/>
                        </a:cubicBezTo>
                        <a:cubicBezTo>
                          <a:pt x="2429188" y="-25767"/>
                          <a:pt x="2646839" y="27588"/>
                          <a:pt x="2823046" y="0"/>
                        </a:cubicBezTo>
                        <a:cubicBezTo>
                          <a:pt x="2999253" y="-27588"/>
                          <a:pt x="3205936" y="2172"/>
                          <a:pt x="3303315" y="0"/>
                        </a:cubicBezTo>
                        <a:cubicBezTo>
                          <a:pt x="3400694" y="-2172"/>
                          <a:pt x="3474519" y="18604"/>
                          <a:pt x="3572734" y="0"/>
                        </a:cubicBezTo>
                        <a:cubicBezTo>
                          <a:pt x="3670949" y="-18604"/>
                          <a:pt x="3987210" y="2766"/>
                          <a:pt x="4263853" y="0"/>
                        </a:cubicBezTo>
                        <a:cubicBezTo>
                          <a:pt x="4540496" y="-2766"/>
                          <a:pt x="4573127" y="3710"/>
                          <a:pt x="4849547" y="0"/>
                        </a:cubicBezTo>
                        <a:cubicBezTo>
                          <a:pt x="5125967" y="-3710"/>
                          <a:pt x="5369908" y="74452"/>
                          <a:pt x="5540666" y="0"/>
                        </a:cubicBezTo>
                        <a:cubicBezTo>
                          <a:pt x="5711424" y="-74452"/>
                          <a:pt x="6076293" y="34266"/>
                          <a:pt x="6337210" y="0"/>
                        </a:cubicBezTo>
                        <a:cubicBezTo>
                          <a:pt x="6598127" y="-34266"/>
                          <a:pt x="6834968" y="4331"/>
                          <a:pt x="7028329" y="0"/>
                        </a:cubicBezTo>
                        <a:cubicBezTo>
                          <a:pt x="7221690" y="-4331"/>
                          <a:pt x="7246421" y="36696"/>
                          <a:pt x="7403174" y="0"/>
                        </a:cubicBezTo>
                        <a:cubicBezTo>
                          <a:pt x="7559928" y="-36696"/>
                          <a:pt x="7671626" y="895"/>
                          <a:pt x="7778018" y="0"/>
                        </a:cubicBezTo>
                        <a:cubicBezTo>
                          <a:pt x="7884410" y="-895"/>
                          <a:pt x="8030605" y="56344"/>
                          <a:pt x="8258287" y="0"/>
                        </a:cubicBezTo>
                        <a:cubicBezTo>
                          <a:pt x="8485969" y="-56344"/>
                          <a:pt x="8615850" y="29995"/>
                          <a:pt x="8738556" y="0"/>
                        </a:cubicBezTo>
                        <a:cubicBezTo>
                          <a:pt x="8861262" y="-29995"/>
                          <a:pt x="9370204" y="38234"/>
                          <a:pt x="9535100" y="0"/>
                        </a:cubicBezTo>
                        <a:cubicBezTo>
                          <a:pt x="9699996" y="-38234"/>
                          <a:pt x="9835738" y="14540"/>
                          <a:pt x="10015369" y="0"/>
                        </a:cubicBezTo>
                        <a:cubicBezTo>
                          <a:pt x="10195000" y="-14540"/>
                          <a:pt x="10327254" y="5736"/>
                          <a:pt x="10542494" y="0"/>
                        </a:cubicBezTo>
                        <a:cubicBezTo>
                          <a:pt x="10593887" y="133762"/>
                          <a:pt x="10531520" y="267914"/>
                          <a:pt x="10542494" y="497519"/>
                        </a:cubicBezTo>
                        <a:cubicBezTo>
                          <a:pt x="10553468" y="727124"/>
                          <a:pt x="10521530" y="847188"/>
                          <a:pt x="10542494" y="945832"/>
                        </a:cubicBezTo>
                        <a:cubicBezTo>
                          <a:pt x="10563458" y="1044476"/>
                          <a:pt x="10503370" y="1154702"/>
                          <a:pt x="10542494" y="1344940"/>
                        </a:cubicBezTo>
                        <a:cubicBezTo>
                          <a:pt x="10581618" y="1535178"/>
                          <a:pt x="10510572" y="1727852"/>
                          <a:pt x="10542494" y="1891664"/>
                        </a:cubicBezTo>
                        <a:cubicBezTo>
                          <a:pt x="10574416" y="2055476"/>
                          <a:pt x="10477874" y="2307835"/>
                          <a:pt x="10542494" y="2487593"/>
                        </a:cubicBezTo>
                        <a:cubicBezTo>
                          <a:pt x="10607114" y="2667351"/>
                          <a:pt x="10537046" y="2860826"/>
                          <a:pt x="10542494" y="2985112"/>
                        </a:cubicBezTo>
                        <a:cubicBezTo>
                          <a:pt x="10547942" y="3109398"/>
                          <a:pt x="10488262" y="3446539"/>
                          <a:pt x="10542494" y="3630246"/>
                        </a:cubicBezTo>
                        <a:cubicBezTo>
                          <a:pt x="10596726" y="3813953"/>
                          <a:pt x="10531787" y="3893013"/>
                          <a:pt x="10542494" y="4029354"/>
                        </a:cubicBezTo>
                        <a:cubicBezTo>
                          <a:pt x="10553201" y="4165695"/>
                          <a:pt x="10488869" y="4624360"/>
                          <a:pt x="10542494" y="4920514"/>
                        </a:cubicBezTo>
                        <a:cubicBezTo>
                          <a:pt x="10411775" y="4954061"/>
                          <a:pt x="10248396" y="4877042"/>
                          <a:pt x="10167650" y="4920514"/>
                        </a:cubicBezTo>
                        <a:cubicBezTo>
                          <a:pt x="10086904" y="4963986"/>
                          <a:pt x="9894341" y="4911955"/>
                          <a:pt x="9792806" y="4920514"/>
                        </a:cubicBezTo>
                        <a:cubicBezTo>
                          <a:pt x="9691271" y="4929073"/>
                          <a:pt x="9606882" y="4913366"/>
                          <a:pt x="9523386" y="4920514"/>
                        </a:cubicBezTo>
                        <a:cubicBezTo>
                          <a:pt x="9439890" y="4927662"/>
                          <a:pt x="9111161" y="4901508"/>
                          <a:pt x="8726842" y="4920514"/>
                        </a:cubicBezTo>
                        <a:cubicBezTo>
                          <a:pt x="8342523" y="4939520"/>
                          <a:pt x="8343383" y="4907803"/>
                          <a:pt x="8246573" y="4920514"/>
                        </a:cubicBezTo>
                        <a:cubicBezTo>
                          <a:pt x="8149763" y="4933225"/>
                          <a:pt x="7855507" y="4887714"/>
                          <a:pt x="7555454" y="4920514"/>
                        </a:cubicBezTo>
                        <a:cubicBezTo>
                          <a:pt x="7255401" y="4953314"/>
                          <a:pt x="7157033" y="4840002"/>
                          <a:pt x="6758910" y="4920514"/>
                        </a:cubicBezTo>
                        <a:cubicBezTo>
                          <a:pt x="6360787" y="5001026"/>
                          <a:pt x="6566631" y="4888689"/>
                          <a:pt x="6489491" y="4920514"/>
                        </a:cubicBezTo>
                        <a:cubicBezTo>
                          <a:pt x="6412351" y="4952339"/>
                          <a:pt x="6189122" y="4851887"/>
                          <a:pt x="5903797" y="4920514"/>
                        </a:cubicBezTo>
                        <a:cubicBezTo>
                          <a:pt x="5618472" y="4989141"/>
                          <a:pt x="5420766" y="4841768"/>
                          <a:pt x="5212678" y="4920514"/>
                        </a:cubicBezTo>
                        <a:cubicBezTo>
                          <a:pt x="5004590" y="4999260"/>
                          <a:pt x="4682057" y="4902728"/>
                          <a:pt x="4521559" y="4920514"/>
                        </a:cubicBezTo>
                        <a:cubicBezTo>
                          <a:pt x="4361061" y="4938300"/>
                          <a:pt x="4301784" y="4891887"/>
                          <a:pt x="4146714" y="4920514"/>
                        </a:cubicBezTo>
                        <a:cubicBezTo>
                          <a:pt x="3991644" y="4949141"/>
                          <a:pt x="3727450" y="4909283"/>
                          <a:pt x="3561020" y="4920514"/>
                        </a:cubicBezTo>
                        <a:cubicBezTo>
                          <a:pt x="3394590" y="4931745"/>
                          <a:pt x="3335182" y="4900117"/>
                          <a:pt x="3186176" y="4920514"/>
                        </a:cubicBezTo>
                        <a:cubicBezTo>
                          <a:pt x="3037170" y="4940911"/>
                          <a:pt x="2759254" y="4893227"/>
                          <a:pt x="2600482" y="4920514"/>
                        </a:cubicBezTo>
                        <a:cubicBezTo>
                          <a:pt x="2441710" y="4947801"/>
                          <a:pt x="2173813" y="4897623"/>
                          <a:pt x="1909363" y="4920514"/>
                        </a:cubicBezTo>
                        <a:cubicBezTo>
                          <a:pt x="1644913" y="4943405"/>
                          <a:pt x="1609762" y="4882574"/>
                          <a:pt x="1323669" y="4920514"/>
                        </a:cubicBezTo>
                        <a:cubicBezTo>
                          <a:pt x="1037576" y="4958454"/>
                          <a:pt x="879343" y="4855869"/>
                          <a:pt x="527125" y="4920514"/>
                        </a:cubicBezTo>
                        <a:cubicBezTo>
                          <a:pt x="174907" y="4985159"/>
                          <a:pt x="108539" y="4885256"/>
                          <a:pt x="0" y="4920514"/>
                        </a:cubicBezTo>
                        <a:cubicBezTo>
                          <a:pt x="-60108" y="4683974"/>
                          <a:pt x="52305" y="4548896"/>
                          <a:pt x="0" y="4275380"/>
                        </a:cubicBezTo>
                        <a:cubicBezTo>
                          <a:pt x="-52305" y="4001864"/>
                          <a:pt x="26854" y="3860851"/>
                          <a:pt x="0" y="3728656"/>
                        </a:cubicBezTo>
                        <a:cubicBezTo>
                          <a:pt x="-26854" y="3596461"/>
                          <a:pt x="47768" y="3451540"/>
                          <a:pt x="0" y="3231138"/>
                        </a:cubicBezTo>
                        <a:cubicBezTo>
                          <a:pt x="-47768" y="3010736"/>
                          <a:pt x="35329" y="2894653"/>
                          <a:pt x="0" y="2586003"/>
                        </a:cubicBezTo>
                        <a:cubicBezTo>
                          <a:pt x="-35329" y="2277354"/>
                          <a:pt x="36705" y="2321209"/>
                          <a:pt x="0" y="2186895"/>
                        </a:cubicBezTo>
                        <a:cubicBezTo>
                          <a:pt x="-36705" y="2052581"/>
                          <a:pt x="15619" y="1977045"/>
                          <a:pt x="0" y="1787787"/>
                        </a:cubicBezTo>
                        <a:cubicBezTo>
                          <a:pt x="-15619" y="1598529"/>
                          <a:pt x="42463" y="1466235"/>
                          <a:pt x="0" y="1241063"/>
                        </a:cubicBezTo>
                        <a:cubicBezTo>
                          <a:pt x="-42463" y="1015891"/>
                          <a:pt x="56792" y="791505"/>
                          <a:pt x="0" y="595929"/>
                        </a:cubicBezTo>
                        <a:cubicBezTo>
                          <a:pt x="-56792" y="400353"/>
                          <a:pt x="68629" y="1766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2.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Một sư đoàn có 4 trung đoàn, mỗi trung đoàn có 1 300 người. Sau đó sư đoàn được bổ sung thêm 450 người. Hỏi lúc này, sư đoàn có tất cả bao nhiêu người?</a:t>
            </a: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br>
              <a:rPr lang="vi-VN" sz="8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38800" y="1188720"/>
            <a:ext cx="37490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680" y="1859280"/>
            <a:ext cx="457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479280" y="1188720"/>
            <a:ext cx="2286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97040" y="1859280"/>
            <a:ext cx="4937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8160" y="2438400"/>
            <a:ext cx="3657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8000" y="2438400"/>
            <a:ext cx="4937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9120" y="3017520"/>
            <a:ext cx="28346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3185733"/>
            <a:ext cx="12466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28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Ban đầu sư đoàn có số người là: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1 300 x 4 = 5 200 (người)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Sau khi bổ sung thêm 450 người, sư đoàn có số người là: </a:t>
            </a:r>
          </a:p>
          <a:p>
            <a:pPr algn="ctr"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5 200 + 450 = 5 650 (người)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5 650 người.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7" b="32289" l="57489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3" t="1" b="67322"/>
          <a:stretch/>
        </p:blipFill>
        <p:spPr>
          <a:xfrm rot="21361425">
            <a:off x="8711707" y="2469392"/>
            <a:ext cx="3098469" cy="23379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11" b="56356" l="0" r="32200">
                        <a14:foregroundMark x1="10378" y1="46933" x2="9467" y2="51244"/>
                        <a14:foregroundMark x1="5378" y1="50511" x2="9600" y2="52289"/>
                        <a14:foregroundMark x1="9889" y1="33289" x2="11733" y2="37689"/>
                        <a14:foregroundMark x1="9444" y1="31467" x2="11289" y2="31022"/>
                        <a14:foregroundMark x1="13311" y1="33711" x2="15733" y2="36133"/>
                        <a14:foregroundMark x1="23022" y1="45289" x2="23600" y2="46489"/>
                        <a14:foregroundMark x1="21089" y1="45133" x2="19844" y2="41911"/>
                        <a14:foregroundMark x1="25733" y1="45156" x2="26889" y2="42689"/>
                        <a14:foregroundMark x1="23711" y1="47533" x2="25600" y2="45800"/>
                        <a14:foregroundMark x1="26667" y1="45889" x2="27956" y2="44444"/>
                        <a14:foregroundMark x1="25089" y1="45044" x2="26022" y2="45756"/>
                        <a14:foregroundMark x1="21000" y1="45978" x2="19822" y2="43400"/>
                        <a14:foregroundMark x1="21289" y1="46578" x2="19600" y2="44889"/>
                        <a14:foregroundMark x1="19289" y1="44089" x2="18822" y2="43733"/>
                        <a14:foregroundMark x1="18356" y1="45067" x2="21378" y2="44044"/>
                        <a14:foregroundMark x1="8267" y1="48467" x2="8356" y2="45911"/>
                        <a14:foregroundMark x1="6067" y1="49378" x2="8800" y2="46067"/>
                        <a14:foregroundMark x1="8844" y1="36600" x2="10044" y2="37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295" t="1" r="2" b="20211"/>
          <a:stretch/>
        </p:blipFill>
        <p:spPr>
          <a:xfrm rot="240360">
            <a:off x="8067339" y="2776808"/>
            <a:ext cx="8980842" cy="60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2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8095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727</Words>
  <Application>Microsoft Office PowerPoint</Application>
  <PresentationFormat>Widescreen</PresentationFormat>
  <Paragraphs>153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SVN-Cookies</vt:lpstr>
      <vt:lpstr>UTM Azuki</vt:lpstr>
      <vt:lpstr>UTM Cookies</vt:lpstr>
      <vt:lpstr>UTM Tam 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Linh</cp:lastModifiedBy>
  <cp:revision>31</cp:revision>
  <dcterms:created xsi:type="dcterms:W3CDTF">2022-02-07T11:14:40Z</dcterms:created>
  <dcterms:modified xsi:type="dcterms:W3CDTF">2025-04-12T04:01:28Z</dcterms:modified>
</cp:coreProperties>
</file>