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716" r:id="rId2"/>
  </p:sldMasterIdLst>
  <p:notesMasterIdLst>
    <p:notesMasterId r:id="rId20"/>
  </p:notesMasterIdLst>
  <p:sldIdLst>
    <p:sldId id="265" r:id="rId3"/>
    <p:sldId id="266" r:id="rId4"/>
    <p:sldId id="260" r:id="rId5"/>
    <p:sldId id="261" r:id="rId6"/>
    <p:sldId id="262" r:id="rId7"/>
    <p:sldId id="263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5938"/>
    <a:srgbClr val="7560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>
        <p:scale>
          <a:sx n="30" d="100"/>
          <a:sy n="30" d="100"/>
        </p:scale>
        <p:origin x="2178" y="1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D29BA3-CEBE-41F5-B5C2-501199C0DA35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E69400-E242-4E49-8CC8-710FD2EDDF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510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28187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9d2aea77ef_0_20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9d2aea77ef_0_20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94970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9d2aea77ef_0_20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9d2aea77ef_0_20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73996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9d2aea77ef_0_20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9d2aea77ef_0_20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64650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9d2aea77ef_0_20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9d2aea77ef_0_20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85009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9d2aea77ef_0_26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9d2aea77ef_0_26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7361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9d2aea77ef_0_20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9d2aea77ef_0_20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89225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9d2aea77ef_0_3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9d2aea77ef_0_3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04190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9d2aea77ef_0_2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" name="Google Shape;568;g9d2aea77ef_0_2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6769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9d2aea77ef_0_26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9d2aea77ef_0_26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5004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9d2aea77ef_0_3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8" name="Google Shape;658;g9d2aea77ef_0_3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7405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g9d2aea77ef_0_33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7" name="Google Shape;787;g9d2aea77ef_0_33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2389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g9d2aea77ef_0_33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7" name="Google Shape;787;g9d2aea77ef_0_33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8071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g9d2aea77ef_0_33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7" name="Google Shape;787;g9d2aea77ef_0_33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788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9d2aea77ef_0_26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9d2aea77ef_0_26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52242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9d2aea77ef_0_20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9d2aea77ef_0_20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57798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9d2aea77ef_0_20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9d2aea77ef_0_20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721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2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4852" y="2010646"/>
            <a:ext cx="235" cy="22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" name="Google Shape;10;p2"/>
          <p:cNvSpPr/>
          <p:nvPr/>
        </p:nvSpPr>
        <p:spPr>
          <a:xfrm>
            <a:off x="24852" y="3225478"/>
            <a:ext cx="235" cy="22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 flipH="1">
            <a:off x="4708833" y="4159667"/>
            <a:ext cx="6742400" cy="134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9000"/>
              <a:buFont typeface="Englebert"/>
              <a:buNone/>
              <a:defRPr sz="120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 flipH="1">
            <a:off x="7061633" y="5029767"/>
            <a:ext cx="4389600" cy="7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1272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1"/>
          <p:cNvPicPr preferRelativeResize="0"/>
          <p:nvPr/>
        </p:nvPicPr>
        <p:blipFill rotWithShape="1">
          <a:blip r:embed="rId2">
            <a:alphaModFix/>
          </a:blip>
          <a:srcRect l="33457"/>
          <a:stretch/>
        </p:blipFill>
        <p:spPr>
          <a:xfrm>
            <a:off x="6745007" y="0"/>
            <a:ext cx="5447000" cy="4605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1"/>
          <p:cNvPicPr preferRelativeResize="0"/>
          <p:nvPr/>
        </p:nvPicPr>
        <p:blipFill rotWithShape="1">
          <a:blip r:embed="rId3">
            <a:alphaModFix/>
          </a:blip>
          <a:srcRect l="32313" b="44084"/>
          <a:stretch/>
        </p:blipFill>
        <p:spPr>
          <a:xfrm rot="10800000">
            <a:off x="0" y="3349432"/>
            <a:ext cx="7550107" cy="3508568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1"/>
          <p:cNvSpPr txBox="1">
            <a:spLocks noGrp="1"/>
          </p:cNvSpPr>
          <p:nvPr>
            <p:ph type="title" hasCustomPrompt="1"/>
          </p:nvPr>
        </p:nvSpPr>
        <p:spPr>
          <a:xfrm>
            <a:off x="2773400" y="2586433"/>
            <a:ext cx="6645200" cy="127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80" name="Google Shape;80;p11"/>
          <p:cNvSpPr txBox="1">
            <a:spLocks noGrp="1"/>
          </p:cNvSpPr>
          <p:nvPr>
            <p:ph type="subTitle" idx="1"/>
          </p:nvPr>
        </p:nvSpPr>
        <p:spPr>
          <a:xfrm>
            <a:off x="3575800" y="3795100"/>
            <a:ext cx="5040400" cy="42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784472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hree columns and numbers">
  <p:cSld name="Title, three columns and numbers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47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43" name="Google Shape;443;p47"/>
          <p:cNvSpPr txBox="1">
            <a:spLocks noGrp="1"/>
          </p:cNvSpPr>
          <p:nvPr>
            <p:ph type="subTitle" idx="1"/>
          </p:nvPr>
        </p:nvSpPr>
        <p:spPr>
          <a:xfrm>
            <a:off x="1917984" y="4062067"/>
            <a:ext cx="21028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44" name="Google Shape;444;p47"/>
          <p:cNvSpPr txBox="1">
            <a:spLocks noGrp="1"/>
          </p:cNvSpPr>
          <p:nvPr>
            <p:ph type="subTitle" idx="2"/>
          </p:nvPr>
        </p:nvSpPr>
        <p:spPr>
          <a:xfrm>
            <a:off x="1917984" y="3655733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45" name="Google Shape;445;p47"/>
          <p:cNvSpPr txBox="1">
            <a:spLocks noGrp="1"/>
          </p:cNvSpPr>
          <p:nvPr>
            <p:ph type="subTitle" idx="3"/>
          </p:nvPr>
        </p:nvSpPr>
        <p:spPr>
          <a:xfrm>
            <a:off x="5059664" y="4062053"/>
            <a:ext cx="21028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46" name="Google Shape;446;p47"/>
          <p:cNvSpPr txBox="1">
            <a:spLocks noGrp="1"/>
          </p:cNvSpPr>
          <p:nvPr>
            <p:ph type="subTitle" idx="4"/>
          </p:nvPr>
        </p:nvSpPr>
        <p:spPr>
          <a:xfrm>
            <a:off x="5059664" y="3655733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47" name="Google Shape;447;p47"/>
          <p:cNvSpPr txBox="1">
            <a:spLocks noGrp="1"/>
          </p:cNvSpPr>
          <p:nvPr>
            <p:ph type="subTitle" idx="5"/>
          </p:nvPr>
        </p:nvSpPr>
        <p:spPr>
          <a:xfrm>
            <a:off x="8171200" y="4062067"/>
            <a:ext cx="21028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48" name="Google Shape;448;p47"/>
          <p:cNvSpPr txBox="1">
            <a:spLocks noGrp="1"/>
          </p:cNvSpPr>
          <p:nvPr>
            <p:ph type="subTitle" idx="6"/>
          </p:nvPr>
        </p:nvSpPr>
        <p:spPr>
          <a:xfrm>
            <a:off x="8171200" y="3655700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49" name="Google Shape;449;p47"/>
          <p:cNvSpPr txBox="1">
            <a:spLocks noGrp="1"/>
          </p:cNvSpPr>
          <p:nvPr>
            <p:ph type="title" idx="7" hasCustomPrompt="1"/>
          </p:nvPr>
        </p:nvSpPr>
        <p:spPr>
          <a:xfrm>
            <a:off x="1918016" y="1643667"/>
            <a:ext cx="2102800" cy="134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  <p:sp>
        <p:nvSpPr>
          <p:cNvPr id="450" name="Google Shape;450;p47"/>
          <p:cNvSpPr txBox="1">
            <a:spLocks noGrp="1"/>
          </p:cNvSpPr>
          <p:nvPr>
            <p:ph type="title" idx="8" hasCustomPrompt="1"/>
          </p:nvPr>
        </p:nvSpPr>
        <p:spPr>
          <a:xfrm>
            <a:off x="5059683" y="1643667"/>
            <a:ext cx="2102800" cy="134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  <p:sp>
        <p:nvSpPr>
          <p:cNvPr id="451" name="Google Shape;451;p47"/>
          <p:cNvSpPr txBox="1">
            <a:spLocks noGrp="1"/>
          </p:cNvSpPr>
          <p:nvPr>
            <p:ph type="title" idx="9" hasCustomPrompt="1"/>
          </p:nvPr>
        </p:nvSpPr>
        <p:spPr>
          <a:xfrm>
            <a:off x="8171216" y="1643667"/>
            <a:ext cx="2102800" cy="134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  <p:pic>
        <p:nvPicPr>
          <p:cNvPr id="452" name="Google Shape;452;p4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4409835" y="401"/>
            <a:ext cx="3372333" cy="1497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486685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8">
  <p:cSld name="Section header 8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Google Shape;454;p48"/>
          <p:cNvPicPr preferRelativeResize="0"/>
          <p:nvPr/>
        </p:nvPicPr>
        <p:blipFill rotWithShape="1">
          <a:blip r:embed="rId2">
            <a:alphaModFix/>
          </a:blip>
          <a:srcRect r="20420"/>
          <a:stretch/>
        </p:blipFill>
        <p:spPr>
          <a:xfrm>
            <a:off x="-29603" y="1"/>
            <a:ext cx="7801907" cy="5514668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48"/>
          <p:cNvSpPr txBox="1">
            <a:spLocks noGrp="1"/>
          </p:cNvSpPr>
          <p:nvPr>
            <p:ph type="title" hasCustomPrompt="1"/>
          </p:nvPr>
        </p:nvSpPr>
        <p:spPr>
          <a:xfrm flipH="1">
            <a:off x="8640833" y="2107733"/>
            <a:ext cx="2734800" cy="17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56" name="Google Shape;456;p48"/>
          <p:cNvSpPr txBox="1">
            <a:spLocks noGrp="1"/>
          </p:cNvSpPr>
          <p:nvPr>
            <p:ph type="ctrTitle" idx="2"/>
          </p:nvPr>
        </p:nvSpPr>
        <p:spPr>
          <a:xfrm flipH="1">
            <a:off x="2280833" y="3469167"/>
            <a:ext cx="9094800" cy="1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57" name="Google Shape;457;p48"/>
          <p:cNvSpPr txBox="1">
            <a:spLocks noGrp="1"/>
          </p:cNvSpPr>
          <p:nvPr>
            <p:ph type="subTitle" idx="1"/>
          </p:nvPr>
        </p:nvSpPr>
        <p:spPr>
          <a:xfrm>
            <a:off x="7231233" y="4858167"/>
            <a:ext cx="4144400" cy="7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76620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">
  <p:cSld name="Title and one column"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49"/>
          <p:cNvSpPr txBox="1">
            <a:spLocks noGrp="1"/>
          </p:cNvSpPr>
          <p:nvPr>
            <p:ph type="ctrTitle"/>
          </p:nvPr>
        </p:nvSpPr>
        <p:spPr>
          <a:xfrm>
            <a:off x="1886367" y="5252600"/>
            <a:ext cx="5190000" cy="102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60" name="Google Shape;460;p49"/>
          <p:cNvSpPr txBox="1">
            <a:spLocks noGrp="1"/>
          </p:cNvSpPr>
          <p:nvPr>
            <p:ph type="subTitle" idx="1"/>
          </p:nvPr>
        </p:nvSpPr>
        <p:spPr>
          <a:xfrm>
            <a:off x="1886365" y="4077167"/>
            <a:ext cx="3590800" cy="11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461" name="Google Shape;461;p4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-15" y="385"/>
            <a:ext cx="5981700" cy="346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49"/>
          <p:cNvPicPr preferRelativeResize="0"/>
          <p:nvPr/>
        </p:nvPicPr>
        <p:blipFill rotWithShape="1">
          <a:blip r:embed="rId3">
            <a:alphaModFix/>
          </a:blip>
          <a:srcRect r="10482" b="10201"/>
          <a:stretch/>
        </p:blipFill>
        <p:spPr>
          <a:xfrm>
            <a:off x="5904933" y="2877701"/>
            <a:ext cx="6287067" cy="3980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37652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Two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50"/>
          <p:cNvSpPr txBox="1">
            <a:spLocks noGrp="1"/>
          </p:cNvSpPr>
          <p:nvPr>
            <p:ph type="subTitle" idx="1"/>
          </p:nvPr>
        </p:nvSpPr>
        <p:spPr>
          <a:xfrm>
            <a:off x="1166111" y="3519520"/>
            <a:ext cx="26580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65" name="Google Shape;465;p50"/>
          <p:cNvSpPr txBox="1">
            <a:spLocks noGrp="1"/>
          </p:cNvSpPr>
          <p:nvPr>
            <p:ph type="subTitle" idx="2"/>
          </p:nvPr>
        </p:nvSpPr>
        <p:spPr>
          <a:xfrm>
            <a:off x="1166111" y="3133327"/>
            <a:ext cx="26580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66" name="Google Shape;466;p50"/>
          <p:cNvSpPr txBox="1">
            <a:spLocks noGrp="1"/>
          </p:cNvSpPr>
          <p:nvPr>
            <p:ph type="subTitle" idx="3"/>
          </p:nvPr>
        </p:nvSpPr>
        <p:spPr>
          <a:xfrm flipH="1">
            <a:off x="8367893" y="3519520"/>
            <a:ext cx="26580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67" name="Google Shape;467;p50"/>
          <p:cNvSpPr txBox="1">
            <a:spLocks noGrp="1"/>
          </p:cNvSpPr>
          <p:nvPr>
            <p:ph type="subTitle" idx="4"/>
          </p:nvPr>
        </p:nvSpPr>
        <p:spPr>
          <a:xfrm flipH="1">
            <a:off x="8367893" y="3133327"/>
            <a:ext cx="26580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217355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right">
  <p:cSld name="Title and two columns right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51"/>
          <p:cNvSpPr txBox="1">
            <a:spLocks noGrp="1"/>
          </p:cNvSpPr>
          <p:nvPr>
            <p:ph type="subTitle" idx="1"/>
          </p:nvPr>
        </p:nvSpPr>
        <p:spPr>
          <a:xfrm flipH="1">
            <a:off x="4519867" y="4182501"/>
            <a:ext cx="2494800" cy="10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70" name="Google Shape;470;p51"/>
          <p:cNvSpPr txBox="1">
            <a:spLocks noGrp="1"/>
          </p:cNvSpPr>
          <p:nvPr>
            <p:ph type="subTitle" idx="2"/>
          </p:nvPr>
        </p:nvSpPr>
        <p:spPr>
          <a:xfrm flipH="1">
            <a:off x="4519867" y="3918233"/>
            <a:ext cx="2494800" cy="3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71" name="Google Shape;471;p51"/>
          <p:cNvSpPr txBox="1">
            <a:spLocks noGrp="1"/>
          </p:cNvSpPr>
          <p:nvPr>
            <p:ph type="subTitle" idx="3"/>
          </p:nvPr>
        </p:nvSpPr>
        <p:spPr>
          <a:xfrm flipH="1">
            <a:off x="8614933" y="4182501"/>
            <a:ext cx="2494800" cy="10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72" name="Google Shape;472;p51"/>
          <p:cNvSpPr txBox="1">
            <a:spLocks noGrp="1"/>
          </p:cNvSpPr>
          <p:nvPr>
            <p:ph type="subTitle" idx="4"/>
          </p:nvPr>
        </p:nvSpPr>
        <p:spPr>
          <a:xfrm flipH="1">
            <a:off x="8614933" y="3918233"/>
            <a:ext cx="2494800" cy="3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73" name="Google Shape;473;p51"/>
          <p:cNvSpPr txBox="1">
            <a:spLocks noGrp="1"/>
          </p:cNvSpPr>
          <p:nvPr>
            <p:ph type="ctrTitle"/>
          </p:nvPr>
        </p:nvSpPr>
        <p:spPr>
          <a:xfrm>
            <a:off x="4165800" y="5228500"/>
            <a:ext cx="7099600" cy="104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474" name="Google Shape;474;p5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0" y="-15"/>
            <a:ext cx="6527800" cy="519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124611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52"/>
          <p:cNvSpPr/>
          <p:nvPr/>
        </p:nvSpPr>
        <p:spPr>
          <a:xfrm>
            <a:off x="7536375" y="1715793"/>
            <a:ext cx="4144400" cy="4144400"/>
          </a:xfrm>
          <a:prstGeom prst="ellipse">
            <a:avLst/>
          </a:prstGeom>
          <a:solidFill>
            <a:srgbClr val="FFFFFF">
              <a:alpha val="80390"/>
            </a:srgbClr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645CA7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52"/>
          <p:cNvSpPr txBox="1">
            <a:spLocks noGrp="1"/>
          </p:cNvSpPr>
          <p:nvPr>
            <p:ph type="ctrTitle"/>
          </p:nvPr>
        </p:nvSpPr>
        <p:spPr>
          <a:xfrm flipH="1">
            <a:off x="7538000" y="2427500"/>
            <a:ext cx="4137600" cy="8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6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8" name="Google Shape;478;p52"/>
          <p:cNvSpPr txBox="1">
            <a:spLocks noGrp="1"/>
          </p:cNvSpPr>
          <p:nvPr>
            <p:ph type="subTitle" idx="1"/>
          </p:nvPr>
        </p:nvSpPr>
        <p:spPr>
          <a:xfrm flipH="1">
            <a:off x="7679900" y="3669900"/>
            <a:ext cx="3854000" cy="8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9" name="Google Shape;479;p52"/>
          <p:cNvSpPr txBox="1"/>
          <p:nvPr/>
        </p:nvSpPr>
        <p:spPr>
          <a:xfrm>
            <a:off x="3457200" y="703967"/>
            <a:ext cx="5277600" cy="6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333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Zilla Slab Light"/>
                <a:ea typeface="Zilla Slab Light"/>
                <a:cs typeface="Zilla Slab Light"/>
                <a:sym typeface="Zilla Slab Light"/>
              </a:rPr>
              <a:t>CREDITS: This presentation template was created by </a:t>
            </a:r>
            <a:r>
              <a:rPr kumimoji="0" lang="en" sz="1333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noFill/>
                </a:uFill>
                <a:latin typeface="Zilla Slab"/>
                <a:ea typeface="Zilla Slab"/>
                <a:cs typeface="Zilla Slab"/>
                <a:sym typeface="Zilla Slab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kumimoji="0" lang="en" sz="1333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Zilla Slab Light"/>
                <a:ea typeface="Zilla Slab Light"/>
                <a:cs typeface="Zilla Slab Light"/>
                <a:sym typeface="Zilla Slab Light"/>
              </a:rPr>
              <a:t>, including icons by </a:t>
            </a:r>
            <a:r>
              <a:rPr kumimoji="0" lang="en" sz="1333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noFill/>
                </a:uFill>
                <a:latin typeface="Zilla Slab"/>
                <a:ea typeface="Zilla Slab"/>
                <a:cs typeface="Zilla Slab"/>
                <a:sym typeface="Zilla Slab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kumimoji="0" lang="en" sz="1333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Zilla Slab Light"/>
                <a:ea typeface="Zilla Slab Light"/>
                <a:cs typeface="Zilla Slab Light"/>
                <a:sym typeface="Zilla Slab Light"/>
              </a:rPr>
              <a:t>, and infographics &amp; images by </a:t>
            </a:r>
            <a:r>
              <a:rPr kumimoji="0" lang="en" sz="1333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noFill/>
                </a:uFill>
                <a:latin typeface="Zilla Slab"/>
                <a:ea typeface="Zilla Slab"/>
                <a:cs typeface="Zilla Slab"/>
                <a:sym typeface="Zilla Slab"/>
                <a:hlinkClick r:id="rId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kumimoji="0" sz="1333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Zilla Slab"/>
              <a:ea typeface="Zilla Slab"/>
              <a:cs typeface="Zilla Slab"/>
              <a:sym typeface="Zilla Slab"/>
            </a:endParaRPr>
          </a:p>
        </p:txBody>
      </p:sp>
    </p:spTree>
    <p:extLst>
      <p:ext uri="{BB962C8B-B14F-4D97-AF65-F5344CB8AC3E}">
        <p14:creationId xmlns:p14="http://schemas.microsoft.com/office/powerpoint/2010/main" val="284897389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pos="5306">
          <p15:clr>
            <a:srgbClr val="FA7B17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5">
  <p:cSld name="Title and two columns 5"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53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82" name="Google Shape;482;p53"/>
          <p:cNvSpPr txBox="1">
            <a:spLocks noGrp="1"/>
          </p:cNvSpPr>
          <p:nvPr>
            <p:ph type="subTitle" idx="1"/>
          </p:nvPr>
        </p:nvSpPr>
        <p:spPr>
          <a:xfrm flipH="1">
            <a:off x="1547896" y="2175229"/>
            <a:ext cx="3964000" cy="13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 sz="13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 sz="1467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 sz="1467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 sz="1467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 sz="1467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 sz="1467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 sz="1467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 sz="1467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 sz="1467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3" name="Google Shape;483;p53"/>
          <p:cNvSpPr txBox="1">
            <a:spLocks noGrp="1"/>
          </p:cNvSpPr>
          <p:nvPr>
            <p:ph type="subTitle" idx="2"/>
          </p:nvPr>
        </p:nvSpPr>
        <p:spPr>
          <a:xfrm flipH="1">
            <a:off x="1547883" y="1562467"/>
            <a:ext cx="3964000" cy="57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13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84" name="Google Shape;484;p53"/>
          <p:cNvSpPr txBox="1">
            <a:spLocks noGrp="1"/>
          </p:cNvSpPr>
          <p:nvPr>
            <p:ph type="subTitle" idx="3"/>
          </p:nvPr>
        </p:nvSpPr>
        <p:spPr>
          <a:xfrm flipH="1">
            <a:off x="6708096" y="2175229"/>
            <a:ext cx="3964000" cy="13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 sz="13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 sz="1467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 sz="1467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 sz="1467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 sz="1467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 sz="1467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 sz="1467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 sz="1467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 sz="1467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5" name="Google Shape;485;p53"/>
          <p:cNvSpPr txBox="1">
            <a:spLocks noGrp="1"/>
          </p:cNvSpPr>
          <p:nvPr>
            <p:ph type="subTitle" idx="4"/>
          </p:nvPr>
        </p:nvSpPr>
        <p:spPr>
          <a:xfrm flipH="1">
            <a:off x="6708083" y="1562467"/>
            <a:ext cx="3964000" cy="57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13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187109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36251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lt2"/>
        </a:solidFill>
        <a:effectLst/>
      </p:bgPr>
    </p:bg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5115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6901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 and body 2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ubTitle" idx="1"/>
          </p:nvPr>
        </p:nvSpPr>
        <p:spPr>
          <a:xfrm>
            <a:off x="1024600" y="665967"/>
            <a:ext cx="10142800" cy="45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ivvic"/>
              <a:buAutoNum type="arabicPeriod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lphaLcPeriod"/>
              <a:defRPr sz="16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romanLcPeriod"/>
              <a:defRPr sz="16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rabicPeriod"/>
              <a:defRPr sz="16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lphaLcPeriod"/>
              <a:defRPr sz="16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romanLcPeriod"/>
              <a:defRPr sz="16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rabicPeriod"/>
              <a:defRPr sz="16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lphaLcPeriod"/>
              <a:defRPr sz="16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romanLcPeriod"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886266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94107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4"/>
          <p:cNvSpPr txBox="1">
            <a:spLocks noGrp="1"/>
          </p:cNvSpPr>
          <p:nvPr>
            <p:ph type="ctrTitle"/>
          </p:nvPr>
        </p:nvSpPr>
        <p:spPr>
          <a:xfrm>
            <a:off x="3903768" y="1253400"/>
            <a:ext cx="2203200" cy="4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subTitle" idx="1"/>
          </p:nvPr>
        </p:nvSpPr>
        <p:spPr>
          <a:xfrm>
            <a:off x="3903759" y="1624067"/>
            <a:ext cx="22032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title" idx="2" hasCustomPrompt="1"/>
          </p:nvPr>
        </p:nvSpPr>
        <p:spPr>
          <a:xfrm>
            <a:off x="2569633" y="1253667"/>
            <a:ext cx="1374800" cy="100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90" name="Google Shape;90;p14"/>
          <p:cNvSpPr txBox="1">
            <a:spLocks noGrp="1"/>
          </p:cNvSpPr>
          <p:nvPr>
            <p:ph type="ctrTitle" idx="3"/>
          </p:nvPr>
        </p:nvSpPr>
        <p:spPr>
          <a:xfrm>
            <a:off x="7327601" y="1253400"/>
            <a:ext cx="2203200" cy="4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ubTitle" idx="4"/>
          </p:nvPr>
        </p:nvSpPr>
        <p:spPr>
          <a:xfrm>
            <a:off x="7327592" y="1624067"/>
            <a:ext cx="22032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title" idx="5" hasCustomPrompt="1"/>
          </p:nvPr>
        </p:nvSpPr>
        <p:spPr>
          <a:xfrm>
            <a:off x="5996800" y="1253667"/>
            <a:ext cx="1374800" cy="100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93" name="Google Shape;93;p14"/>
          <p:cNvSpPr txBox="1">
            <a:spLocks noGrp="1"/>
          </p:cNvSpPr>
          <p:nvPr>
            <p:ph type="ctrTitle" idx="6"/>
          </p:nvPr>
        </p:nvSpPr>
        <p:spPr>
          <a:xfrm>
            <a:off x="3903768" y="2736467"/>
            <a:ext cx="2203200" cy="4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subTitle" idx="7"/>
          </p:nvPr>
        </p:nvSpPr>
        <p:spPr>
          <a:xfrm>
            <a:off x="3903759" y="3107133"/>
            <a:ext cx="22032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title" idx="8" hasCustomPrompt="1"/>
          </p:nvPr>
        </p:nvSpPr>
        <p:spPr>
          <a:xfrm>
            <a:off x="2569633" y="2736667"/>
            <a:ext cx="1374800" cy="100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96" name="Google Shape;96;p14"/>
          <p:cNvSpPr txBox="1">
            <a:spLocks noGrp="1"/>
          </p:cNvSpPr>
          <p:nvPr>
            <p:ph type="ctrTitle" idx="9"/>
          </p:nvPr>
        </p:nvSpPr>
        <p:spPr>
          <a:xfrm>
            <a:off x="7327601" y="2736467"/>
            <a:ext cx="2203200" cy="4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ubTitle" idx="13"/>
          </p:nvPr>
        </p:nvSpPr>
        <p:spPr>
          <a:xfrm>
            <a:off x="7327592" y="3107133"/>
            <a:ext cx="22032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title" idx="14" hasCustomPrompt="1"/>
          </p:nvPr>
        </p:nvSpPr>
        <p:spPr>
          <a:xfrm>
            <a:off x="5996800" y="2736667"/>
            <a:ext cx="1374800" cy="100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99" name="Google Shape;99;p14"/>
          <p:cNvSpPr txBox="1">
            <a:spLocks noGrp="1"/>
          </p:cNvSpPr>
          <p:nvPr>
            <p:ph type="ctrTitle" idx="15"/>
          </p:nvPr>
        </p:nvSpPr>
        <p:spPr>
          <a:xfrm>
            <a:off x="3903768" y="4219533"/>
            <a:ext cx="2203200" cy="4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subTitle" idx="16"/>
          </p:nvPr>
        </p:nvSpPr>
        <p:spPr>
          <a:xfrm>
            <a:off x="3903759" y="4590200"/>
            <a:ext cx="22032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title" idx="17" hasCustomPrompt="1"/>
          </p:nvPr>
        </p:nvSpPr>
        <p:spPr>
          <a:xfrm>
            <a:off x="2569633" y="4219533"/>
            <a:ext cx="1374800" cy="100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02" name="Google Shape;102;p14"/>
          <p:cNvSpPr txBox="1">
            <a:spLocks noGrp="1"/>
          </p:cNvSpPr>
          <p:nvPr>
            <p:ph type="ctrTitle" idx="18"/>
          </p:nvPr>
        </p:nvSpPr>
        <p:spPr>
          <a:xfrm>
            <a:off x="7327601" y="4219533"/>
            <a:ext cx="2203200" cy="4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subTitle" idx="19"/>
          </p:nvPr>
        </p:nvSpPr>
        <p:spPr>
          <a:xfrm>
            <a:off x="7327592" y="4590200"/>
            <a:ext cx="22032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title" idx="20" hasCustomPrompt="1"/>
          </p:nvPr>
        </p:nvSpPr>
        <p:spPr>
          <a:xfrm>
            <a:off x="5996800" y="4219533"/>
            <a:ext cx="1374800" cy="100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436212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2">
  <p:cSld name="Table of contents 2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/>
          <p:nvPr/>
        </p:nvSpPr>
        <p:spPr>
          <a:xfrm rot="-5400000">
            <a:off x="1898059" y="3147333"/>
            <a:ext cx="813200" cy="8132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7" name="Google Shape;107;p15"/>
          <p:cNvSpPr/>
          <p:nvPr/>
        </p:nvSpPr>
        <p:spPr>
          <a:xfrm rot="-5400000">
            <a:off x="1898059" y="918067"/>
            <a:ext cx="813200" cy="8132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8" name="Google Shape;108;p15"/>
          <p:cNvSpPr/>
          <p:nvPr/>
        </p:nvSpPr>
        <p:spPr>
          <a:xfrm rot="-5400000">
            <a:off x="5689392" y="3147333"/>
            <a:ext cx="813200" cy="8132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9" name="Google Shape;109;p15"/>
          <p:cNvSpPr/>
          <p:nvPr/>
        </p:nvSpPr>
        <p:spPr>
          <a:xfrm rot="-5400000">
            <a:off x="5689392" y="918067"/>
            <a:ext cx="813200" cy="8132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0" name="Google Shape;110;p15"/>
          <p:cNvSpPr/>
          <p:nvPr/>
        </p:nvSpPr>
        <p:spPr>
          <a:xfrm rot="-5400000">
            <a:off x="9480741" y="3147333"/>
            <a:ext cx="813200" cy="8132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1" name="Google Shape;111;p15"/>
          <p:cNvSpPr/>
          <p:nvPr/>
        </p:nvSpPr>
        <p:spPr>
          <a:xfrm rot="-5400000">
            <a:off x="9480741" y="918067"/>
            <a:ext cx="813200" cy="8132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112" name="Google Shape;112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0" y="4229085"/>
            <a:ext cx="4089400" cy="262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5"/>
          <p:cNvSpPr txBox="1">
            <a:spLocks noGrp="1"/>
          </p:cNvSpPr>
          <p:nvPr>
            <p:ph type="subTitle" idx="1"/>
          </p:nvPr>
        </p:nvSpPr>
        <p:spPr>
          <a:xfrm>
            <a:off x="4839592" y="2282867"/>
            <a:ext cx="2512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subTitle" idx="2"/>
          </p:nvPr>
        </p:nvSpPr>
        <p:spPr>
          <a:xfrm>
            <a:off x="4839592" y="1873100"/>
            <a:ext cx="251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subTitle" idx="3"/>
          </p:nvPr>
        </p:nvSpPr>
        <p:spPr>
          <a:xfrm>
            <a:off x="8630941" y="2282867"/>
            <a:ext cx="2512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16" name="Google Shape;116;p15"/>
          <p:cNvSpPr txBox="1">
            <a:spLocks noGrp="1"/>
          </p:cNvSpPr>
          <p:nvPr>
            <p:ph type="subTitle" idx="4"/>
          </p:nvPr>
        </p:nvSpPr>
        <p:spPr>
          <a:xfrm>
            <a:off x="8630941" y="1873100"/>
            <a:ext cx="251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17" name="Google Shape;117;p15"/>
          <p:cNvSpPr txBox="1">
            <a:spLocks noGrp="1"/>
          </p:cNvSpPr>
          <p:nvPr>
            <p:ph type="subTitle" idx="5"/>
          </p:nvPr>
        </p:nvSpPr>
        <p:spPr>
          <a:xfrm>
            <a:off x="4839592" y="4520500"/>
            <a:ext cx="2512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18" name="Google Shape;118;p15"/>
          <p:cNvSpPr txBox="1">
            <a:spLocks noGrp="1"/>
          </p:cNvSpPr>
          <p:nvPr>
            <p:ph type="subTitle" idx="6"/>
          </p:nvPr>
        </p:nvSpPr>
        <p:spPr>
          <a:xfrm>
            <a:off x="4839592" y="4110733"/>
            <a:ext cx="251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19" name="Google Shape;119;p15"/>
          <p:cNvSpPr txBox="1">
            <a:spLocks noGrp="1"/>
          </p:cNvSpPr>
          <p:nvPr>
            <p:ph type="subTitle" idx="7"/>
          </p:nvPr>
        </p:nvSpPr>
        <p:spPr>
          <a:xfrm>
            <a:off x="8630941" y="4520500"/>
            <a:ext cx="2512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20" name="Google Shape;120;p15"/>
          <p:cNvSpPr txBox="1">
            <a:spLocks noGrp="1"/>
          </p:cNvSpPr>
          <p:nvPr>
            <p:ph type="subTitle" idx="8"/>
          </p:nvPr>
        </p:nvSpPr>
        <p:spPr>
          <a:xfrm>
            <a:off x="8630941" y="4110733"/>
            <a:ext cx="251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15"/>
          <p:cNvSpPr txBox="1">
            <a:spLocks noGrp="1"/>
          </p:cNvSpPr>
          <p:nvPr>
            <p:ph type="subTitle" idx="9"/>
          </p:nvPr>
        </p:nvSpPr>
        <p:spPr>
          <a:xfrm>
            <a:off x="1048259" y="2282869"/>
            <a:ext cx="2512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23" name="Google Shape;123;p15"/>
          <p:cNvSpPr txBox="1">
            <a:spLocks noGrp="1"/>
          </p:cNvSpPr>
          <p:nvPr>
            <p:ph type="subTitle" idx="13"/>
          </p:nvPr>
        </p:nvSpPr>
        <p:spPr>
          <a:xfrm>
            <a:off x="1048259" y="1873100"/>
            <a:ext cx="251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24" name="Google Shape;124;p15"/>
          <p:cNvSpPr txBox="1">
            <a:spLocks noGrp="1"/>
          </p:cNvSpPr>
          <p:nvPr>
            <p:ph type="subTitle" idx="14"/>
          </p:nvPr>
        </p:nvSpPr>
        <p:spPr>
          <a:xfrm>
            <a:off x="1048259" y="4520497"/>
            <a:ext cx="2512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25" name="Google Shape;125;p15"/>
          <p:cNvSpPr txBox="1">
            <a:spLocks noGrp="1"/>
          </p:cNvSpPr>
          <p:nvPr>
            <p:ph type="subTitle" idx="15"/>
          </p:nvPr>
        </p:nvSpPr>
        <p:spPr>
          <a:xfrm>
            <a:off x="1048259" y="4110728"/>
            <a:ext cx="251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26" name="Google Shape;126;p15"/>
          <p:cNvSpPr txBox="1">
            <a:spLocks noGrp="1"/>
          </p:cNvSpPr>
          <p:nvPr>
            <p:ph type="title" idx="16" hasCustomPrompt="1"/>
          </p:nvPr>
        </p:nvSpPr>
        <p:spPr>
          <a:xfrm>
            <a:off x="1853867" y="1083467"/>
            <a:ext cx="901600" cy="48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  <p:sp>
        <p:nvSpPr>
          <p:cNvPr id="127" name="Google Shape;127;p15"/>
          <p:cNvSpPr txBox="1">
            <a:spLocks noGrp="1"/>
          </p:cNvSpPr>
          <p:nvPr>
            <p:ph type="title" idx="17" hasCustomPrompt="1"/>
          </p:nvPr>
        </p:nvSpPr>
        <p:spPr>
          <a:xfrm>
            <a:off x="5645200" y="1083467"/>
            <a:ext cx="901600" cy="48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15"/>
          <p:cNvSpPr txBox="1">
            <a:spLocks noGrp="1"/>
          </p:cNvSpPr>
          <p:nvPr>
            <p:ph type="title" idx="18" hasCustomPrompt="1"/>
          </p:nvPr>
        </p:nvSpPr>
        <p:spPr>
          <a:xfrm>
            <a:off x="9436533" y="1083467"/>
            <a:ext cx="901600" cy="48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  <p:sp>
        <p:nvSpPr>
          <p:cNvPr id="129" name="Google Shape;129;p15"/>
          <p:cNvSpPr txBox="1">
            <a:spLocks noGrp="1"/>
          </p:cNvSpPr>
          <p:nvPr>
            <p:ph type="title" idx="19" hasCustomPrompt="1"/>
          </p:nvPr>
        </p:nvSpPr>
        <p:spPr>
          <a:xfrm>
            <a:off x="1853867" y="3312733"/>
            <a:ext cx="901600" cy="48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15"/>
          <p:cNvSpPr txBox="1">
            <a:spLocks noGrp="1"/>
          </p:cNvSpPr>
          <p:nvPr>
            <p:ph type="title" idx="20" hasCustomPrompt="1"/>
          </p:nvPr>
        </p:nvSpPr>
        <p:spPr>
          <a:xfrm>
            <a:off x="5645200" y="3312733"/>
            <a:ext cx="901600" cy="48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  <p:sp>
        <p:nvSpPr>
          <p:cNvPr id="131" name="Google Shape;131;p15"/>
          <p:cNvSpPr txBox="1">
            <a:spLocks noGrp="1"/>
          </p:cNvSpPr>
          <p:nvPr>
            <p:ph type="title" idx="21" hasCustomPrompt="1"/>
          </p:nvPr>
        </p:nvSpPr>
        <p:spPr>
          <a:xfrm>
            <a:off x="9436533" y="3312733"/>
            <a:ext cx="901600" cy="48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475813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6"/>
          <p:cNvSpPr txBox="1">
            <a:spLocks noGrp="1"/>
          </p:cNvSpPr>
          <p:nvPr>
            <p:ph type="title"/>
          </p:nvPr>
        </p:nvSpPr>
        <p:spPr>
          <a:xfrm>
            <a:off x="4013400" y="3495167"/>
            <a:ext cx="4165200" cy="140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34" name="Google Shape;134;p16"/>
          <p:cNvSpPr txBox="1">
            <a:spLocks noGrp="1"/>
          </p:cNvSpPr>
          <p:nvPr>
            <p:ph type="subTitle" idx="1"/>
          </p:nvPr>
        </p:nvSpPr>
        <p:spPr>
          <a:xfrm>
            <a:off x="4625500" y="4881133"/>
            <a:ext cx="28912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5" name="Google Shape;135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7511867" y="2167918"/>
            <a:ext cx="6838100" cy="2522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 flipH="1">
            <a:off x="-2157966" y="2167918"/>
            <a:ext cx="6838100" cy="2522167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6"/>
          <p:cNvSpPr txBox="1">
            <a:spLocks noGrp="1"/>
          </p:cNvSpPr>
          <p:nvPr>
            <p:ph type="title" idx="2" hasCustomPrompt="1"/>
          </p:nvPr>
        </p:nvSpPr>
        <p:spPr>
          <a:xfrm>
            <a:off x="4703703" y="2122711"/>
            <a:ext cx="2734800" cy="17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pic>
        <p:nvPicPr>
          <p:cNvPr id="138" name="Google Shape;13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8910502" y="2326397"/>
            <a:ext cx="2530500" cy="3593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1076801" y="1728668"/>
            <a:ext cx="2587833" cy="42664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69172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7"/>
          <p:cNvPicPr preferRelativeResize="0"/>
          <p:nvPr/>
        </p:nvPicPr>
        <p:blipFill rotWithShape="1">
          <a:blip r:embed="rId2">
            <a:alphaModFix/>
          </a:blip>
          <a:srcRect l="3484"/>
          <a:stretch/>
        </p:blipFill>
        <p:spPr>
          <a:xfrm flipH="1">
            <a:off x="2768600" y="0"/>
            <a:ext cx="94234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7"/>
          <p:cNvSpPr txBox="1">
            <a:spLocks noGrp="1"/>
          </p:cNvSpPr>
          <p:nvPr>
            <p:ph type="title"/>
          </p:nvPr>
        </p:nvSpPr>
        <p:spPr>
          <a:xfrm>
            <a:off x="6036868" y="3166500"/>
            <a:ext cx="4165200" cy="1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43" name="Google Shape;143;p17"/>
          <p:cNvSpPr txBox="1">
            <a:spLocks noGrp="1"/>
          </p:cNvSpPr>
          <p:nvPr>
            <p:ph type="subTitle" idx="1"/>
          </p:nvPr>
        </p:nvSpPr>
        <p:spPr>
          <a:xfrm>
            <a:off x="6673867" y="4564372"/>
            <a:ext cx="28912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7"/>
          <p:cNvSpPr txBox="1">
            <a:spLocks noGrp="1"/>
          </p:cNvSpPr>
          <p:nvPr>
            <p:ph type="title" idx="2" hasCustomPrompt="1"/>
          </p:nvPr>
        </p:nvSpPr>
        <p:spPr>
          <a:xfrm>
            <a:off x="6752068" y="1777500"/>
            <a:ext cx="2734800" cy="17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1650893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ight">
  <p:cSld name="Title and body righ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1" y="2425701"/>
            <a:ext cx="7023100" cy="4432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8"/>
          <p:cNvSpPr txBox="1">
            <a:spLocks noGrp="1"/>
          </p:cNvSpPr>
          <p:nvPr>
            <p:ph type="subTitle" idx="1"/>
          </p:nvPr>
        </p:nvSpPr>
        <p:spPr>
          <a:xfrm>
            <a:off x="7878200" y="3683000"/>
            <a:ext cx="3496800" cy="15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48" name="Google Shape;148;p18"/>
          <p:cNvSpPr txBox="1">
            <a:spLocks noGrp="1"/>
          </p:cNvSpPr>
          <p:nvPr>
            <p:ph type="ctrTitle"/>
          </p:nvPr>
        </p:nvSpPr>
        <p:spPr>
          <a:xfrm>
            <a:off x="6107033" y="5504167"/>
            <a:ext cx="5268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77913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left">
  <p:cSld name="Title and body lef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9"/>
          <p:cNvSpPr txBox="1">
            <a:spLocks noGrp="1"/>
          </p:cNvSpPr>
          <p:nvPr>
            <p:ph type="subTitle" idx="1"/>
          </p:nvPr>
        </p:nvSpPr>
        <p:spPr>
          <a:xfrm>
            <a:off x="816867" y="3612600"/>
            <a:ext cx="3557600" cy="17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51" name="Google Shape;151;p19"/>
          <p:cNvSpPr txBox="1">
            <a:spLocks noGrp="1"/>
          </p:cNvSpPr>
          <p:nvPr>
            <p:ph type="ctrTitle"/>
          </p:nvPr>
        </p:nvSpPr>
        <p:spPr>
          <a:xfrm>
            <a:off x="816867" y="5504167"/>
            <a:ext cx="4638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152" name="Google Shape;152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5664200" y="385"/>
            <a:ext cx="6527800" cy="519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4214" y="1105215"/>
            <a:ext cx="4444205" cy="36940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3428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bg>
      <p:bgPr>
        <a:solidFill>
          <a:schemeClr val="lt2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0"/>
          <p:cNvSpPr txBox="1">
            <a:spLocks noGrp="1"/>
          </p:cNvSpPr>
          <p:nvPr>
            <p:ph type="subTitle" idx="1"/>
          </p:nvPr>
        </p:nvSpPr>
        <p:spPr>
          <a:xfrm>
            <a:off x="3498249" y="1624133"/>
            <a:ext cx="24144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56" name="Google Shape;156;p20"/>
          <p:cNvSpPr txBox="1">
            <a:spLocks noGrp="1"/>
          </p:cNvSpPr>
          <p:nvPr>
            <p:ph type="subTitle" idx="2"/>
          </p:nvPr>
        </p:nvSpPr>
        <p:spPr>
          <a:xfrm>
            <a:off x="3498249" y="1197733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57" name="Google Shape;157;p20"/>
          <p:cNvSpPr txBox="1">
            <a:spLocks noGrp="1"/>
          </p:cNvSpPr>
          <p:nvPr>
            <p:ph type="subTitle" idx="3"/>
          </p:nvPr>
        </p:nvSpPr>
        <p:spPr>
          <a:xfrm>
            <a:off x="7492783" y="1624133"/>
            <a:ext cx="24144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58" name="Google Shape;158;p20"/>
          <p:cNvSpPr txBox="1">
            <a:spLocks noGrp="1"/>
          </p:cNvSpPr>
          <p:nvPr>
            <p:ph type="subTitle" idx="4"/>
          </p:nvPr>
        </p:nvSpPr>
        <p:spPr>
          <a:xfrm>
            <a:off x="7492783" y="1197733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59" name="Google Shape;159;p20"/>
          <p:cNvSpPr txBox="1">
            <a:spLocks noGrp="1"/>
          </p:cNvSpPr>
          <p:nvPr>
            <p:ph type="subTitle" idx="5"/>
          </p:nvPr>
        </p:nvSpPr>
        <p:spPr>
          <a:xfrm>
            <a:off x="3498249" y="3834467"/>
            <a:ext cx="24144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60" name="Google Shape;160;p20"/>
          <p:cNvSpPr txBox="1">
            <a:spLocks noGrp="1"/>
          </p:cNvSpPr>
          <p:nvPr>
            <p:ph type="subTitle" idx="6"/>
          </p:nvPr>
        </p:nvSpPr>
        <p:spPr>
          <a:xfrm>
            <a:off x="3498249" y="3408067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61" name="Google Shape;161;p20"/>
          <p:cNvSpPr txBox="1">
            <a:spLocks noGrp="1"/>
          </p:cNvSpPr>
          <p:nvPr>
            <p:ph type="subTitle" idx="7"/>
          </p:nvPr>
        </p:nvSpPr>
        <p:spPr>
          <a:xfrm>
            <a:off x="7492784" y="3834467"/>
            <a:ext cx="24144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62" name="Google Shape;162;p20"/>
          <p:cNvSpPr txBox="1">
            <a:spLocks noGrp="1"/>
          </p:cNvSpPr>
          <p:nvPr>
            <p:ph type="subTitle" idx="8"/>
          </p:nvPr>
        </p:nvSpPr>
        <p:spPr>
          <a:xfrm>
            <a:off x="7492783" y="3408067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63" name="Google Shape;163;p20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1245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/>
          <p:cNvSpPr txBox="1">
            <a:spLocks noGrp="1"/>
          </p:cNvSpPr>
          <p:nvPr>
            <p:ph type="title" hasCustomPrompt="1"/>
          </p:nvPr>
        </p:nvSpPr>
        <p:spPr>
          <a:xfrm>
            <a:off x="812569" y="2057667"/>
            <a:ext cx="2734800" cy="17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 idx="2"/>
          </p:nvPr>
        </p:nvSpPr>
        <p:spPr>
          <a:xfrm>
            <a:off x="812567" y="3469167"/>
            <a:ext cx="9094800" cy="1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 flipH="1">
            <a:off x="812567" y="4866245"/>
            <a:ext cx="4144400" cy="7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6194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Title and four columns 2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1"/>
          <p:cNvSpPr txBox="1">
            <a:spLocks noGrp="1"/>
          </p:cNvSpPr>
          <p:nvPr>
            <p:ph type="subTitle" idx="1"/>
          </p:nvPr>
        </p:nvSpPr>
        <p:spPr>
          <a:xfrm>
            <a:off x="1739867" y="2049600"/>
            <a:ext cx="24076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66" name="Google Shape;166;p21"/>
          <p:cNvSpPr txBox="1">
            <a:spLocks noGrp="1"/>
          </p:cNvSpPr>
          <p:nvPr>
            <p:ph type="subTitle" idx="2"/>
          </p:nvPr>
        </p:nvSpPr>
        <p:spPr>
          <a:xfrm>
            <a:off x="1739868" y="1623200"/>
            <a:ext cx="1884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67" name="Google Shape;167;p21"/>
          <p:cNvSpPr txBox="1">
            <a:spLocks noGrp="1"/>
          </p:cNvSpPr>
          <p:nvPr>
            <p:ph type="subTitle" idx="3"/>
          </p:nvPr>
        </p:nvSpPr>
        <p:spPr>
          <a:xfrm>
            <a:off x="5316297" y="2049600"/>
            <a:ext cx="24076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68" name="Google Shape;168;p21"/>
          <p:cNvSpPr txBox="1">
            <a:spLocks noGrp="1"/>
          </p:cNvSpPr>
          <p:nvPr>
            <p:ph type="subTitle" idx="4"/>
          </p:nvPr>
        </p:nvSpPr>
        <p:spPr>
          <a:xfrm>
            <a:off x="5316320" y="1623200"/>
            <a:ext cx="1884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69" name="Google Shape;169;p21"/>
          <p:cNvSpPr txBox="1">
            <a:spLocks noGrp="1"/>
          </p:cNvSpPr>
          <p:nvPr>
            <p:ph type="subTitle" idx="5"/>
          </p:nvPr>
        </p:nvSpPr>
        <p:spPr>
          <a:xfrm>
            <a:off x="5316297" y="4010467"/>
            <a:ext cx="24076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70" name="Google Shape;170;p21"/>
          <p:cNvSpPr txBox="1">
            <a:spLocks noGrp="1"/>
          </p:cNvSpPr>
          <p:nvPr>
            <p:ph type="subTitle" idx="6"/>
          </p:nvPr>
        </p:nvSpPr>
        <p:spPr>
          <a:xfrm>
            <a:off x="5316300" y="3584067"/>
            <a:ext cx="1884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71" name="Google Shape;171;p21"/>
          <p:cNvSpPr txBox="1">
            <a:spLocks noGrp="1"/>
          </p:cNvSpPr>
          <p:nvPr>
            <p:ph type="subTitle" idx="7"/>
          </p:nvPr>
        </p:nvSpPr>
        <p:spPr>
          <a:xfrm>
            <a:off x="8836133" y="4010467"/>
            <a:ext cx="24076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72" name="Google Shape;172;p21"/>
          <p:cNvSpPr txBox="1">
            <a:spLocks noGrp="1"/>
          </p:cNvSpPr>
          <p:nvPr>
            <p:ph type="subTitle" idx="8"/>
          </p:nvPr>
        </p:nvSpPr>
        <p:spPr>
          <a:xfrm>
            <a:off x="8836135" y="3584067"/>
            <a:ext cx="1884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73" name="Google Shape;173;p21"/>
          <p:cNvSpPr txBox="1">
            <a:spLocks noGrp="1"/>
          </p:cNvSpPr>
          <p:nvPr>
            <p:ph type="ctrTitle"/>
          </p:nvPr>
        </p:nvSpPr>
        <p:spPr>
          <a:xfrm>
            <a:off x="3533800" y="5504167"/>
            <a:ext cx="78412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174" name="Google Shape;174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5" y="3390885"/>
            <a:ext cx="5981700" cy="346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8216885" y="385"/>
            <a:ext cx="3975100" cy="2552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74733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bg>
      <p:bgPr>
        <a:solidFill>
          <a:schemeClr val="lt2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2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22"/>
          <p:cNvSpPr txBox="1">
            <a:spLocks noGrp="1"/>
          </p:cNvSpPr>
          <p:nvPr>
            <p:ph type="subTitle" idx="1"/>
          </p:nvPr>
        </p:nvSpPr>
        <p:spPr>
          <a:xfrm>
            <a:off x="1579267" y="3321333"/>
            <a:ext cx="4237600" cy="13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79" name="Google Shape;179;p22"/>
          <p:cNvSpPr txBox="1">
            <a:spLocks noGrp="1"/>
          </p:cNvSpPr>
          <p:nvPr>
            <p:ph type="subTitle" idx="2"/>
          </p:nvPr>
        </p:nvSpPr>
        <p:spPr>
          <a:xfrm>
            <a:off x="2327367" y="1256900"/>
            <a:ext cx="27416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80" name="Google Shape;180;p22"/>
          <p:cNvSpPr txBox="1">
            <a:spLocks noGrp="1"/>
          </p:cNvSpPr>
          <p:nvPr>
            <p:ph type="subTitle" idx="3"/>
          </p:nvPr>
        </p:nvSpPr>
        <p:spPr>
          <a:xfrm>
            <a:off x="6375033" y="3321333"/>
            <a:ext cx="4237600" cy="13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81" name="Google Shape;181;p22"/>
          <p:cNvSpPr txBox="1">
            <a:spLocks noGrp="1"/>
          </p:cNvSpPr>
          <p:nvPr>
            <p:ph type="subTitle" idx="4"/>
          </p:nvPr>
        </p:nvSpPr>
        <p:spPr>
          <a:xfrm>
            <a:off x="7123033" y="1256900"/>
            <a:ext cx="27416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027582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35">
          <p15:clr>
            <a:srgbClr val="FA7B17"/>
          </p15:clr>
        </p15:guide>
        <p15:guide id="2" orient="horz" pos="340">
          <p15:clr>
            <a:srgbClr val="FA7B17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Google Shape;183;p23"/>
          <p:cNvGrpSpPr/>
          <p:nvPr/>
        </p:nvGrpSpPr>
        <p:grpSpPr>
          <a:xfrm>
            <a:off x="8065521" y="1853767"/>
            <a:ext cx="2554800" cy="2554800"/>
            <a:chOff x="4398728" y="364850"/>
            <a:chExt cx="1916100" cy="1916100"/>
          </a:xfrm>
        </p:grpSpPr>
        <p:sp>
          <p:nvSpPr>
            <p:cNvPr id="184" name="Google Shape;184;p23"/>
            <p:cNvSpPr/>
            <p:nvPr/>
          </p:nvSpPr>
          <p:spPr>
            <a:xfrm>
              <a:off x="4398728" y="364850"/>
              <a:ext cx="1916100" cy="1916100"/>
            </a:xfrm>
            <a:prstGeom prst="ellipse">
              <a:avLst/>
            </a:prstGeom>
            <a:gradFill>
              <a:gsLst>
                <a:gs pos="0">
                  <a:srgbClr val="645CA7">
                    <a:alpha val="76470"/>
                  </a:srgbClr>
                </a:gs>
                <a:gs pos="100000">
                  <a:srgbClr val="D77EAD">
                    <a:alpha val="7647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85" name="Google Shape;185;p23"/>
            <p:cNvGrpSpPr/>
            <p:nvPr/>
          </p:nvGrpSpPr>
          <p:grpSpPr>
            <a:xfrm>
              <a:off x="4705098" y="790125"/>
              <a:ext cx="1303360" cy="1191540"/>
              <a:chOff x="4166100" y="2738500"/>
              <a:chExt cx="1303360" cy="1191540"/>
            </a:xfrm>
          </p:grpSpPr>
          <p:sp>
            <p:nvSpPr>
              <p:cNvPr id="186" name="Google Shape;186;p23"/>
              <p:cNvSpPr/>
              <p:nvPr/>
            </p:nvSpPr>
            <p:spPr>
              <a:xfrm>
                <a:off x="4166100" y="3298484"/>
                <a:ext cx="44100" cy="44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187;p23"/>
              <p:cNvSpPr/>
              <p:nvPr/>
            </p:nvSpPr>
            <p:spPr>
              <a:xfrm>
                <a:off x="5193483" y="2738500"/>
                <a:ext cx="44100" cy="44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8" name="Google Shape;188;p23"/>
              <p:cNvSpPr/>
              <p:nvPr/>
            </p:nvSpPr>
            <p:spPr>
              <a:xfrm>
                <a:off x="5380280" y="3319777"/>
                <a:ext cx="22800" cy="228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23"/>
              <p:cNvSpPr/>
              <p:nvPr/>
            </p:nvSpPr>
            <p:spPr>
              <a:xfrm>
                <a:off x="5036285" y="3885940"/>
                <a:ext cx="44100" cy="44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0" name="Google Shape;190;p23"/>
              <p:cNvSpPr/>
              <p:nvPr/>
            </p:nvSpPr>
            <p:spPr>
              <a:xfrm>
                <a:off x="5425360" y="2955586"/>
                <a:ext cx="44100" cy="44100"/>
              </a:xfrm>
              <a:prstGeom prst="ellipse">
                <a:avLst/>
              </a:pr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1" name="Google Shape;191;p23"/>
              <p:cNvSpPr/>
              <p:nvPr/>
            </p:nvSpPr>
            <p:spPr>
              <a:xfrm>
                <a:off x="4243982" y="2801609"/>
                <a:ext cx="44100" cy="44100"/>
              </a:xfrm>
              <a:prstGeom prst="ellipse">
                <a:avLst/>
              </a:pr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" name="Google Shape;192;p23"/>
              <p:cNvSpPr/>
              <p:nvPr/>
            </p:nvSpPr>
            <p:spPr>
              <a:xfrm>
                <a:off x="5013356" y="2999738"/>
                <a:ext cx="22800" cy="228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3" name="Google Shape;193;p23"/>
          <p:cNvGrpSpPr/>
          <p:nvPr/>
        </p:nvGrpSpPr>
        <p:grpSpPr>
          <a:xfrm>
            <a:off x="1571837" y="1853767"/>
            <a:ext cx="2554800" cy="2554800"/>
            <a:chOff x="4398728" y="364850"/>
            <a:chExt cx="1916100" cy="1916100"/>
          </a:xfrm>
        </p:grpSpPr>
        <p:sp>
          <p:nvSpPr>
            <p:cNvPr id="194" name="Google Shape;194;p23"/>
            <p:cNvSpPr/>
            <p:nvPr/>
          </p:nvSpPr>
          <p:spPr>
            <a:xfrm>
              <a:off x="4398728" y="364850"/>
              <a:ext cx="1916100" cy="1916100"/>
            </a:xfrm>
            <a:prstGeom prst="ellipse">
              <a:avLst/>
            </a:prstGeom>
            <a:gradFill>
              <a:gsLst>
                <a:gs pos="0">
                  <a:srgbClr val="645CA7">
                    <a:alpha val="76470"/>
                  </a:srgbClr>
                </a:gs>
                <a:gs pos="100000">
                  <a:srgbClr val="D77EAD">
                    <a:alpha val="7647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95" name="Google Shape;195;p23"/>
            <p:cNvGrpSpPr/>
            <p:nvPr/>
          </p:nvGrpSpPr>
          <p:grpSpPr>
            <a:xfrm>
              <a:off x="4705098" y="790125"/>
              <a:ext cx="1303360" cy="1191540"/>
              <a:chOff x="4166100" y="2738500"/>
              <a:chExt cx="1303360" cy="1191540"/>
            </a:xfrm>
          </p:grpSpPr>
          <p:sp>
            <p:nvSpPr>
              <p:cNvPr id="196" name="Google Shape;196;p23"/>
              <p:cNvSpPr/>
              <p:nvPr/>
            </p:nvSpPr>
            <p:spPr>
              <a:xfrm>
                <a:off x="4166100" y="3298484"/>
                <a:ext cx="44100" cy="44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" name="Google Shape;197;p23"/>
              <p:cNvSpPr/>
              <p:nvPr/>
            </p:nvSpPr>
            <p:spPr>
              <a:xfrm>
                <a:off x="5193483" y="2738500"/>
                <a:ext cx="44100" cy="44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p23"/>
              <p:cNvSpPr/>
              <p:nvPr/>
            </p:nvSpPr>
            <p:spPr>
              <a:xfrm>
                <a:off x="5380280" y="3319777"/>
                <a:ext cx="22800" cy="228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23"/>
              <p:cNvSpPr/>
              <p:nvPr/>
            </p:nvSpPr>
            <p:spPr>
              <a:xfrm>
                <a:off x="5036285" y="3885940"/>
                <a:ext cx="44100" cy="44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23"/>
              <p:cNvSpPr/>
              <p:nvPr/>
            </p:nvSpPr>
            <p:spPr>
              <a:xfrm>
                <a:off x="5425360" y="2955586"/>
                <a:ext cx="44100" cy="44100"/>
              </a:xfrm>
              <a:prstGeom prst="ellipse">
                <a:avLst/>
              </a:pr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1" name="Google Shape;201;p23"/>
              <p:cNvSpPr/>
              <p:nvPr/>
            </p:nvSpPr>
            <p:spPr>
              <a:xfrm>
                <a:off x="4243982" y="2801609"/>
                <a:ext cx="44100" cy="44100"/>
              </a:xfrm>
              <a:prstGeom prst="ellipse">
                <a:avLst/>
              </a:pr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2" name="Google Shape;202;p23"/>
              <p:cNvSpPr/>
              <p:nvPr/>
            </p:nvSpPr>
            <p:spPr>
              <a:xfrm>
                <a:off x="5013356" y="2999738"/>
                <a:ext cx="22800" cy="228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03" name="Google Shape;203;p23"/>
          <p:cNvPicPr preferRelativeResize="0"/>
          <p:nvPr/>
        </p:nvPicPr>
        <p:blipFill rotWithShape="1">
          <a:blip r:embed="rId2">
            <a:alphaModFix/>
          </a:blip>
          <a:srcRect t="59574" r="48885" b="8751"/>
          <a:stretch/>
        </p:blipFill>
        <p:spPr>
          <a:xfrm flipH="1">
            <a:off x="5960168" y="4685401"/>
            <a:ext cx="6231833" cy="2172601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3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5" name="Google Shape;205;p23"/>
          <p:cNvSpPr txBox="1">
            <a:spLocks noGrp="1"/>
          </p:cNvSpPr>
          <p:nvPr>
            <p:ph type="subTitle" idx="1"/>
          </p:nvPr>
        </p:nvSpPr>
        <p:spPr>
          <a:xfrm>
            <a:off x="1797833" y="2865071"/>
            <a:ext cx="2102800" cy="11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06" name="Google Shape;206;p23"/>
          <p:cNvSpPr txBox="1">
            <a:spLocks noGrp="1"/>
          </p:cNvSpPr>
          <p:nvPr>
            <p:ph type="subTitle" idx="2"/>
          </p:nvPr>
        </p:nvSpPr>
        <p:spPr>
          <a:xfrm>
            <a:off x="1797621" y="2292484"/>
            <a:ext cx="2102800" cy="71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07" name="Google Shape;207;p23"/>
          <p:cNvSpPr txBox="1">
            <a:spLocks noGrp="1"/>
          </p:cNvSpPr>
          <p:nvPr>
            <p:ph type="subTitle" idx="3"/>
          </p:nvPr>
        </p:nvSpPr>
        <p:spPr>
          <a:xfrm>
            <a:off x="8291567" y="2865031"/>
            <a:ext cx="2102800" cy="11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08" name="Google Shape;208;p23"/>
          <p:cNvSpPr txBox="1">
            <a:spLocks noGrp="1"/>
          </p:cNvSpPr>
          <p:nvPr>
            <p:ph type="subTitle" idx="4"/>
          </p:nvPr>
        </p:nvSpPr>
        <p:spPr>
          <a:xfrm>
            <a:off x="8291549" y="2292467"/>
            <a:ext cx="2102800" cy="71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pic>
        <p:nvPicPr>
          <p:cNvPr id="209" name="Google Shape;209;p23"/>
          <p:cNvPicPr preferRelativeResize="0"/>
          <p:nvPr/>
        </p:nvPicPr>
        <p:blipFill rotWithShape="1">
          <a:blip r:embed="rId3">
            <a:alphaModFix/>
          </a:blip>
          <a:srcRect l="60718" b="38141"/>
          <a:stretch/>
        </p:blipFill>
        <p:spPr>
          <a:xfrm rot="-5400000">
            <a:off x="-142200" y="142197"/>
            <a:ext cx="2489840" cy="22054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14880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4">
  <p:cSld name="Title and two columns 4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5809467" y="401"/>
            <a:ext cx="6382532" cy="4028033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4"/>
          <p:cNvSpPr/>
          <p:nvPr/>
        </p:nvSpPr>
        <p:spPr>
          <a:xfrm rot="10800000" flipH="1">
            <a:off x="1571849" y="1853783"/>
            <a:ext cx="2554800" cy="25548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3" name="Google Shape;213;p24"/>
          <p:cNvSpPr/>
          <p:nvPr/>
        </p:nvSpPr>
        <p:spPr>
          <a:xfrm rot="10800000" flipH="1">
            <a:off x="8065549" y="1853783"/>
            <a:ext cx="2554800" cy="25548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4" name="Google Shape;214;p24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15" name="Google Shape;215;p24"/>
          <p:cNvSpPr txBox="1">
            <a:spLocks noGrp="1"/>
          </p:cNvSpPr>
          <p:nvPr>
            <p:ph type="subTitle" idx="1"/>
          </p:nvPr>
        </p:nvSpPr>
        <p:spPr>
          <a:xfrm>
            <a:off x="1797833" y="2865071"/>
            <a:ext cx="2102800" cy="11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16" name="Google Shape;216;p24"/>
          <p:cNvSpPr txBox="1">
            <a:spLocks noGrp="1"/>
          </p:cNvSpPr>
          <p:nvPr>
            <p:ph type="subTitle" idx="2"/>
          </p:nvPr>
        </p:nvSpPr>
        <p:spPr>
          <a:xfrm>
            <a:off x="1797621" y="2292484"/>
            <a:ext cx="2102800" cy="71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17" name="Google Shape;217;p24"/>
          <p:cNvSpPr txBox="1">
            <a:spLocks noGrp="1"/>
          </p:cNvSpPr>
          <p:nvPr>
            <p:ph type="subTitle" idx="3"/>
          </p:nvPr>
        </p:nvSpPr>
        <p:spPr>
          <a:xfrm>
            <a:off x="8291567" y="2865031"/>
            <a:ext cx="2102800" cy="11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18" name="Google Shape;218;p24"/>
          <p:cNvSpPr txBox="1">
            <a:spLocks noGrp="1"/>
          </p:cNvSpPr>
          <p:nvPr>
            <p:ph type="subTitle" idx="4"/>
          </p:nvPr>
        </p:nvSpPr>
        <p:spPr>
          <a:xfrm>
            <a:off x="8291549" y="2292467"/>
            <a:ext cx="2102800" cy="71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pic>
        <p:nvPicPr>
          <p:cNvPr id="219" name="Google Shape;219;p24"/>
          <p:cNvPicPr preferRelativeResize="0"/>
          <p:nvPr/>
        </p:nvPicPr>
        <p:blipFill rotWithShape="1">
          <a:blip r:embed="rId3">
            <a:alphaModFix/>
          </a:blip>
          <a:srcRect l="28341" b="53555"/>
          <a:stretch/>
        </p:blipFill>
        <p:spPr>
          <a:xfrm flipH="1">
            <a:off x="2" y="5387767"/>
            <a:ext cx="4032733" cy="1470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72613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lt2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25"/>
          <p:cNvPicPr preferRelativeResize="0"/>
          <p:nvPr/>
        </p:nvPicPr>
        <p:blipFill rotWithShape="1">
          <a:blip r:embed="rId2">
            <a:alphaModFix/>
          </a:blip>
          <a:srcRect l="6670" t="23465" r="19457"/>
          <a:stretch/>
        </p:blipFill>
        <p:spPr>
          <a:xfrm>
            <a:off x="0" y="2643000"/>
            <a:ext cx="7240800" cy="421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5"/>
          <p:cNvPicPr preferRelativeResize="0"/>
          <p:nvPr/>
        </p:nvPicPr>
        <p:blipFill rotWithShape="1">
          <a:blip r:embed="rId3">
            <a:alphaModFix/>
          </a:blip>
          <a:srcRect l="60718" b="38141"/>
          <a:stretch/>
        </p:blipFill>
        <p:spPr>
          <a:xfrm>
            <a:off x="10088733" y="0"/>
            <a:ext cx="2103267" cy="1863029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5"/>
          <p:cNvSpPr txBox="1">
            <a:spLocks noGrp="1"/>
          </p:cNvSpPr>
          <p:nvPr>
            <p:ph type="ctrTitle"/>
          </p:nvPr>
        </p:nvSpPr>
        <p:spPr>
          <a:xfrm>
            <a:off x="3965027" y="3775500"/>
            <a:ext cx="5242400" cy="4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867">
                <a:solidFill>
                  <a:srgbClr val="F6F2E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4" name="Google Shape;224;p25"/>
          <p:cNvSpPr txBox="1">
            <a:spLocks noGrp="1"/>
          </p:cNvSpPr>
          <p:nvPr>
            <p:ph type="subTitle" idx="1"/>
          </p:nvPr>
        </p:nvSpPr>
        <p:spPr>
          <a:xfrm flipH="1">
            <a:off x="4824568" y="2886515"/>
            <a:ext cx="4382800" cy="8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F6F2E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83091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2">
  <p:cSld name="Quote 2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6210285" y="-15"/>
            <a:ext cx="5981700" cy="34671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6"/>
          <p:cNvSpPr txBox="1">
            <a:spLocks noGrp="1"/>
          </p:cNvSpPr>
          <p:nvPr>
            <p:ph type="ctrTitle"/>
          </p:nvPr>
        </p:nvSpPr>
        <p:spPr>
          <a:xfrm>
            <a:off x="1275167" y="4506600"/>
            <a:ext cx="3923200" cy="4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867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8" name="Google Shape;228;p26"/>
          <p:cNvSpPr txBox="1">
            <a:spLocks noGrp="1"/>
          </p:cNvSpPr>
          <p:nvPr>
            <p:ph type="subTitle" idx="1"/>
          </p:nvPr>
        </p:nvSpPr>
        <p:spPr>
          <a:xfrm flipH="1">
            <a:off x="1275100" y="2124200"/>
            <a:ext cx="4472000" cy="2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2933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6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6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6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6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6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6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6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6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13707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 header 4">
    <p:bg>
      <p:bgPr>
        <a:solidFill>
          <a:schemeClr val="lt2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27"/>
          <p:cNvPicPr preferRelativeResize="0"/>
          <p:nvPr/>
        </p:nvPicPr>
        <p:blipFill rotWithShape="1">
          <a:blip r:embed="rId2">
            <a:alphaModFix/>
          </a:blip>
          <a:srcRect l="22124" b="5401"/>
          <a:stretch/>
        </p:blipFill>
        <p:spPr>
          <a:xfrm>
            <a:off x="0" y="0"/>
            <a:ext cx="1003709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7"/>
          <p:cNvSpPr txBox="1">
            <a:spLocks noGrp="1"/>
          </p:cNvSpPr>
          <p:nvPr>
            <p:ph type="title" hasCustomPrompt="1"/>
          </p:nvPr>
        </p:nvSpPr>
        <p:spPr>
          <a:xfrm flipH="1">
            <a:off x="8640833" y="2057667"/>
            <a:ext cx="2734800" cy="17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2" name="Google Shape;232;p27"/>
          <p:cNvSpPr txBox="1">
            <a:spLocks noGrp="1"/>
          </p:cNvSpPr>
          <p:nvPr>
            <p:ph type="ctrTitle" idx="2"/>
          </p:nvPr>
        </p:nvSpPr>
        <p:spPr>
          <a:xfrm flipH="1">
            <a:off x="2280833" y="3410767"/>
            <a:ext cx="9094800" cy="1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33" name="Google Shape;233;p27"/>
          <p:cNvSpPr txBox="1">
            <a:spLocks noGrp="1"/>
          </p:cNvSpPr>
          <p:nvPr>
            <p:ph type="subTitle" idx="1"/>
          </p:nvPr>
        </p:nvSpPr>
        <p:spPr>
          <a:xfrm>
            <a:off x="8371567" y="4798400"/>
            <a:ext cx="3004000" cy="7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6883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3">
  <p:cSld name="TItle and four columns 3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8"/>
          <p:cNvSpPr txBox="1">
            <a:spLocks noGrp="1"/>
          </p:cNvSpPr>
          <p:nvPr>
            <p:ph type="ctrTitle"/>
          </p:nvPr>
        </p:nvSpPr>
        <p:spPr>
          <a:xfrm>
            <a:off x="816867" y="5504167"/>
            <a:ext cx="10558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36" name="Google Shape;236;p28"/>
          <p:cNvSpPr txBox="1">
            <a:spLocks noGrp="1"/>
          </p:cNvSpPr>
          <p:nvPr>
            <p:ph type="subTitle" idx="1"/>
          </p:nvPr>
        </p:nvSpPr>
        <p:spPr>
          <a:xfrm>
            <a:off x="744633" y="4311671"/>
            <a:ext cx="2102800" cy="8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37" name="Google Shape;237;p28"/>
          <p:cNvSpPr txBox="1">
            <a:spLocks noGrp="1"/>
          </p:cNvSpPr>
          <p:nvPr>
            <p:ph type="subTitle" idx="2"/>
          </p:nvPr>
        </p:nvSpPr>
        <p:spPr>
          <a:xfrm>
            <a:off x="744633" y="3903267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38" name="Google Shape;238;p28"/>
          <p:cNvSpPr txBox="1">
            <a:spLocks noGrp="1"/>
          </p:cNvSpPr>
          <p:nvPr>
            <p:ph type="subTitle" idx="3"/>
          </p:nvPr>
        </p:nvSpPr>
        <p:spPr>
          <a:xfrm>
            <a:off x="3576893" y="4311643"/>
            <a:ext cx="2102800" cy="8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39" name="Google Shape;239;p28"/>
          <p:cNvSpPr txBox="1">
            <a:spLocks noGrp="1"/>
          </p:cNvSpPr>
          <p:nvPr>
            <p:ph type="subTitle" idx="4"/>
          </p:nvPr>
        </p:nvSpPr>
        <p:spPr>
          <a:xfrm>
            <a:off x="3576893" y="3903267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40" name="Google Shape;240;p28"/>
          <p:cNvSpPr txBox="1">
            <a:spLocks noGrp="1"/>
          </p:cNvSpPr>
          <p:nvPr>
            <p:ph type="subTitle" idx="5"/>
          </p:nvPr>
        </p:nvSpPr>
        <p:spPr>
          <a:xfrm>
            <a:off x="6439264" y="4311632"/>
            <a:ext cx="2102800" cy="8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41" name="Google Shape;241;p28"/>
          <p:cNvSpPr txBox="1">
            <a:spLocks noGrp="1"/>
          </p:cNvSpPr>
          <p:nvPr>
            <p:ph type="subTitle" idx="6"/>
          </p:nvPr>
        </p:nvSpPr>
        <p:spPr>
          <a:xfrm>
            <a:off x="6439264" y="3903267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42" name="Google Shape;242;p28"/>
          <p:cNvSpPr txBox="1">
            <a:spLocks noGrp="1"/>
          </p:cNvSpPr>
          <p:nvPr>
            <p:ph type="subTitle" idx="7"/>
          </p:nvPr>
        </p:nvSpPr>
        <p:spPr>
          <a:xfrm>
            <a:off x="9271533" y="4311643"/>
            <a:ext cx="2102800" cy="8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43" name="Google Shape;243;p28"/>
          <p:cNvSpPr txBox="1">
            <a:spLocks noGrp="1"/>
          </p:cNvSpPr>
          <p:nvPr>
            <p:ph type="subTitle" idx="8"/>
          </p:nvPr>
        </p:nvSpPr>
        <p:spPr>
          <a:xfrm>
            <a:off x="9271533" y="3903233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66446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right">
  <p:cSld name="Title and four columns right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9"/>
          <p:cNvSpPr txBox="1">
            <a:spLocks noGrp="1"/>
          </p:cNvSpPr>
          <p:nvPr>
            <p:ph type="subTitle" idx="1"/>
          </p:nvPr>
        </p:nvSpPr>
        <p:spPr>
          <a:xfrm flipH="1">
            <a:off x="5851400" y="2201965"/>
            <a:ext cx="2239600" cy="6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46" name="Google Shape;246;p29"/>
          <p:cNvSpPr txBox="1">
            <a:spLocks noGrp="1"/>
          </p:cNvSpPr>
          <p:nvPr>
            <p:ph type="subTitle" idx="2"/>
          </p:nvPr>
        </p:nvSpPr>
        <p:spPr>
          <a:xfrm flipH="1">
            <a:off x="5851400" y="1946900"/>
            <a:ext cx="2239600" cy="3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47" name="Google Shape;247;p29"/>
          <p:cNvSpPr txBox="1">
            <a:spLocks noGrp="1"/>
          </p:cNvSpPr>
          <p:nvPr>
            <p:ph type="subTitle" idx="3"/>
          </p:nvPr>
        </p:nvSpPr>
        <p:spPr>
          <a:xfrm flipH="1">
            <a:off x="9025867" y="2201965"/>
            <a:ext cx="2239600" cy="6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48" name="Google Shape;248;p29"/>
          <p:cNvSpPr txBox="1">
            <a:spLocks noGrp="1"/>
          </p:cNvSpPr>
          <p:nvPr>
            <p:ph type="subTitle" idx="4"/>
          </p:nvPr>
        </p:nvSpPr>
        <p:spPr>
          <a:xfrm flipH="1">
            <a:off x="9025867" y="1946900"/>
            <a:ext cx="2239600" cy="3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49" name="Google Shape;249;p29"/>
          <p:cNvSpPr txBox="1">
            <a:spLocks noGrp="1"/>
          </p:cNvSpPr>
          <p:nvPr>
            <p:ph type="subTitle" idx="5"/>
          </p:nvPr>
        </p:nvSpPr>
        <p:spPr>
          <a:xfrm flipH="1">
            <a:off x="5851367" y="4407279"/>
            <a:ext cx="2239600" cy="6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50" name="Google Shape;250;p29"/>
          <p:cNvSpPr txBox="1">
            <a:spLocks noGrp="1"/>
          </p:cNvSpPr>
          <p:nvPr>
            <p:ph type="subTitle" idx="6"/>
          </p:nvPr>
        </p:nvSpPr>
        <p:spPr>
          <a:xfrm flipH="1">
            <a:off x="5851367" y="4152117"/>
            <a:ext cx="2239600" cy="3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51" name="Google Shape;251;p29"/>
          <p:cNvSpPr txBox="1">
            <a:spLocks noGrp="1"/>
          </p:cNvSpPr>
          <p:nvPr>
            <p:ph type="subTitle" idx="7"/>
          </p:nvPr>
        </p:nvSpPr>
        <p:spPr>
          <a:xfrm flipH="1">
            <a:off x="9025833" y="4407279"/>
            <a:ext cx="2239600" cy="6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52" name="Google Shape;252;p29"/>
          <p:cNvSpPr txBox="1">
            <a:spLocks noGrp="1"/>
          </p:cNvSpPr>
          <p:nvPr>
            <p:ph type="subTitle" idx="8"/>
          </p:nvPr>
        </p:nvSpPr>
        <p:spPr>
          <a:xfrm flipH="1">
            <a:off x="9025833" y="4152117"/>
            <a:ext cx="2239600" cy="3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53" name="Google Shape;253;p29"/>
          <p:cNvSpPr txBox="1">
            <a:spLocks noGrp="1"/>
          </p:cNvSpPr>
          <p:nvPr>
            <p:ph type="ctrTitle"/>
          </p:nvPr>
        </p:nvSpPr>
        <p:spPr>
          <a:xfrm>
            <a:off x="816867" y="5228500"/>
            <a:ext cx="10558400" cy="104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254" name="Google Shape;254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0" y="-15"/>
            <a:ext cx="6527800" cy="519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03399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30"/>
          <p:cNvPicPr preferRelativeResize="0"/>
          <p:nvPr/>
        </p:nvPicPr>
        <p:blipFill rotWithShape="1">
          <a:blip r:embed="rId2">
            <a:alphaModFix/>
          </a:blip>
          <a:srcRect l="39445"/>
          <a:stretch/>
        </p:blipFill>
        <p:spPr>
          <a:xfrm flipH="1">
            <a:off x="6280100" y="0"/>
            <a:ext cx="59119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0"/>
          <p:cNvSpPr txBox="1">
            <a:spLocks noGrp="1"/>
          </p:cNvSpPr>
          <p:nvPr>
            <p:ph type="ctrTitle"/>
          </p:nvPr>
        </p:nvSpPr>
        <p:spPr>
          <a:xfrm>
            <a:off x="816867" y="5504167"/>
            <a:ext cx="10558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379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4"/>
          <p:cNvPicPr preferRelativeResize="0"/>
          <p:nvPr/>
        </p:nvPicPr>
        <p:blipFill rotWithShape="1">
          <a:blip r:embed="rId2">
            <a:alphaModFix/>
          </a:blip>
          <a:srcRect l="60718" b="38141"/>
          <a:stretch/>
        </p:blipFill>
        <p:spPr>
          <a:xfrm>
            <a:off x="9702167" y="-3"/>
            <a:ext cx="2489840" cy="2205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4"/>
          <p:cNvPicPr preferRelativeResize="0"/>
          <p:nvPr/>
        </p:nvPicPr>
        <p:blipFill rotWithShape="1">
          <a:blip r:embed="rId2">
            <a:alphaModFix/>
          </a:blip>
          <a:srcRect l="60718" b="38141"/>
          <a:stretch/>
        </p:blipFill>
        <p:spPr>
          <a:xfrm rot="-5400000" flipH="1">
            <a:off x="-142200" y="4510364"/>
            <a:ext cx="2489840" cy="220546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"/>
          <p:cNvSpPr txBox="1">
            <a:spLocks noGrp="1"/>
          </p:cNvSpPr>
          <p:nvPr>
            <p:ph type="subTitle" idx="1"/>
          </p:nvPr>
        </p:nvSpPr>
        <p:spPr>
          <a:xfrm>
            <a:off x="3598800" y="1062700"/>
            <a:ext cx="4994400" cy="15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7419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4">
  <p:cSld name="Title and four columns 4">
    <p:bg>
      <p:bgPr>
        <a:solidFill>
          <a:schemeClr val="lt2"/>
        </a:solid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1"/>
          <p:cNvPicPr preferRelativeResize="0"/>
          <p:nvPr/>
        </p:nvPicPr>
        <p:blipFill rotWithShape="1">
          <a:blip r:embed="rId2">
            <a:alphaModFix/>
          </a:blip>
          <a:srcRect l="13058" t="14965" b="58884"/>
          <a:stretch/>
        </p:blipFill>
        <p:spPr>
          <a:xfrm>
            <a:off x="3032767" y="5308402"/>
            <a:ext cx="9159227" cy="1549597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1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61" name="Google Shape;261;p31"/>
          <p:cNvSpPr txBox="1">
            <a:spLocks noGrp="1"/>
          </p:cNvSpPr>
          <p:nvPr>
            <p:ph type="subTitle" idx="1"/>
          </p:nvPr>
        </p:nvSpPr>
        <p:spPr>
          <a:xfrm>
            <a:off x="1821500" y="3632933"/>
            <a:ext cx="21028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62" name="Google Shape;262;p31"/>
          <p:cNvSpPr txBox="1">
            <a:spLocks noGrp="1"/>
          </p:cNvSpPr>
          <p:nvPr>
            <p:ph type="subTitle" idx="2"/>
          </p:nvPr>
        </p:nvSpPr>
        <p:spPr>
          <a:xfrm>
            <a:off x="1821500" y="3230567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63" name="Google Shape;263;p31"/>
          <p:cNvSpPr txBox="1">
            <a:spLocks noGrp="1"/>
          </p:cNvSpPr>
          <p:nvPr>
            <p:ph type="subTitle" idx="3"/>
          </p:nvPr>
        </p:nvSpPr>
        <p:spPr>
          <a:xfrm>
            <a:off x="4106500" y="3632887"/>
            <a:ext cx="19008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64" name="Google Shape;264;p31"/>
          <p:cNvSpPr txBox="1">
            <a:spLocks noGrp="1"/>
          </p:cNvSpPr>
          <p:nvPr>
            <p:ph type="subTitle" idx="4"/>
          </p:nvPr>
        </p:nvSpPr>
        <p:spPr>
          <a:xfrm>
            <a:off x="4005500" y="3230567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65" name="Google Shape;265;p31"/>
          <p:cNvSpPr txBox="1">
            <a:spLocks noGrp="1"/>
          </p:cNvSpPr>
          <p:nvPr>
            <p:ph type="subTitle" idx="5"/>
          </p:nvPr>
        </p:nvSpPr>
        <p:spPr>
          <a:xfrm>
            <a:off x="6189500" y="3632887"/>
            <a:ext cx="21028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66" name="Google Shape;266;p31"/>
          <p:cNvSpPr txBox="1">
            <a:spLocks noGrp="1"/>
          </p:cNvSpPr>
          <p:nvPr>
            <p:ph type="subTitle" idx="6"/>
          </p:nvPr>
        </p:nvSpPr>
        <p:spPr>
          <a:xfrm>
            <a:off x="6189500" y="3230567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67" name="Google Shape;267;p31"/>
          <p:cNvSpPr txBox="1">
            <a:spLocks noGrp="1"/>
          </p:cNvSpPr>
          <p:nvPr>
            <p:ph type="subTitle" idx="7"/>
          </p:nvPr>
        </p:nvSpPr>
        <p:spPr>
          <a:xfrm>
            <a:off x="8435533" y="3632887"/>
            <a:ext cx="19788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68" name="Google Shape;268;p31"/>
          <p:cNvSpPr txBox="1">
            <a:spLocks noGrp="1"/>
          </p:cNvSpPr>
          <p:nvPr>
            <p:ph type="subTitle" idx="8"/>
          </p:nvPr>
        </p:nvSpPr>
        <p:spPr>
          <a:xfrm>
            <a:off x="8373500" y="3230567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pic>
        <p:nvPicPr>
          <p:cNvPr id="269" name="Google Shape;269;p31"/>
          <p:cNvPicPr preferRelativeResize="0"/>
          <p:nvPr/>
        </p:nvPicPr>
        <p:blipFill rotWithShape="1">
          <a:blip r:embed="rId3">
            <a:alphaModFix/>
          </a:blip>
          <a:srcRect l="-7359" t="18396" r="-8905" b="36778"/>
          <a:stretch/>
        </p:blipFill>
        <p:spPr>
          <a:xfrm rot="10800000">
            <a:off x="1785660" y="9897"/>
            <a:ext cx="7846907" cy="17018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63198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32"/>
          <p:cNvPicPr preferRelativeResize="0"/>
          <p:nvPr/>
        </p:nvPicPr>
        <p:blipFill rotWithShape="1">
          <a:blip r:embed="rId2">
            <a:alphaModFix/>
          </a:blip>
          <a:srcRect l="60718" b="38141"/>
          <a:stretch/>
        </p:blipFill>
        <p:spPr>
          <a:xfrm rot="10800000" flipH="1">
            <a:off x="9702167" y="4663797"/>
            <a:ext cx="2489840" cy="22054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2" name="Google Shape;272;p32"/>
          <p:cNvGrpSpPr/>
          <p:nvPr/>
        </p:nvGrpSpPr>
        <p:grpSpPr>
          <a:xfrm rot="322651">
            <a:off x="11858706" y="4471403"/>
            <a:ext cx="216725" cy="968284"/>
            <a:chOff x="6091275" y="1941325"/>
            <a:chExt cx="329725" cy="1472275"/>
          </a:xfrm>
        </p:grpSpPr>
        <p:sp>
          <p:nvSpPr>
            <p:cNvPr id="273" name="Google Shape;273;p32"/>
            <p:cNvSpPr/>
            <p:nvPr/>
          </p:nvSpPr>
          <p:spPr>
            <a:xfrm>
              <a:off x="6234100" y="2368250"/>
              <a:ext cx="65350" cy="1045350"/>
            </a:xfrm>
            <a:custGeom>
              <a:avLst/>
              <a:gdLst/>
              <a:ahLst/>
              <a:cxnLst/>
              <a:rect l="l" t="t" r="r" b="b"/>
              <a:pathLst>
                <a:path w="2614" h="41814" extrusionOk="0">
                  <a:moveTo>
                    <a:pt x="1" y="1"/>
                  </a:moveTo>
                  <a:lnTo>
                    <a:pt x="1" y="40537"/>
                  </a:lnTo>
                  <a:cubicBezTo>
                    <a:pt x="1" y="41206"/>
                    <a:pt x="608" y="41813"/>
                    <a:pt x="1277" y="41813"/>
                  </a:cubicBezTo>
                  <a:cubicBezTo>
                    <a:pt x="2006" y="41813"/>
                    <a:pt x="2614" y="41206"/>
                    <a:pt x="2614" y="40537"/>
                  </a:cubicBezTo>
                  <a:lnTo>
                    <a:pt x="26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" name="Google Shape;274;p32"/>
            <p:cNvSpPr/>
            <p:nvPr/>
          </p:nvSpPr>
          <p:spPr>
            <a:xfrm>
              <a:off x="6091275" y="1941325"/>
              <a:ext cx="329725" cy="376825"/>
            </a:xfrm>
            <a:custGeom>
              <a:avLst/>
              <a:gdLst/>
              <a:ahLst/>
              <a:cxnLst/>
              <a:rect l="l" t="t" r="r" b="b"/>
              <a:pathLst>
                <a:path w="13189" h="15073" extrusionOk="0">
                  <a:moveTo>
                    <a:pt x="6808" y="0"/>
                  </a:moveTo>
                  <a:cubicBezTo>
                    <a:pt x="1" y="7779"/>
                    <a:pt x="5045" y="15072"/>
                    <a:pt x="5045" y="15072"/>
                  </a:cubicBezTo>
                  <a:lnTo>
                    <a:pt x="8935" y="15072"/>
                  </a:lnTo>
                  <a:cubicBezTo>
                    <a:pt x="8935" y="15072"/>
                    <a:pt x="13189" y="7536"/>
                    <a:pt x="6808" y="0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" name="Google Shape;275;p32"/>
            <p:cNvSpPr/>
            <p:nvPr/>
          </p:nvSpPr>
          <p:spPr>
            <a:xfrm>
              <a:off x="6212825" y="2055275"/>
              <a:ext cx="83600" cy="287175"/>
            </a:xfrm>
            <a:custGeom>
              <a:avLst/>
              <a:gdLst/>
              <a:ahLst/>
              <a:cxnLst/>
              <a:rect l="l" t="t" r="r" b="b"/>
              <a:pathLst>
                <a:path w="3344" h="11487" extrusionOk="0">
                  <a:moveTo>
                    <a:pt x="183" y="4254"/>
                  </a:moveTo>
                  <a:lnTo>
                    <a:pt x="183" y="4254"/>
                  </a:lnTo>
                  <a:cubicBezTo>
                    <a:pt x="1" y="6746"/>
                    <a:pt x="426" y="9177"/>
                    <a:pt x="1399" y="11486"/>
                  </a:cubicBezTo>
                  <a:lnTo>
                    <a:pt x="1946" y="11486"/>
                  </a:lnTo>
                  <a:cubicBezTo>
                    <a:pt x="1946" y="11486"/>
                    <a:pt x="1399" y="8995"/>
                    <a:pt x="183" y="4254"/>
                  </a:cubicBezTo>
                  <a:close/>
                  <a:moveTo>
                    <a:pt x="2128" y="0"/>
                  </a:moveTo>
                  <a:cubicBezTo>
                    <a:pt x="1763" y="3768"/>
                    <a:pt x="1946" y="11486"/>
                    <a:pt x="1946" y="11486"/>
                  </a:cubicBezTo>
                  <a:lnTo>
                    <a:pt x="2796" y="11486"/>
                  </a:lnTo>
                  <a:cubicBezTo>
                    <a:pt x="2796" y="11486"/>
                    <a:pt x="3343" y="4619"/>
                    <a:pt x="2128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" name="Google Shape;276;p32"/>
            <p:cNvSpPr/>
            <p:nvPr/>
          </p:nvSpPr>
          <p:spPr>
            <a:xfrm>
              <a:off x="6217400" y="2318125"/>
              <a:ext cx="97250" cy="123075"/>
            </a:xfrm>
            <a:custGeom>
              <a:avLst/>
              <a:gdLst/>
              <a:ahLst/>
              <a:cxnLst/>
              <a:rect l="l" t="t" r="r" b="b"/>
              <a:pathLst>
                <a:path w="3890" h="4923" extrusionOk="0">
                  <a:moveTo>
                    <a:pt x="0" y="0"/>
                  </a:moveTo>
                  <a:lnTo>
                    <a:pt x="0" y="3586"/>
                  </a:lnTo>
                  <a:cubicBezTo>
                    <a:pt x="0" y="4315"/>
                    <a:pt x="547" y="4923"/>
                    <a:pt x="1337" y="4923"/>
                  </a:cubicBezTo>
                  <a:lnTo>
                    <a:pt x="2553" y="4923"/>
                  </a:lnTo>
                  <a:cubicBezTo>
                    <a:pt x="3343" y="4923"/>
                    <a:pt x="3890" y="4315"/>
                    <a:pt x="3890" y="3586"/>
                  </a:cubicBezTo>
                  <a:lnTo>
                    <a:pt x="389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77" name="Google Shape;277;p32"/>
          <p:cNvPicPr preferRelativeResize="0"/>
          <p:nvPr/>
        </p:nvPicPr>
        <p:blipFill rotWithShape="1">
          <a:blip r:embed="rId2">
            <a:alphaModFix/>
          </a:blip>
          <a:srcRect l="60718" b="38141"/>
          <a:stretch/>
        </p:blipFill>
        <p:spPr>
          <a:xfrm rot="-5400000" flipH="1">
            <a:off x="-142200" y="4510364"/>
            <a:ext cx="2489840" cy="22054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8" name="Google Shape;278;p32"/>
          <p:cNvGrpSpPr/>
          <p:nvPr/>
        </p:nvGrpSpPr>
        <p:grpSpPr>
          <a:xfrm>
            <a:off x="10253679" y="5323567"/>
            <a:ext cx="1386812" cy="1131576"/>
            <a:chOff x="1223275" y="284825"/>
            <a:chExt cx="1581675" cy="1290575"/>
          </a:xfrm>
        </p:grpSpPr>
        <p:sp>
          <p:nvSpPr>
            <p:cNvPr id="279" name="Google Shape;279;p32"/>
            <p:cNvSpPr/>
            <p:nvPr/>
          </p:nvSpPr>
          <p:spPr>
            <a:xfrm>
              <a:off x="1360025" y="377900"/>
              <a:ext cx="109400" cy="41050"/>
            </a:xfrm>
            <a:custGeom>
              <a:avLst/>
              <a:gdLst/>
              <a:ahLst/>
              <a:cxnLst/>
              <a:rect l="l" t="t" r="r" b="b"/>
              <a:pathLst>
                <a:path w="4376" h="1642" extrusionOk="0">
                  <a:moveTo>
                    <a:pt x="3647" y="0"/>
                  </a:moveTo>
                  <a:lnTo>
                    <a:pt x="547" y="304"/>
                  </a:lnTo>
                  <a:cubicBezTo>
                    <a:pt x="243" y="365"/>
                    <a:pt x="0" y="669"/>
                    <a:pt x="0" y="973"/>
                  </a:cubicBezTo>
                  <a:lnTo>
                    <a:pt x="0" y="1094"/>
                  </a:lnTo>
                  <a:cubicBezTo>
                    <a:pt x="61" y="1398"/>
                    <a:pt x="365" y="1641"/>
                    <a:pt x="669" y="1641"/>
                  </a:cubicBezTo>
                  <a:lnTo>
                    <a:pt x="3768" y="1337"/>
                  </a:lnTo>
                  <a:cubicBezTo>
                    <a:pt x="4133" y="1277"/>
                    <a:pt x="4376" y="973"/>
                    <a:pt x="4376" y="669"/>
                  </a:cubicBezTo>
                  <a:lnTo>
                    <a:pt x="4315" y="608"/>
                  </a:lnTo>
                  <a:cubicBezTo>
                    <a:pt x="4315" y="243"/>
                    <a:pt x="4011" y="0"/>
                    <a:pt x="36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" name="Google Shape;280;p32"/>
            <p:cNvSpPr/>
            <p:nvPr/>
          </p:nvSpPr>
          <p:spPr>
            <a:xfrm>
              <a:off x="1224800" y="630100"/>
              <a:ext cx="42550" cy="109425"/>
            </a:xfrm>
            <a:custGeom>
              <a:avLst/>
              <a:gdLst/>
              <a:ahLst/>
              <a:cxnLst/>
              <a:rect l="l" t="t" r="r" b="b"/>
              <a:pathLst>
                <a:path w="1702" h="4377" extrusionOk="0">
                  <a:moveTo>
                    <a:pt x="608" y="1"/>
                  </a:moveTo>
                  <a:cubicBezTo>
                    <a:pt x="243" y="62"/>
                    <a:pt x="0" y="365"/>
                    <a:pt x="61" y="669"/>
                  </a:cubicBezTo>
                  <a:lnTo>
                    <a:pt x="365" y="3769"/>
                  </a:lnTo>
                  <a:cubicBezTo>
                    <a:pt x="365" y="4133"/>
                    <a:pt x="669" y="4377"/>
                    <a:pt x="1033" y="4377"/>
                  </a:cubicBezTo>
                  <a:lnTo>
                    <a:pt x="1094" y="4377"/>
                  </a:lnTo>
                  <a:cubicBezTo>
                    <a:pt x="1459" y="4316"/>
                    <a:pt x="1702" y="4012"/>
                    <a:pt x="1641" y="3647"/>
                  </a:cubicBezTo>
                  <a:lnTo>
                    <a:pt x="1337" y="548"/>
                  </a:lnTo>
                  <a:cubicBezTo>
                    <a:pt x="1337" y="244"/>
                    <a:pt x="1033" y="1"/>
                    <a:pt x="6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" name="Google Shape;281;p32"/>
            <p:cNvSpPr/>
            <p:nvPr/>
          </p:nvSpPr>
          <p:spPr>
            <a:xfrm>
              <a:off x="1584875" y="356625"/>
              <a:ext cx="109425" cy="41050"/>
            </a:xfrm>
            <a:custGeom>
              <a:avLst/>
              <a:gdLst/>
              <a:ahLst/>
              <a:cxnLst/>
              <a:rect l="l" t="t" r="r" b="b"/>
              <a:pathLst>
                <a:path w="4377" h="1642" extrusionOk="0">
                  <a:moveTo>
                    <a:pt x="3647" y="0"/>
                  </a:moveTo>
                  <a:lnTo>
                    <a:pt x="548" y="304"/>
                  </a:lnTo>
                  <a:cubicBezTo>
                    <a:pt x="244" y="365"/>
                    <a:pt x="1" y="669"/>
                    <a:pt x="1" y="973"/>
                  </a:cubicBezTo>
                  <a:lnTo>
                    <a:pt x="1" y="1094"/>
                  </a:lnTo>
                  <a:cubicBezTo>
                    <a:pt x="61" y="1398"/>
                    <a:pt x="365" y="1641"/>
                    <a:pt x="669" y="1641"/>
                  </a:cubicBezTo>
                  <a:lnTo>
                    <a:pt x="3769" y="1337"/>
                  </a:lnTo>
                  <a:cubicBezTo>
                    <a:pt x="4133" y="1277"/>
                    <a:pt x="4376" y="973"/>
                    <a:pt x="4316" y="669"/>
                  </a:cubicBezTo>
                  <a:lnTo>
                    <a:pt x="4316" y="608"/>
                  </a:lnTo>
                  <a:cubicBezTo>
                    <a:pt x="4316" y="243"/>
                    <a:pt x="4012" y="0"/>
                    <a:pt x="36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" name="Google Shape;282;p32"/>
            <p:cNvSpPr/>
            <p:nvPr/>
          </p:nvSpPr>
          <p:spPr>
            <a:xfrm>
              <a:off x="1223275" y="284825"/>
              <a:ext cx="1581675" cy="1290575"/>
            </a:xfrm>
            <a:custGeom>
              <a:avLst/>
              <a:gdLst/>
              <a:ahLst/>
              <a:cxnLst/>
              <a:rect l="l" t="t" r="r" b="b"/>
              <a:pathLst>
                <a:path w="63267" h="51623" extrusionOk="0">
                  <a:moveTo>
                    <a:pt x="55939" y="0"/>
                  </a:moveTo>
                  <a:cubicBezTo>
                    <a:pt x="55830" y="0"/>
                    <a:pt x="55720" y="5"/>
                    <a:pt x="55609" y="16"/>
                  </a:cubicBezTo>
                  <a:lnTo>
                    <a:pt x="2796" y="5000"/>
                  </a:lnTo>
                  <a:cubicBezTo>
                    <a:pt x="1216" y="5182"/>
                    <a:pt x="0" y="6580"/>
                    <a:pt x="183" y="8160"/>
                  </a:cubicBezTo>
                  <a:lnTo>
                    <a:pt x="4072" y="49000"/>
                  </a:lnTo>
                  <a:cubicBezTo>
                    <a:pt x="4188" y="50504"/>
                    <a:pt x="5459" y="51622"/>
                    <a:pt x="6944" y="51622"/>
                  </a:cubicBezTo>
                  <a:cubicBezTo>
                    <a:pt x="7019" y="51622"/>
                    <a:pt x="7095" y="51619"/>
                    <a:pt x="7172" y="51613"/>
                  </a:cubicBezTo>
                  <a:lnTo>
                    <a:pt x="60532" y="46569"/>
                  </a:lnTo>
                  <a:cubicBezTo>
                    <a:pt x="62112" y="46387"/>
                    <a:pt x="63266" y="44989"/>
                    <a:pt x="63145" y="43409"/>
                  </a:cubicBezTo>
                  <a:lnTo>
                    <a:pt x="59316" y="3115"/>
                  </a:lnTo>
                  <a:cubicBezTo>
                    <a:pt x="59144" y="1342"/>
                    <a:pt x="57681" y="0"/>
                    <a:pt x="5593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" name="Google Shape;283;p32"/>
            <p:cNvSpPr/>
            <p:nvPr/>
          </p:nvSpPr>
          <p:spPr>
            <a:xfrm>
              <a:off x="1288600" y="338275"/>
              <a:ext cx="1452525" cy="1183725"/>
            </a:xfrm>
            <a:custGeom>
              <a:avLst/>
              <a:gdLst/>
              <a:ahLst/>
              <a:cxnLst/>
              <a:rect l="l" t="t" r="r" b="b"/>
              <a:pathLst>
                <a:path w="58101" h="47349" extrusionOk="0">
                  <a:moveTo>
                    <a:pt x="52872" y="1"/>
                  </a:moveTo>
                  <a:cubicBezTo>
                    <a:pt x="52833" y="1"/>
                    <a:pt x="52793" y="2"/>
                    <a:pt x="52753" y="5"/>
                  </a:cubicBezTo>
                  <a:lnTo>
                    <a:pt x="52631" y="5"/>
                  </a:lnTo>
                  <a:lnTo>
                    <a:pt x="48681" y="370"/>
                  </a:lnTo>
                  <a:lnTo>
                    <a:pt x="47465" y="491"/>
                  </a:lnTo>
                  <a:lnTo>
                    <a:pt x="44062" y="795"/>
                  </a:lnTo>
                  <a:lnTo>
                    <a:pt x="41145" y="1099"/>
                  </a:lnTo>
                  <a:lnTo>
                    <a:pt x="35007" y="1646"/>
                  </a:lnTo>
                  <a:lnTo>
                    <a:pt x="31117" y="2011"/>
                  </a:lnTo>
                  <a:lnTo>
                    <a:pt x="29780" y="2132"/>
                  </a:lnTo>
                  <a:lnTo>
                    <a:pt x="27471" y="2375"/>
                  </a:lnTo>
                  <a:lnTo>
                    <a:pt x="27349" y="2375"/>
                  </a:lnTo>
                  <a:lnTo>
                    <a:pt x="25647" y="2558"/>
                  </a:lnTo>
                  <a:lnTo>
                    <a:pt x="14708" y="3591"/>
                  </a:lnTo>
                  <a:lnTo>
                    <a:pt x="13006" y="3773"/>
                  </a:lnTo>
                  <a:lnTo>
                    <a:pt x="12581" y="3834"/>
                  </a:lnTo>
                  <a:lnTo>
                    <a:pt x="10272" y="4016"/>
                  </a:lnTo>
                  <a:lnTo>
                    <a:pt x="1338" y="4867"/>
                  </a:lnTo>
                  <a:cubicBezTo>
                    <a:pt x="548" y="4928"/>
                    <a:pt x="1" y="5596"/>
                    <a:pt x="62" y="6386"/>
                  </a:cubicBezTo>
                  <a:lnTo>
                    <a:pt x="1946" y="26867"/>
                  </a:lnTo>
                  <a:lnTo>
                    <a:pt x="2432" y="31790"/>
                  </a:lnTo>
                  <a:lnTo>
                    <a:pt x="3769" y="46011"/>
                  </a:lnTo>
                  <a:cubicBezTo>
                    <a:pt x="3830" y="46315"/>
                    <a:pt x="3951" y="46680"/>
                    <a:pt x="4194" y="46923"/>
                  </a:cubicBezTo>
                  <a:cubicBezTo>
                    <a:pt x="4498" y="47166"/>
                    <a:pt x="4863" y="47348"/>
                    <a:pt x="5288" y="47348"/>
                  </a:cubicBezTo>
                  <a:lnTo>
                    <a:pt x="5774" y="47288"/>
                  </a:lnTo>
                  <a:lnTo>
                    <a:pt x="11366" y="46741"/>
                  </a:lnTo>
                  <a:lnTo>
                    <a:pt x="13675" y="46497"/>
                  </a:lnTo>
                  <a:lnTo>
                    <a:pt x="16714" y="46254"/>
                  </a:lnTo>
                  <a:lnTo>
                    <a:pt x="18415" y="46072"/>
                  </a:lnTo>
                  <a:lnTo>
                    <a:pt x="18902" y="46011"/>
                  </a:lnTo>
                  <a:lnTo>
                    <a:pt x="22244" y="45707"/>
                  </a:lnTo>
                  <a:lnTo>
                    <a:pt x="32272" y="44735"/>
                  </a:lnTo>
                  <a:lnTo>
                    <a:pt x="32636" y="44735"/>
                  </a:lnTo>
                  <a:lnTo>
                    <a:pt x="35128" y="44492"/>
                  </a:lnTo>
                  <a:lnTo>
                    <a:pt x="36587" y="44370"/>
                  </a:lnTo>
                  <a:lnTo>
                    <a:pt x="38592" y="44188"/>
                  </a:lnTo>
                  <a:lnTo>
                    <a:pt x="41266" y="43945"/>
                  </a:lnTo>
                  <a:lnTo>
                    <a:pt x="56764" y="42426"/>
                  </a:lnTo>
                  <a:cubicBezTo>
                    <a:pt x="57554" y="42365"/>
                    <a:pt x="58101" y="41696"/>
                    <a:pt x="58101" y="40906"/>
                  </a:cubicBezTo>
                  <a:lnTo>
                    <a:pt x="54758" y="6447"/>
                  </a:lnTo>
                  <a:lnTo>
                    <a:pt x="54272" y="1281"/>
                  </a:lnTo>
                  <a:cubicBezTo>
                    <a:pt x="54214" y="531"/>
                    <a:pt x="53609" y="1"/>
                    <a:pt x="528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" name="Google Shape;284;p32"/>
            <p:cNvSpPr/>
            <p:nvPr/>
          </p:nvSpPr>
          <p:spPr>
            <a:xfrm>
              <a:off x="1293100" y="990625"/>
              <a:ext cx="22875" cy="17875"/>
            </a:xfrm>
            <a:custGeom>
              <a:avLst/>
              <a:gdLst/>
              <a:ahLst/>
              <a:cxnLst/>
              <a:rect l="l" t="t" r="r" b="b"/>
              <a:pathLst>
                <a:path w="915" h="715" extrusionOk="0">
                  <a:moveTo>
                    <a:pt x="758" y="1"/>
                  </a:moveTo>
                  <a:cubicBezTo>
                    <a:pt x="486" y="1"/>
                    <a:pt x="0" y="715"/>
                    <a:pt x="445" y="715"/>
                  </a:cubicBezTo>
                  <a:cubicBezTo>
                    <a:pt x="459" y="715"/>
                    <a:pt x="474" y="714"/>
                    <a:pt x="489" y="713"/>
                  </a:cubicBezTo>
                  <a:cubicBezTo>
                    <a:pt x="732" y="652"/>
                    <a:pt x="915" y="470"/>
                    <a:pt x="915" y="226"/>
                  </a:cubicBezTo>
                  <a:cubicBezTo>
                    <a:pt x="901" y="63"/>
                    <a:pt x="839" y="1"/>
                    <a:pt x="7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" name="Google Shape;285;p32"/>
            <p:cNvSpPr/>
            <p:nvPr/>
          </p:nvSpPr>
          <p:spPr>
            <a:xfrm>
              <a:off x="1296200" y="950700"/>
              <a:ext cx="9150" cy="9125"/>
            </a:xfrm>
            <a:custGeom>
              <a:avLst/>
              <a:gdLst/>
              <a:ahLst/>
              <a:cxnLst/>
              <a:rect l="l" t="t" r="r" b="b"/>
              <a:pathLst>
                <a:path w="366" h="365" extrusionOk="0">
                  <a:moveTo>
                    <a:pt x="183" y="0"/>
                  </a:moveTo>
                  <a:cubicBezTo>
                    <a:pt x="61" y="0"/>
                    <a:pt x="1" y="61"/>
                    <a:pt x="1" y="183"/>
                  </a:cubicBezTo>
                  <a:cubicBezTo>
                    <a:pt x="1" y="304"/>
                    <a:pt x="92" y="365"/>
                    <a:pt x="183" y="365"/>
                  </a:cubicBezTo>
                  <a:cubicBezTo>
                    <a:pt x="274" y="365"/>
                    <a:pt x="365" y="304"/>
                    <a:pt x="365" y="183"/>
                  </a:cubicBezTo>
                  <a:lnTo>
                    <a:pt x="365" y="122"/>
                  </a:lnTo>
                  <a:cubicBezTo>
                    <a:pt x="365" y="61"/>
                    <a:pt x="244" y="0"/>
                    <a:pt x="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" name="Google Shape;286;p32"/>
            <p:cNvSpPr/>
            <p:nvPr/>
          </p:nvSpPr>
          <p:spPr>
            <a:xfrm>
              <a:off x="1761125" y="347500"/>
              <a:ext cx="744500" cy="1141075"/>
            </a:xfrm>
            <a:custGeom>
              <a:avLst/>
              <a:gdLst/>
              <a:ahLst/>
              <a:cxnLst/>
              <a:rect l="l" t="t" r="r" b="b"/>
              <a:pathLst>
                <a:path w="29780" h="45643" extrusionOk="0">
                  <a:moveTo>
                    <a:pt x="29780" y="1"/>
                  </a:moveTo>
                  <a:lnTo>
                    <a:pt x="28564" y="122"/>
                  </a:lnTo>
                  <a:lnTo>
                    <a:pt x="25161" y="426"/>
                  </a:lnTo>
                  <a:lnTo>
                    <a:pt x="22244" y="730"/>
                  </a:lnTo>
                  <a:lnTo>
                    <a:pt x="16106" y="1277"/>
                  </a:lnTo>
                  <a:lnTo>
                    <a:pt x="1" y="45642"/>
                  </a:lnTo>
                  <a:lnTo>
                    <a:pt x="3343" y="45338"/>
                  </a:lnTo>
                  <a:lnTo>
                    <a:pt x="13371" y="44427"/>
                  </a:lnTo>
                  <a:lnTo>
                    <a:pt x="13735" y="44366"/>
                  </a:lnTo>
                  <a:lnTo>
                    <a:pt x="29780" y="1"/>
                  </a:lnTo>
                  <a:close/>
                </a:path>
              </a:pathLst>
            </a:custGeom>
            <a:solidFill>
              <a:srgbClr val="FFFFFF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" name="Google Shape;287;p32"/>
            <p:cNvSpPr/>
            <p:nvPr/>
          </p:nvSpPr>
          <p:spPr>
            <a:xfrm>
              <a:off x="2203250" y="338275"/>
              <a:ext cx="455850" cy="1109275"/>
            </a:xfrm>
            <a:custGeom>
              <a:avLst/>
              <a:gdLst/>
              <a:ahLst/>
              <a:cxnLst/>
              <a:rect l="l" t="t" r="r" b="b"/>
              <a:pathLst>
                <a:path w="18234" h="44371" extrusionOk="0">
                  <a:moveTo>
                    <a:pt x="16286" y="1"/>
                  </a:moveTo>
                  <a:cubicBezTo>
                    <a:pt x="16247" y="1"/>
                    <a:pt x="16207" y="2"/>
                    <a:pt x="16167" y="5"/>
                  </a:cubicBezTo>
                  <a:lnTo>
                    <a:pt x="16045" y="5"/>
                  </a:lnTo>
                  <a:lnTo>
                    <a:pt x="1" y="44370"/>
                  </a:lnTo>
                  <a:lnTo>
                    <a:pt x="2006" y="44188"/>
                  </a:lnTo>
                  <a:lnTo>
                    <a:pt x="4680" y="43945"/>
                  </a:lnTo>
                  <a:lnTo>
                    <a:pt x="18233" y="6447"/>
                  </a:lnTo>
                  <a:lnTo>
                    <a:pt x="17686" y="1281"/>
                  </a:lnTo>
                  <a:cubicBezTo>
                    <a:pt x="17628" y="531"/>
                    <a:pt x="17023" y="1"/>
                    <a:pt x="16286" y="1"/>
                  </a:cubicBezTo>
                  <a:close/>
                </a:path>
              </a:pathLst>
            </a:custGeom>
            <a:solidFill>
              <a:srgbClr val="FFFFFF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" name="Google Shape;288;p32"/>
            <p:cNvSpPr/>
            <p:nvPr/>
          </p:nvSpPr>
          <p:spPr>
            <a:xfrm>
              <a:off x="1572725" y="391575"/>
              <a:ext cx="460400" cy="1115225"/>
            </a:xfrm>
            <a:custGeom>
              <a:avLst/>
              <a:gdLst/>
              <a:ahLst/>
              <a:cxnLst/>
              <a:rect l="l" t="t" r="r" b="b"/>
              <a:pathLst>
                <a:path w="18416" h="44609" extrusionOk="0">
                  <a:moveTo>
                    <a:pt x="18415" y="0"/>
                  </a:moveTo>
                  <a:lnTo>
                    <a:pt x="16106" y="243"/>
                  </a:lnTo>
                  <a:lnTo>
                    <a:pt x="1" y="44609"/>
                  </a:lnTo>
                  <a:lnTo>
                    <a:pt x="2371" y="44426"/>
                  </a:lnTo>
                  <a:lnTo>
                    <a:pt x="18415" y="0"/>
                  </a:lnTo>
                  <a:close/>
                </a:path>
              </a:pathLst>
            </a:custGeom>
            <a:solidFill>
              <a:srgbClr val="FFFFFF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" name="Google Shape;289;p32"/>
            <p:cNvSpPr/>
            <p:nvPr/>
          </p:nvSpPr>
          <p:spPr>
            <a:xfrm>
              <a:off x="1337225" y="432600"/>
              <a:ext cx="265900" cy="700450"/>
            </a:xfrm>
            <a:custGeom>
              <a:avLst/>
              <a:gdLst/>
              <a:ahLst/>
              <a:cxnLst/>
              <a:rect l="l" t="t" r="r" b="b"/>
              <a:pathLst>
                <a:path w="10636" h="28018" extrusionOk="0">
                  <a:moveTo>
                    <a:pt x="10636" y="0"/>
                  </a:moveTo>
                  <a:lnTo>
                    <a:pt x="8327" y="243"/>
                  </a:lnTo>
                  <a:lnTo>
                    <a:pt x="1" y="23094"/>
                  </a:lnTo>
                  <a:lnTo>
                    <a:pt x="487" y="28017"/>
                  </a:lnTo>
                  <a:lnTo>
                    <a:pt x="10636" y="0"/>
                  </a:lnTo>
                  <a:close/>
                </a:path>
              </a:pathLst>
            </a:custGeom>
            <a:solidFill>
              <a:srgbClr val="FFFFFF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0" name="Google Shape;290;p32"/>
          <p:cNvGrpSpPr/>
          <p:nvPr/>
        </p:nvGrpSpPr>
        <p:grpSpPr>
          <a:xfrm rot="-809226">
            <a:off x="372437" y="5066246"/>
            <a:ext cx="1062028" cy="1473716"/>
            <a:chOff x="1214150" y="2918750"/>
            <a:chExt cx="2057250" cy="2466975"/>
          </a:xfrm>
        </p:grpSpPr>
        <p:sp>
          <p:nvSpPr>
            <p:cNvPr id="291" name="Google Shape;291;p32"/>
            <p:cNvSpPr/>
            <p:nvPr/>
          </p:nvSpPr>
          <p:spPr>
            <a:xfrm>
              <a:off x="1921525" y="2919750"/>
              <a:ext cx="567400" cy="485725"/>
            </a:xfrm>
            <a:custGeom>
              <a:avLst/>
              <a:gdLst/>
              <a:ahLst/>
              <a:cxnLst/>
              <a:rect l="l" t="t" r="r" b="b"/>
              <a:pathLst>
                <a:path w="22696" h="19429" extrusionOk="0">
                  <a:moveTo>
                    <a:pt x="12951" y="4250"/>
                  </a:moveTo>
                  <a:cubicBezTo>
                    <a:pt x="15758" y="4250"/>
                    <a:pt x="18441" y="6429"/>
                    <a:pt x="18441" y="9726"/>
                  </a:cubicBezTo>
                  <a:cubicBezTo>
                    <a:pt x="18380" y="12704"/>
                    <a:pt x="16010" y="15074"/>
                    <a:pt x="13032" y="15074"/>
                  </a:cubicBezTo>
                  <a:cubicBezTo>
                    <a:pt x="13007" y="15074"/>
                    <a:pt x="12982" y="15074"/>
                    <a:pt x="12957" y="15074"/>
                  </a:cubicBezTo>
                  <a:cubicBezTo>
                    <a:pt x="8145" y="15074"/>
                    <a:pt x="5757" y="9282"/>
                    <a:pt x="9143" y="5836"/>
                  </a:cubicBezTo>
                  <a:cubicBezTo>
                    <a:pt x="10258" y="4741"/>
                    <a:pt x="11618" y="4250"/>
                    <a:pt x="12951" y="4250"/>
                  </a:cubicBezTo>
                  <a:close/>
                  <a:moveTo>
                    <a:pt x="12883" y="1"/>
                  </a:moveTo>
                  <a:cubicBezTo>
                    <a:pt x="4351" y="1"/>
                    <a:pt x="1" y="10369"/>
                    <a:pt x="6043" y="16532"/>
                  </a:cubicBezTo>
                  <a:cubicBezTo>
                    <a:pt x="8023" y="18532"/>
                    <a:pt x="10473" y="19429"/>
                    <a:pt x="12879" y="19429"/>
                  </a:cubicBezTo>
                  <a:cubicBezTo>
                    <a:pt x="17861" y="19429"/>
                    <a:pt x="22654" y="15586"/>
                    <a:pt x="22695" y="9726"/>
                  </a:cubicBezTo>
                  <a:cubicBezTo>
                    <a:pt x="22695" y="4378"/>
                    <a:pt x="18380" y="2"/>
                    <a:pt x="13032" y="2"/>
                  </a:cubicBezTo>
                  <a:cubicBezTo>
                    <a:pt x="12982" y="1"/>
                    <a:pt x="12933" y="1"/>
                    <a:pt x="12883" y="1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" name="Google Shape;292;p32"/>
            <p:cNvSpPr/>
            <p:nvPr/>
          </p:nvSpPr>
          <p:spPr>
            <a:xfrm>
              <a:off x="1214150" y="3153775"/>
              <a:ext cx="673150" cy="777175"/>
            </a:xfrm>
            <a:custGeom>
              <a:avLst/>
              <a:gdLst/>
              <a:ahLst/>
              <a:cxnLst/>
              <a:rect l="l" t="t" r="r" b="b"/>
              <a:pathLst>
                <a:path w="26926" h="31087" extrusionOk="0">
                  <a:moveTo>
                    <a:pt x="3890" y="0"/>
                  </a:moveTo>
                  <a:cubicBezTo>
                    <a:pt x="3890" y="0"/>
                    <a:pt x="1" y="27409"/>
                    <a:pt x="13675" y="30691"/>
                  </a:cubicBezTo>
                  <a:cubicBezTo>
                    <a:pt x="14804" y="30962"/>
                    <a:pt x="15822" y="31086"/>
                    <a:pt x="16739" y="31086"/>
                  </a:cubicBezTo>
                  <a:cubicBezTo>
                    <a:pt x="26926" y="31086"/>
                    <a:pt x="24675" y="15741"/>
                    <a:pt x="24675" y="15741"/>
                  </a:cubicBezTo>
                  <a:lnTo>
                    <a:pt x="11001" y="0"/>
                  </a:ln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" name="Google Shape;293;p32"/>
            <p:cNvSpPr/>
            <p:nvPr/>
          </p:nvSpPr>
          <p:spPr>
            <a:xfrm>
              <a:off x="1293175" y="2918750"/>
              <a:ext cx="663975" cy="628550"/>
            </a:xfrm>
            <a:custGeom>
              <a:avLst/>
              <a:gdLst/>
              <a:ahLst/>
              <a:cxnLst/>
              <a:rect l="l" t="t" r="r" b="b"/>
              <a:pathLst>
                <a:path w="26559" h="25142" extrusionOk="0">
                  <a:moveTo>
                    <a:pt x="13321" y="1"/>
                  </a:moveTo>
                  <a:cubicBezTo>
                    <a:pt x="13153" y="1"/>
                    <a:pt x="12987" y="14"/>
                    <a:pt x="12823" y="42"/>
                  </a:cubicBezTo>
                  <a:cubicBezTo>
                    <a:pt x="10939" y="406"/>
                    <a:pt x="9116" y="1075"/>
                    <a:pt x="7475" y="2108"/>
                  </a:cubicBezTo>
                  <a:cubicBezTo>
                    <a:pt x="6624" y="2594"/>
                    <a:pt x="5834" y="3141"/>
                    <a:pt x="5044" y="3749"/>
                  </a:cubicBezTo>
                  <a:cubicBezTo>
                    <a:pt x="2796" y="5511"/>
                    <a:pt x="1094" y="7639"/>
                    <a:pt x="729" y="9401"/>
                  </a:cubicBezTo>
                  <a:cubicBezTo>
                    <a:pt x="0" y="12926"/>
                    <a:pt x="10514" y="25142"/>
                    <a:pt x="10514" y="25142"/>
                  </a:cubicBezTo>
                  <a:lnTo>
                    <a:pt x="16652" y="20766"/>
                  </a:lnTo>
                  <a:lnTo>
                    <a:pt x="19144" y="19064"/>
                  </a:lnTo>
                  <a:lnTo>
                    <a:pt x="26558" y="13777"/>
                  </a:lnTo>
                  <a:cubicBezTo>
                    <a:pt x="26558" y="13777"/>
                    <a:pt x="18727" y="1"/>
                    <a:pt x="133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" name="Google Shape;294;p32"/>
            <p:cNvSpPr/>
            <p:nvPr/>
          </p:nvSpPr>
          <p:spPr>
            <a:xfrm>
              <a:off x="1419275" y="2969925"/>
              <a:ext cx="477100" cy="628650"/>
            </a:xfrm>
            <a:custGeom>
              <a:avLst/>
              <a:gdLst/>
              <a:ahLst/>
              <a:cxnLst/>
              <a:rect l="l" t="t" r="r" b="b"/>
              <a:pathLst>
                <a:path w="19084" h="25146" extrusionOk="0">
                  <a:moveTo>
                    <a:pt x="2431" y="0"/>
                  </a:moveTo>
                  <a:cubicBezTo>
                    <a:pt x="1580" y="487"/>
                    <a:pt x="790" y="1033"/>
                    <a:pt x="0" y="1641"/>
                  </a:cubicBezTo>
                  <a:cubicBezTo>
                    <a:pt x="4558" y="6746"/>
                    <a:pt x="7779" y="13067"/>
                    <a:pt x="11608" y="18719"/>
                  </a:cubicBezTo>
                  <a:cubicBezTo>
                    <a:pt x="12581" y="20117"/>
                    <a:pt x="13614" y="21575"/>
                    <a:pt x="14586" y="22851"/>
                  </a:cubicBezTo>
                  <a:cubicBezTo>
                    <a:pt x="15515" y="23998"/>
                    <a:pt x="16738" y="25145"/>
                    <a:pt x="18123" y="25145"/>
                  </a:cubicBezTo>
                  <a:cubicBezTo>
                    <a:pt x="18279" y="25145"/>
                    <a:pt x="18437" y="25131"/>
                    <a:pt x="18597" y="25100"/>
                  </a:cubicBezTo>
                  <a:cubicBezTo>
                    <a:pt x="19083" y="24432"/>
                    <a:pt x="18597" y="23520"/>
                    <a:pt x="18111" y="22791"/>
                  </a:cubicBezTo>
                  <a:cubicBezTo>
                    <a:pt x="16774" y="20846"/>
                    <a:pt x="15437" y="18901"/>
                    <a:pt x="14100" y="17017"/>
                  </a:cubicBezTo>
                  <a:cubicBezTo>
                    <a:pt x="10210" y="11365"/>
                    <a:pt x="6321" y="5713"/>
                    <a:pt x="24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5" name="Google Shape;295;p32"/>
            <p:cNvSpPr/>
            <p:nvPr/>
          </p:nvSpPr>
          <p:spPr>
            <a:xfrm>
              <a:off x="2598250" y="3153775"/>
              <a:ext cx="673150" cy="777175"/>
            </a:xfrm>
            <a:custGeom>
              <a:avLst/>
              <a:gdLst/>
              <a:ahLst/>
              <a:cxnLst/>
              <a:rect l="l" t="t" r="r" b="b"/>
              <a:pathLst>
                <a:path w="26926" h="31087" extrusionOk="0">
                  <a:moveTo>
                    <a:pt x="15925" y="0"/>
                  </a:moveTo>
                  <a:lnTo>
                    <a:pt x="2251" y="15741"/>
                  </a:lnTo>
                  <a:cubicBezTo>
                    <a:pt x="2251" y="15741"/>
                    <a:pt x="0" y="31086"/>
                    <a:pt x="10187" y="31086"/>
                  </a:cubicBezTo>
                  <a:cubicBezTo>
                    <a:pt x="11104" y="31086"/>
                    <a:pt x="12122" y="30962"/>
                    <a:pt x="13251" y="30691"/>
                  </a:cubicBezTo>
                  <a:cubicBezTo>
                    <a:pt x="26925" y="27409"/>
                    <a:pt x="23036" y="0"/>
                    <a:pt x="23036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6" name="Google Shape;296;p32"/>
            <p:cNvSpPr/>
            <p:nvPr/>
          </p:nvSpPr>
          <p:spPr>
            <a:xfrm>
              <a:off x="2528400" y="2918750"/>
              <a:ext cx="663975" cy="628550"/>
            </a:xfrm>
            <a:custGeom>
              <a:avLst/>
              <a:gdLst/>
              <a:ahLst/>
              <a:cxnLst/>
              <a:rect l="l" t="t" r="r" b="b"/>
              <a:pathLst>
                <a:path w="26559" h="25142" extrusionOk="0">
                  <a:moveTo>
                    <a:pt x="13238" y="1"/>
                  </a:moveTo>
                  <a:cubicBezTo>
                    <a:pt x="7832" y="1"/>
                    <a:pt x="0" y="13777"/>
                    <a:pt x="0" y="13777"/>
                  </a:cubicBezTo>
                  <a:lnTo>
                    <a:pt x="7415" y="19064"/>
                  </a:lnTo>
                  <a:lnTo>
                    <a:pt x="9907" y="20766"/>
                  </a:lnTo>
                  <a:lnTo>
                    <a:pt x="16045" y="25142"/>
                  </a:lnTo>
                  <a:cubicBezTo>
                    <a:pt x="16045" y="25142"/>
                    <a:pt x="26559" y="12926"/>
                    <a:pt x="25830" y="9401"/>
                  </a:cubicBezTo>
                  <a:cubicBezTo>
                    <a:pt x="25465" y="7639"/>
                    <a:pt x="23763" y="5511"/>
                    <a:pt x="21515" y="3749"/>
                  </a:cubicBezTo>
                  <a:cubicBezTo>
                    <a:pt x="20724" y="3141"/>
                    <a:pt x="19934" y="2594"/>
                    <a:pt x="19084" y="2108"/>
                  </a:cubicBezTo>
                  <a:cubicBezTo>
                    <a:pt x="17443" y="1075"/>
                    <a:pt x="15619" y="406"/>
                    <a:pt x="13735" y="42"/>
                  </a:cubicBezTo>
                  <a:cubicBezTo>
                    <a:pt x="13572" y="14"/>
                    <a:pt x="13406" y="1"/>
                    <a:pt x="132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7" name="Google Shape;297;p32"/>
            <p:cNvSpPr/>
            <p:nvPr/>
          </p:nvSpPr>
          <p:spPr>
            <a:xfrm>
              <a:off x="2589175" y="2969925"/>
              <a:ext cx="477100" cy="628650"/>
            </a:xfrm>
            <a:custGeom>
              <a:avLst/>
              <a:gdLst/>
              <a:ahLst/>
              <a:cxnLst/>
              <a:rect l="l" t="t" r="r" b="b"/>
              <a:pathLst>
                <a:path w="19084" h="25146" extrusionOk="0">
                  <a:moveTo>
                    <a:pt x="16653" y="0"/>
                  </a:moveTo>
                  <a:lnTo>
                    <a:pt x="4984" y="16956"/>
                  </a:lnTo>
                  <a:lnTo>
                    <a:pt x="973" y="22791"/>
                  </a:lnTo>
                  <a:cubicBezTo>
                    <a:pt x="487" y="23520"/>
                    <a:pt x="0" y="24432"/>
                    <a:pt x="487" y="25100"/>
                  </a:cubicBezTo>
                  <a:cubicBezTo>
                    <a:pt x="647" y="25131"/>
                    <a:pt x="805" y="25145"/>
                    <a:pt x="961" y="25145"/>
                  </a:cubicBezTo>
                  <a:cubicBezTo>
                    <a:pt x="2346" y="25145"/>
                    <a:pt x="3569" y="23998"/>
                    <a:pt x="4498" y="22851"/>
                  </a:cubicBezTo>
                  <a:cubicBezTo>
                    <a:pt x="5470" y="21575"/>
                    <a:pt x="6503" y="20117"/>
                    <a:pt x="7476" y="18719"/>
                  </a:cubicBezTo>
                  <a:cubicBezTo>
                    <a:pt x="11304" y="13067"/>
                    <a:pt x="14525" y="6746"/>
                    <a:pt x="19084" y="1641"/>
                  </a:cubicBezTo>
                  <a:cubicBezTo>
                    <a:pt x="18293" y="1033"/>
                    <a:pt x="17503" y="487"/>
                    <a:pt x="166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8" name="Google Shape;298;p32"/>
            <p:cNvSpPr/>
            <p:nvPr/>
          </p:nvSpPr>
          <p:spPr>
            <a:xfrm>
              <a:off x="1288600" y="3130975"/>
              <a:ext cx="1903775" cy="2254750"/>
            </a:xfrm>
            <a:custGeom>
              <a:avLst/>
              <a:gdLst/>
              <a:ahLst/>
              <a:cxnLst/>
              <a:rect l="l" t="t" r="r" b="b"/>
              <a:pathLst>
                <a:path w="76151" h="90190" extrusionOk="0">
                  <a:moveTo>
                    <a:pt x="33244" y="0"/>
                  </a:moveTo>
                  <a:cubicBezTo>
                    <a:pt x="14890" y="0"/>
                    <a:pt x="1" y="14829"/>
                    <a:pt x="1" y="33183"/>
                  </a:cubicBezTo>
                  <a:lnTo>
                    <a:pt x="1" y="84416"/>
                  </a:lnTo>
                  <a:cubicBezTo>
                    <a:pt x="1" y="87576"/>
                    <a:pt x="2553" y="90190"/>
                    <a:pt x="5714" y="90190"/>
                  </a:cubicBezTo>
                  <a:lnTo>
                    <a:pt x="70438" y="90190"/>
                  </a:lnTo>
                  <a:cubicBezTo>
                    <a:pt x="73598" y="90129"/>
                    <a:pt x="76151" y="87576"/>
                    <a:pt x="76151" y="84416"/>
                  </a:cubicBezTo>
                  <a:lnTo>
                    <a:pt x="76151" y="33183"/>
                  </a:lnTo>
                  <a:cubicBezTo>
                    <a:pt x="76151" y="14829"/>
                    <a:pt x="61261" y="0"/>
                    <a:pt x="429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9" name="Google Shape;299;p32"/>
            <p:cNvSpPr/>
            <p:nvPr/>
          </p:nvSpPr>
          <p:spPr>
            <a:xfrm>
              <a:off x="1288600" y="5042325"/>
              <a:ext cx="1903775" cy="343400"/>
            </a:xfrm>
            <a:custGeom>
              <a:avLst/>
              <a:gdLst/>
              <a:ahLst/>
              <a:cxnLst/>
              <a:rect l="l" t="t" r="r" b="b"/>
              <a:pathLst>
                <a:path w="76151" h="13736" extrusionOk="0">
                  <a:moveTo>
                    <a:pt x="1" y="1"/>
                  </a:moveTo>
                  <a:lnTo>
                    <a:pt x="1" y="7962"/>
                  </a:lnTo>
                  <a:cubicBezTo>
                    <a:pt x="1" y="11122"/>
                    <a:pt x="2553" y="13736"/>
                    <a:pt x="5714" y="13736"/>
                  </a:cubicBezTo>
                  <a:lnTo>
                    <a:pt x="70438" y="13736"/>
                  </a:lnTo>
                  <a:cubicBezTo>
                    <a:pt x="73598" y="13675"/>
                    <a:pt x="76151" y="11122"/>
                    <a:pt x="76151" y="7962"/>
                  </a:cubicBezTo>
                  <a:lnTo>
                    <a:pt x="761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0" name="Google Shape;300;p32"/>
            <p:cNvSpPr/>
            <p:nvPr/>
          </p:nvSpPr>
          <p:spPr>
            <a:xfrm>
              <a:off x="1578800" y="4442175"/>
              <a:ext cx="1321875" cy="770350"/>
            </a:xfrm>
            <a:custGeom>
              <a:avLst/>
              <a:gdLst/>
              <a:ahLst/>
              <a:cxnLst/>
              <a:rect l="l" t="t" r="r" b="b"/>
              <a:pathLst>
                <a:path w="52875" h="30814" extrusionOk="0">
                  <a:moveTo>
                    <a:pt x="7901" y="1"/>
                  </a:moveTo>
                  <a:cubicBezTo>
                    <a:pt x="3526" y="1"/>
                    <a:pt x="1" y="3526"/>
                    <a:pt x="1" y="7901"/>
                  </a:cubicBezTo>
                  <a:lnTo>
                    <a:pt x="1" y="22913"/>
                  </a:lnTo>
                  <a:cubicBezTo>
                    <a:pt x="1" y="27288"/>
                    <a:pt x="3526" y="30813"/>
                    <a:pt x="7901" y="30813"/>
                  </a:cubicBezTo>
                  <a:lnTo>
                    <a:pt x="44974" y="30813"/>
                  </a:lnTo>
                  <a:cubicBezTo>
                    <a:pt x="49349" y="30813"/>
                    <a:pt x="52874" y="27288"/>
                    <a:pt x="52874" y="22913"/>
                  </a:cubicBezTo>
                  <a:lnTo>
                    <a:pt x="52874" y="7901"/>
                  </a:lnTo>
                  <a:cubicBezTo>
                    <a:pt x="52874" y="3526"/>
                    <a:pt x="49349" y="1"/>
                    <a:pt x="44974" y="1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1" name="Google Shape;301;p32"/>
            <p:cNvSpPr/>
            <p:nvPr/>
          </p:nvSpPr>
          <p:spPr>
            <a:xfrm>
              <a:off x="1578800" y="4442175"/>
              <a:ext cx="1321875" cy="385950"/>
            </a:xfrm>
            <a:custGeom>
              <a:avLst/>
              <a:gdLst/>
              <a:ahLst/>
              <a:cxnLst/>
              <a:rect l="l" t="t" r="r" b="b"/>
              <a:pathLst>
                <a:path w="52875" h="15438" extrusionOk="0">
                  <a:moveTo>
                    <a:pt x="2614" y="1"/>
                  </a:moveTo>
                  <a:cubicBezTo>
                    <a:pt x="1155" y="1"/>
                    <a:pt x="1" y="1216"/>
                    <a:pt x="1" y="2614"/>
                  </a:cubicBezTo>
                  <a:lnTo>
                    <a:pt x="1" y="15437"/>
                  </a:lnTo>
                  <a:lnTo>
                    <a:pt x="52874" y="15437"/>
                  </a:lnTo>
                  <a:lnTo>
                    <a:pt x="52874" y="2614"/>
                  </a:lnTo>
                  <a:cubicBezTo>
                    <a:pt x="52874" y="1216"/>
                    <a:pt x="51719" y="1"/>
                    <a:pt x="503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2" name="Google Shape;302;p32"/>
            <p:cNvSpPr/>
            <p:nvPr/>
          </p:nvSpPr>
          <p:spPr>
            <a:xfrm>
              <a:off x="2092350" y="4676150"/>
              <a:ext cx="303900" cy="303900"/>
            </a:xfrm>
            <a:custGeom>
              <a:avLst/>
              <a:gdLst/>
              <a:ahLst/>
              <a:cxnLst/>
              <a:rect l="l" t="t" r="r" b="b"/>
              <a:pathLst>
                <a:path w="12156" h="12156" extrusionOk="0">
                  <a:moveTo>
                    <a:pt x="6078" y="1"/>
                  </a:moveTo>
                  <a:cubicBezTo>
                    <a:pt x="2735" y="1"/>
                    <a:pt x="0" y="2736"/>
                    <a:pt x="0" y="6078"/>
                  </a:cubicBezTo>
                  <a:cubicBezTo>
                    <a:pt x="0" y="9421"/>
                    <a:pt x="2735" y="12156"/>
                    <a:pt x="6078" y="12156"/>
                  </a:cubicBezTo>
                  <a:cubicBezTo>
                    <a:pt x="9481" y="12156"/>
                    <a:pt x="12155" y="9421"/>
                    <a:pt x="12155" y="6078"/>
                  </a:cubicBezTo>
                  <a:cubicBezTo>
                    <a:pt x="12155" y="2736"/>
                    <a:pt x="9481" y="1"/>
                    <a:pt x="60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3" name="Google Shape;303;p32"/>
            <p:cNvSpPr/>
            <p:nvPr/>
          </p:nvSpPr>
          <p:spPr>
            <a:xfrm>
              <a:off x="2156150" y="4761125"/>
              <a:ext cx="155000" cy="133850"/>
            </a:xfrm>
            <a:custGeom>
              <a:avLst/>
              <a:gdLst/>
              <a:ahLst/>
              <a:cxnLst/>
              <a:rect l="l" t="t" r="r" b="b"/>
              <a:pathLst>
                <a:path w="6200" h="5354" extrusionOk="0">
                  <a:moveTo>
                    <a:pt x="3518" y="0"/>
                  </a:moveTo>
                  <a:cubicBezTo>
                    <a:pt x="2862" y="0"/>
                    <a:pt x="2192" y="245"/>
                    <a:pt x="1642" y="795"/>
                  </a:cubicBezTo>
                  <a:cubicBezTo>
                    <a:pt x="1" y="2436"/>
                    <a:pt x="1156" y="5353"/>
                    <a:pt x="3586" y="5353"/>
                  </a:cubicBezTo>
                  <a:cubicBezTo>
                    <a:pt x="5045" y="5353"/>
                    <a:pt x="6200" y="4138"/>
                    <a:pt x="6200" y="2679"/>
                  </a:cubicBezTo>
                  <a:cubicBezTo>
                    <a:pt x="6200" y="1075"/>
                    <a:pt x="4891" y="0"/>
                    <a:pt x="35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4" name="Google Shape;304;p32"/>
            <p:cNvSpPr/>
            <p:nvPr/>
          </p:nvSpPr>
          <p:spPr>
            <a:xfrm>
              <a:off x="1761125" y="4554600"/>
              <a:ext cx="86625" cy="527250"/>
            </a:xfrm>
            <a:custGeom>
              <a:avLst/>
              <a:gdLst/>
              <a:ahLst/>
              <a:cxnLst/>
              <a:rect l="l" t="t" r="r" b="b"/>
              <a:pathLst>
                <a:path w="3465" h="21090" extrusionOk="0">
                  <a:moveTo>
                    <a:pt x="1763" y="1"/>
                  </a:moveTo>
                  <a:cubicBezTo>
                    <a:pt x="791" y="1"/>
                    <a:pt x="1" y="791"/>
                    <a:pt x="1" y="1763"/>
                  </a:cubicBezTo>
                  <a:lnTo>
                    <a:pt x="1" y="19327"/>
                  </a:lnTo>
                  <a:cubicBezTo>
                    <a:pt x="1" y="20300"/>
                    <a:pt x="791" y="21090"/>
                    <a:pt x="1763" y="21090"/>
                  </a:cubicBezTo>
                  <a:cubicBezTo>
                    <a:pt x="2675" y="21029"/>
                    <a:pt x="3465" y="20300"/>
                    <a:pt x="3465" y="19327"/>
                  </a:cubicBezTo>
                  <a:lnTo>
                    <a:pt x="3465" y="1763"/>
                  </a:lnTo>
                  <a:cubicBezTo>
                    <a:pt x="3465" y="791"/>
                    <a:pt x="2675" y="1"/>
                    <a:pt x="17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5" name="Google Shape;305;p32"/>
            <p:cNvSpPr/>
            <p:nvPr/>
          </p:nvSpPr>
          <p:spPr>
            <a:xfrm>
              <a:off x="1712500" y="4929900"/>
              <a:ext cx="176275" cy="50150"/>
            </a:xfrm>
            <a:custGeom>
              <a:avLst/>
              <a:gdLst/>
              <a:ahLst/>
              <a:cxnLst/>
              <a:rect l="l" t="t" r="r" b="b"/>
              <a:pathLst>
                <a:path w="7051" h="2006" extrusionOk="0">
                  <a:moveTo>
                    <a:pt x="1" y="0"/>
                  </a:moveTo>
                  <a:lnTo>
                    <a:pt x="1" y="2006"/>
                  </a:lnTo>
                  <a:lnTo>
                    <a:pt x="7051" y="2006"/>
                  </a:lnTo>
                  <a:lnTo>
                    <a:pt x="7051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6" name="Google Shape;306;p32"/>
            <p:cNvSpPr/>
            <p:nvPr/>
          </p:nvSpPr>
          <p:spPr>
            <a:xfrm>
              <a:off x="2627150" y="4554600"/>
              <a:ext cx="86625" cy="527250"/>
            </a:xfrm>
            <a:custGeom>
              <a:avLst/>
              <a:gdLst/>
              <a:ahLst/>
              <a:cxnLst/>
              <a:rect l="l" t="t" r="r" b="b"/>
              <a:pathLst>
                <a:path w="3465" h="21090" extrusionOk="0">
                  <a:moveTo>
                    <a:pt x="1763" y="1"/>
                  </a:moveTo>
                  <a:cubicBezTo>
                    <a:pt x="791" y="1"/>
                    <a:pt x="1" y="791"/>
                    <a:pt x="1" y="1763"/>
                  </a:cubicBezTo>
                  <a:lnTo>
                    <a:pt x="1" y="19327"/>
                  </a:lnTo>
                  <a:cubicBezTo>
                    <a:pt x="1" y="20300"/>
                    <a:pt x="791" y="21090"/>
                    <a:pt x="1763" y="21090"/>
                  </a:cubicBezTo>
                  <a:cubicBezTo>
                    <a:pt x="2675" y="21090"/>
                    <a:pt x="3465" y="20300"/>
                    <a:pt x="3465" y="19327"/>
                  </a:cubicBezTo>
                  <a:lnTo>
                    <a:pt x="3465" y="1763"/>
                  </a:lnTo>
                  <a:cubicBezTo>
                    <a:pt x="3465" y="791"/>
                    <a:pt x="2675" y="1"/>
                    <a:pt x="17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7" name="Google Shape;307;p32"/>
            <p:cNvSpPr/>
            <p:nvPr/>
          </p:nvSpPr>
          <p:spPr>
            <a:xfrm>
              <a:off x="2578550" y="4929900"/>
              <a:ext cx="176250" cy="50150"/>
            </a:xfrm>
            <a:custGeom>
              <a:avLst/>
              <a:gdLst/>
              <a:ahLst/>
              <a:cxnLst/>
              <a:rect l="l" t="t" r="r" b="b"/>
              <a:pathLst>
                <a:path w="7050" h="2006" extrusionOk="0">
                  <a:moveTo>
                    <a:pt x="0" y="0"/>
                  </a:moveTo>
                  <a:lnTo>
                    <a:pt x="0" y="2006"/>
                  </a:lnTo>
                  <a:lnTo>
                    <a:pt x="7050" y="2006"/>
                  </a:lnTo>
                  <a:lnTo>
                    <a:pt x="7050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8" name="Google Shape;308;p32"/>
            <p:cNvSpPr/>
            <p:nvPr/>
          </p:nvSpPr>
          <p:spPr>
            <a:xfrm>
              <a:off x="1414725" y="3974225"/>
              <a:ext cx="15200" cy="39525"/>
            </a:xfrm>
            <a:custGeom>
              <a:avLst/>
              <a:gdLst/>
              <a:ahLst/>
              <a:cxnLst/>
              <a:rect l="l" t="t" r="r" b="b"/>
              <a:pathLst>
                <a:path w="608" h="1581" extrusionOk="0">
                  <a:moveTo>
                    <a:pt x="425" y="0"/>
                  </a:moveTo>
                  <a:cubicBezTo>
                    <a:pt x="243" y="0"/>
                    <a:pt x="182" y="61"/>
                    <a:pt x="122" y="182"/>
                  </a:cubicBezTo>
                  <a:cubicBezTo>
                    <a:pt x="0" y="912"/>
                    <a:pt x="0" y="1337"/>
                    <a:pt x="0" y="1337"/>
                  </a:cubicBezTo>
                  <a:cubicBezTo>
                    <a:pt x="0" y="1459"/>
                    <a:pt x="61" y="1580"/>
                    <a:pt x="182" y="1580"/>
                  </a:cubicBezTo>
                  <a:cubicBezTo>
                    <a:pt x="304" y="1580"/>
                    <a:pt x="425" y="1520"/>
                    <a:pt x="425" y="1398"/>
                  </a:cubicBezTo>
                  <a:cubicBezTo>
                    <a:pt x="425" y="1337"/>
                    <a:pt x="486" y="973"/>
                    <a:pt x="608" y="243"/>
                  </a:cubicBezTo>
                  <a:cubicBezTo>
                    <a:pt x="608" y="122"/>
                    <a:pt x="547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9" name="Google Shape;309;p32"/>
            <p:cNvSpPr/>
            <p:nvPr/>
          </p:nvSpPr>
          <p:spPr>
            <a:xfrm>
              <a:off x="1426875" y="3237325"/>
              <a:ext cx="1607500" cy="692850"/>
            </a:xfrm>
            <a:custGeom>
              <a:avLst/>
              <a:gdLst/>
              <a:ahLst/>
              <a:cxnLst/>
              <a:rect l="l" t="t" r="r" b="b"/>
              <a:pathLst>
                <a:path w="64300" h="27714" extrusionOk="0">
                  <a:moveTo>
                    <a:pt x="30995" y="1"/>
                  </a:moveTo>
                  <a:cubicBezTo>
                    <a:pt x="30873" y="1"/>
                    <a:pt x="30752" y="122"/>
                    <a:pt x="30752" y="244"/>
                  </a:cubicBezTo>
                  <a:cubicBezTo>
                    <a:pt x="30813" y="365"/>
                    <a:pt x="30873" y="426"/>
                    <a:pt x="30995" y="426"/>
                  </a:cubicBezTo>
                  <a:lnTo>
                    <a:pt x="33304" y="426"/>
                  </a:lnTo>
                  <a:cubicBezTo>
                    <a:pt x="33365" y="426"/>
                    <a:pt x="33487" y="365"/>
                    <a:pt x="33487" y="244"/>
                  </a:cubicBezTo>
                  <a:cubicBezTo>
                    <a:pt x="33487" y="122"/>
                    <a:pt x="33426" y="1"/>
                    <a:pt x="33304" y="1"/>
                  </a:cubicBezTo>
                  <a:close/>
                  <a:moveTo>
                    <a:pt x="28797" y="117"/>
                  </a:moveTo>
                  <a:cubicBezTo>
                    <a:pt x="28781" y="117"/>
                    <a:pt x="28764" y="119"/>
                    <a:pt x="28746" y="122"/>
                  </a:cubicBezTo>
                  <a:cubicBezTo>
                    <a:pt x="28017" y="183"/>
                    <a:pt x="27288" y="244"/>
                    <a:pt x="26559" y="365"/>
                  </a:cubicBezTo>
                  <a:cubicBezTo>
                    <a:pt x="26376" y="365"/>
                    <a:pt x="26315" y="487"/>
                    <a:pt x="26315" y="608"/>
                  </a:cubicBezTo>
                  <a:cubicBezTo>
                    <a:pt x="26376" y="730"/>
                    <a:pt x="26437" y="791"/>
                    <a:pt x="26559" y="851"/>
                  </a:cubicBezTo>
                  <a:lnTo>
                    <a:pt x="26619" y="851"/>
                  </a:lnTo>
                  <a:cubicBezTo>
                    <a:pt x="27288" y="730"/>
                    <a:pt x="28017" y="608"/>
                    <a:pt x="28807" y="548"/>
                  </a:cubicBezTo>
                  <a:cubicBezTo>
                    <a:pt x="29093" y="548"/>
                    <a:pt x="29056" y="117"/>
                    <a:pt x="28797" y="117"/>
                  </a:cubicBezTo>
                  <a:close/>
                  <a:moveTo>
                    <a:pt x="35492" y="122"/>
                  </a:moveTo>
                  <a:cubicBezTo>
                    <a:pt x="35371" y="122"/>
                    <a:pt x="35249" y="183"/>
                    <a:pt x="35249" y="304"/>
                  </a:cubicBezTo>
                  <a:cubicBezTo>
                    <a:pt x="35249" y="426"/>
                    <a:pt x="35310" y="548"/>
                    <a:pt x="35432" y="548"/>
                  </a:cubicBezTo>
                  <a:cubicBezTo>
                    <a:pt x="36222" y="669"/>
                    <a:pt x="36951" y="730"/>
                    <a:pt x="37680" y="851"/>
                  </a:cubicBezTo>
                  <a:lnTo>
                    <a:pt x="37741" y="851"/>
                  </a:lnTo>
                  <a:cubicBezTo>
                    <a:pt x="38045" y="851"/>
                    <a:pt x="38045" y="365"/>
                    <a:pt x="37741" y="365"/>
                  </a:cubicBezTo>
                  <a:cubicBezTo>
                    <a:pt x="37012" y="244"/>
                    <a:pt x="36222" y="183"/>
                    <a:pt x="35492" y="122"/>
                  </a:cubicBezTo>
                  <a:close/>
                  <a:moveTo>
                    <a:pt x="24310" y="912"/>
                  </a:moveTo>
                  <a:cubicBezTo>
                    <a:pt x="23581" y="1095"/>
                    <a:pt x="22851" y="1277"/>
                    <a:pt x="22122" y="1459"/>
                  </a:cubicBezTo>
                  <a:cubicBezTo>
                    <a:pt x="22000" y="1520"/>
                    <a:pt x="21940" y="1642"/>
                    <a:pt x="21940" y="1763"/>
                  </a:cubicBezTo>
                  <a:cubicBezTo>
                    <a:pt x="22000" y="1824"/>
                    <a:pt x="22061" y="1885"/>
                    <a:pt x="22183" y="1885"/>
                  </a:cubicBezTo>
                  <a:lnTo>
                    <a:pt x="22244" y="1885"/>
                  </a:lnTo>
                  <a:cubicBezTo>
                    <a:pt x="22912" y="1702"/>
                    <a:pt x="23641" y="1520"/>
                    <a:pt x="24371" y="1338"/>
                  </a:cubicBezTo>
                  <a:cubicBezTo>
                    <a:pt x="24492" y="1338"/>
                    <a:pt x="24614" y="1216"/>
                    <a:pt x="24553" y="1095"/>
                  </a:cubicBezTo>
                  <a:cubicBezTo>
                    <a:pt x="24553" y="973"/>
                    <a:pt x="24431" y="912"/>
                    <a:pt x="24310" y="912"/>
                  </a:cubicBezTo>
                  <a:close/>
                  <a:moveTo>
                    <a:pt x="39929" y="912"/>
                  </a:moveTo>
                  <a:cubicBezTo>
                    <a:pt x="39807" y="912"/>
                    <a:pt x="39686" y="973"/>
                    <a:pt x="39625" y="1095"/>
                  </a:cubicBezTo>
                  <a:cubicBezTo>
                    <a:pt x="39625" y="1216"/>
                    <a:pt x="39686" y="1338"/>
                    <a:pt x="39807" y="1338"/>
                  </a:cubicBezTo>
                  <a:cubicBezTo>
                    <a:pt x="40537" y="1520"/>
                    <a:pt x="41266" y="1702"/>
                    <a:pt x="41995" y="1885"/>
                  </a:cubicBezTo>
                  <a:lnTo>
                    <a:pt x="42056" y="1885"/>
                  </a:lnTo>
                  <a:lnTo>
                    <a:pt x="42056" y="1945"/>
                  </a:lnTo>
                  <a:cubicBezTo>
                    <a:pt x="42299" y="1945"/>
                    <a:pt x="42360" y="1520"/>
                    <a:pt x="42117" y="1459"/>
                  </a:cubicBezTo>
                  <a:cubicBezTo>
                    <a:pt x="41387" y="1277"/>
                    <a:pt x="40658" y="1095"/>
                    <a:pt x="39929" y="912"/>
                  </a:cubicBezTo>
                  <a:close/>
                  <a:moveTo>
                    <a:pt x="20090" y="2104"/>
                  </a:moveTo>
                  <a:cubicBezTo>
                    <a:pt x="20060" y="2104"/>
                    <a:pt x="20027" y="2111"/>
                    <a:pt x="19995" y="2128"/>
                  </a:cubicBezTo>
                  <a:cubicBezTo>
                    <a:pt x="19266" y="2371"/>
                    <a:pt x="18597" y="2675"/>
                    <a:pt x="17868" y="2979"/>
                  </a:cubicBezTo>
                  <a:cubicBezTo>
                    <a:pt x="17807" y="3039"/>
                    <a:pt x="17746" y="3161"/>
                    <a:pt x="17807" y="3282"/>
                  </a:cubicBezTo>
                  <a:cubicBezTo>
                    <a:pt x="17807" y="3404"/>
                    <a:pt x="17929" y="3404"/>
                    <a:pt x="17989" y="3404"/>
                  </a:cubicBezTo>
                  <a:lnTo>
                    <a:pt x="17989" y="3343"/>
                  </a:lnTo>
                  <a:cubicBezTo>
                    <a:pt x="18050" y="3343"/>
                    <a:pt x="18050" y="3404"/>
                    <a:pt x="18111" y="3404"/>
                  </a:cubicBezTo>
                  <a:cubicBezTo>
                    <a:pt x="18779" y="3100"/>
                    <a:pt x="19448" y="2796"/>
                    <a:pt x="20116" y="2553"/>
                  </a:cubicBezTo>
                  <a:cubicBezTo>
                    <a:pt x="20238" y="2492"/>
                    <a:pt x="20299" y="2371"/>
                    <a:pt x="20238" y="2249"/>
                  </a:cubicBezTo>
                  <a:cubicBezTo>
                    <a:pt x="20238" y="2160"/>
                    <a:pt x="20173" y="2104"/>
                    <a:pt x="20090" y="2104"/>
                  </a:cubicBezTo>
                  <a:close/>
                  <a:moveTo>
                    <a:pt x="44147" y="2165"/>
                  </a:moveTo>
                  <a:cubicBezTo>
                    <a:pt x="44061" y="2165"/>
                    <a:pt x="43984" y="2221"/>
                    <a:pt x="43940" y="2310"/>
                  </a:cubicBezTo>
                  <a:cubicBezTo>
                    <a:pt x="43879" y="2432"/>
                    <a:pt x="43940" y="2553"/>
                    <a:pt x="44061" y="2553"/>
                  </a:cubicBezTo>
                  <a:cubicBezTo>
                    <a:pt x="44730" y="2857"/>
                    <a:pt x="45459" y="3100"/>
                    <a:pt x="46128" y="3404"/>
                  </a:cubicBezTo>
                  <a:lnTo>
                    <a:pt x="46189" y="3404"/>
                  </a:lnTo>
                  <a:lnTo>
                    <a:pt x="46249" y="3282"/>
                  </a:lnTo>
                  <a:cubicBezTo>
                    <a:pt x="46310" y="3343"/>
                    <a:pt x="46371" y="3343"/>
                    <a:pt x="46432" y="3343"/>
                  </a:cubicBezTo>
                  <a:cubicBezTo>
                    <a:pt x="46492" y="3222"/>
                    <a:pt x="46432" y="3100"/>
                    <a:pt x="46310" y="3039"/>
                  </a:cubicBezTo>
                  <a:cubicBezTo>
                    <a:pt x="45642" y="2675"/>
                    <a:pt x="44912" y="2432"/>
                    <a:pt x="44244" y="2188"/>
                  </a:cubicBezTo>
                  <a:cubicBezTo>
                    <a:pt x="44211" y="2172"/>
                    <a:pt x="44179" y="2165"/>
                    <a:pt x="44147" y="2165"/>
                  </a:cubicBezTo>
                  <a:close/>
                  <a:moveTo>
                    <a:pt x="16046" y="3967"/>
                  </a:moveTo>
                  <a:cubicBezTo>
                    <a:pt x="16007" y="3967"/>
                    <a:pt x="15965" y="3980"/>
                    <a:pt x="15923" y="4012"/>
                  </a:cubicBezTo>
                  <a:cubicBezTo>
                    <a:pt x="15255" y="4376"/>
                    <a:pt x="14586" y="4741"/>
                    <a:pt x="13978" y="5166"/>
                  </a:cubicBezTo>
                  <a:cubicBezTo>
                    <a:pt x="13796" y="5288"/>
                    <a:pt x="13857" y="5592"/>
                    <a:pt x="14100" y="5592"/>
                  </a:cubicBezTo>
                  <a:lnTo>
                    <a:pt x="14161" y="5531"/>
                  </a:lnTo>
                  <a:lnTo>
                    <a:pt x="14221" y="5531"/>
                  </a:lnTo>
                  <a:cubicBezTo>
                    <a:pt x="14829" y="5166"/>
                    <a:pt x="15498" y="4741"/>
                    <a:pt x="16105" y="4376"/>
                  </a:cubicBezTo>
                  <a:cubicBezTo>
                    <a:pt x="16357" y="4276"/>
                    <a:pt x="16234" y="3967"/>
                    <a:pt x="16046" y="3967"/>
                  </a:cubicBezTo>
                  <a:close/>
                  <a:moveTo>
                    <a:pt x="48169" y="3972"/>
                  </a:moveTo>
                  <a:cubicBezTo>
                    <a:pt x="48104" y="3972"/>
                    <a:pt x="48047" y="4001"/>
                    <a:pt x="48012" y="4072"/>
                  </a:cubicBezTo>
                  <a:cubicBezTo>
                    <a:pt x="47951" y="4194"/>
                    <a:pt x="47951" y="4316"/>
                    <a:pt x="48073" y="4376"/>
                  </a:cubicBezTo>
                  <a:cubicBezTo>
                    <a:pt x="48741" y="4741"/>
                    <a:pt x="49349" y="5166"/>
                    <a:pt x="49957" y="5531"/>
                  </a:cubicBezTo>
                  <a:cubicBezTo>
                    <a:pt x="50017" y="5592"/>
                    <a:pt x="50078" y="5592"/>
                    <a:pt x="50078" y="5592"/>
                  </a:cubicBezTo>
                  <a:lnTo>
                    <a:pt x="50139" y="5470"/>
                  </a:lnTo>
                  <a:cubicBezTo>
                    <a:pt x="50169" y="5501"/>
                    <a:pt x="50184" y="5516"/>
                    <a:pt x="50200" y="5516"/>
                  </a:cubicBezTo>
                  <a:cubicBezTo>
                    <a:pt x="50215" y="5516"/>
                    <a:pt x="50230" y="5501"/>
                    <a:pt x="50260" y="5470"/>
                  </a:cubicBezTo>
                  <a:cubicBezTo>
                    <a:pt x="50382" y="5410"/>
                    <a:pt x="50321" y="5227"/>
                    <a:pt x="50200" y="5166"/>
                  </a:cubicBezTo>
                  <a:cubicBezTo>
                    <a:pt x="49592" y="4741"/>
                    <a:pt x="48984" y="4376"/>
                    <a:pt x="48316" y="4012"/>
                  </a:cubicBezTo>
                  <a:cubicBezTo>
                    <a:pt x="48265" y="3987"/>
                    <a:pt x="48215" y="3972"/>
                    <a:pt x="48169" y="3972"/>
                  </a:cubicBezTo>
                  <a:close/>
                  <a:moveTo>
                    <a:pt x="12309" y="6433"/>
                  </a:moveTo>
                  <a:cubicBezTo>
                    <a:pt x="12258" y="6433"/>
                    <a:pt x="12206" y="6452"/>
                    <a:pt x="12155" y="6503"/>
                  </a:cubicBezTo>
                  <a:cubicBezTo>
                    <a:pt x="11608" y="6929"/>
                    <a:pt x="11061" y="7476"/>
                    <a:pt x="10453" y="7962"/>
                  </a:cubicBezTo>
                  <a:cubicBezTo>
                    <a:pt x="10393" y="8023"/>
                    <a:pt x="10393" y="8205"/>
                    <a:pt x="10453" y="8266"/>
                  </a:cubicBezTo>
                  <a:cubicBezTo>
                    <a:pt x="10514" y="8327"/>
                    <a:pt x="10575" y="8327"/>
                    <a:pt x="10636" y="8387"/>
                  </a:cubicBezTo>
                  <a:lnTo>
                    <a:pt x="10636" y="8327"/>
                  </a:lnTo>
                  <a:cubicBezTo>
                    <a:pt x="10696" y="8327"/>
                    <a:pt x="10757" y="8327"/>
                    <a:pt x="10818" y="8266"/>
                  </a:cubicBezTo>
                  <a:cubicBezTo>
                    <a:pt x="11365" y="7780"/>
                    <a:pt x="11912" y="7294"/>
                    <a:pt x="12520" y="6868"/>
                  </a:cubicBezTo>
                  <a:cubicBezTo>
                    <a:pt x="12580" y="6747"/>
                    <a:pt x="12580" y="6625"/>
                    <a:pt x="12520" y="6503"/>
                  </a:cubicBezTo>
                  <a:cubicBezTo>
                    <a:pt x="12450" y="6468"/>
                    <a:pt x="12379" y="6433"/>
                    <a:pt x="12309" y="6433"/>
                  </a:cubicBezTo>
                  <a:close/>
                  <a:moveTo>
                    <a:pt x="51926" y="6430"/>
                  </a:moveTo>
                  <a:cubicBezTo>
                    <a:pt x="51736" y="6430"/>
                    <a:pt x="51588" y="6725"/>
                    <a:pt x="51780" y="6868"/>
                  </a:cubicBezTo>
                  <a:cubicBezTo>
                    <a:pt x="52388" y="7294"/>
                    <a:pt x="52935" y="7780"/>
                    <a:pt x="53481" y="8266"/>
                  </a:cubicBezTo>
                  <a:cubicBezTo>
                    <a:pt x="53481" y="8327"/>
                    <a:pt x="53542" y="8387"/>
                    <a:pt x="53603" y="8387"/>
                  </a:cubicBezTo>
                  <a:lnTo>
                    <a:pt x="53603" y="8266"/>
                  </a:lnTo>
                  <a:cubicBezTo>
                    <a:pt x="53644" y="8266"/>
                    <a:pt x="53684" y="8293"/>
                    <a:pt x="53725" y="8293"/>
                  </a:cubicBezTo>
                  <a:cubicBezTo>
                    <a:pt x="53745" y="8293"/>
                    <a:pt x="53765" y="8286"/>
                    <a:pt x="53785" y="8266"/>
                  </a:cubicBezTo>
                  <a:cubicBezTo>
                    <a:pt x="53846" y="8205"/>
                    <a:pt x="53846" y="8084"/>
                    <a:pt x="53785" y="7962"/>
                  </a:cubicBezTo>
                  <a:cubicBezTo>
                    <a:pt x="53238" y="7476"/>
                    <a:pt x="52631" y="6990"/>
                    <a:pt x="52084" y="6503"/>
                  </a:cubicBezTo>
                  <a:cubicBezTo>
                    <a:pt x="52032" y="6452"/>
                    <a:pt x="51978" y="6430"/>
                    <a:pt x="51926" y="6430"/>
                  </a:cubicBezTo>
                  <a:close/>
                  <a:moveTo>
                    <a:pt x="9100" y="9453"/>
                  </a:moveTo>
                  <a:cubicBezTo>
                    <a:pt x="9041" y="9453"/>
                    <a:pt x="8981" y="9479"/>
                    <a:pt x="8934" y="9542"/>
                  </a:cubicBezTo>
                  <a:cubicBezTo>
                    <a:pt x="8448" y="10089"/>
                    <a:pt x="7962" y="10636"/>
                    <a:pt x="7475" y="11244"/>
                  </a:cubicBezTo>
                  <a:cubicBezTo>
                    <a:pt x="7415" y="11305"/>
                    <a:pt x="7415" y="11487"/>
                    <a:pt x="7475" y="11548"/>
                  </a:cubicBezTo>
                  <a:cubicBezTo>
                    <a:pt x="7536" y="11609"/>
                    <a:pt x="7597" y="11609"/>
                    <a:pt x="7597" y="11609"/>
                  </a:cubicBezTo>
                  <a:cubicBezTo>
                    <a:pt x="7719" y="11609"/>
                    <a:pt x="7779" y="11548"/>
                    <a:pt x="7840" y="11548"/>
                  </a:cubicBezTo>
                  <a:cubicBezTo>
                    <a:pt x="8265" y="10940"/>
                    <a:pt x="8752" y="10393"/>
                    <a:pt x="9299" y="9846"/>
                  </a:cubicBezTo>
                  <a:cubicBezTo>
                    <a:pt x="9434" y="9666"/>
                    <a:pt x="9269" y="9453"/>
                    <a:pt x="9100" y="9453"/>
                  </a:cubicBezTo>
                  <a:close/>
                  <a:moveTo>
                    <a:pt x="55193" y="9479"/>
                  </a:moveTo>
                  <a:cubicBezTo>
                    <a:pt x="55025" y="9479"/>
                    <a:pt x="54909" y="9662"/>
                    <a:pt x="55001" y="9846"/>
                  </a:cubicBezTo>
                  <a:cubicBezTo>
                    <a:pt x="55548" y="10393"/>
                    <a:pt x="55973" y="10940"/>
                    <a:pt x="56459" y="11548"/>
                  </a:cubicBezTo>
                  <a:cubicBezTo>
                    <a:pt x="56520" y="11548"/>
                    <a:pt x="56581" y="11609"/>
                    <a:pt x="56642" y="11609"/>
                  </a:cubicBezTo>
                  <a:cubicBezTo>
                    <a:pt x="56824" y="11609"/>
                    <a:pt x="56946" y="11365"/>
                    <a:pt x="56824" y="11244"/>
                  </a:cubicBezTo>
                  <a:cubicBezTo>
                    <a:pt x="56338" y="10636"/>
                    <a:pt x="55852" y="10089"/>
                    <a:pt x="55365" y="9542"/>
                  </a:cubicBezTo>
                  <a:cubicBezTo>
                    <a:pt x="55306" y="9498"/>
                    <a:pt x="55247" y="9479"/>
                    <a:pt x="55193" y="9479"/>
                  </a:cubicBezTo>
                  <a:close/>
                  <a:moveTo>
                    <a:pt x="6289" y="12966"/>
                  </a:moveTo>
                  <a:cubicBezTo>
                    <a:pt x="6230" y="12966"/>
                    <a:pt x="6174" y="12996"/>
                    <a:pt x="6138" y="13067"/>
                  </a:cubicBezTo>
                  <a:cubicBezTo>
                    <a:pt x="5652" y="13675"/>
                    <a:pt x="5288" y="14283"/>
                    <a:pt x="4923" y="14951"/>
                  </a:cubicBezTo>
                  <a:cubicBezTo>
                    <a:pt x="4801" y="15073"/>
                    <a:pt x="4862" y="15194"/>
                    <a:pt x="4984" y="15255"/>
                  </a:cubicBezTo>
                  <a:lnTo>
                    <a:pt x="5105" y="15255"/>
                  </a:lnTo>
                  <a:cubicBezTo>
                    <a:pt x="5166" y="15255"/>
                    <a:pt x="5227" y="15255"/>
                    <a:pt x="5288" y="15194"/>
                  </a:cubicBezTo>
                  <a:cubicBezTo>
                    <a:pt x="5652" y="14526"/>
                    <a:pt x="6078" y="13918"/>
                    <a:pt x="6503" y="13310"/>
                  </a:cubicBezTo>
                  <a:cubicBezTo>
                    <a:pt x="6589" y="13138"/>
                    <a:pt x="6432" y="12966"/>
                    <a:pt x="6289" y="12966"/>
                  </a:cubicBezTo>
                  <a:close/>
                  <a:moveTo>
                    <a:pt x="57977" y="12907"/>
                  </a:moveTo>
                  <a:cubicBezTo>
                    <a:pt x="57815" y="12907"/>
                    <a:pt x="57666" y="13093"/>
                    <a:pt x="57796" y="13310"/>
                  </a:cubicBezTo>
                  <a:cubicBezTo>
                    <a:pt x="58222" y="13857"/>
                    <a:pt x="58587" y="14526"/>
                    <a:pt x="59012" y="15133"/>
                  </a:cubicBezTo>
                  <a:cubicBezTo>
                    <a:pt x="59012" y="15194"/>
                    <a:pt x="59073" y="15255"/>
                    <a:pt x="59194" y="15255"/>
                  </a:cubicBezTo>
                  <a:lnTo>
                    <a:pt x="59316" y="15255"/>
                  </a:lnTo>
                  <a:cubicBezTo>
                    <a:pt x="59377" y="15133"/>
                    <a:pt x="59437" y="15012"/>
                    <a:pt x="59377" y="14890"/>
                  </a:cubicBezTo>
                  <a:cubicBezTo>
                    <a:pt x="59012" y="14283"/>
                    <a:pt x="58587" y="13614"/>
                    <a:pt x="58161" y="13006"/>
                  </a:cubicBezTo>
                  <a:cubicBezTo>
                    <a:pt x="58109" y="12937"/>
                    <a:pt x="58042" y="12907"/>
                    <a:pt x="57977" y="12907"/>
                  </a:cubicBezTo>
                  <a:close/>
                  <a:moveTo>
                    <a:pt x="60293" y="16781"/>
                  </a:moveTo>
                  <a:cubicBezTo>
                    <a:pt x="60153" y="16781"/>
                    <a:pt x="60005" y="16916"/>
                    <a:pt x="60045" y="17078"/>
                  </a:cubicBezTo>
                  <a:cubicBezTo>
                    <a:pt x="60410" y="17747"/>
                    <a:pt x="60714" y="18415"/>
                    <a:pt x="61017" y="19084"/>
                  </a:cubicBezTo>
                  <a:cubicBezTo>
                    <a:pt x="61078" y="19205"/>
                    <a:pt x="61139" y="19205"/>
                    <a:pt x="61261" y="19205"/>
                  </a:cubicBezTo>
                  <a:lnTo>
                    <a:pt x="61321" y="19205"/>
                  </a:lnTo>
                  <a:cubicBezTo>
                    <a:pt x="61443" y="19145"/>
                    <a:pt x="61504" y="19023"/>
                    <a:pt x="61443" y="18901"/>
                  </a:cubicBezTo>
                  <a:cubicBezTo>
                    <a:pt x="61139" y="18233"/>
                    <a:pt x="60835" y="17564"/>
                    <a:pt x="60471" y="16896"/>
                  </a:cubicBezTo>
                  <a:cubicBezTo>
                    <a:pt x="60430" y="16815"/>
                    <a:pt x="60362" y="16781"/>
                    <a:pt x="60293" y="16781"/>
                  </a:cubicBezTo>
                  <a:close/>
                  <a:moveTo>
                    <a:pt x="4033" y="16752"/>
                  </a:moveTo>
                  <a:cubicBezTo>
                    <a:pt x="3928" y="16752"/>
                    <a:pt x="3814" y="16820"/>
                    <a:pt x="3768" y="16957"/>
                  </a:cubicBezTo>
                  <a:cubicBezTo>
                    <a:pt x="3464" y="17625"/>
                    <a:pt x="3100" y="18294"/>
                    <a:pt x="2796" y="18962"/>
                  </a:cubicBezTo>
                  <a:cubicBezTo>
                    <a:pt x="2796" y="19084"/>
                    <a:pt x="2796" y="19205"/>
                    <a:pt x="2917" y="19266"/>
                  </a:cubicBezTo>
                  <a:lnTo>
                    <a:pt x="3039" y="19266"/>
                  </a:lnTo>
                  <a:cubicBezTo>
                    <a:pt x="3160" y="19266"/>
                    <a:pt x="3221" y="19205"/>
                    <a:pt x="3282" y="19084"/>
                  </a:cubicBezTo>
                  <a:cubicBezTo>
                    <a:pt x="3586" y="18415"/>
                    <a:pt x="3890" y="17747"/>
                    <a:pt x="4254" y="17078"/>
                  </a:cubicBezTo>
                  <a:cubicBezTo>
                    <a:pt x="4315" y="16957"/>
                    <a:pt x="4254" y="16835"/>
                    <a:pt x="4133" y="16774"/>
                  </a:cubicBezTo>
                  <a:cubicBezTo>
                    <a:pt x="4102" y="16759"/>
                    <a:pt x="4068" y="16752"/>
                    <a:pt x="4033" y="16752"/>
                  </a:cubicBezTo>
                  <a:close/>
                  <a:moveTo>
                    <a:pt x="2249" y="20846"/>
                  </a:moveTo>
                  <a:cubicBezTo>
                    <a:pt x="2127" y="20846"/>
                    <a:pt x="2006" y="20907"/>
                    <a:pt x="1945" y="21029"/>
                  </a:cubicBezTo>
                  <a:cubicBezTo>
                    <a:pt x="1702" y="21697"/>
                    <a:pt x="1459" y="22426"/>
                    <a:pt x="1216" y="23095"/>
                  </a:cubicBezTo>
                  <a:cubicBezTo>
                    <a:pt x="1155" y="23216"/>
                    <a:pt x="1216" y="23338"/>
                    <a:pt x="1337" y="23399"/>
                  </a:cubicBezTo>
                  <a:lnTo>
                    <a:pt x="1398" y="23399"/>
                  </a:lnTo>
                  <a:cubicBezTo>
                    <a:pt x="1520" y="23399"/>
                    <a:pt x="1580" y="23338"/>
                    <a:pt x="1641" y="23277"/>
                  </a:cubicBezTo>
                  <a:cubicBezTo>
                    <a:pt x="1884" y="22548"/>
                    <a:pt x="2127" y="21879"/>
                    <a:pt x="2370" y="21150"/>
                  </a:cubicBezTo>
                  <a:cubicBezTo>
                    <a:pt x="2431" y="21029"/>
                    <a:pt x="2370" y="20907"/>
                    <a:pt x="2249" y="20846"/>
                  </a:cubicBezTo>
                  <a:close/>
                  <a:moveTo>
                    <a:pt x="62116" y="20853"/>
                  </a:moveTo>
                  <a:cubicBezTo>
                    <a:pt x="61976" y="20853"/>
                    <a:pt x="61828" y="20988"/>
                    <a:pt x="61868" y="21150"/>
                  </a:cubicBezTo>
                  <a:cubicBezTo>
                    <a:pt x="62172" y="21819"/>
                    <a:pt x="62415" y="22548"/>
                    <a:pt x="62658" y="23277"/>
                  </a:cubicBezTo>
                  <a:cubicBezTo>
                    <a:pt x="62658" y="23338"/>
                    <a:pt x="62780" y="23399"/>
                    <a:pt x="62841" y="23399"/>
                  </a:cubicBezTo>
                  <a:lnTo>
                    <a:pt x="62901" y="23399"/>
                  </a:lnTo>
                  <a:cubicBezTo>
                    <a:pt x="63023" y="23338"/>
                    <a:pt x="63084" y="23216"/>
                    <a:pt x="63084" y="23095"/>
                  </a:cubicBezTo>
                  <a:cubicBezTo>
                    <a:pt x="62841" y="22366"/>
                    <a:pt x="62537" y="21697"/>
                    <a:pt x="62294" y="20968"/>
                  </a:cubicBezTo>
                  <a:cubicBezTo>
                    <a:pt x="62253" y="20887"/>
                    <a:pt x="62186" y="20853"/>
                    <a:pt x="62116" y="20853"/>
                  </a:cubicBezTo>
                  <a:close/>
                  <a:moveTo>
                    <a:pt x="851" y="25100"/>
                  </a:moveTo>
                  <a:cubicBezTo>
                    <a:pt x="729" y="25100"/>
                    <a:pt x="608" y="25161"/>
                    <a:pt x="547" y="25283"/>
                  </a:cubicBezTo>
                  <a:cubicBezTo>
                    <a:pt x="365" y="26012"/>
                    <a:pt x="183" y="26741"/>
                    <a:pt x="61" y="27471"/>
                  </a:cubicBezTo>
                  <a:cubicBezTo>
                    <a:pt x="0" y="27592"/>
                    <a:pt x="61" y="27714"/>
                    <a:pt x="243" y="27714"/>
                  </a:cubicBezTo>
                  <a:cubicBezTo>
                    <a:pt x="365" y="27714"/>
                    <a:pt x="486" y="27653"/>
                    <a:pt x="486" y="27531"/>
                  </a:cubicBezTo>
                  <a:cubicBezTo>
                    <a:pt x="608" y="26802"/>
                    <a:pt x="790" y="26073"/>
                    <a:pt x="1033" y="25404"/>
                  </a:cubicBezTo>
                  <a:cubicBezTo>
                    <a:pt x="1033" y="25283"/>
                    <a:pt x="973" y="25161"/>
                    <a:pt x="851" y="25100"/>
                  </a:cubicBezTo>
                  <a:close/>
                  <a:moveTo>
                    <a:pt x="63448" y="25040"/>
                  </a:moveTo>
                  <a:cubicBezTo>
                    <a:pt x="63327" y="25100"/>
                    <a:pt x="63266" y="25222"/>
                    <a:pt x="63266" y="25344"/>
                  </a:cubicBezTo>
                  <a:cubicBezTo>
                    <a:pt x="63448" y="26073"/>
                    <a:pt x="63631" y="26802"/>
                    <a:pt x="63813" y="27531"/>
                  </a:cubicBezTo>
                  <a:cubicBezTo>
                    <a:pt x="63813" y="27592"/>
                    <a:pt x="63935" y="27653"/>
                    <a:pt x="64056" y="27714"/>
                  </a:cubicBezTo>
                  <a:cubicBezTo>
                    <a:pt x="64178" y="27653"/>
                    <a:pt x="64299" y="27531"/>
                    <a:pt x="64239" y="27410"/>
                  </a:cubicBezTo>
                  <a:cubicBezTo>
                    <a:pt x="64117" y="26681"/>
                    <a:pt x="63935" y="26012"/>
                    <a:pt x="63692" y="25222"/>
                  </a:cubicBezTo>
                  <a:cubicBezTo>
                    <a:pt x="63692" y="25100"/>
                    <a:pt x="63570" y="25040"/>
                    <a:pt x="63448" y="250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0" name="Google Shape;310;p32"/>
            <p:cNvSpPr/>
            <p:nvPr/>
          </p:nvSpPr>
          <p:spPr>
            <a:xfrm>
              <a:off x="3031300" y="3974225"/>
              <a:ext cx="16750" cy="39525"/>
            </a:xfrm>
            <a:custGeom>
              <a:avLst/>
              <a:gdLst/>
              <a:ahLst/>
              <a:cxnLst/>
              <a:rect l="l" t="t" r="r" b="b"/>
              <a:pathLst>
                <a:path w="670" h="1581" extrusionOk="0">
                  <a:moveTo>
                    <a:pt x="244" y="0"/>
                  </a:moveTo>
                  <a:cubicBezTo>
                    <a:pt x="122" y="0"/>
                    <a:pt x="1" y="122"/>
                    <a:pt x="62" y="243"/>
                  </a:cubicBezTo>
                  <a:cubicBezTo>
                    <a:pt x="183" y="973"/>
                    <a:pt x="183" y="1398"/>
                    <a:pt x="183" y="1398"/>
                  </a:cubicBezTo>
                  <a:cubicBezTo>
                    <a:pt x="183" y="1459"/>
                    <a:pt x="305" y="1580"/>
                    <a:pt x="426" y="1580"/>
                  </a:cubicBezTo>
                  <a:cubicBezTo>
                    <a:pt x="548" y="1580"/>
                    <a:pt x="669" y="1459"/>
                    <a:pt x="669" y="1337"/>
                  </a:cubicBezTo>
                  <a:cubicBezTo>
                    <a:pt x="669" y="1276"/>
                    <a:pt x="608" y="912"/>
                    <a:pt x="487" y="182"/>
                  </a:cubicBezTo>
                  <a:cubicBezTo>
                    <a:pt x="487" y="61"/>
                    <a:pt x="365" y="0"/>
                    <a:pt x="2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1" name="Google Shape;311;p32"/>
            <p:cNvSpPr/>
            <p:nvPr/>
          </p:nvSpPr>
          <p:spPr>
            <a:xfrm>
              <a:off x="1385850" y="3962050"/>
              <a:ext cx="80550" cy="147425"/>
            </a:xfrm>
            <a:custGeom>
              <a:avLst/>
              <a:gdLst/>
              <a:ahLst/>
              <a:cxnLst/>
              <a:rect l="l" t="t" r="r" b="b"/>
              <a:pathLst>
                <a:path w="3222" h="5897" extrusionOk="0">
                  <a:moveTo>
                    <a:pt x="1580" y="1"/>
                  </a:moveTo>
                  <a:cubicBezTo>
                    <a:pt x="669" y="1"/>
                    <a:pt x="0" y="730"/>
                    <a:pt x="0" y="1642"/>
                  </a:cubicBezTo>
                  <a:lnTo>
                    <a:pt x="0" y="4255"/>
                  </a:lnTo>
                  <a:cubicBezTo>
                    <a:pt x="0" y="5167"/>
                    <a:pt x="669" y="5896"/>
                    <a:pt x="1580" y="5896"/>
                  </a:cubicBezTo>
                  <a:cubicBezTo>
                    <a:pt x="2492" y="5896"/>
                    <a:pt x="3221" y="5167"/>
                    <a:pt x="3221" y="4255"/>
                  </a:cubicBezTo>
                  <a:lnTo>
                    <a:pt x="3221" y="1642"/>
                  </a:lnTo>
                  <a:cubicBezTo>
                    <a:pt x="3221" y="730"/>
                    <a:pt x="2492" y="1"/>
                    <a:pt x="1580" y="1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2" name="Google Shape;312;p32"/>
            <p:cNvSpPr/>
            <p:nvPr/>
          </p:nvSpPr>
          <p:spPr>
            <a:xfrm>
              <a:off x="1364575" y="4072975"/>
              <a:ext cx="124425" cy="153600"/>
            </a:xfrm>
            <a:custGeom>
              <a:avLst/>
              <a:gdLst/>
              <a:ahLst/>
              <a:cxnLst/>
              <a:rect l="l" t="t" r="r" b="b"/>
              <a:pathLst>
                <a:path w="4977" h="6144" extrusionOk="0">
                  <a:moveTo>
                    <a:pt x="3569" y="4192"/>
                  </a:moveTo>
                  <a:cubicBezTo>
                    <a:pt x="4119" y="4192"/>
                    <a:pt x="4119" y="5290"/>
                    <a:pt x="3569" y="5290"/>
                  </a:cubicBezTo>
                  <a:cubicBezTo>
                    <a:pt x="3555" y="5290"/>
                    <a:pt x="3540" y="5289"/>
                    <a:pt x="3525" y="5288"/>
                  </a:cubicBezTo>
                  <a:lnTo>
                    <a:pt x="1520" y="5288"/>
                  </a:lnTo>
                  <a:cubicBezTo>
                    <a:pt x="1505" y="5289"/>
                    <a:pt x="1491" y="5290"/>
                    <a:pt x="1476" y="5290"/>
                  </a:cubicBezTo>
                  <a:cubicBezTo>
                    <a:pt x="927" y="5290"/>
                    <a:pt x="927" y="4192"/>
                    <a:pt x="1476" y="4192"/>
                  </a:cubicBezTo>
                  <a:cubicBezTo>
                    <a:pt x="1491" y="4192"/>
                    <a:pt x="1505" y="4192"/>
                    <a:pt x="1520" y="4194"/>
                  </a:cubicBezTo>
                  <a:lnTo>
                    <a:pt x="3525" y="4194"/>
                  </a:lnTo>
                  <a:cubicBezTo>
                    <a:pt x="3540" y="4192"/>
                    <a:pt x="3555" y="4192"/>
                    <a:pt x="3569" y="4192"/>
                  </a:cubicBezTo>
                  <a:close/>
                  <a:moveTo>
                    <a:pt x="1763" y="0"/>
                  </a:moveTo>
                  <a:cubicBezTo>
                    <a:pt x="1337" y="0"/>
                    <a:pt x="1034" y="304"/>
                    <a:pt x="973" y="669"/>
                  </a:cubicBezTo>
                  <a:lnTo>
                    <a:pt x="122" y="5227"/>
                  </a:lnTo>
                  <a:cubicBezTo>
                    <a:pt x="0" y="5713"/>
                    <a:pt x="365" y="6139"/>
                    <a:pt x="851" y="6139"/>
                  </a:cubicBezTo>
                  <a:lnTo>
                    <a:pt x="4012" y="6139"/>
                  </a:lnTo>
                  <a:cubicBezTo>
                    <a:pt x="4043" y="6142"/>
                    <a:pt x="4074" y="6144"/>
                    <a:pt x="4104" y="6144"/>
                  </a:cubicBezTo>
                  <a:cubicBezTo>
                    <a:pt x="4605" y="6144"/>
                    <a:pt x="4977" y="5685"/>
                    <a:pt x="4862" y="5227"/>
                  </a:cubicBezTo>
                  <a:lnTo>
                    <a:pt x="4012" y="669"/>
                  </a:lnTo>
                  <a:cubicBezTo>
                    <a:pt x="3951" y="304"/>
                    <a:pt x="3647" y="0"/>
                    <a:pt x="32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3" name="Google Shape;313;p32"/>
            <p:cNvSpPr/>
            <p:nvPr/>
          </p:nvSpPr>
          <p:spPr>
            <a:xfrm>
              <a:off x="1404075" y="4037275"/>
              <a:ext cx="47125" cy="44450"/>
            </a:xfrm>
            <a:custGeom>
              <a:avLst/>
              <a:gdLst/>
              <a:ahLst/>
              <a:cxnLst/>
              <a:rect l="l" t="t" r="r" b="b"/>
              <a:pathLst>
                <a:path w="1885" h="1778" extrusionOk="0">
                  <a:moveTo>
                    <a:pt x="943" y="0"/>
                  </a:moveTo>
                  <a:cubicBezTo>
                    <a:pt x="532" y="0"/>
                    <a:pt x="122" y="274"/>
                    <a:pt x="61" y="821"/>
                  </a:cubicBezTo>
                  <a:cubicBezTo>
                    <a:pt x="1" y="1459"/>
                    <a:pt x="472" y="1778"/>
                    <a:pt x="943" y="1778"/>
                  </a:cubicBezTo>
                  <a:cubicBezTo>
                    <a:pt x="1414" y="1778"/>
                    <a:pt x="1885" y="1459"/>
                    <a:pt x="1824" y="821"/>
                  </a:cubicBezTo>
                  <a:cubicBezTo>
                    <a:pt x="1763" y="274"/>
                    <a:pt x="1353" y="0"/>
                    <a:pt x="9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14" name="Google Shape;314;p32"/>
          <p:cNvGrpSpPr/>
          <p:nvPr/>
        </p:nvGrpSpPr>
        <p:grpSpPr>
          <a:xfrm rot="1892561">
            <a:off x="11421786" y="5576371"/>
            <a:ext cx="438753" cy="898720"/>
            <a:chOff x="5342250" y="1892700"/>
            <a:chExt cx="668525" cy="1368950"/>
          </a:xfrm>
        </p:grpSpPr>
        <p:sp>
          <p:nvSpPr>
            <p:cNvPr id="315" name="Google Shape;315;p32"/>
            <p:cNvSpPr/>
            <p:nvPr/>
          </p:nvSpPr>
          <p:spPr>
            <a:xfrm>
              <a:off x="5342250" y="1892700"/>
              <a:ext cx="668525" cy="1368950"/>
            </a:xfrm>
            <a:custGeom>
              <a:avLst/>
              <a:gdLst/>
              <a:ahLst/>
              <a:cxnLst/>
              <a:rect l="l" t="t" r="r" b="b"/>
              <a:pathLst>
                <a:path w="26741" h="54758" extrusionOk="0">
                  <a:moveTo>
                    <a:pt x="5045" y="0"/>
                  </a:moveTo>
                  <a:cubicBezTo>
                    <a:pt x="2249" y="0"/>
                    <a:pt x="0" y="2249"/>
                    <a:pt x="0" y="5045"/>
                  </a:cubicBezTo>
                  <a:lnTo>
                    <a:pt x="0" y="49714"/>
                  </a:lnTo>
                  <a:cubicBezTo>
                    <a:pt x="0" y="52509"/>
                    <a:pt x="2249" y="54758"/>
                    <a:pt x="5045" y="54758"/>
                  </a:cubicBezTo>
                  <a:lnTo>
                    <a:pt x="21697" y="54758"/>
                  </a:lnTo>
                  <a:cubicBezTo>
                    <a:pt x="24492" y="54758"/>
                    <a:pt x="26741" y="52509"/>
                    <a:pt x="26741" y="49714"/>
                  </a:cubicBezTo>
                  <a:lnTo>
                    <a:pt x="26741" y="5045"/>
                  </a:lnTo>
                  <a:cubicBezTo>
                    <a:pt x="26741" y="2249"/>
                    <a:pt x="24492" y="0"/>
                    <a:pt x="21697" y="0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6" name="Google Shape;316;p32"/>
            <p:cNvSpPr/>
            <p:nvPr/>
          </p:nvSpPr>
          <p:spPr>
            <a:xfrm>
              <a:off x="5407575" y="1968675"/>
              <a:ext cx="259825" cy="259825"/>
            </a:xfrm>
            <a:custGeom>
              <a:avLst/>
              <a:gdLst/>
              <a:ahLst/>
              <a:cxnLst/>
              <a:rect l="l" t="t" r="r" b="b"/>
              <a:pathLst>
                <a:path w="10393" h="10393" extrusionOk="0">
                  <a:moveTo>
                    <a:pt x="5227" y="0"/>
                  </a:moveTo>
                  <a:cubicBezTo>
                    <a:pt x="2310" y="0"/>
                    <a:pt x="1" y="2370"/>
                    <a:pt x="1" y="5227"/>
                  </a:cubicBezTo>
                  <a:cubicBezTo>
                    <a:pt x="1" y="8083"/>
                    <a:pt x="2310" y="10392"/>
                    <a:pt x="5227" y="10392"/>
                  </a:cubicBezTo>
                  <a:cubicBezTo>
                    <a:pt x="8084" y="10392"/>
                    <a:pt x="10393" y="8083"/>
                    <a:pt x="10393" y="5227"/>
                  </a:cubicBezTo>
                  <a:cubicBezTo>
                    <a:pt x="10393" y="2370"/>
                    <a:pt x="8084" y="0"/>
                    <a:pt x="52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7" name="Google Shape;317;p32"/>
            <p:cNvSpPr/>
            <p:nvPr/>
          </p:nvSpPr>
          <p:spPr>
            <a:xfrm>
              <a:off x="5445550" y="2006650"/>
              <a:ext cx="183875" cy="183875"/>
            </a:xfrm>
            <a:custGeom>
              <a:avLst/>
              <a:gdLst/>
              <a:ahLst/>
              <a:cxnLst/>
              <a:rect l="l" t="t" r="r" b="b"/>
              <a:pathLst>
                <a:path w="7355" h="7355" extrusionOk="0">
                  <a:moveTo>
                    <a:pt x="3708" y="0"/>
                  </a:moveTo>
                  <a:cubicBezTo>
                    <a:pt x="1642" y="0"/>
                    <a:pt x="1" y="1641"/>
                    <a:pt x="1" y="3708"/>
                  </a:cubicBezTo>
                  <a:cubicBezTo>
                    <a:pt x="1" y="5713"/>
                    <a:pt x="1642" y="7354"/>
                    <a:pt x="3708" y="7354"/>
                  </a:cubicBezTo>
                  <a:cubicBezTo>
                    <a:pt x="5714" y="7354"/>
                    <a:pt x="7355" y="5713"/>
                    <a:pt x="7355" y="3708"/>
                  </a:cubicBezTo>
                  <a:cubicBezTo>
                    <a:pt x="7355" y="1641"/>
                    <a:pt x="5714" y="0"/>
                    <a:pt x="37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8" name="Google Shape;318;p32"/>
            <p:cNvSpPr/>
            <p:nvPr/>
          </p:nvSpPr>
          <p:spPr>
            <a:xfrm>
              <a:off x="5700800" y="1968675"/>
              <a:ext cx="259850" cy="259825"/>
            </a:xfrm>
            <a:custGeom>
              <a:avLst/>
              <a:gdLst/>
              <a:ahLst/>
              <a:cxnLst/>
              <a:rect l="l" t="t" r="r" b="b"/>
              <a:pathLst>
                <a:path w="10394" h="10393" extrusionOk="0">
                  <a:moveTo>
                    <a:pt x="5167" y="0"/>
                  </a:moveTo>
                  <a:cubicBezTo>
                    <a:pt x="2310" y="0"/>
                    <a:pt x="1" y="2370"/>
                    <a:pt x="1" y="5227"/>
                  </a:cubicBezTo>
                  <a:cubicBezTo>
                    <a:pt x="1" y="8083"/>
                    <a:pt x="2310" y="10392"/>
                    <a:pt x="5167" y="10392"/>
                  </a:cubicBezTo>
                  <a:cubicBezTo>
                    <a:pt x="8084" y="10392"/>
                    <a:pt x="10393" y="8083"/>
                    <a:pt x="10393" y="5227"/>
                  </a:cubicBezTo>
                  <a:cubicBezTo>
                    <a:pt x="10393" y="2370"/>
                    <a:pt x="8084" y="0"/>
                    <a:pt x="51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9" name="Google Shape;319;p32"/>
            <p:cNvSpPr/>
            <p:nvPr/>
          </p:nvSpPr>
          <p:spPr>
            <a:xfrm>
              <a:off x="5738800" y="2006650"/>
              <a:ext cx="183850" cy="183875"/>
            </a:xfrm>
            <a:custGeom>
              <a:avLst/>
              <a:gdLst/>
              <a:ahLst/>
              <a:cxnLst/>
              <a:rect l="l" t="t" r="r" b="b"/>
              <a:pathLst>
                <a:path w="7354" h="7355" extrusionOk="0">
                  <a:moveTo>
                    <a:pt x="3647" y="0"/>
                  </a:moveTo>
                  <a:cubicBezTo>
                    <a:pt x="1641" y="0"/>
                    <a:pt x="0" y="1641"/>
                    <a:pt x="0" y="3708"/>
                  </a:cubicBezTo>
                  <a:cubicBezTo>
                    <a:pt x="0" y="5713"/>
                    <a:pt x="1641" y="7354"/>
                    <a:pt x="3647" y="7354"/>
                  </a:cubicBezTo>
                  <a:cubicBezTo>
                    <a:pt x="5713" y="7354"/>
                    <a:pt x="7354" y="5713"/>
                    <a:pt x="7354" y="3708"/>
                  </a:cubicBezTo>
                  <a:cubicBezTo>
                    <a:pt x="7354" y="1641"/>
                    <a:pt x="5713" y="0"/>
                    <a:pt x="3647" y="0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0" name="Google Shape;320;p32"/>
            <p:cNvSpPr/>
            <p:nvPr/>
          </p:nvSpPr>
          <p:spPr>
            <a:xfrm>
              <a:off x="5407575" y="2289250"/>
              <a:ext cx="259825" cy="259825"/>
            </a:xfrm>
            <a:custGeom>
              <a:avLst/>
              <a:gdLst/>
              <a:ahLst/>
              <a:cxnLst/>
              <a:rect l="l" t="t" r="r" b="b"/>
              <a:pathLst>
                <a:path w="10393" h="10393" extrusionOk="0">
                  <a:moveTo>
                    <a:pt x="5227" y="0"/>
                  </a:moveTo>
                  <a:cubicBezTo>
                    <a:pt x="2310" y="0"/>
                    <a:pt x="1" y="2310"/>
                    <a:pt x="1" y="5166"/>
                  </a:cubicBezTo>
                  <a:cubicBezTo>
                    <a:pt x="1" y="8023"/>
                    <a:pt x="2310" y="10393"/>
                    <a:pt x="5227" y="10393"/>
                  </a:cubicBezTo>
                  <a:cubicBezTo>
                    <a:pt x="8084" y="10393"/>
                    <a:pt x="10393" y="8023"/>
                    <a:pt x="10393" y="5166"/>
                  </a:cubicBezTo>
                  <a:cubicBezTo>
                    <a:pt x="10393" y="2310"/>
                    <a:pt x="8084" y="0"/>
                    <a:pt x="52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1" name="Google Shape;321;p32"/>
            <p:cNvSpPr/>
            <p:nvPr/>
          </p:nvSpPr>
          <p:spPr>
            <a:xfrm>
              <a:off x="5445550" y="2327225"/>
              <a:ext cx="183875" cy="183875"/>
            </a:xfrm>
            <a:custGeom>
              <a:avLst/>
              <a:gdLst/>
              <a:ahLst/>
              <a:cxnLst/>
              <a:rect l="l" t="t" r="r" b="b"/>
              <a:pathLst>
                <a:path w="7355" h="7355" extrusionOk="0">
                  <a:moveTo>
                    <a:pt x="3708" y="1"/>
                  </a:moveTo>
                  <a:cubicBezTo>
                    <a:pt x="1642" y="1"/>
                    <a:pt x="1" y="1642"/>
                    <a:pt x="1" y="3647"/>
                  </a:cubicBezTo>
                  <a:cubicBezTo>
                    <a:pt x="1" y="5653"/>
                    <a:pt x="1642" y="7354"/>
                    <a:pt x="3708" y="7354"/>
                  </a:cubicBezTo>
                  <a:cubicBezTo>
                    <a:pt x="5714" y="7354"/>
                    <a:pt x="7355" y="5653"/>
                    <a:pt x="7355" y="3647"/>
                  </a:cubicBezTo>
                  <a:cubicBezTo>
                    <a:pt x="7355" y="1642"/>
                    <a:pt x="5714" y="1"/>
                    <a:pt x="3708" y="1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2" name="Google Shape;322;p32"/>
            <p:cNvSpPr/>
            <p:nvPr/>
          </p:nvSpPr>
          <p:spPr>
            <a:xfrm>
              <a:off x="5700800" y="2289250"/>
              <a:ext cx="259850" cy="259825"/>
            </a:xfrm>
            <a:custGeom>
              <a:avLst/>
              <a:gdLst/>
              <a:ahLst/>
              <a:cxnLst/>
              <a:rect l="l" t="t" r="r" b="b"/>
              <a:pathLst>
                <a:path w="10394" h="10393" extrusionOk="0">
                  <a:moveTo>
                    <a:pt x="5167" y="0"/>
                  </a:moveTo>
                  <a:cubicBezTo>
                    <a:pt x="2310" y="0"/>
                    <a:pt x="1" y="2310"/>
                    <a:pt x="1" y="5166"/>
                  </a:cubicBezTo>
                  <a:cubicBezTo>
                    <a:pt x="1" y="8023"/>
                    <a:pt x="2310" y="10393"/>
                    <a:pt x="5167" y="10393"/>
                  </a:cubicBezTo>
                  <a:cubicBezTo>
                    <a:pt x="8084" y="10393"/>
                    <a:pt x="10393" y="8023"/>
                    <a:pt x="10393" y="5166"/>
                  </a:cubicBezTo>
                  <a:cubicBezTo>
                    <a:pt x="10393" y="2310"/>
                    <a:pt x="8084" y="0"/>
                    <a:pt x="51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3" name="Google Shape;323;p32"/>
            <p:cNvSpPr/>
            <p:nvPr/>
          </p:nvSpPr>
          <p:spPr>
            <a:xfrm>
              <a:off x="5738800" y="2327225"/>
              <a:ext cx="183850" cy="183875"/>
            </a:xfrm>
            <a:custGeom>
              <a:avLst/>
              <a:gdLst/>
              <a:ahLst/>
              <a:cxnLst/>
              <a:rect l="l" t="t" r="r" b="b"/>
              <a:pathLst>
                <a:path w="7354" h="7355" extrusionOk="0">
                  <a:moveTo>
                    <a:pt x="3647" y="1"/>
                  </a:moveTo>
                  <a:cubicBezTo>
                    <a:pt x="1641" y="1"/>
                    <a:pt x="0" y="1642"/>
                    <a:pt x="0" y="3647"/>
                  </a:cubicBezTo>
                  <a:cubicBezTo>
                    <a:pt x="0" y="5653"/>
                    <a:pt x="1641" y="7354"/>
                    <a:pt x="3647" y="7354"/>
                  </a:cubicBezTo>
                  <a:cubicBezTo>
                    <a:pt x="5713" y="7354"/>
                    <a:pt x="7354" y="5653"/>
                    <a:pt x="7354" y="3647"/>
                  </a:cubicBezTo>
                  <a:cubicBezTo>
                    <a:pt x="7354" y="1642"/>
                    <a:pt x="5713" y="1"/>
                    <a:pt x="36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4" name="Google Shape;324;p32"/>
            <p:cNvSpPr/>
            <p:nvPr/>
          </p:nvSpPr>
          <p:spPr>
            <a:xfrm>
              <a:off x="5407575" y="2608325"/>
              <a:ext cx="259825" cy="259825"/>
            </a:xfrm>
            <a:custGeom>
              <a:avLst/>
              <a:gdLst/>
              <a:ahLst/>
              <a:cxnLst/>
              <a:rect l="l" t="t" r="r" b="b"/>
              <a:pathLst>
                <a:path w="10393" h="10393" extrusionOk="0">
                  <a:moveTo>
                    <a:pt x="5227" y="0"/>
                  </a:moveTo>
                  <a:cubicBezTo>
                    <a:pt x="2310" y="0"/>
                    <a:pt x="1" y="2309"/>
                    <a:pt x="1" y="5166"/>
                  </a:cubicBezTo>
                  <a:cubicBezTo>
                    <a:pt x="1" y="8083"/>
                    <a:pt x="2310" y="10392"/>
                    <a:pt x="5227" y="10392"/>
                  </a:cubicBezTo>
                  <a:cubicBezTo>
                    <a:pt x="8084" y="10392"/>
                    <a:pt x="10393" y="8083"/>
                    <a:pt x="10393" y="5166"/>
                  </a:cubicBezTo>
                  <a:cubicBezTo>
                    <a:pt x="10393" y="2309"/>
                    <a:pt x="8084" y="0"/>
                    <a:pt x="52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5" name="Google Shape;325;p32"/>
            <p:cNvSpPr/>
            <p:nvPr/>
          </p:nvSpPr>
          <p:spPr>
            <a:xfrm>
              <a:off x="5445550" y="2646300"/>
              <a:ext cx="183875" cy="183875"/>
            </a:xfrm>
            <a:custGeom>
              <a:avLst/>
              <a:gdLst/>
              <a:ahLst/>
              <a:cxnLst/>
              <a:rect l="l" t="t" r="r" b="b"/>
              <a:pathLst>
                <a:path w="7355" h="7355" extrusionOk="0">
                  <a:moveTo>
                    <a:pt x="3708" y="0"/>
                  </a:moveTo>
                  <a:cubicBezTo>
                    <a:pt x="1642" y="0"/>
                    <a:pt x="1" y="1641"/>
                    <a:pt x="1" y="3647"/>
                  </a:cubicBezTo>
                  <a:cubicBezTo>
                    <a:pt x="1" y="5713"/>
                    <a:pt x="1642" y="7354"/>
                    <a:pt x="3708" y="7354"/>
                  </a:cubicBezTo>
                  <a:cubicBezTo>
                    <a:pt x="5714" y="7354"/>
                    <a:pt x="7355" y="5713"/>
                    <a:pt x="7355" y="3647"/>
                  </a:cubicBezTo>
                  <a:cubicBezTo>
                    <a:pt x="7355" y="1641"/>
                    <a:pt x="5714" y="0"/>
                    <a:pt x="37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6" name="Google Shape;326;p32"/>
            <p:cNvSpPr/>
            <p:nvPr/>
          </p:nvSpPr>
          <p:spPr>
            <a:xfrm>
              <a:off x="5700800" y="2608325"/>
              <a:ext cx="259850" cy="259825"/>
            </a:xfrm>
            <a:custGeom>
              <a:avLst/>
              <a:gdLst/>
              <a:ahLst/>
              <a:cxnLst/>
              <a:rect l="l" t="t" r="r" b="b"/>
              <a:pathLst>
                <a:path w="10394" h="10393" extrusionOk="0">
                  <a:moveTo>
                    <a:pt x="5167" y="0"/>
                  </a:moveTo>
                  <a:cubicBezTo>
                    <a:pt x="2310" y="0"/>
                    <a:pt x="1" y="2309"/>
                    <a:pt x="1" y="5166"/>
                  </a:cubicBezTo>
                  <a:cubicBezTo>
                    <a:pt x="1" y="8083"/>
                    <a:pt x="2310" y="10392"/>
                    <a:pt x="5167" y="10392"/>
                  </a:cubicBezTo>
                  <a:cubicBezTo>
                    <a:pt x="8084" y="10392"/>
                    <a:pt x="10393" y="8083"/>
                    <a:pt x="10393" y="5166"/>
                  </a:cubicBezTo>
                  <a:cubicBezTo>
                    <a:pt x="10393" y="2309"/>
                    <a:pt x="8084" y="0"/>
                    <a:pt x="51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7" name="Google Shape;327;p32"/>
            <p:cNvSpPr/>
            <p:nvPr/>
          </p:nvSpPr>
          <p:spPr>
            <a:xfrm>
              <a:off x="5738800" y="2646300"/>
              <a:ext cx="183850" cy="183875"/>
            </a:xfrm>
            <a:custGeom>
              <a:avLst/>
              <a:gdLst/>
              <a:ahLst/>
              <a:cxnLst/>
              <a:rect l="l" t="t" r="r" b="b"/>
              <a:pathLst>
                <a:path w="7354" h="7355" extrusionOk="0">
                  <a:moveTo>
                    <a:pt x="3647" y="0"/>
                  </a:moveTo>
                  <a:cubicBezTo>
                    <a:pt x="1641" y="0"/>
                    <a:pt x="0" y="1641"/>
                    <a:pt x="0" y="3647"/>
                  </a:cubicBezTo>
                  <a:cubicBezTo>
                    <a:pt x="0" y="5713"/>
                    <a:pt x="1641" y="7354"/>
                    <a:pt x="3647" y="7354"/>
                  </a:cubicBezTo>
                  <a:cubicBezTo>
                    <a:pt x="5713" y="7354"/>
                    <a:pt x="7354" y="5713"/>
                    <a:pt x="7354" y="3647"/>
                  </a:cubicBezTo>
                  <a:cubicBezTo>
                    <a:pt x="7354" y="1641"/>
                    <a:pt x="5713" y="0"/>
                    <a:pt x="3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8" name="Google Shape;328;p32"/>
            <p:cNvSpPr/>
            <p:nvPr/>
          </p:nvSpPr>
          <p:spPr>
            <a:xfrm>
              <a:off x="5398450" y="2927425"/>
              <a:ext cx="279600" cy="260125"/>
            </a:xfrm>
            <a:custGeom>
              <a:avLst/>
              <a:gdLst/>
              <a:ahLst/>
              <a:cxnLst/>
              <a:rect l="l" t="t" r="r" b="b"/>
              <a:pathLst>
                <a:path w="11184" h="10405" extrusionOk="0">
                  <a:moveTo>
                    <a:pt x="5526" y="1"/>
                  </a:moveTo>
                  <a:cubicBezTo>
                    <a:pt x="5268" y="1"/>
                    <a:pt x="5005" y="20"/>
                    <a:pt x="4741" y="59"/>
                  </a:cubicBezTo>
                  <a:cubicBezTo>
                    <a:pt x="1885" y="546"/>
                    <a:pt x="1" y="3220"/>
                    <a:pt x="426" y="6076"/>
                  </a:cubicBezTo>
                  <a:cubicBezTo>
                    <a:pt x="862" y="8582"/>
                    <a:pt x="3057" y="10405"/>
                    <a:pt x="5521" y="10405"/>
                  </a:cubicBezTo>
                  <a:cubicBezTo>
                    <a:pt x="5805" y="10405"/>
                    <a:pt x="6093" y="10381"/>
                    <a:pt x="6382" y="10330"/>
                  </a:cubicBezTo>
                  <a:cubicBezTo>
                    <a:pt x="9239" y="9905"/>
                    <a:pt x="11183" y="7231"/>
                    <a:pt x="10697" y="4374"/>
                  </a:cubicBezTo>
                  <a:cubicBezTo>
                    <a:pt x="10256" y="1837"/>
                    <a:pt x="8063" y="1"/>
                    <a:pt x="5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9" name="Google Shape;329;p32"/>
            <p:cNvSpPr/>
            <p:nvPr/>
          </p:nvSpPr>
          <p:spPr>
            <a:xfrm>
              <a:off x="5433400" y="2965800"/>
              <a:ext cx="208175" cy="183850"/>
            </a:xfrm>
            <a:custGeom>
              <a:avLst/>
              <a:gdLst/>
              <a:ahLst/>
              <a:cxnLst/>
              <a:rect l="l" t="t" r="r" b="b"/>
              <a:pathLst>
                <a:path w="8327" h="7354" extrusionOk="0">
                  <a:moveTo>
                    <a:pt x="4180" y="1"/>
                  </a:moveTo>
                  <a:cubicBezTo>
                    <a:pt x="2742" y="1"/>
                    <a:pt x="1386" y="857"/>
                    <a:pt x="791" y="2232"/>
                  </a:cubicBezTo>
                  <a:cubicBezTo>
                    <a:pt x="1" y="4116"/>
                    <a:pt x="912" y="6304"/>
                    <a:pt x="2736" y="7094"/>
                  </a:cubicBezTo>
                  <a:cubicBezTo>
                    <a:pt x="3189" y="7269"/>
                    <a:pt x="3661" y="7353"/>
                    <a:pt x="4126" y="7353"/>
                  </a:cubicBezTo>
                  <a:cubicBezTo>
                    <a:pt x="5592" y="7353"/>
                    <a:pt x="6998" y="6518"/>
                    <a:pt x="7597" y="5088"/>
                  </a:cubicBezTo>
                  <a:cubicBezTo>
                    <a:pt x="8327" y="3204"/>
                    <a:pt x="7476" y="1077"/>
                    <a:pt x="5592" y="287"/>
                  </a:cubicBezTo>
                  <a:cubicBezTo>
                    <a:pt x="5128" y="92"/>
                    <a:pt x="4649" y="1"/>
                    <a:pt x="4180" y="1"/>
                  </a:cubicBezTo>
                  <a:close/>
                </a:path>
              </a:pathLst>
            </a:custGeom>
            <a:solidFill>
              <a:srgbClr val="54C7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0" name="Google Shape;330;p32"/>
            <p:cNvSpPr/>
            <p:nvPr/>
          </p:nvSpPr>
          <p:spPr>
            <a:xfrm>
              <a:off x="5690175" y="2927425"/>
              <a:ext cx="279575" cy="260125"/>
            </a:xfrm>
            <a:custGeom>
              <a:avLst/>
              <a:gdLst/>
              <a:ahLst/>
              <a:cxnLst/>
              <a:rect l="l" t="t" r="r" b="b"/>
              <a:pathLst>
                <a:path w="11183" h="10405" extrusionOk="0">
                  <a:moveTo>
                    <a:pt x="5573" y="1"/>
                  </a:moveTo>
                  <a:cubicBezTo>
                    <a:pt x="5318" y="1"/>
                    <a:pt x="5060" y="20"/>
                    <a:pt x="4802" y="59"/>
                  </a:cubicBezTo>
                  <a:cubicBezTo>
                    <a:pt x="1945" y="546"/>
                    <a:pt x="1" y="3220"/>
                    <a:pt x="487" y="6076"/>
                  </a:cubicBezTo>
                  <a:cubicBezTo>
                    <a:pt x="868" y="8582"/>
                    <a:pt x="3057" y="10405"/>
                    <a:pt x="5564" y="10405"/>
                  </a:cubicBezTo>
                  <a:cubicBezTo>
                    <a:pt x="5853" y="10405"/>
                    <a:pt x="6147" y="10381"/>
                    <a:pt x="6443" y="10330"/>
                  </a:cubicBezTo>
                  <a:cubicBezTo>
                    <a:pt x="9238" y="9905"/>
                    <a:pt x="11183" y="7231"/>
                    <a:pt x="10758" y="4374"/>
                  </a:cubicBezTo>
                  <a:cubicBezTo>
                    <a:pt x="10316" y="1837"/>
                    <a:pt x="8073" y="1"/>
                    <a:pt x="55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1" name="Google Shape;331;p32"/>
            <p:cNvSpPr/>
            <p:nvPr/>
          </p:nvSpPr>
          <p:spPr>
            <a:xfrm>
              <a:off x="5726650" y="2965800"/>
              <a:ext cx="208175" cy="183850"/>
            </a:xfrm>
            <a:custGeom>
              <a:avLst/>
              <a:gdLst/>
              <a:ahLst/>
              <a:cxnLst/>
              <a:rect l="l" t="t" r="r" b="b"/>
              <a:pathLst>
                <a:path w="8327" h="7354" extrusionOk="0">
                  <a:moveTo>
                    <a:pt x="4171" y="1"/>
                  </a:moveTo>
                  <a:cubicBezTo>
                    <a:pt x="2718" y="1"/>
                    <a:pt x="1340" y="857"/>
                    <a:pt x="790" y="2232"/>
                  </a:cubicBezTo>
                  <a:cubicBezTo>
                    <a:pt x="0" y="4116"/>
                    <a:pt x="851" y="6304"/>
                    <a:pt x="2735" y="7094"/>
                  </a:cubicBezTo>
                  <a:cubicBezTo>
                    <a:pt x="3189" y="7269"/>
                    <a:pt x="3656" y="7353"/>
                    <a:pt x="4116" y="7353"/>
                  </a:cubicBezTo>
                  <a:cubicBezTo>
                    <a:pt x="5566" y="7353"/>
                    <a:pt x="6936" y="6518"/>
                    <a:pt x="7536" y="5088"/>
                  </a:cubicBezTo>
                  <a:cubicBezTo>
                    <a:pt x="8326" y="3204"/>
                    <a:pt x="7475" y="1077"/>
                    <a:pt x="5591" y="287"/>
                  </a:cubicBezTo>
                  <a:cubicBezTo>
                    <a:pt x="5127" y="92"/>
                    <a:pt x="4645" y="1"/>
                    <a:pt x="4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32" name="Google Shape;332;p32"/>
          <p:cNvGrpSpPr/>
          <p:nvPr/>
        </p:nvGrpSpPr>
        <p:grpSpPr>
          <a:xfrm rot="978564">
            <a:off x="1284709" y="5904012"/>
            <a:ext cx="1145225" cy="661493"/>
            <a:chOff x="3265275" y="2122650"/>
            <a:chExt cx="1900750" cy="1098000"/>
          </a:xfrm>
        </p:grpSpPr>
        <p:sp>
          <p:nvSpPr>
            <p:cNvPr id="333" name="Google Shape;333;p32"/>
            <p:cNvSpPr/>
            <p:nvPr/>
          </p:nvSpPr>
          <p:spPr>
            <a:xfrm>
              <a:off x="3265275" y="2122650"/>
              <a:ext cx="594100" cy="842725"/>
            </a:xfrm>
            <a:custGeom>
              <a:avLst/>
              <a:gdLst/>
              <a:ahLst/>
              <a:cxnLst/>
              <a:rect l="l" t="t" r="r" b="b"/>
              <a:pathLst>
                <a:path w="23764" h="33709" extrusionOk="0">
                  <a:moveTo>
                    <a:pt x="7070" y="0"/>
                  </a:moveTo>
                  <a:cubicBezTo>
                    <a:pt x="6106" y="0"/>
                    <a:pt x="5144" y="260"/>
                    <a:pt x="4316" y="769"/>
                  </a:cubicBezTo>
                  <a:cubicBezTo>
                    <a:pt x="1520" y="2471"/>
                    <a:pt x="1" y="6361"/>
                    <a:pt x="183" y="11526"/>
                  </a:cubicBezTo>
                  <a:cubicBezTo>
                    <a:pt x="426" y="19123"/>
                    <a:pt x="2067" y="28969"/>
                    <a:pt x="8266" y="32433"/>
                  </a:cubicBezTo>
                  <a:cubicBezTo>
                    <a:pt x="9786" y="33284"/>
                    <a:pt x="11487" y="33709"/>
                    <a:pt x="13250" y="33709"/>
                  </a:cubicBezTo>
                  <a:cubicBezTo>
                    <a:pt x="16288" y="33709"/>
                    <a:pt x="19813" y="32554"/>
                    <a:pt x="23764" y="30245"/>
                  </a:cubicBezTo>
                  <a:lnTo>
                    <a:pt x="23277" y="29455"/>
                  </a:lnTo>
                  <a:cubicBezTo>
                    <a:pt x="19493" y="31634"/>
                    <a:pt x="16142" y="32730"/>
                    <a:pt x="13269" y="32730"/>
                  </a:cubicBezTo>
                  <a:cubicBezTo>
                    <a:pt x="11574" y="32730"/>
                    <a:pt x="10045" y="32349"/>
                    <a:pt x="8692" y="31582"/>
                  </a:cubicBezTo>
                  <a:cubicBezTo>
                    <a:pt x="5471" y="29819"/>
                    <a:pt x="1581" y="24836"/>
                    <a:pt x="1095" y="11405"/>
                  </a:cubicBezTo>
                  <a:cubicBezTo>
                    <a:pt x="973" y="6664"/>
                    <a:pt x="2310" y="3018"/>
                    <a:pt x="4802" y="1499"/>
                  </a:cubicBezTo>
                  <a:cubicBezTo>
                    <a:pt x="5508" y="1050"/>
                    <a:pt x="6315" y="821"/>
                    <a:pt x="7116" y="821"/>
                  </a:cubicBezTo>
                  <a:cubicBezTo>
                    <a:pt x="7834" y="821"/>
                    <a:pt x="8546" y="1004"/>
                    <a:pt x="9178" y="1377"/>
                  </a:cubicBezTo>
                  <a:cubicBezTo>
                    <a:pt x="11123" y="2532"/>
                    <a:pt x="12217" y="4902"/>
                    <a:pt x="12217" y="8001"/>
                  </a:cubicBezTo>
                  <a:cubicBezTo>
                    <a:pt x="12217" y="13532"/>
                    <a:pt x="13371" y="16996"/>
                    <a:pt x="15498" y="18333"/>
                  </a:cubicBezTo>
                  <a:cubicBezTo>
                    <a:pt x="16152" y="18675"/>
                    <a:pt x="16869" y="18842"/>
                    <a:pt x="17584" y="18842"/>
                  </a:cubicBezTo>
                  <a:cubicBezTo>
                    <a:pt x="18266" y="18842"/>
                    <a:pt x="18947" y="18690"/>
                    <a:pt x="19570" y="18394"/>
                  </a:cubicBezTo>
                  <a:lnTo>
                    <a:pt x="19145" y="17604"/>
                  </a:lnTo>
                  <a:cubicBezTo>
                    <a:pt x="18673" y="17840"/>
                    <a:pt x="18144" y="17961"/>
                    <a:pt x="17613" y="17961"/>
                  </a:cubicBezTo>
                  <a:cubicBezTo>
                    <a:pt x="17050" y="17961"/>
                    <a:pt x="16485" y="17825"/>
                    <a:pt x="15985" y="17543"/>
                  </a:cubicBezTo>
                  <a:cubicBezTo>
                    <a:pt x="14648" y="16814"/>
                    <a:pt x="13128" y="14504"/>
                    <a:pt x="13128" y="8062"/>
                  </a:cubicBezTo>
                  <a:cubicBezTo>
                    <a:pt x="13128" y="4598"/>
                    <a:pt x="11913" y="1924"/>
                    <a:pt x="9603" y="648"/>
                  </a:cubicBezTo>
                  <a:cubicBezTo>
                    <a:pt x="8823" y="214"/>
                    <a:pt x="7945" y="0"/>
                    <a:pt x="70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4" name="Google Shape;334;p32"/>
            <p:cNvSpPr/>
            <p:nvPr/>
          </p:nvSpPr>
          <p:spPr>
            <a:xfrm>
              <a:off x="4573450" y="2124175"/>
              <a:ext cx="592575" cy="841350"/>
            </a:xfrm>
            <a:custGeom>
              <a:avLst/>
              <a:gdLst/>
              <a:ahLst/>
              <a:cxnLst/>
              <a:rect l="l" t="t" r="r" b="b"/>
              <a:pathLst>
                <a:path w="23703" h="33654" extrusionOk="0">
                  <a:moveTo>
                    <a:pt x="16633" y="0"/>
                  </a:moveTo>
                  <a:cubicBezTo>
                    <a:pt x="15758" y="0"/>
                    <a:pt x="14881" y="214"/>
                    <a:pt x="14100" y="648"/>
                  </a:cubicBezTo>
                  <a:cubicBezTo>
                    <a:pt x="11852" y="1924"/>
                    <a:pt x="10575" y="4598"/>
                    <a:pt x="10575" y="8062"/>
                  </a:cubicBezTo>
                  <a:cubicBezTo>
                    <a:pt x="10575" y="14504"/>
                    <a:pt x="8995" y="16813"/>
                    <a:pt x="7719" y="17543"/>
                  </a:cubicBezTo>
                  <a:cubicBezTo>
                    <a:pt x="7218" y="17824"/>
                    <a:pt x="6653" y="17961"/>
                    <a:pt x="6090" y="17961"/>
                  </a:cubicBezTo>
                  <a:cubicBezTo>
                    <a:pt x="5560" y="17961"/>
                    <a:pt x="5030" y="17839"/>
                    <a:pt x="4559" y="17604"/>
                  </a:cubicBezTo>
                  <a:lnTo>
                    <a:pt x="4133" y="18394"/>
                  </a:lnTo>
                  <a:cubicBezTo>
                    <a:pt x="4757" y="18721"/>
                    <a:pt x="5440" y="18888"/>
                    <a:pt x="6124" y="18888"/>
                  </a:cubicBezTo>
                  <a:cubicBezTo>
                    <a:pt x="6838" y="18888"/>
                    <a:pt x="7553" y="18705"/>
                    <a:pt x="8205" y="18333"/>
                  </a:cubicBezTo>
                  <a:cubicBezTo>
                    <a:pt x="10393" y="17057"/>
                    <a:pt x="11487" y="13592"/>
                    <a:pt x="11487" y="8062"/>
                  </a:cubicBezTo>
                  <a:cubicBezTo>
                    <a:pt x="11487" y="4962"/>
                    <a:pt x="12581" y="2532"/>
                    <a:pt x="14526" y="1438"/>
                  </a:cubicBezTo>
                  <a:cubicBezTo>
                    <a:pt x="15157" y="1064"/>
                    <a:pt x="15870" y="881"/>
                    <a:pt x="16587" y="881"/>
                  </a:cubicBezTo>
                  <a:cubicBezTo>
                    <a:pt x="17389" y="881"/>
                    <a:pt x="18196" y="1110"/>
                    <a:pt x="18901" y="1559"/>
                  </a:cubicBezTo>
                  <a:cubicBezTo>
                    <a:pt x="21454" y="3078"/>
                    <a:pt x="22791" y="6664"/>
                    <a:pt x="22609" y="11465"/>
                  </a:cubicBezTo>
                  <a:cubicBezTo>
                    <a:pt x="22183" y="24836"/>
                    <a:pt x="18233" y="29819"/>
                    <a:pt x="15012" y="31642"/>
                  </a:cubicBezTo>
                  <a:cubicBezTo>
                    <a:pt x="13656" y="32388"/>
                    <a:pt x="12132" y="32764"/>
                    <a:pt x="10440" y="32764"/>
                  </a:cubicBezTo>
                  <a:cubicBezTo>
                    <a:pt x="7581" y="32764"/>
                    <a:pt x="4243" y="31691"/>
                    <a:pt x="426" y="29515"/>
                  </a:cubicBezTo>
                  <a:lnTo>
                    <a:pt x="1" y="30305"/>
                  </a:lnTo>
                  <a:cubicBezTo>
                    <a:pt x="3890" y="32493"/>
                    <a:pt x="7415" y="33648"/>
                    <a:pt x="10454" y="33648"/>
                  </a:cubicBezTo>
                  <a:cubicBezTo>
                    <a:pt x="10564" y="33652"/>
                    <a:pt x="10675" y="33654"/>
                    <a:pt x="10785" y="33654"/>
                  </a:cubicBezTo>
                  <a:cubicBezTo>
                    <a:pt x="12429" y="33654"/>
                    <a:pt x="14013" y="33230"/>
                    <a:pt x="15437" y="32432"/>
                  </a:cubicBezTo>
                  <a:cubicBezTo>
                    <a:pt x="21697" y="28968"/>
                    <a:pt x="23277" y="19123"/>
                    <a:pt x="23520" y="11526"/>
                  </a:cubicBezTo>
                  <a:cubicBezTo>
                    <a:pt x="23702" y="6360"/>
                    <a:pt x="22183" y="2471"/>
                    <a:pt x="19388" y="769"/>
                  </a:cubicBezTo>
                  <a:cubicBezTo>
                    <a:pt x="18559" y="259"/>
                    <a:pt x="17597" y="0"/>
                    <a:pt x="166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5" name="Google Shape;335;p32"/>
            <p:cNvSpPr/>
            <p:nvPr/>
          </p:nvSpPr>
          <p:spPr>
            <a:xfrm>
              <a:off x="3674000" y="2324200"/>
              <a:ext cx="1112175" cy="896450"/>
            </a:xfrm>
            <a:custGeom>
              <a:avLst/>
              <a:gdLst/>
              <a:ahLst/>
              <a:cxnLst/>
              <a:rect l="l" t="t" r="r" b="b"/>
              <a:pathLst>
                <a:path w="44487" h="35858" extrusionOk="0">
                  <a:moveTo>
                    <a:pt x="21514" y="0"/>
                  </a:moveTo>
                  <a:cubicBezTo>
                    <a:pt x="15558" y="0"/>
                    <a:pt x="2978" y="4619"/>
                    <a:pt x="1884" y="7232"/>
                  </a:cubicBezTo>
                  <a:cubicBezTo>
                    <a:pt x="243" y="11061"/>
                    <a:pt x="0" y="24006"/>
                    <a:pt x="1884" y="25343"/>
                  </a:cubicBezTo>
                  <a:cubicBezTo>
                    <a:pt x="3762" y="26736"/>
                    <a:pt x="18801" y="35857"/>
                    <a:pt x="21488" y="35857"/>
                  </a:cubicBezTo>
                  <a:cubicBezTo>
                    <a:pt x="21497" y="35857"/>
                    <a:pt x="21506" y="35857"/>
                    <a:pt x="21514" y="35857"/>
                  </a:cubicBezTo>
                  <a:cubicBezTo>
                    <a:pt x="23641" y="35796"/>
                    <a:pt x="36829" y="29780"/>
                    <a:pt x="41934" y="27409"/>
                  </a:cubicBezTo>
                  <a:cubicBezTo>
                    <a:pt x="43211" y="26802"/>
                    <a:pt x="44062" y="25586"/>
                    <a:pt x="44183" y="24249"/>
                  </a:cubicBezTo>
                  <a:cubicBezTo>
                    <a:pt x="44487" y="19630"/>
                    <a:pt x="44001" y="10028"/>
                    <a:pt x="43332" y="7962"/>
                  </a:cubicBezTo>
                  <a:cubicBezTo>
                    <a:pt x="42421" y="5227"/>
                    <a:pt x="27531" y="0"/>
                    <a:pt x="215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6" name="Google Shape;336;p32"/>
            <p:cNvSpPr/>
            <p:nvPr/>
          </p:nvSpPr>
          <p:spPr>
            <a:xfrm>
              <a:off x="4211850" y="2324200"/>
              <a:ext cx="574325" cy="896450"/>
            </a:xfrm>
            <a:custGeom>
              <a:avLst/>
              <a:gdLst/>
              <a:ahLst/>
              <a:cxnLst/>
              <a:rect l="l" t="t" r="r" b="b"/>
              <a:pathLst>
                <a:path w="22973" h="35858" extrusionOk="0">
                  <a:moveTo>
                    <a:pt x="0" y="0"/>
                  </a:moveTo>
                  <a:lnTo>
                    <a:pt x="0" y="35857"/>
                  </a:lnTo>
                  <a:cubicBezTo>
                    <a:pt x="2127" y="35796"/>
                    <a:pt x="15315" y="29780"/>
                    <a:pt x="20420" y="27409"/>
                  </a:cubicBezTo>
                  <a:cubicBezTo>
                    <a:pt x="21697" y="26802"/>
                    <a:pt x="22548" y="25586"/>
                    <a:pt x="22669" y="24249"/>
                  </a:cubicBezTo>
                  <a:cubicBezTo>
                    <a:pt x="22973" y="19630"/>
                    <a:pt x="22487" y="10028"/>
                    <a:pt x="21818" y="7962"/>
                  </a:cubicBezTo>
                  <a:cubicBezTo>
                    <a:pt x="20907" y="5227"/>
                    <a:pt x="6017" y="0"/>
                    <a:pt x="0" y="0"/>
                  </a:cubicBezTo>
                  <a:close/>
                </a:path>
              </a:pathLst>
            </a:custGeom>
            <a:solidFill>
              <a:srgbClr val="54C7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7" name="Google Shape;337;p32"/>
            <p:cNvSpPr/>
            <p:nvPr/>
          </p:nvSpPr>
          <p:spPr>
            <a:xfrm>
              <a:off x="3783375" y="2574875"/>
              <a:ext cx="919250" cy="69275"/>
            </a:xfrm>
            <a:custGeom>
              <a:avLst/>
              <a:gdLst/>
              <a:ahLst/>
              <a:cxnLst/>
              <a:rect l="l" t="t" r="r" b="b"/>
              <a:pathLst>
                <a:path w="36770" h="2771" extrusionOk="0">
                  <a:moveTo>
                    <a:pt x="36769" y="1"/>
                  </a:moveTo>
                  <a:cubicBezTo>
                    <a:pt x="31691" y="865"/>
                    <a:pt x="23864" y="1105"/>
                    <a:pt x="16735" y="1105"/>
                  </a:cubicBezTo>
                  <a:cubicBezTo>
                    <a:pt x="7823" y="1105"/>
                    <a:pt x="1" y="730"/>
                    <a:pt x="1" y="730"/>
                  </a:cubicBezTo>
                  <a:lnTo>
                    <a:pt x="1" y="730"/>
                  </a:lnTo>
                  <a:cubicBezTo>
                    <a:pt x="1" y="730"/>
                    <a:pt x="8728" y="2771"/>
                    <a:pt x="18991" y="2771"/>
                  </a:cubicBezTo>
                  <a:cubicBezTo>
                    <a:pt x="24863" y="2771"/>
                    <a:pt x="31239" y="2102"/>
                    <a:pt x="367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8" name="Google Shape;338;p32"/>
            <p:cNvSpPr/>
            <p:nvPr/>
          </p:nvSpPr>
          <p:spPr>
            <a:xfrm>
              <a:off x="3783375" y="2796725"/>
              <a:ext cx="899500" cy="143225"/>
            </a:xfrm>
            <a:custGeom>
              <a:avLst/>
              <a:gdLst/>
              <a:ahLst/>
              <a:cxnLst/>
              <a:rect l="l" t="t" r="r" b="b"/>
              <a:pathLst>
                <a:path w="35980" h="5729" extrusionOk="0">
                  <a:moveTo>
                    <a:pt x="1" y="0"/>
                  </a:moveTo>
                  <a:cubicBezTo>
                    <a:pt x="2" y="0"/>
                    <a:pt x="8899" y="5729"/>
                    <a:pt x="20567" y="5729"/>
                  </a:cubicBezTo>
                  <a:cubicBezTo>
                    <a:pt x="25377" y="5729"/>
                    <a:pt x="30657" y="4755"/>
                    <a:pt x="35979" y="2006"/>
                  </a:cubicBezTo>
                  <a:lnTo>
                    <a:pt x="35979" y="2006"/>
                  </a:lnTo>
                  <a:cubicBezTo>
                    <a:pt x="31728" y="4080"/>
                    <a:pt x="27013" y="4824"/>
                    <a:pt x="22434" y="4824"/>
                  </a:cubicBezTo>
                  <a:cubicBezTo>
                    <a:pt x="10778" y="4824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39" name="Google Shape;339;p32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42006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5">
  <p:cSld name="Section header 5">
    <p:bg>
      <p:bgPr>
        <a:solidFill>
          <a:schemeClr val="lt2"/>
        </a:solidFill>
        <a:effectLst/>
      </p:bgPr>
    </p:bg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Google Shape;341;p33"/>
          <p:cNvPicPr preferRelativeResize="0"/>
          <p:nvPr/>
        </p:nvPicPr>
        <p:blipFill rotWithShape="1">
          <a:blip r:embed="rId2">
            <a:alphaModFix/>
          </a:blip>
          <a:srcRect l="11620" r="3991"/>
          <a:stretch/>
        </p:blipFill>
        <p:spPr>
          <a:xfrm>
            <a:off x="2368167" y="0"/>
            <a:ext cx="9674760" cy="6448800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33"/>
          <p:cNvSpPr txBox="1">
            <a:spLocks noGrp="1"/>
          </p:cNvSpPr>
          <p:nvPr>
            <p:ph type="title" hasCustomPrompt="1"/>
          </p:nvPr>
        </p:nvSpPr>
        <p:spPr>
          <a:xfrm>
            <a:off x="812569" y="2101067"/>
            <a:ext cx="2734800" cy="17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43" name="Google Shape;343;p33"/>
          <p:cNvSpPr txBox="1">
            <a:spLocks noGrp="1"/>
          </p:cNvSpPr>
          <p:nvPr>
            <p:ph type="ctrTitle" idx="2"/>
          </p:nvPr>
        </p:nvSpPr>
        <p:spPr>
          <a:xfrm>
            <a:off x="812567" y="3469167"/>
            <a:ext cx="9094800" cy="1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44" name="Google Shape;344;p33"/>
          <p:cNvSpPr txBox="1">
            <a:spLocks noGrp="1"/>
          </p:cNvSpPr>
          <p:nvPr>
            <p:ph type="subTitle" idx="1"/>
          </p:nvPr>
        </p:nvSpPr>
        <p:spPr>
          <a:xfrm flipH="1">
            <a:off x="812567" y="4859400"/>
            <a:ext cx="4144400" cy="7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28682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Google Shape;346;p34"/>
          <p:cNvPicPr preferRelativeResize="0"/>
          <p:nvPr/>
        </p:nvPicPr>
        <p:blipFill rotWithShape="1">
          <a:blip r:embed="rId2">
            <a:alphaModFix/>
          </a:blip>
          <a:srcRect l="35119"/>
          <a:stretch/>
        </p:blipFill>
        <p:spPr>
          <a:xfrm>
            <a:off x="1" y="0"/>
            <a:ext cx="633446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34"/>
          <p:cNvSpPr txBox="1">
            <a:spLocks noGrp="1"/>
          </p:cNvSpPr>
          <p:nvPr>
            <p:ph type="subTitle" idx="1"/>
          </p:nvPr>
        </p:nvSpPr>
        <p:spPr>
          <a:xfrm>
            <a:off x="8269601" y="4572500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48" name="Google Shape;348;p34"/>
          <p:cNvSpPr txBox="1">
            <a:spLocks noGrp="1"/>
          </p:cNvSpPr>
          <p:nvPr>
            <p:ph type="subTitle" idx="2"/>
          </p:nvPr>
        </p:nvSpPr>
        <p:spPr>
          <a:xfrm>
            <a:off x="8269601" y="4166733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349" name="Google Shape;349;p34"/>
          <p:cNvSpPr txBox="1">
            <a:spLocks noGrp="1"/>
          </p:cNvSpPr>
          <p:nvPr>
            <p:ph type="ctrTitle"/>
          </p:nvPr>
        </p:nvSpPr>
        <p:spPr>
          <a:xfrm>
            <a:off x="816867" y="5504167"/>
            <a:ext cx="10558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50" name="Google Shape;350;p34"/>
          <p:cNvSpPr txBox="1">
            <a:spLocks noGrp="1"/>
          </p:cNvSpPr>
          <p:nvPr>
            <p:ph type="subTitle" idx="3"/>
          </p:nvPr>
        </p:nvSpPr>
        <p:spPr>
          <a:xfrm>
            <a:off x="8269601" y="3041733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1" name="Google Shape;351;p34"/>
          <p:cNvSpPr txBox="1">
            <a:spLocks noGrp="1"/>
          </p:cNvSpPr>
          <p:nvPr>
            <p:ph type="subTitle" idx="4"/>
          </p:nvPr>
        </p:nvSpPr>
        <p:spPr>
          <a:xfrm>
            <a:off x="8269601" y="2635967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352" name="Google Shape;352;p34"/>
          <p:cNvSpPr txBox="1">
            <a:spLocks noGrp="1"/>
          </p:cNvSpPr>
          <p:nvPr>
            <p:ph type="subTitle" idx="5"/>
          </p:nvPr>
        </p:nvSpPr>
        <p:spPr>
          <a:xfrm>
            <a:off x="8269601" y="1510967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3" name="Google Shape;353;p34"/>
          <p:cNvSpPr txBox="1">
            <a:spLocks noGrp="1"/>
          </p:cNvSpPr>
          <p:nvPr>
            <p:ph type="subTitle" idx="6"/>
          </p:nvPr>
        </p:nvSpPr>
        <p:spPr>
          <a:xfrm>
            <a:off x="8269601" y="1105200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354" name="Google Shape;354;p34"/>
          <p:cNvSpPr txBox="1">
            <a:spLocks noGrp="1"/>
          </p:cNvSpPr>
          <p:nvPr>
            <p:ph type="subTitle" idx="7"/>
          </p:nvPr>
        </p:nvSpPr>
        <p:spPr>
          <a:xfrm>
            <a:off x="1317900" y="4572500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5" name="Google Shape;355;p34"/>
          <p:cNvSpPr txBox="1">
            <a:spLocks noGrp="1"/>
          </p:cNvSpPr>
          <p:nvPr>
            <p:ph type="subTitle" idx="8"/>
          </p:nvPr>
        </p:nvSpPr>
        <p:spPr>
          <a:xfrm>
            <a:off x="1317899" y="4166733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356" name="Google Shape;356;p34"/>
          <p:cNvSpPr txBox="1">
            <a:spLocks noGrp="1"/>
          </p:cNvSpPr>
          <p:nvPr>
            <p:ph type="subTitle" idx="9"/>
          </p:nvPr>
        </p:nvSpPr>
        <p:spPr>
          <a:xfrm>
            <a:off x="1317900" y="3041733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7" name="Google Shape;357;p34"/>
          <p:cNvSpPr txBox="1">
            <a:spLocks noGrp="1"/>
          </p:cNvSpPr>
          <p:nvPr>
            <p:ph type="subTitle" idx="13"/>
          </p:nvPr>
        </p:nvSpPr>
        <p:spPr>
          <a:xfrm>
            <a:off x="1317899" y="2635967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358" name="Google Shape;358;p34"/>
          <p:cNvSpPr txBox="1">
            <a:spLocks noGrp="1"/>
          </p:cNvSpPr>
          <p:nvPr>
            <p:ph type="subTitle" idx="14"/>
          </p:nvPr>
        </p:nvSpPr>
        <p:spPr>
          <a:xfrm>
            <a:off x="1317900" y="1510967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9" name="Google Shape;359;p34"/>
          <p:cNvSpPr txBox="1">
            <a:spLocks noGrp="1"/>
          </p:cNvSpPr>
          <p:nvPr>
            <p:ph type="subTitle" idx="15"/>
          </p:nvPr>
        </p:nvSpPr>
        <p:spPr>
          <a:xfrm>
            <a:off x="1317899" y="1105200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78780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35"/>
          <p:cNvPicPr preferRelativeResize="0"/>
          <p:nvPr/>
        </p:nvPicPr>
        <p:blipFill rotWithShape="1">
          <a:blip r:embed="rId2">
            <a:alphaModFix/>
          </a:blip>
          <a:srcRect r="69858" b="58913"/>
          <a:stretch/>
        </p:blipFill>
        <p:spPr>
          <a:xfrm flipH="1">
            <a:off x="10280000" y="0"/>
            <a:ext cx="1912000" cy="1466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35"/>
          <p:cNvPicPr preferRelativeResize="0"/>
          <p:nvPr/>
        </p:nvPicPr>
        <p:blipFill rotWithShape="1">
          <a:blip r:embed="rId3">
            <a:alphaModFix/>
          </a:blip>
          <a:srcRect l="-11499" t="9065" r="6578" b="40121"/>
          <a:stretch/>
        </p:blipFill>
        <p:spPr>
          <a:xfrm flipH="1">
            <a:off x="-3469" y="5233901"/>
            <a:ext cx="5785601" cy="1624100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35"/>
          <p:cNvSpPr txBox="1">
            <a:spLocks noGrp="1"/>
          </p:cNvSpPr>
          <p:nvPr>
            <p:ph type="ctrTitle"/>
          </p:nvPr>
        </p:nvSpPr>
        <p:spPr>
          <a:xfrm>
            <a:off x="816867" y="5504167"/>
            <a:ext cx="10558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10392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5">
  <p:cSld name="Title and four columns 5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6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66" name="Google Shape;366;p36"/>
          <p:cNvSpPr txBox="1">
            <a:spLocks noGrp="1"/>
          </p:cNvSpPr>
          <p:nvPr>
            <p:ph type="subTitle" idx="1"/>
          </p:nvPr>
        </p:nvSpPr>
        <p:spPr>
          <a:xfrm>
            <a:off x="1642957" y="2080267"/>
            <a:ext cx="29692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9pPr>
          </a:lstStyle>
          <a:p>
            <a:endParaRPr/>
          </a:p>
        </p:txBody>
      </p:sp>
      <p:sp>
        <p:nvSpPr>
          <p:cNvPr id="367" name="Google Shape;367;p36"/>
          <p:cNvSpPr txBox="1">
            <a:spLocks noGrp="1"/>
          </p:cNvSpPr>
          <p:nvPr>
            <p:ph type="subTitle" idx="2"/>
          </p:nvPr>
        </p:nvSpPr>
        <p:spPr>
          <a:xfrm>
            <a:off x="1642957" y="1672433"/>
            <a:ext cx="29692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368" name="Google Shape;368;p36"/>
          <p:cNvSpPr txBox="1">
            <a:spLocks noGrp="1"/>
          </p:cNvSpPr>
          <p:nvPr>
            <p:ph type="subTitle" idx="3"/>
          </p:nvPr>
        </p:nvSpPr>
        <p:spPr>
          <a:xfrm>
            <a:off x="7579851" y="2080257"/>
            <a:ext cx="29692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9pPr>
          </a:lstStyle>
          <a:p>
            <a:endParaRPr/>
          </a:p>
        </p:txBody>
      </p:sp>
      <p:sp>
        <p:nvSpPr>
          <p:cNvPr id="369" name="Google Shape;369;p36"/>
          <p:cNvSpPr txBox="1">
            <a:spLocks noGrp="1"/>
          </p:cNvSpPr>
          <p:nvPr>
            <p:ph type="subTitle" idx="4"/>
          </p:nvPr>
        </p:nvSpPr>
        <p:spPr>
          <a:xfrm>
            <a:off x="7579851" y="1672433"/>
            <a:ext cx="29692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370" name="Google Shape;370;p36"/>
          <p:cNvSpPr txBox="1">
            <a:spLocks noGrp="1"/>
          </p:cNvSpPr>
          <p:nvPr>
            <p:ph type="subTitle" idx="5"/>
          </p:nvPr>
        </p:nvSpPr>
        <p:spPr>
          <a:xfrm>
            <a:off x="1642949" y="4068100"/>
            <a:ext cx="29692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9pPr>
          </a:lstStyle>
          <a:p>
            <a:endParaRPr/>
          </a:p>
        </p:txBody>
      </p:sp>
      <p:sp>
        <p:nvSpPr>
          <p:cNvPr id="371" name="Google Shape;371;p36"/>
          <p:cNvSpPr txBox="1">
            <a:spLocks noGrp="1"/>
          </p:cNvSpPr>
          <p:nvPr>
            <p:ph type="subTitle" idx="6"/>
          </p:nvPr>
        </p:nvSpPr>
        <p:spPr>
          <a:xfrm>
            <a:off x="1642949" y="3660233"/>
            <a:ext cx="29692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pic>
        <p:nvPicPr>
          <p:cNvPr id="372" name="Google Shape;372;p36"/>
          <p:cNvPicPr preferRelativeResize="0"/>
          <p:nvPr/>
        </p:nvPicPr>
        <p:blipFill rotWithShape="1">
          <a:blip r:embed="rId2">
            <a:alphaModFix/>
          </a:blip>
          <a:srcRect l="13058" t="14965" b="58884"/>
          <a:stretch/>
        </p:blipFill>
        <p:spPr>
          <a:xfrm rot="10800000" flipH="1">
            <a:off x="1516384" y="2"/>
            <a:ext cx="9159227" cy="1549597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36"/>
          <p:cNvSpPr txBox="1">
            <a:spLocks noGrp="1"/>
          </p:cNvSpPr>
          <p:nvPr>
            <p:ph type="subTitle" idx="7"/>
          </p:nvPr>
        </p:nvSpPr>
        <p:spPr>
          <a:xfrm>
            <a:off x="7579849" y="4068100"/>
            <a:ext cx="29692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9pPr>
          </a:lstStyle>
          <a:p>
            <a:endParaRPr/>
          </a:p>
        </p:txBody>
      </p:sp>
      <p:sp>
        <p:nvSpPr>
          <p:cNvPr id="374" name="Google Shape;374;p36"/>
          <p:cNvSpPr txBox="1">
            <a:spLocks noGrp="1"/>
          </p:cNvSpPr>
          <p:nvPr>
            <p:ph type="subTitle" idx="8"/>
          </p:nvPr>
        </p:nvSpPr>
        <p:spPr>
          <a:xfrm>
            <a:off x="7579849" y="3660233"/>
            <a:ext cx="29692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grpSp>
        <p:nvGrpSpPr>
          <p:cNvPr id="375" name="Google Shape;375;p36"/>
          <p:cNvGrpSpPr/>
          <p:nvPr/>
        </p:nvGrpSpPr>
        <p:grpSpPr>
          <a:xfrm rot="-5400000">
            <a:off x="10599263" y="4851625"/>
            <a:ext cx="2153272" cy="1950931"/>
            <a:chOff x="2901036" y="2896802"/>
            <a:chExt cx="1154033" cy="1045589"/>
          </a:xfrm>
        </p:grpSpPr>
        <p:sp>
          <p:nvSpPr>
            <p:cNvPr id="376" name="Google Shape;376;p36"/>
            <p:cNvSpPr/>
            <p:nvPr/>
          </p:nvSpPr>
          <p:spPr>
            <a:xfrm rot="7514404">
              <a:off x="3116934" y="2991793"/>
              <a:ext cx="675735" cy="855607"/>
            </a:xfrm>
            <a:custGeom>
              <a:avLst/>
              <a:gdLst/>
              <a:ahLst/>
              <a:cxnLst/>
              <a:rect l="l" t="t" r="r" b="b"/>
              <a:pathLst>
                <a:path w="26256" h="33245" extrusionOk="0">
                  <a:moveTo>
                    <a:pt x="4012" y="1"/>
                  </a:moveTo>
                  <a:lnTo>
                    <a:pt x="1" y="2979"/>
                  </a:lnTo>
                  <a:lnTo>
                    <a:pt x="22244" y="33244"/>
                  </a:lnTo>
                  <a:lnTo>
                    <a:pt x="26255" y="30266"/>
                  </a:lnTo>
                  <a:lnTo>
                    <a:pt x="40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7" name="Google Shape;377;p36"/>
            <p:cNvSpPr/>
            <p:nvPr/>
          </p:nvSpPr>
          <p:spPr>
            <a:xfrm rot="7514404">
              <a:off x="3905792" y="3353273"/>
              <a:ext cx="120446" cy="132980"/>
            </a:xfrm>
            <a:custGeom>
              <a:avLst/>
              <a:gdLst/>
              <a:ahLst/>
              <a:cxnLst/>
              <a:rect l="l" t="t" r="r" b="b"/>
              <a:pathLst>
                <a:path w="4680" h="5167" extrusionOk="0">
                  <a:moveTo>
                    <a:pt x="0" y="1"/>
                  </a:moveTo>
                  <a:lnTo>
                    <a:pt x="365" y="2736"/>
                  </a:lnTo>
                  <a:lnTo>
                    <a:pt x="669" y="5167"/>
                  </a:lnTo>
                  <a:cubicBezTo>
                    <a:pt x="2310" y="4681"/>
                    <a:pt x="3768" y="3647"/>
                    <a:pt x="4680" y="2189"/>
                  </a:cubicBezTo>
                  <a:lnTo>
                    <a:pt x="2553" y="115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8C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8" name="Google Shape;378;p36"/>
            <p:cNvSpPr/>
            <p:nvPr/>
          </p:nvSpPr>
          <p:spPr>
            <a:xfrm rot="7514404">
              <a:off x="2912085" y="3387275"/>
              <a:ext cx="109508" cy="83772"/>
            </a:xfrm>
            <a:custGeom>
              <a:avLst/>
              <a:gdLst/>
              <a:ahLst/>
              <a:cxnLst/>
              <a:rect l="l" t="t" r="r" b="b"/>
              <a:pathLst>
                <a:path w="4255" h="3255" extrusionOk="0">
                  <a:moveTo>
                    <a:pt x="4011" y="0"/>
                  </a:moveTo>
                  <a:lnTo>
                    <a:pt x="0" y="2978"/>
                  </a:lnTo>
                  <a:cubicBezTo>
                    <a:pt x="0" y="2978"/>
                    <a:pt x="645" y="3255"/>
                    <a:pt x="1438" y="3255"/>
                  </a:cubicBezTo>
                  <a:cubicBezTo>
                    <a:pt x="1933" y="3255"/>
                    <a:pt x="2487" y="3147"/>
                    <a:pt x="2978" y="2796"/>
                  </a:cubicBezTo>
                  <a:cubicBezTo>
                    <a:pt x="4254" y="1884"/>
                    <a:pt x="4011" y="1"/>
                    <a:pt x="4011" y="0"/>
                  </a:cubicBezTo>
                  <a:close/>
                </a:path>
              </a:pathLst>
            </a:custGeom>
            <a:solidFill>
              <a:srgbClr val="F8C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9" name="Google Shape;379;p36"/>
            <p:cNvSpPr/>
            <p:nvPr/>
          </p:nvSpPr>
          <p:spPr>
            <a:xfrm rot="7514404">
              <a:off x="3976364" y="3380858"/>
              <a:ext cx="64161" cy="68845"/>
            </a:xfrm>
            <a:custGeom>
              <a:avLst/>
              <a:gdLst/>
              <a:ahLst/>
              <a:cxnLst/>
              <a:rect l="l" t="t" r="r" b="b"/>
              <a:pathLst>
                <a:path w="2493" h="2675" extrusionOk="0">
                  <a:moveTo>
                    <a:pt x="0" y="1"/>
                  </a:moveTo>
                  <a:lnTo>
                    <a:pt x="365" y="2675"/>
                  </a:lnTo>
                  <a:cubicBezTo>
                    <a:pt x="1277" y="2553"/>
                    <a:pt x="2067" y="2006"/>
                    <a:pt x="2492" y="115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80" name="Google Shape;380;p36"/>
          <p:cNvGrpSpPr/>
          <p:nvPr/>
        </p:nvGrpSpPr>
        <p:grpSpPr>
          <a:xfrm rot="-4994195">
            <a:off x="10243256" y="4550631"/>
            <a:ext cx="2111961" cy="2023336"/>
            <a:chOff x="3225951" y="2457618"/>
            <a:chExt cx="1131943" cy="1084443"/>
          </a:xfrm>
        </p:grpSpPr>
        <p:sp>
          <p:nvSpPr>
            <p:cNvPr id="381" name="Google Shape;381;p36"/>
            <p:cNvSpPr/>
            <p:nvPr/>
          </p:nvSpPr>
          <p:spPr>
            <a:xfrm rot="7514404">
              <a:off x="3369478" y="2629132"/>
              <a:ext cx="803980" cy="741415"/>
            </a:xfrm>
            <a:custGeom>
              <a:avLst/>
              <a:gdLst/>
              <a:ahLst/>
              <a:cxnLst/>
              <a:rect l="l" t="t" r="r" b="b"/>
              <a:pathLst>
                <a:path w="31239" h="28808" extrusionOk="0">
                  <a:moveTo>
                    <a:pt x="3344" y="1"/>
                  </a:moveTo>
                  <a:lnTo>
                    <a:pt x="1" y="3708"/>
                  </a:lnTo>
                  <a:lnTo>
                    <a:pt x="27957" y="28808"/>
                  </a:lnTo>
                  <a:lnTo>
                    <a:pt x="31239" y="25101"/>
                  </a:lnTo>
                  <a:lnTo>
                    <a:pt x="33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2" name="Google Shape;382;p36"/>
            <p:cNvSpPr/>
            <p:nvPr/>
          </p:nvSpPr>
          <p:spPr>
            <a:xfrm rot="7514404">
              <a:off x="4201885" y="2820495"/>
              <a:ext cx="131410" cy="125156"/>
            </a:xfrm>
            <a:custGeom>
              <a:avLst/>
              <a:gdLst/>
              <a:ahLst/>
              <a:cxnLst/>
              <a:rect l="l" t="t" r="r" b="b"/>
              <a:pathLst>
                <a:path w="5106" h="4863" extrusionOk="0">
                  <a:moveTo>
                    <a:pt x="0" y="0"/>
                  </a:moveTo>
                  <a:lnTo>
                    <a:pt x="973" y="2613"/>
                  </a:lnTo>
                  <a:lnTo>
                    <a:pt x="1763" y="4862"/>
                  </a:lnTo>
                  <a:cubicBezTo>
                    <a:pt x="3282" y="4072"/>
                    <a:pt x="4498" y="2796"/>
                    <a:pt x="5106" y="1155"/>
                  </a:cubicBezTo>
                  <a:lnTo>
                    <a:pt x="2735" y="6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C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3" name="Google Shape;383;p36"/>
            <p:cNvSpPr/>
            <p:nvPr/>
          </p:nvSpPr>
          <p:spPr>
            <a:xfrm rot="7514404">
              <a:off x="3244631" y="3064270"/>
              <a:ext cx="100115" cy="97592"/>
            </a:xfrm>
            <a:custGeom>
              <a:avLst/>
              <a:gdLst/>
              <a:ahLst/>
              <a:cxnLst/>
              <a:rect l="l" t="t" r="r" b="b"/>
              <a:pathLst>
                <a:path w="3890" h="3792" extrusionOk="0">
                  <a:moveTo>
                    <a:pt x="3282" y="1"/>
                  </a:moveTo>
                  <a:lnTo>
                    <a:pt x="0" y="3708"/>
                  </a:lnTo>
                  <a:cubicBezTo>
                    <a:pt x="225" y="3764"/>
                    <a:pt x="456" y="3791"/>
                    <a:pt x="689" y="3791"/>
                  </a:cubicBezTo>
                  <a:cubicBezTo>
                    <a:pt x="1462" y="3791"/>
                    <a:pt x="2249" y="3493"/>
                    <a:pt x="2856" y="2979"/>
                  </a:cubicBezTo>
                  <a:cubicBezTo>
                    <a:pt x="3890" y="1763"/>
                    <a:pt x="3282" y="1"/>
                    <a:pt x="3282" y="1"/>
                  </a:cubicBezTo>
                  <a:close/>
                </a:path>
              </a:pathLst>
            </a:custGeom>
            <a:solidFill>
              <a:srgbClr val="F8C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4" name="Google Shape;384;p36"/>
            <p:cNvSpPr/>
            <p:nvPr/>
          </p:nvSpPr>
          <p:spPr>
            <a:xfrm rot="7514404">
              <a:off x="4274899" y="2842132"/>
              <a:ext cx="70415" cy="67275"/>
            </a:xfrm>
            <a:custGeom>
              <a:avLst/>
              <a:gdLst/>
              <a:ahLst/>
              <a:cxnLst/>
              <a:rect l="l" t="t" r="r" b="b"/>
              <a:pathLst>
                <a:path w="2736" h="2614" extrusionOk="0">
                  <a:moveTo>
                    <a:pt x="0" y="0"/>
                  </a:moveTo>
                  <a:lnTo>
                    <a:pt x="973" y="2614"/>
                  </a:lnTo>
                  <a:cubicBezTo>
                    <a:pt x="1398" y="2431"/>
                    <a:pt x="1763" y="2188"/>
                    <a:pt x="2128" y="1824"/>
                  </a:cubicBezTo>
                  <a:cubicBezTo>
                    <a:pt x="2431" y="1520"/>
                    <a:pt x="2614" y="1094"/>
                    <a:pt x="2735" y="6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85" name="Google Shape;385;p36"/>
          <p:cNvGrpSpPr/>
          <p:nvPr/>
        </p:nvGrpSpPr>
        <p:grpSpPr>
          <a:xfrm rot="-3605709">
            <a:off x="11076717" y="4597308"/>
            <a:ext cx="1835608" cy="1929976"/>
            <a:chOff x="3279588" y="1256966"/>
            <a:chExt cx="983764" cy="1034339"/>
          </a:xfrm>
        </p:grpSpPr>
        <p:sp>
          <p:nvSpPr>
            <p:cNvPr id="386" name="Google Shape;386;p36"/>
            <p:cNvSpPr/>
            <p:nvPr/>
          </p:nvSpPr>
          <p:spPr>
            <a:xfrm rot="7514404">
              <a:off x="3278480" y="1552017"/>
              <a:ext cx="952582" cy="444236"/>
            </a:xfrm>
            <a:custGeom>
              <a:avLst/>
              <a:gdLst/>
              <a:ahLst/>
              <a:cxnLst/>
              <a:rect l="l" t="t" r="r" b="b"/>
              <a:pathLst>
                <a:path w="37013" h="17261" extrusionOk="0">
                  <a:moveTo>
                    <a:pt x="1642" y="1"/>
                  </a:moveTo>
                  <a:lnTo>
                    <a:pt x="1" y="4741"/>
                  </a:lnTo>
                  <a:lnTo>
                    <a:pt x="35371" y="17261"/>
                  </a:lnTo>
                  <a:lnTo>
                    <a:pt x="37012" y="12581"/>
                  </a:lnTo>
                  <a:lnTo>
                    <a:pt x="1642" y="1"/>
                  </a:ln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7" name="Google Shape;387;p36"/>
            <p:cNvSpPr/>
            <p:nvPr/>
          </p:nvSpPr>
          <p:spPr>
            <a:xfrm rot="7514404">
              <a:off x="4108061" y="1399150"/>
              <a:ext cx="134550" cy="120472"/>
            </a:xfrm>
            <a:custGeom>
              <a:avLst/>
              <a:gdLst/>
              <a:ahLst/>
              <a:cxnLst/>
              <a:rect l="l" t="t" r="r" b="b"/>
              <a:pathLst>
                <a:path w="5228" h="4681" extrusionOk="0">
                  <a:moveTo>
                    <a:pt x="5167" y="1"/>
                  </a:moveTo>
                  <a:lnTo>
                    <a:pt x="2797" y="426"/>
                  </a:lnTo>
                  <a:lnTo>
                    <a:pt x="1" y="852"/>
                  </a:lnTo>
                  <a:lnTo>
                    <a:pt x="1885" y="2918"/>
                  </a:lnTo>
                  <a:lnTo>
                    <a:pt x="3526" y="4680"/>
                  </a:lnTo>
                  <a:cubicBezTo>
                    <a:pt x="4620" y="3404"/>
                    <a:pt x="5228" y="1763"/>
                    <a:pt x="5167" y="1"/>
                  </a:cubicBezTo>
                  <a:close/>
                </a:path>
              </a:pathLst>
            </a:custGeom>
            <a:solidFill>
              <a:srgbClr val="F8C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8" name="Google Shape;388;p36"/>
            <p:cNvSpPr/>
            <p:nvPr/>
          </p:nvSpPr>
          <p:spPr>
            <a:xfrm rot="7514404">
              <a:off x="3312891" y="2005658"/>
              <a:ext cx="75099" cy="120446"/>
            </a:xfrm>
            <a:custGeom>
              <a:avLst/>
              <a:gdLst/>
              <a:ahLst/>
              <a:cxnLst/>
              <a:rect l="l" t="t" r="r" b="b"/>
              <a:pathLst>
                <a:path w="2918" h="4680" extrusionOk="0">
                  <a:moveTo>
                    <a:pt x="1641" y="0"/>
                  </a:moveTo>
                  <a:lnTo>
                    <a:pt x="0" y="4680"/>
                  </a:lnTo>
                  <a:cubicBezTo>
                    <a:pt x="0" y="4680"/>
                    <a:pt x="1824" y="4376"/>
                    <a:pt x="2371" y="2917"/>
                  </a:cubicBezTo>
                  <a:cubicBezTo>
                    <a:pt x="2918" y="1398"/>
                    <a:pt x="1641" y="0"/>
                    <a:pt x="1641" y="0"/>
                  </a:cubicBezTo>
                  <a:close/>
                </a:path>
              </a:pathLst>
            </a:custGeom>
            <a:solidFill>
              <a:srgbClr val="F8C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9" name="Google Shape;389;p36"/>
            <p:cNvSpPr/>
            <p:nvPr/>
          </p:nvSpPr>
          <p:spPr>
            <a:xfrm rot="7514404">
              <a:off x="4170208" y="1412337"/>
              <a:ext cx="73555" cy="64135"/>
            </a:xfrm>
            <a:custGeom>
              <a:avLst/>
              <a:gdLst/>
              <a:ahLst/>
              <a:cxnLst/>
              <a:rect l="l" t="t" r="r" b="b"/>
              <a:pathLst>
                <a:path w="2858" h="2492" extrusionOk="0">
                  <a:moveTo>
                    <a:pt x="2797" y="0"/>
                  </a:moveTo>
                  <a:lnTo>
                    <a:pt x="1" y="426"/>
                  </a:lnTo>
                  <a:lnTo>
                    <a:pt x="1885" y="2492"/>
                  </a:lnTo>
                  <a:cubicBezTo>
                    <a:pt x="2250" y="2127"/>
                    <a:pt x="2493" y="1763"/>
                    <a:pt x="2614" y="1337"/>
                  </a:cubicBezTo>
                  <a:cubicBezTo>
                    <a:pt x="2797" y="851"/>
                    <a:pt x="2857" y="426"/>
                    <a:pt x="2797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42136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6">
  <p:cSld name="Section header 6">
    <p:bg>
      <p:bgPr>
        <a:solidFill>
          <a:schemeClr val="lt2"/>
        </a:solidFill>
        <a:effectLst/>
      </p:bgPr>
    </p:bg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Google Shape;391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0" y="1"/>
            <a:ext cx="12192000" cy="6858031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37"/>
          <p:cNvSpPr txBox="1">
            <a:spLocks noGrp="1"/>
          </p:cNvSpPr>
          <p:nvPr>
            <p:ph type="title" hasCustomPrompt="1"/>
          </p:nvPr>
        </p:nvSpPr>
        <p:spPr>
          <a:xfrm flipH="1">
            <a:off x="8640833" y="2141100"/>
            <a:ext cx="2734800" cy="17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93" name="Google Shape;393;p37"/>
          <p:cNvSpPr txBox="1">
            <a:spLocks noGrp="1"/>
          </p:cNvSpPr>
          <p:nvPr>
            <p:ph type="ctrTitle" idx="2"/>
          </p:nvPr>
        </p:nvSpPr>
        <p:spPr>
          <a:xfrm flipH="1">
            <a:off x="2280833" y="3469167"/>
            <a:ext cx="9094800" cy="1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94" name="Google Shape;394;p37"/>
          <p:cNvSpPr txBox="1">
            <a:spLocks noGrp="1"/>
          </p:cNvSpPr>
          <p:nvPr>
            <p:ph type="subTitle" idx="1"/>
          </p:nvPr>
        </p:nvSpPr>
        <p:spPr>
          <a:xfrm>
            <a:off x="7231233" y="4861933"/>
            <a:ext cx="4144400" cy="7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17215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8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57648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6">
  <p:cSld name="Title and four columns 6"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25784" y="1886667"/>
            <a:ext cx="8340433" cy="4971333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39"/>
          <p:cNvSpPr txBox="1">
            <a:spLocks noGrp="1"/>
          </p:cNvSpPr>
          <p:nvPr>
            <p:ph type="ctrTitle"/>
          </p:nvPr>
        </p:nvSpPr>
        <p:spPr>
          <a:xfrm>
            <a:off x="3429400" y="4421767"/>
            <a:ext cx="5333200" cy="185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00" name="Google Shape;400;p39"/>
          <p:cNvSpPr txBox="1">
            <a:spLocks noGrp="1"/>
          </p:cNvSpPr>
          <p:nvPr>
            <p:ph type="subTitle" idx="1"/>
          </p:nvPr>
        </p:nvSpPr>
        <p:spPr>
          <a:xfrm>
            <a:off x="928400" y="2542731"/>
            <a:ext cx="21028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01" name="Google Shape;401;p39"/>
          <p:cNvSpPr txBox="1">
            <a:spLocks noGrp="1"/>
          </p:cNvSpPr>
          <p:nvPr>
            <p:ph type="subTitle" idx="2"/>
          </p:nvPr>
        </p:nvSpPr>
        <p:spPr>
          <a:xfrm>
            <a:off x="3672543" y="1084107"/>
            <a:ext cx="21028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02" name="Google Shape;402;p39"/>
          <p:cNvSpPr txBox="1">
            <a:spLocks noGrp="1"/>
          </p:cNvSpPr>
          <p:nvPr>
            <p:ph type="subTitle" idx="3"/>
          </p:nvPr>
        </p:nvSpPr>
        <p:spPr>
          <a:xfrm>
            <a:off x="9160829" y="2542707"/>
            <a:ext cx="21028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03" name="Google Shape;403;p39"/>
          <p:cNvSpPr txBox="1">
            <a:spLocks noGrp="1"/>
          </p:cNvSpPr>
          <p:nvPr>
            <p:ph type="subTitle" idx="4"/>
          </p:nvPr>
        </p:nvSpPr>
        <p:spPr>
          <a:xfrm>
            <a:off x="6416687" y="1084107"/>
            <a:ext cx="21028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04" name="Google Shape;404;p39"/>
          <p:cNvSpPr txBox="1">
            <a:spLocks noGrp="1"/>
          </p:cNvSpPr>
          <p:nvPr>
            <p:ph type="subTitle" idx="5"/>
          </p:nvPr>
        </p:nvSpPr>
        <p:spPr>
          <a:xfrm>
            <a:off x="928400" y="2117112"/>
            <a:ext cx="2102800" cy="4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05" name="Google Shape;405;p39"/>
          <p:cNvSpPr txBox="1">
            <a:spLocks noGrp="1"/>
          </p:cNvSpPr>
          <p:nvPr>
            <p:ph type="subTitle" idx="6"/>
          </p:nvPr>
        </p:nvSpPr>
        <p:spPr>
          <a:xfrm>
            <a:off x="3672533" y="658669"/>
            <a:ext cx="2102800" cy="4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06" name="Google Shape;406;p39"/>
          <p:cNvSpPr txBox="1">
            <a:spLocks noGrp="1"/>
          </p:cNvSpPr>
          <p:nvPr>
            <p:ph type="subTitle" idx="7"/>
          </p:nvPr>
        </p:nvSpPr>
        <p:spPr>
          <a:xfrm>
            <a:off x="9160832" y="2117099"/>
            <a:ext cx="2102800" cy="4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07" name="Google Shape;407;p39"/>
          <p:cNvSpPr txBox="1">
            <a:spLocks noGrp="1"/>
          </p:cNvSpPr>
          <p:nvPr>
            <p:ph type="subTitle" idx="8"/>
          </p:nvPr>
        </p:nvSpPr>
        <p:spPr>
          <a:xfrm>
            <a:off x="6416689" y="658669"/>
            <a:ext cx="2102800" cy="4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63572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0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5906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subTitle" idx="1"/>
          </p:nvPr>
        </p:nvSpPr>
        <p:spPr>
          <a:xfrm flipH="1">
            <a:off x="1548000" y="1029900"/>
            <a:ext cx="5412800" cy="38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6F2E9"/>
              </a:buClr>
              <a:buSzPts val="1400"/>
              <a:buChar char="●"/>
              <a:defRPr sz="1333">
                <a:solidFill>
                  <a:srgbClr val="F6F2E9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○"/>
              <a:defRPr sz="1867">
                <a:solidFill>
                  <a:srgbClr val="F6F2E9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■"/>
              <a:defRPr sz="1867">
                <a:solidFill>
                  <a:srgbClr val="F6F2E9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●"/>
              <a:defRPr sz="1867">
                <a:solidFill>
                  <a:srgbClr val="F6F2E9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○"/>
              <a:defRPr sz="1867">
                <a:solidFill>
                  <a:srgbClr val="F6F2E9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■"/>
              <a:defRPr sz="1867">
                <a:solidFill>
                  <a:srgbClr val="F6F2E9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●"/>
              <a:defRPr sz="1867">
                <a:solidFill>
                  <a:srgbClr val="F6F2E9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○"/>
              <a:defRPr sz="1867">
                <a:solidFill>
                  <a:srgbClr val="F6F2E9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■"/>
              <a:defRPr sz="1867">
                <a:solidFill>
                  <a:srgbClr val="F6F2E9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2"/>
          </p:nvPr>
        </p:nvSpPr>
        <p:spPr>
          <a:xfrm flipH="1">
            <a:off x="6708100" y="2139231"/>
            <a:ext cx="4733600" cy="34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6F2E9"/>
              </a:buClr>
              <a:buSzPts val="1400"/>
              <a:buChar char="●"/>
              <a:defRPr sz="1333">
                <a:solidFill>
                  <a:srgbClr val="F6F2E9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○"/>
              <a:defRPr sz="1867">
                <a:solidFill>
                  <a:srgbClr val="F6F2E9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■"/>
              <a:defRPr sz="1867">
                <a:solidFill>
                  <a:srgbClr val="F6F2E9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●"/>
              <a:defRPr sz="1867">
                <a:solidFill>
                  <a:srgbClr val="F6F2E9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○"/>
              <a:defRPr sz="1867">
                <a:solidFill>
                  <a:srgbClr val="F6F2E9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■"/>
              <a:defRPr sz="1867">
                <a:solidFill>
                  <a:srgbClr val="F6F2E9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●"/>
              <a:defRPr sz="1867">
                <a:solidFill>
                  <a:srgbClr val="F6F2E9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○"/>
              <a:defRPr sz="1867">
                <a:solidFill>
                  <a:srgbClr val="F6F2E9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■"/>
              <a:defRPr sz="1867">
                <a:solidFill>
                  <a:srgbClr val="F6F2E9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627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1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412" name="Google Shape;412;p41"/>
          <p:cNvPicPr preferRelativeResize="0"/>
          <p:nvPr/>
        </p:nvPicPr>
        <p:blipFill rotWithShape="1">
          <a:blip r:embed="rId2">
            <a:alphaModFix/>
          </a:blip>
          <a:srcRect r="69858" b="58913"/>
          <a:stretch/>
        </p:blipFill>
        <p:spPr>
          <a:xfrm>
            <a:off x="11567" y="1"/>
            <a:ext cx="1912000" cy="14660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00058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7">
  <p:cSld name="Title and four columns 7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42"/>
          <p:cNvSpPr txBox="1">
            <a:spLocks noGrp="1"/>
          </p:cNvSpPr>
          <p:nvPr>
            <p:ph type="subTitle" idx="1"/>
          </p:nvPr>
        </p:nvSpPr>
        <p:spPr>
          <a:xfrm flipH="1">
            <a:off x="3460767" y="1973876"/>
            <a:ext cx="2328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15" name="Google Shape;415;p42"/>
          <p:cNvSpPr txBox="1">
            <a:spLocks noGrp="1"/>
          </p:cNvSpPr>
          <p:nvPr>
            <p:ph type="subTitle" idx="2"/>
          </p:nvPr>
        </p:nvSpPr>
        <p:spPr>
          <a:xfrm flipH="1">
            <a:off x="3460767" y="1555333"/>
            <a:ext cx="2328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16" name="Google Shape;416;p42"/>
          <p:cNvSpPr txBox="1">
            <a:spLocks noGrp="1"/>
          </p:cNvSpPr>
          <p:nvPr>
            <p:ph type="subTitle" idx="3"/>
          </p:nvPr>
        </p:nvSpPr>
        <p:spPr>
          <a:xfrm flipH="1">
            <a:off x="7543633" y="1973875"/>
            <a:ext cx="2328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17" name="Google Shape;417;p42"/>
          <p:cNvSpPr txBox="1">
            <a:spLocks noGrp="1"/>
          </p:cNvSpPr>
          <p:nvPr>
            <p:ph type="subTitle" idx="4"/>
          </p:nvPr>
        </p:nvSpPr>
        <p:spPr>
          <a:xfrm flipH="1">
            <a:off x="7543633" y="1555333"/>
            <a:ext cx="2328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18" name="Google Shape;418;p42"/>
          <p:cNvSpPr txBox="1">
            <a:spLocks noGrp="1"/>
          </p:cNvSpPr>
          <p:nvPr>
            <p:ph type="subTitle" idx="5"/>
          </p:nvPr>
        </p:nvSpPr>
        <p:spPr>
          <a:xfrm flipH="1">
            <a:off x="3460767" y="3866100"/>
            <a:ext cx="2328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19" name="Google Shape;419;p42"/>
          <p:cNvSpPr txBox="1">
            <a:spLocks noGrp="1"/>
          </p:cNvSpPr>
          <p:nvPr>
            <p:ph type="subTitle" idx="6"/>
          </p:nvPr>
        </p:nvSpPr>
        <p:spPr>
          <a:xfrm flipH="1">
            <a:off x="3460767" y="3449759"/>
            <a:ext cx="2328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20" name="Google Shape;420;p42"/>
          <p:cNvSpPr txBox="1">
            <a:spLocks noGrp="1"/>
          </p:cNvSpPr>
          <p:nvPr>
            <p:ph type="subTitle" idx="7"/>
          </p:nvPr>
        </p:nvSpPr>
        <p:spPr>
          <a:xfrm flipH="1">
            <a:off x="7543633" y="3866100"/>
            <a:ext cx="2328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21" name="Google Shape;421;p42"/>
          <p:cNvSpPr txBox="1">
            <a:spLocks noGrp="1"/>
          </p:cNvSpPr>
          <p:nvPr>
            <p:ph type="subTitle" idx="8"/>
          </p:nvPr>
        </p:nvSpPr>
        <p:spPr>
          <a:xfrm flipH="1">
            <a:off x="7543633" y="3449759"/>
            <a:ext cx="2328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22" name="Google Shape;422;p42"/>
          <p:cNvSpPr txBox="1">
            <a:spLocks noGrp="1"/>
          </p:cNvSpPr>
          <p:nvPr>
            <p:ph type="ctrTitle"/>
          </p:nvPr>
        </p:nvSpPr>
        <p:spPr>
          <a:xfrm>
            <a:off x="816867" y="5228500"/>
            <a:ext cx="10558400" cy="104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423" name="Google Shape;423;p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 flipH="1">
            <a:off x="7511867" y="2167918"/>
            <a:ext cx="6838100" cy="2522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42"/>
          <p:cNvPicPr preferRelativeResize="0"/>
          <p:nvPr/>
        </p:nvPicPr>
        <p:blipFill rotWithShape="1">
          <a:blip r:embed="rId3">
            <a:alphaModFix/>
          </a:blip>
          <a:srcRect l="28341" b="53555"/>
          <a:stretch/>
        </p:blipFill>
        <p:spPr>
          <a:xfrm rot="10800000">
            <a:off x="2" y="12933"/>
            <a:ext cx="4032733" cy="1470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99521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Title only 8"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Google Shape;426;p43"/>
          <p:cNvPicPr preferRelativeResize="0"/>
          <p:nvPr/>
        </p:nvPicPr>
        <p:blipFill rotWithShape="1">
          <a:blip r:embed="rId2">
            <a:alphaModFix/>
          </a:blip>
          <a:srcRect t="9" b="9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43"/>
          <p:cNvPicPr preferRelativeResize="0"/>
          <p:nvPr/>
        </p:nvPicPr>
        <p:blipFill rotWithShape="1">
          <a:blip r:embed="rId3">
            <a:alphaModFix/>
          </a:blip>
          <a:srcRect b="73756"/>
          <a:stretch/>
        </p:blipFill>
        <p:spPr>
          <a:xfrm>
            <a:off x="6564500" y="6027268"/>
            <a:ext cx="5627493" cy="830729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43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66832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9">
  <p:cSld name="Title only 9"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44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431" name="Google Shape;431;p4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1" y="1"/>
            <a:ext cx="3482500" cy="29796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94391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7">
  <p:cSld name="Section header 7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" name="Google Shape;433;p45"/>
          <p:cNvPicPr preferRelativeResize="0"/>
          <p:nvPr/>
        </p:nvPicPr>
        <p:blipFill rotWithShape="1">
          <a:blip r:embed="rId2">
            <a:alphaModFix/>
          </a:blip>
          <a:srcRect l="30429"/>
          <a:stretch/>
        </p:blipFill>
        <p:spPr>
          <a:xfrm>
            <a:off x="3709733" y="0"/>
            <a:ext cx="848226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45"/>
          <p:cNvSpPr txBox="1">
            <a:spLocks noGrp="1"/>
          </p:cNvSpPr>
          <p:nvPr>
            <p:ph type="title" hasCustomPrompt="1"/>
          </p:nvPr>
        </p:nvSpPr>
        <p:spPr>
          <a:xfrm>
            <a:off x="812569" y="2115300"/>
            <a:ext cx="2734800" cy="17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35" name="Google Shape;435;p45"/>
          <p:cNvSpPr txBox="1">
            <a:spLocks noGrp="1"/>
          </p:cNvSpPr>
          <p:nvPr>
            <p:ph type="ctrTitle" idx="2"/>
          </p:nvPr>
        </p:nvSpPr>
        <p:spPr>
          <a:xfrm>
            <a:off x="812567" y="3469167"/>
            <a:ext cx="9094800" cy="1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36" name="Google Shape;436;p45"/>
          <p:cNvSpPr txBox="1">
            <a:spLocks noGrp="1"/>
          </p:cNvSpPr>
          <p:nvPr>
            <p:ph type="subTitle" idx="1"/>
          </p:nvPr>
        </p:nvSpPr>
        <p:spPr>
          <a:xfrm flipH="1">
            <a:off x="812400" y="4853033"/>
            <a:ext cx="3515600" cy="7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11104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0">
  <p:cSld name="Title only 10"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" name="Google Shape;438;p46"/>
          <p:cNvPicPr preferRelativeResize="0"/>
          <p:nvPr/>
        </p:nvPicPr>
        <p:blipFill rotWithShape="1">
          <a:blip r:embed="rId2">
            <a:alphaModFix/>
          </a:blip>
          <a:srcRect l="33457"/>
          <a:stretch/>
        </p:blipFill>
        <p:spPr>
          <a:xfrm rot="10800000">
            <a:off x="0" y="2252632"/>
            <a:ext cx="5447000" cy="4605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46"/>
          <p:cNvPicPr preferRelativeResize="0"/>
          <p:nvPr/>
        </p:nvPicPr>
        <p:blipFill rotWithShape="1">
          <a:blip r:embed="rId3">
            <a:alphaModFix/>
          </a:blip>
          <a:srcRect l="32313" b="44084"/>
          <a:stretch/>
        </p:blipFill>
        <p:spPr>
          <a:xfrm>
            <a:off x="4641900" y="0"/>
            <a:ext cx="7550107" cy="3508568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46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61842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hree columns and numbers">
  <p:cSld name="Title, three columns and numbers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47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43" name="Google Shape;443;p47"/>
          <p:cNvSpPr txBox="1">
            <a:spLocks noGrp="1"/>
          </p:cNvSpPr>
          <p:nvPr>
            <p:ph type="subTitle" idx="1"/>
          </p:nvPr>
        </p:nvSpPr>
        <p:spPr>
          <a:xfrm>
            <a:off x="1917984" y="4062067"/>
            <a:ext cx="21028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44" name="Google Shape;444;p47"/>
          <p:cNvSpPr txBox="1">
            <a:spLocks noGrp="1"/>
          </p:cNvSpPr>
          <p:nvPr>
            <p:ph type="subTitle" idx="2"/>
          </p:nvPr>
        </p:nvSpPr>
        <p:spPr>
          <a:xfrm>
            <a:off x="1917984" y="3655733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45" name="Google Shape;445;p47"/>
          <p:cNvSpPr txBox="1">
            <a:spLocks noGrp="1"/>
          </p:cNvSpPr>
          <p:nvPr>
            <p:ph type="subTitle" idx="3"/>
          </p:nvPr>
        </p:nvSpPr>
        <p:spPr>
          <a:xfrm>
            <a:off x="5059664" y="4062053"/>
            <a:ext cx="21028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46" name="Google Shape;446;p47"/>
          <p:cNvSpPr txBox="1">
            <a:spLocks noGrp="1"/>
          </p:cNvSpPr>
          <p:nvPr>
            <p:ph type="subTitle" idx="4"/>
          </p:nvPr>
        </p:nvSpPr>
        <p:spPr>
          <a:xfrm>
            <a:off x="5059664" y="3655733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47" name="Google Shape;447;p47"/>
          <p:cNvSpPr txBox="1">
            <a:spLocks noGrp="1"/>
          </p:cNvSpPr>
          <p:nvPr>
            <p:ph type="subTitle" idx="5"/>
          </p:nvPr>
        </p:nvSpPr>
        <p:spPr>
          <a:xfrm>
            <a:off x="8171200" y="4062067"/>
            <a:ext cx="21028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48" name="Google Shape;448;p47"/>
          <p:cNvSpPr txBox="1">
            <a:spLocks noGrp="1"/>
          </p:cNvSpPr>
          <p:nvPr>
            <p:ph type="subTitle" idx="6"/>
          </p:nvPr>
        </p:nvSpPr>
        <p:spPr>
          <a:xfrm>
            <a:off x="8171200" y="3655700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49" name="Google Shape;449;p47"/>
          <p:cNvSpPr txBox="1">
            <a:spLocks noGrp="1"/>
          </p:cNvSpPr>
          <p:nvPr>
            <p:ph type="title" idx="7" hasCustomPrompt="1"/>
          </p:nvPr>
        </p:nvSpPr>
        <p:spPr>
          <a:xfrm>
            <a:off x="1918016" y="1643667"/>
            <a:ext cx="2102800" cy="134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  <p:sp>
        <p:nvSpPr>
          <p:cNvPr id="450" name="Google Shape;450;p47"/>
          <p:cNvSpPr txBox="1">
            <a:spLocks noGrp="1"/>
          </p:cNvSpPr>
          <p:nvPr>
            <p:ph type="title" idx="8" hasCustomPrompt="1"/>
          </p:nvPr>
        </p:nvSpPr>
        <p:spPr>
          <a:xfrm>
            <a:off x="5059683" y="1643667"/>
            <a:ext cx="2102800" cy="134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  <p:sp>
        <p:nvSpPr>
          <p:cNvPr id="451" name="Google Shape;451;p47"/>
          <p:cNvSpPr txBox="1">
            <a:spLocks noGrp="1"/>
          </p:cNvSpPr>
          <p:nvPr>
            <p:ph type="title" idx="9" hasCustomPrompt="1"/>
          </p:nvPr>
        </p:nvSpPr>
        <p:spPr>
          <a:xfrm>
            <a:off x="8171216" y="1643667"/>
            <a:ext cx="2102800" cy="134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  <p:pic>
        <p:nvPicPr>
          <p:cNvPr id="452" name="Google Shape;452;p4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4409835" y="401"/>
            <a:ext cx="3372333" cy="1497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78389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8">
  <p:cSld name="Section header 8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Google Shape;454;p48"/>
          <p:cNvPicPr preferRelativeResize="0"/>
          <p:nvPr/>
        </p:nvPicPr>
        <p:blipFill rotWithShape="1">
          <a:blip r:embed="rId2">
            <a:alphaModFix/>
          </a:blip>
          <a:srcRect r="20420"/>
          <a:stretch/>
        </p:blipFill>
        <p:spPr>
          <a:xfrm>
            <a:off x="-29603" y="1"/>
            <a:ext cx="7801907" cy="5514668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48"/>
          <p:cNvSpPr txBox="1">
            <a:spLocks noGrp="1"/>
          </p:cNvSpPr>
          <p:nvPr>
            <p:ph type="title" hasCustomPrompt="1"/>
          </p:nvPr>
        </p:nvSpPr>
        <p:spPr>
          <a:xfrm flipH="1">
            <a:off x="8640833" y="2107733"/>
            <a:ext cx="2734800" cy="17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56" name="Google Shape;456;p48"/>
          <p:cNvSpPr txBox="1">
            <a:spLocks noGrp="1"/>
          </p:cNvSpPr>
          <p:nvPr>
            <p:ph type="ctrTitle" idx="2"/>
          </p:nvPr>
        </p:nvSpPr>
        <p:spPr>
          <a:xfrm flipH="1">
            <a:off x="2280833" y="3469167"/>
            <a:ext cx="9094800" cy="1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57" name="Google Shape;457;p48"/>
          <p:cNvSpPr txBox="1">
            <a:spLocks noGrp="1"/>
          </p:cNvSpPr>
          <p:nvPr>
            <p:ph type="subTitle" idx="1"/>
          </p:nvPr>
        </p:nvSpPr>
        <p:spPr>
          <a:xfrm>
            <a:off x="7231233" y="4858167"/>
            <a:ext cx="4144400" cy="7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90664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">
  <p:cSld name="Title and one column"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49"/>
          <p:cNvSpPr txBox="1">
            <a:spLocks noGrp="1"/>
          </p:cNvSpPr>
          <p:nvPr>
            <p:ph type="ctrTitle"/>
          </p:nvPr>
        </p:nvSpPr>
        <p:spPr>
          <a:xfrm>
            <a:off x="1886367" y="5252600"/>
            <a:ext cx="5190000" cy="102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60" name="Google Shape;460;p49"/>
          <p:cNvSpPr txBox="1">
            <a:spLocks noGrp="1"/>
          </p:cNvSpPr>
          <p:nvPr>
            <p:ph type="subTitle" idx="1"/>
          </p:nvPr>
        </p:nvSpPr>
        <p:spPr>
          <a:xfrm>
            <a:off x="1886365" y="4077167"/>
            <a:ext cx="3590800" cy="11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461" name="Google Shape;461;p4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-15" y="385"/>
            <a:ext cx="5981700" cy="346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49"/>
          <p:cNvPicPr preferRelativeResize="0"/>
          <p:nvPr/>
        </p:nvPicPr>
        <p:blipFill rotWithShape="1">
          <a:blip r:embed="rId3">
            <a:alphaModFix/>
          </a:blip>
          <a:srcRect r="10482" b="10201"/>
          <a:stretch/>
        </p:blipFill>
        <p:spPr>
          <a:xfrm>
            <a:off x="5904933" y="2877701"/>
            <a:ext cx="6287067" cy="3980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34163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Two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50"/>
          <p:cNvSpPr txBox="1">
            <a:spLocks noGrp="1"/>
          </p:cNvSpPr>
          <p:nvPr>
            <p:ph type="subTitle" idx="1"/>
          </p:nvPr>
        </p:nvSpPr>
        <p:spPr>
          <a:xfrm>
            <a:off x="1166111" y="3519520"/>
            <a:ext cx="26580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65" name="Google Shape;465;p50"/>
          <p:cNvSpPr txBox="1">
            <a:spLocks noGrp="1"/>
          </p:cNvSpPr>
          <p:nvPr>
            <p:ph type="subTitle" idx="2"/>
          </p:nvPr>
        </p:nvSpPr>
        <p:spPr>
          <a:xfrm>
            <a:off x="1166111" y="3133327"/>
            <a:ext cx="26580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66" name="Google Shape;466;p50"/>
          <p:cNvSpPr txBox="1">
            <a:spLocks noGrp="1"/>
          </p:cNvSpPr>
          <p:nvPr>
            <p:ph type="subTitle" idx="3"/>
          </p:nvPr>
        </p:nvSpPr>
        <p:spPr>
          <a:xfrm flipH="1">
            <a:off x="8367893" y="3519520"/>
            <a:ext cx="26580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67" name="Google Shape;467;p50"/>
          <p:cNvSpPr txBox="1">
            <a:spLocks noGrp="1"/>
          </p:cNvSpPr>
          <p:nvPr>
            <p:ph type="subTitle" idx="4"/>
          </p:nvPr>
        </p:nvSpPr>
        <p:spPr>
          <a:xfrm flipH="1">
            <a:off x="8367893" y="3133327"/>
            <a:ext cx="26580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3885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15152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right">
  <p:cSld name="Title and two columns right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51"/>
          <p:cNvSpPr txBox="1">
            <a:spLocks noGrp="1"/>
          </p:cNvSpPr>
          <p:nvPr>
            <p:ph type="subTitle" idx="1"/>
          </p:nvPr>
        </p:nvSpPr>
        <p:spPr>
          <a:xfrm flipH="1">
            <a:off x="4519867" y="4182501"/>
            <a:ext cx="2494800" cy="10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70" name="Google Shape;470;p51"/>
          <p:cNvSpPr txBox="1">
            <a:spLocks noGrp="1"/>
          </p:cNvSpPr>
          <p:nvPr>
            <p:ph type="subTitle" idx="2"/>
          </p:nvPr>
        </p:nvSpPr>
        <p:spPr>
          <a:xfrm flipH="1">
            <a:off x="4519867" y="3918233"/>
            <a:ext cx="2494800" cy="3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71" name="Google Shape;471;p51"/>
          <p:cNvSpPr txBox="1">
            <a:spLocks noGrp="1"/>
          </p:cNvSpPr>
          <p:nvPr>
            <p:ph type="subTitle" idx="3"/>
          </p:nvPr>
        </p:nvSpPr>
        <p:spPr>
          <a:xfrm flipH="1">
            <a:off x="8614933" y="4182501"/>
            <a:ext cx="2494800" cy="10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72" name="Google Shape;472;p51"/>
          <p:cNvSpPr txBox="1">
            <a:spLocks noGrp="1"/>
          </p:cNvSpPr>
          <p:nvPr>
            <p:ph type="subTitle" idx="4"/>
          </p:nvPr>
        </p:nvSpPr>
        <p:spPr>
          <a:xfrm flipH="1">
            <a:off x="8614933" y="3918233"/>
            <a:ext cx="2494800" cy="3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73" name="Google Shape;473;p51"/>
          <p:cNvSpPr txBox="1">
            <a:spLocks noGrp="1"/>
          </p:cNvSpPr>
          <p:nvPr>
            <p:ph type="ctrTitle"/>
          </p:nvPr>
        </p:nvSpPr>
        <p:spPr>
          <a:xfrm>
            <a:off x="4165800" y="5228500"/>
            <a:ext cx="7099600" cy="104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474" name="Google Shape;474;p5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0" y="-15"/>
            <a:ext cx="6527800" cy="519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63506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52"/>
          <p:cNvSpPr/>
          <p:nvPr/>
        </p:nvSpPr>
        <p:spPr>
          <a:xfrm>
            <a:off x="7536375" y="1715793"/>
            <a:ext cx="4144400" cy="4144400"/>
          </a:xfrm>
          <a:prstGeom prst="ellipse">
            <a:avLst/>
          </a:prstGeom>
          <a:solidFill>
            <a:srgbClr val="FFFFFF">
              <a:alpha val="80390"/>
            </a:srgbClr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645CA7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52"/>
          <p:cNvSpPr txBox="1">
            <a:spLocks noGrp="1"/>
          </p:cNvSpPr>
          <p:nvPr>
            <p:ph type="ctrTitle"/>
          </p:nvPr>
        </p:nvSpPr>
        <p:spPr>
          <a:xfrm flipH="1">
            <a:off x="7538000" y="2427500"/>
            <a:ext cx="4137600" cy="8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6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8" name="Google Shape;478;p52"/>
          <p:cNvSpPr txBox="1">
            <a:spLocks noGrp="1"/>
          </p:cNvSpPr>
          <p:nvPr>
            <p:ph type="subTitle" idx="1"/>
          </p:nvPr>
        </p:nvSpPr>
        <p:spPr>
          <a:xfrm flipH="1">
            <a:off x="7679900" y="3669900"/>
            <a:ext cx="3854000" cy="8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9" name="Google Shape;479;p52"/>
          <p:cNvSpPr txBox="1"/>
          <p:nvPr/>
        </p:nvSpPr>
        <p:spPr>
          <a:xfrm>
            <a:off x="3457200" y="703967"/>
            <a:ext cx="5277600" cy="6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333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Zilla Slab Light"/>
                <a:ea typeface="Zilla Slab Light"/>
                <a:cs typeface="Zilla Slab Light"/>
                <a:sym typeface="Zilla Slab Light"/>
              </a:rPr>
              <a:t>CREDITS: This presentation template was created by </a:t>
            </a:r>
            <a:r>
              <a:rPr kumimoji="0" lang="en" sz="1333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noFill/>
                </a:uFill>
                <a:latin typeface="Zilla Slab"/>
                <a:ea typeface="Zilla Slab"/>
                <a:cs typeface="Zilla Slab"/>
                <a:sym typeface="Zilla Slab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kumimoji="0" lang="en" sz="1333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Zilla Slab Light"/>
                <a:ea typeface="Zilla Slab Light"/>
                <a:cs typeface="Zilla Slab Light"/>
                <a:sym typeface="Zilla Slab Light"/>
              </a:rPr>
              <a:t>, including icons by </a:t>
            </a:r>
            <a:r>
              <a:rPr kumimoji="0" lang="en" sz="1333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noFill/>
                </a:uFill>
                <a:latin typeface="Zilla Slab"/>
                <a:ea typeface="Zilla Slab"/>
                <a:cs typeface="Zilla Slab"/>
                <a:sym typeface="Zilla Slab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kumimoji="0" lang="en" sz="1333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Zilla Slab Light"/>
                <a:ea typeface="Zilla Slab Light"/>
                <a:cs typeface="Zilla Slab Light"/>
                <a:sym typeface="Zilla Slab Light"/>
              </a:rPr>
              <a:t>, and infographics &amp; images by </a:t>
            </a:r>
            <a:r>
              <a:rPr kumimoji="0" lang="en" sz="1333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noFill/>
                </a:uFill>
                <a:latin typeface="Zilla Slab"/>
                <a:ea typeface="Zilla Slab"/>
                <a:cs typeface="Zilla Slab"/>
                <a:sym typeface="Zilla Slab"/>
                <a:hlinkClick r:id="rId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kumimoji="0" sz="1333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Zilla Slab"/>
              <a:ea typeface="Zilla Slab"/>
              <a:cs typeface="Zilla Slab"/>
              <a:sym typeface="Zilla Slab"/>
            </a:endParaRPr>
          </a:p>
        </p:txBody>
      </p:sp>
    </p:spTree>
    <p:extLst>
      <p:ext uri="{BB962C8B-B14F-4D97-AF65-F5344CB8AC3E}">
        <p14:creationId xmlns:p14="http://schemas.microsoft.com/office/powerpoint/2010/main" val="375950929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pos="5306">
          <p15:clr>
            <a:srgbClr val="FA7B17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5">
  <p:cSld name="Title and two columns 5"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53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82" name="Google Shape;482;p53"/>
          <p:cNvSpPr txBox="1">
            <a:spLocks noGrp="1"/>
          </p:cNvSpPr>
          <p:nvPr>
            <p:ph type="subTitle" idx="1"/>
          </p:nvPr>
        </p:nvSpPr>
        <p:spPr>
          <a:xfrm flipH="1">
            <a:off x="1547896" y="2175229"/>
            <a:ext cx="3964000" cy="13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 sz="13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 sz="1467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 sz="1467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 sz="1467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 sz="1467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 sz="1467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 sz="1467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 sz="1467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 sz="1467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3" name="Google Shape;483;p53"/>
          <p:cNvSpPr txBox="1">
            <a:spLocks noGrp="1"/>
          </p:cNvSpPr>
          <p:nvPr>
            <p:ph type="subTitle" idx="2"/>
          </p:nvPr>
        </p:nvSpPr>
        <p:spPr>
          <a:xfrm flipH="1">
            <a:off x="1547883" y="1562467"/>
            <a:ext cx="3964000" cy="57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13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84" name="Google Shape;484;p53"/>
          <p:cNvSpPr txBox="1">
            <a:spLocks noGrp="1"/>
          </p:cNvSpPr>
          <p:nvPr>
            <p:ph type="subTitle" idx="3"/>
          </p:nvPr>
        </p:nvSpPr>
        <p:spPr>
          <a:xfrm flipH="1">
            <a:off x="6708096" y="2175229"/>
            <a:ext cx="3964000" cy="13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 sz="13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 sz="1467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 sz="1467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 sz="1467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 sz="1467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 sz="1467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 sz="1467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 sz="1467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 sz="1467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5" name="Google Shape;485;p53"/>
          <p:cNvSpPr txBox="1">
            <a:spLocks noGrp="1"/>
          </p:cNvSpPr>
          <p:nvPr>
            <p:ph type="subTitle" idx="4"/>
          </p:nvPr>
        </p:nvSpPr>
        <p:spPr>
          <a:xfrm flipH="1">
            <a:off x="6708083" y="1562467"/>
            <a:ext cx="3964000" cy="57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13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74959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86865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lt2"/>
        </a:solidFill>
        <a:effectLst/>
      </p:bgPr>
    </p:bg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15857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4852" y="2010646"/>
            <a:ext cx="235" cy="22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" name="Google Shape;10;p2"/>
          <p:cNvSpPr/>
          <p:nvPr/>
        </p:nvSpPr>
        <p:spPr>
          <a:xfrm>
            <a:off x="24852" y="3225478"/>
            <a:ext cx="235" cy="22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 flipH="1">
            <a:off x="4708833" y="4159667"/>
            <a:ext cx="6742400" cy="134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9000"/>
              <a:buFont typeface="Englebert"/>
              <a:buNone/>
              <a:defRPr sz="120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 flipH="1">
            <a:off x="7061633" y="5029767"/>
            <a:ext cx="4389600" cy="7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97788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/>
          <p:cNvSpPr txBox="1">
            <a:spLocks noGrp="1"/>
          </p:cNvSpPr>
          <p:nvPr>
            <p:ph type="title" hasCustomPrompt="1"/>
          </p:nvPr>
        </p:nvSpPr>
        <p:spPr>
          <a:xfrm>
            <a:off x="812569" y="2057667"/>
            <a:ext cx="2734800" cy="17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 idx="2"/>
          </p:nvPr>
        </p:nvSpPr>
        <p:spPr>
          <a:xfrm>
            <a:off x="812567" y="3469167"/>
            <a:ext cx="9094800" cy="1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 flipH="1">
            <a:off x="812567" y="4866245"/>
            <a:ext cx="4144400" cy="7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9562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4"/>
          <p:cNvPicPr preferRelativeResize="0"/>
          <p:nvPr/>
        </p:nvPicPr>
        <p:blipFill rotWithShape="1">
          <a:blip r:embed="rId2">
            <a:alphaModFix/>
          </a:blip>
          <a:srcRect l="60718" b="38141"/>
          <a:stretch/>
        </p:blipFill>
        <p:spPr>
          <a:xfrm>
            <a:off x="9702167" y="-3"/>
            <a:ext cx="2489840" cy="2205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4"/>
          <p:cNvPicPr preferRelativeResize="0"/>
          <p:nvPr/>
        </p:nvPicPr>
        <p:blipFill rotWithShape="1">
          <a:blip r:embed="rId2">
            <a:alphaModFix/>
          </a:blip>
          <a:srcRect l="60718" b="38141"/>
          <a:stretch/>
        </p:blipFill>
        <p:spPr>
          <a:xfrm rot="-5400000" flipH="1">
            <a:off x="-142200" y="4510364"/>
            <a:ext cx="2489840" cy="220546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"/>
          <p:cNvSpPr txBox="1">
            <a:spLocks noGrp="1"/>
          </p:cNvSpPr>
          <p:nvPr>
            <p:ph type="subTitle" idx="1"/>
          </p:nvPr>
        </p:nvSpPr>
        <p:spPr>
          <a:xfrm>
            <a:off x="3598800" y="1062700"/>
            <a:ext cx="4994400" cy="15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31756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subTitle" idx="1"/>
          </p:nvPr>
        </p:nvSpPr>
        <p:spPr>
          <a:xfrm flipH="1">
            <a:off x="1548000" y="1029900"/>
            <a:ext cx="5412800" cy="38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6F2E9"/>
              </a:buClr>
              <a:buSzPts val="1400"/>
              <a:buChar char="●"/>
              <a:defRPr sz="1333">
                <a:solidFill>
                  <a:srgbClr val="F6F2E9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○"/>
              <a:defRPr sz="1867">
                <a:solidFill>
                  <a:srgbClr val="F6F2E9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■"/>
              <a:defRPr sz="1867">
                <a:solidFill>
                  <a:srgbClr val="F6F2E9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●"/>
              <a:defRPr sz="1867">
                <a:solidFill>
                  <a:srgbClr val="F6F2E9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○"/>
              <a:defRPr sz="1867">
                <a:solidFill>
                  <a:srgbClr val="F6F2E9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■"/>
              <a:defRPr sz="1867">
                <a:solidFill>
                  <a:srgbClr val="F6F2E9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●"/>
              <a:defRPr sz="1867">
                <a:solidFill>
                  <a:srgbClr val="F6F2E9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○"/>
              <a:defRPr sz="1867">
                <a:solidFill>
                  <a:srgbClr val="F6F2E9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■"/>
              <a:defRPr sz="1867">
                <a:solidFill>
                  <a:srgbClr val="F6F2E9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2"/>
          </p:nvPr>
        </p:nvSpPr>
        <p:spPr>
          <a:xfrm flipH="1">
            <a:off x="6708100" y="2139231"/>
            <a:ext cx="4733600" cy="34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6F2E9"/>
              </a:buClr>
              <a:buSzPts val="1400"/>
              <a:buChar char="●"/>
              <a:defRPr sz="1333">
                <a:solidFill>
                  <a:srgbClr val="F6F2E9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○"/>
              <a:defRPr sz="1867">
                <a:solidFill>
                  <a:srgbClr val="F6F2E9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■"/>
              <a:defRPr sz="1867">
                <a:solidFill>
                  <a:srgbClr val="F6F2E9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●"/>
              <a:defRPr sz="1867">
                <a:solidFill>
                  <a:srgbClr val="F6F2E9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○"/>
              <a:defRPr sz="1867">
                <a:solidFill>
                  <a:srgbClr val="F6F2E9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■"/>
              <a:defRPr sz="1867">
                <a:solidFill>
                  <a:srgbClr val="F6F2E9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●"/>
              <a:defRPr sz="1867">
                <a:solidFill>
                  <a:srgbClr val="F6F2E9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○"/>
              <a:defRPr sz="1867">
                <a:solidFill>
                  <a:srgbClr val="F6F2E9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■"/>
              <a:defRPr sz="1867">
                <a:solidFill>
                  <a:srgbClr val="F6F2E9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846777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8594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-15" y="385"/>
            <a:ext cx="5981700" cy="346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8216885" y="4305285"/>
            <a:ext cx="3975100" cy="25527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7"/>
          <p:cNvSpPr txBox="1">
            <a:spLocks noGrp="1"/>
          </p:cNvSpPr>
          <p:nvPr>
            <p:ph type="ctrTitle"/>
          </p:nvPr>
        </p:nvSpPr>
        <p:spPr>
          <a:xfrm>
            <a:off x="6911467" y="4690067"/>
            <a:ext cx="4463600" cy="158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1"/>
          </p:nvPr>
        </p:nvSpPr>
        <p:spPr>
          <a:xfrm>
            <a:off x="6911600" y="1358033"/>
            <a:ext cx="4463600" cy="25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600"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600"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600"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600"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600"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600"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600"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6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55180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-15" y="385"/>
            <a:ext cx="5981700" cy="346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8216885" y="4305285"/>
            <a:ext cx="3975100" cy="25527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7"/>
          <p:cNvSpPr txBox="1">
            <a:spLocks noGrp="1"/>
          </p:cNvSpPr>
          <p:nvPr>
            <p:ph type="ctrTitle"/>
          </p:nvPr>
        </p:nvSpPr>
        <p:spPr>
          <a:xfrm>
            <a:off x="6911467" y="4690067"/>
            <a:ext cx="4463600" cy="158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1"/>
          </p:nvPr>
        </p:nvSpPr>
        <p:spPr>
          <a:xfrm>
            <a:off x="6911600" y="1358033"/>
            <a:ext cx="4463600" cy="25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600"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600"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600"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600"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600"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600"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600"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6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13317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oogle Shape;35;p8"/>
          <p:cNvGrpSpPr/>
          <p:nvPr/>
        </p:nvGrpSpPr>
        <p:grpSpPr>
          <a:xfrm>
            <a:off x="3499738" y="956837"/>
            <a:ext cx="5192511" cy="5192511"/>
            <a:chOff x="1620827" y="1344966"/>
            <a:chExt cx="2272500" cy="2272500"/>
          </a:xfrm>
        </p:grpSpPr>
        <p:sp>
          <p:nvSpPr>
            <p:cNvPr id="36" name="Google Shape;36;p8"/>
            <p:cNvSpPr/>
            <p:nvPr/>
          </p:nvSpPr>
          <p:spPr>
            <a:xfrm flipH="1">
              <a:off x="2918248" y="2243766"/>
              <a:ext cx="585697" cy="522996"/>
            </a:xfrm>
            <a:custGeom>
              <a:avLst/>
              <a:gdLst/>
              <a:ahLst/>
              <a:cxnLst/>
              <a:rect l="l" t="t" r="r" b="b"/>
              <a:pathLst>
                <a:path w="10051" h="8975" extrusionOk="0">
                  <a:moveTo>
                    <a:pt x="7828" y="0"/>
                  </a:moveTo>
                  <a:cubicBezTo>
                    <a:pt x="7828" y="0"/>
                    <a:pt x="1066" y="3591"/>
                    <a:pt x="533" y="4635"/>
                  </a:cubicBezTo>
                  <a:cubicBezTo>
                    <a:pt x="1" y="5677"/>
                    <a:pt x="325" y="8254"/>
                    <a:pt x="1162" y="8940"/>
                  </a:cubicBezTo>
                  <a:cubicBezTo>
                    <a:pt x="1190" y="8963"/>
                    <a:pt x="1228" y="8975"/>
                    <a:pt x="1273" y="8975"/>
                  </a:cubicBezTo>
                  <a:cubicBezTo>
                    <a:pt x="2541" y="8975"/>
                    <a:pt x="10051" y="0"/>
                    <a:pt x="10051" y="0"/>
                  </a:cubicBezTo>
                  <a:close/>
                </a:path>
              </a:pathLst>
            </a:custGeom>
            <a:solidFill>
              <a:srgbClr val="DB83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37;p8"/>
            <p:cNvSpPr/>
            <p:nvPr/>
          </p:nvSpPr>
          <p:spPr>
            <a:xfrm flipH="1">
              <a:off x="2868309" y="2600685"/>
              <a:ext cx="176099" cy="721122"/>
            </a:xfrm>
            <a:custGeom>
              <a:avLst/>
              <a:gdLst/>
              <a:ahLst/>
              <a:cxnLst/>
              <a:rect l="l" t="t" r="r" b="b"/>
              <a:pathLst>
                <a:path w="3022" h="12375" extrusionOk="0">
                  <a:moveTo>
                    <a:pt x="1146" y="0"/>
                  </a:moveTo>
                  <a:cubicBezTo>
                    <a:pt x="932" y="0"/>
                    <a:pt x="717" y="633"/>
                    <a:pt x="823" y="1272"/>
                  </a:cubicBezTo>
                  <a:cubicBezTo>
                    <a:pt x="963" y="2102"/>
                    <a:pt x="0" y="4014"/>
                    <a:pt x="331" y="4453"/>
                  </a:cubicBezTo>
                  <a:cubicBezTo>
                    <a:pt x="796" y="5068"/>
                    <a:pt x="441" y="5529"/>
                    <a:pt x="847" y="6174"/>
                  </a:cubicBezTo>
                  <a:cubicBezTo>
                    <a:pt x="1250" y="6820"/>
                    <a:pt x="1916" y="9427"/>
                    <a:pt x="577" y="9588"/>
                  </a:cubicBezTo>
                  <a:cubicBezTo>
                    <a:pt x="577" y="9588"/>
                    <a:pt x="451" y="11875"/>
                    <a:pt x="1417" y="12309"/>
                  </a:cubicBezTo>
                  <a:cubicBezTo>
                    <a:pt x="1519" y="12354"/>
                    <a:pt x="1618" y="12375"/>
                    <a:pt x="1713" y="12375"/>
                  </a:cubicBezTo>
                  <a:cubicBezTo>
                    <a:pt x="2512" y="12375"/>
                    <a:pt x="3022" y="10926"/>
                    <a:pt x="3022" y="10926"/>
                  </a:cubicBezTo>
                  <a:cubicBezTo>
                    <a:pt x="3022" y="10926"/>
                    <a:pt x="2356" y="8243"/>
                    <a:pt x="1913" y="6711"/>
                  </a:cubicBezTo>
                  <a:cubicBezTo>
                    <a:pt x="1059" y="3764"/>
                    <a:pt x="1513" y="398"/>
                    <a:pt x="1270" y="78"/>
                  </a:cubicBezTo>
                  <a:cubicBezTo>
                    <a:pt x="1231" y="25"/>
                    <a:pt x="1188" y="0"/>
                    <a:pt x="1146" y="0"/>
                  </a:cubicBezTo>
                  <a:close/>
                </a:path>
              </a:pathLst>
            </a:custGeom>
            <a:solidFill>
              <a:srgbClr val="DB83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38;p8"/>
            <p:cNvSpPr/>
            <p:nvPr/>
          </p:nvSpPr>
          <p:spPr>
            <a:xfrm flipH="1">
              <a:off x="2919239" y="2236191"/>
              <a:ext cx="755736" cy="1073263"/>
            </a:xfrm>
            <a:custGeom>
              <a:avLst/>
              <a:gdLst/>
              <a:ahLst/>
              <a:cxnLst/>
              <a:rect l="l" t="t" r="r" b="b"/>
              <a:pathLst>
                <a:path w="12969" h="18418" extrusionOk="0">
                  <a:moveTo>
                    <a:pt x="12969" y="1"/>
                  </a:moveTo>
                  <a:cubicBezTo>
                    <a:pt x="12968" y="1"/>
                    <a:pt x="9118" y="1451"/>
                    <a:pt x="4561" y="5162"/>
                  </a:cubicBezTo>
                  <a:cubicBezTo>
                    <a:pt x="0" y="8869"/>
                    <a:pt x="1656" y="17007"/>
                    <a:pt x="3210" y="18256"/>
                  </a:cubicBezTo>
                  <a:cubicBezTo>
                    <a:pt x="3347" y="18367"/>
                    <a:pt x="3485" y="18418"/>
                    <a:pt x="3623" y="18418"/>
                  </a:cubicBezTo>
                  <a:cubicBezTo>
                    <a:pt x="5037" y="18418"/>
                    <a:pt x="6367" y="13057"/>
                    <a:pt x="6367" y="13057"/>
                  </a:cubicBezTo>
                  <a:lnTo>
                    <a:pt x="6367" y="13057"/>
                  </a:lnTo>
                  <a:cubicBezTo>
                    <a:pt x="6367" y="13057"/>
                    <a:pt x="6218" y="13089"/>
                    <a:pt x="6004" y="13089"/>
                  </a:cubicBezTo>
                  <a:cubicBezTo>
                    <a:pt x="5261" y="13089"/>
                    <a:pt x="3731" y="12703"/>
                    <a:pt x="4875" y="9251"/>
                  </a:cubicBezTo>
                  <a:cubicBezTo>
                    <a:pt x="6350" y="4803"/>
                    <a:pt x="12968" y="1"/>
                    <a:pt x="12969" y="1"/>
                  </a:cubicBezTo>
                  <a:close/>
                </a:path>
              </a:pathLst>
            </a:custGeom>
            <a:solidFill>
              <a:srgbClr val="DB83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39;p8"/>
            <p:cNvSpPr/>
            <p:nvPr/>
          </p:nvSpPr>
          <p:spPr>
            <a:xfrm flipH="1">
              <a:off x="2927805" y="2101524"/>
              <a:ext cx="133910" cy="97140"/>
            </a:xfrm>
            <a:custGeom>
              <a:avLst/>
              <a:gdLst/>
              <a:ahLst/>
              <a:cxnLst/>
              <a:rect l="l" t="t" r="r" b="b"/>
              <a:pathLst>
                <a:path w="2298" h="1667" extrusionOk="0">
                  <a:moveTo>
                    <a:pt x="946" y="0"/>
                  </a:moveTo>
                  <a:cubicBezTo>
                    <a:pt x="817" y="0"/>
                    <a:pt x="690" y="21"/>
                    <a:pt x="578" y="62"/>
                  </a:cubicBezTo>
                  <a:cubicBezTo>
                    <a:pt x="407" y="127"/>
                    <a:pt x="260" y="239"/>
                    <a:pt x="161" y="399"/>
                  </a:cubicBezTo>
                  <a:cubicBezTo>
                    <a:pt x="59" y="560"/>
                    <a:pt x="1" y="771"/>
                    <a:pt x="1" y="1031"/>
                  </a:cubicBezTo>
                  <a:lnTo>
                    <a:pt x="69" y="1031"/>
                  </a:lnTo>
                  <a:cubicBezTo>
                    <a:pt x="69" y="864"/>
                    <a:pt x="93" y="721"/>
                    <a:pt x="137" y="601"/>
                  </a:cubicBezTo>
                  <a:cubicBezTo>
                    <a:pt x="202" y="420"/>
                    <a:pt x="315" y="287"/>
                    <a:pt x="451" y="198"/>
                  </a:cubicBezTo>
                  <a:cubicBezTo>
                    <a:pt x="591" y="113"/>
                    <a:pt x="762" y="68"/>
                    <a:pt x="946" y="68"/>
                  </a:cubicBezTo>
                  <a:cubicBezTo>
                    <a:pt x="1144" y="68"/>
                    <a:pt x="1359" y="116"/>
                    <a:pt x="1570" y="215"/>
                  </a:cubicBezTo>
                  <a:cubicBezTo>
                    <a:pt x="1761" y="303"/>
                    <a:pt x="1946" y="428"/>
                    <a:pt x="2119" y="588"/>
                  </a:cubicBezTo>
                  <a:lnTo>
                    <a:pt x="2119" y="588"/>
                  </a:lnTo>
                  <a:cubicBezTo>
                    <a:pt x="2096" y="588"/>
                    <a:pt x="2070" y="587"/>
                    <a:pt x="2042" y="587"/>
                  </a:cubicBezTo>
                  <a:cubicBezTo>
                    <a:pt x="1960" y="587"/>
                    <a:pt x="1854" y="594"/>
                    <a:pt x="1745" y="608"/>
                  </a:cubicBezTo>
                  <a:cubicBezTo>
                    <a:pt x="1581" y="628"/>
                    <a:pt x="1403" y="669"/>
                    <a:pt x="1260" y="758"/>
                  </a:cubicBezTo>
                  <a:cubicBezTo>
                    <a:pt x="1192" y="803"/>
                    <a:pt x="1131" y="861"/>
                    <a:pt x="1086" y="932"/>
                  </a:cubicBezTo>
                  <a:cubicBezTo>
                    <a:pt x="1042" y="1004"/>
                    <a:pt x="1017" y="1089"/>
                    <a:pt x="1017" y="1188"/>
                  </a:cubicBezTo>
                  <a:lnTo>
                    <a:pt x="1017" y="1215"/>
                  </a:lnTo>
                  <a:cubicBezTo>
                    <a:pt x="1022" y="1304"/>
                    <a:pt x="1038" y="1376"/>
                    <a:pt x="1063" y="1434"/>
                  </a:cubicBezTo>
                  <a:cubicBezTo>
                    <a:pt x="1083" y="1478"/>
                    <a:pt x="1107" y="1516"/>
                    <a:pt x="1134" y="1546"/>
                  </a:cubicBezTo>
                  <a:cubicBezTo>
                    <a:pt x="1178" y="1591"/>
                    <a:pt x="1230" y="1622"/>
                    <a:pt x="1284" y="1642"/>
                  </a:cubicBezTo>
                  <a:cubicBezTo>
                    <a:pt x="1339" y="1659"/>
                    <a:pt x="1400" y="1666"/>
                    <a:pt x="1458" y="1666"/>
                  </a:cubicBezTo>
                  <a:cubicBezTo>
                    <a:pt x="1564" y="1666"/>
                    <a:pt x="1670" y="1642"/>
                    <a:pt x="1752" y="1619"/>
                  </a:cubicBezTo>
                  <a:cubicBezTo>
                    <a:pt x="1830" y="1595"/>
                    <a:pt x="1882" y="1570"/>
                    <a:pt x="1885" y="1570"/>
                  </a:cubicBezTo>
                  <a:lnTo>
                    <a:pt x="1854" y="1509"/>
                  </a:lnTo>
                  <a:cubicBezTo>
                    <a:pt x="1851" y="1509"/>
                    <a:pt x="1796" y="1533"/>
                    <a:pt x="1725" y="1557"/>
                  </a:cubicBezTo>
                  <a:cubicBezTo>
                    <a:pt x="1649" y="1578"/>
                    <a:pt x="1550" y="1598"/>
                    <a:pt x="1458" y="1598"/>
                  </a:cubicBezTo>
                  <a:cubicBezTo>
                    <a:pt x="1411" y="1598"/>
                    <a:pt x="1366" y="1595"/>
                    <a:pt x="1321" y="1581"/>
                  </a:cubicBezTo>
                  <a:cubicBezTo>
                    <a:pt x="1291" y="1574"/>
                    <a:pt x="1260" y="1560"/>
                    <a:pt x="1233" y="1543"/>
                  </a:cubicBezTo>
                  <a:cubicBezTo>
                    <a:pt x="1195" y="1516"/>
                    <a:pt x="1161" y="1478"/>
                    <a:pt x="1134" y="1427"/>
                  </a:cubicBezTo>
                  <a:cubicBezTo>
                    <a:pt x="1107" y="1373"/>
                    <a:pt x="1090" y="1304"/>
                    <a:pt x="1086" y="1215"/>
                  </a:cubicBezTo>
                  <a:lnTo>
                    <a:pt x="1086" y="1188"/>
                  </a:lnTo>
                  <a:cubicBezTo>
                    <a:pt x="1086" y="1130"/>
                    <a:pt x="1096" y="1079"/>
                    <a:pt x="1113" y="1031"/>
                  </a:cubicBezTo>
                  <a:cubicBezTo>
                    <a:pt x="1144" y="952"/>
                    <a:pt x="1195" y="888"/>
                    <a:pt x="1267" y="837"/>
                  </a:cubicBezTo>
                  <a:cubicBezTo>
                    <a:pt x="1373" y="762"/>
                    <a:pt x="1513" y="717"/>
                    <a:pt x="1652" y="689"/>
                  </a:cubicBezTo>
                  <a:cubicBezTo>
                    <a:pt x="1796" y="662"/>
                    <a:pt x="1936" y="656"/>
                    <a:pt x="2042" y="656"/>
                  </a:cubicBezTo>
                  <a:cubicBezTo>
                    <a:pt x="2090" y="656"/>
                    <a:pt x="2131" y="659"/>
                    <a:pt x="2161" y="659"/>
                  </a:cubicBezTo>
                  <a:cubicBezTo>
                    <a:pt x="2175" y="662"/>
                    <a:pt x="2185" y="662"/>
                    <a:pt x="2196" y="662"/>
                  </a:cubicBezTo>
                  <a:lnTo>
                    <a:pt x="2205" y="662"/>
                  </a:lnTo>
                  <a:lnTo>
                    <a:pt x="2298" y="673"/>
                  </a:lnTo>
                  <a:lnTo>
                    <a:pt x="2233" y="604"/>
                  </a:lnTo>
                  <a:cubicBezTo>
                    <a:pt x="2038" y="407"/>
                    <a:pt x="1820" y="256"/>
                    <a:pt x="1602" y="154"/>
                  </a:cubicBezTo>
                  <a:cubicBezTo>
                    <a:pt x="1380" y="51"/>
                    <a:pt x="1154" y="0"/>
                    <a:pt x="946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40;p8"/>
            <p:cNvSpPr/>
            <p:nvPr/>
          </p:nvSpPr>
          <p:spPr>
            <a:xfrm flipH="1">
              <a:off x="2457138" y="2062015"/>
              <a:ext cx="91546" cy="41548"/>
            </a:xfrm>
            <a:custGeom>
              <a:avLst/>
              <a:gdLst/>
              <a:ahLst/>
              <a:cxnLst/>
              <a:rect l="l" t="t" r="r" b="b"/>
              <a:pathLst>
                <a:path w="1571" h="713" extrusionOk="0">
                  <a:moveTo>
                    <a:pt x="7" y="0"/>
                  </a:moveTo>
                  <a:cubicBezTo>
                    <a:pt x="6" y="0"/>
                    <a:pt x="4" y="1"/>
                    <a:pt x="4" y="3"/>
                  </a:cubicBezTo>
                  <a:cubicBezTo>
                    <a:pt x="1" y="6"/>
                    <a:pt x="1" y="9"/>
                    <a:pt x="4" y="12"/>
                  </a:cubicBezTo>
                  <a:cubicBezTo>
                    <a:pt x="4" y="12"/>
                    <a:pt x="7" y="16"/>
                    <a:pt x="14" y="23"/>
                  </a:cubicBezTo>
                  <a:cubicBezTo>
                    <a:pt x="89" y="118"/>
                    <a:pt x="513" y="712"/>
                    <a:pt x="1195" y="712"/>
                  </a:cubicBezTo>
                  <a:cubicBezTo>
                    <a:pt x="1311" y="712"/>
                    <a:pt x="1434" y="696"/>
                    <a:pt x="1567" y="658"/>
                  </a:cubicBezTo>
                  <a:cubicBezTo>
                    <a:pt x="1570" y="655"/>
                    <a:pt x="1570" y="651"/>
                    <a:pt x="1570" y="647"/>
                  </a:cubicBezTo>
                  <a:cubicBezTo>
                    <a:pt x="1570" y="644"/>
                    <a:pt x="1567" y="644"/>
                    <a:pt x="1564" y="644"/>
                  </a:cubicBezTo>
                  <a:cubicBezTo>
                    <a:pt x="1434" y="685"/>
                    <a:pt x="1311" y="702"/>
                    <a:pt x="1195" y="702"/>
                  </a:cubicBezTo>
                  <a:cubicBezTo>
                    <a:pt x="836" y="702"/>
                    <a:pt x="546" y="532"/>
                    <a:pt x="345" y="361"/>
                  </a:cubicBezTo>
                  <a:cubicBezTo>
                    <a:pt x="242" y="275"/>
                    <a:pt x="164" y="190"/>
                    <a:pt x="110" y="122"/>
                  </a:cubicBezTo>
                  <a:cubicBezTo>
                    <a:pt x="83" y="91"/>
                    <a:pt x="58" y="61"/>
                    <a:pt x="42" y="40"/>
                  </a:cubicBezTo>
                  <a:cubicBezTo>
                    <a:pt x="34" y="30"/>
                    <a:pt x="28" y="23"/>
                    <a:pt x="24" y="16"/>
                  </a:cubicBezTo>
                  <a:cubicBezTo>
                    <a:pt x="17" y="9"/>
                    <a:pt x="14" y="6"/>
                    <a:pt x="10" y="3"/>
                  </a:cubicBezTo>
                  <a:cubicBezTo>
                    <a:pt x="10" y="1"/>
                    <a:pt x="9" y="0"/>
                    <a:pt x="7" y="0"/>
                  </a:cubicBezTo>
                  <a:close/>
                </a:path>
              </a:pathLst>
            </a:custGeom>
            <a:solidFill>
              <a:srgbClr val="B26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41;p8"/>
            <p:cNvSpPr/>
            <p:nvPr/>
          </p:nvSpPr>
          <p:spPr>
            <a:xfrm flipH="1">
              <a:off x="2122363" y="1817679"/>
              <a:ext cx="74822" cy="223592"/>
            </a:xfrm>
            <a:custGeom>
              <a:avLst/>
              <a:gdLst/>
              <a:ahLst/>
              <a:cxnLst/>
              <a:rect l="l" t="t" r="r" b="b"/>
              <a:pathLst>
                <a:path w="1284" h="3837" extrusionOk="0">
                  <a:moveTo>
                    <a:pt x="584" y="2294"/>
                  </a:moveTo>
                  <a:cubicBezTo>
                    <a:pt x="608" y="2294"/>
                    <a:pt x="608" y="2332"/>
                    <a:pt x="584" y="2332"/>
                  </a:cubicBezTo>
                  <a:cubicBezTo>
                    <a:pt x="556" y="2332"/>
                    <a:pt x="556" y="2294"/>
                    <a:pt x="584" y="2294"/>
                  </a:cubicBezTo>
                  <a:close/>
                  <a:moveTo>
                    <a:pt x="345" y="0"/>
                  </a:moveTo>
                  <a:lnTo>
                    <a:pt x="345" y="0"/>
                  </a:lnTo>
                  <a:cubicBezTo>
                    <a:pt x="362" y="194"/>
                    <a:pt x="372" y="386"/>
                    <a:pt x="379" y="574"/>
                  </a:cubicBezTo>
                  <a:cubicBezTo>
                    <a:pt x="433" y="659"/>
                    <a:pt x="471" y="751"/>
                    <a:pt x="498" y="850"/>
                  </a:cubicBezTo>
                  <a:cubicBezTo>
                    <a:pt x="577" y="1123"/>
                    <a:pt x="577" y="1413"/>
                    <a:pt x="560" y="1697"/>
                  </a:cubicBezTo>
                  <a:cubicBezTo>
                    <a:pt x="560" y="1707"/>
                    <a:pt x="550" y="1714"/>
                    <a:pt x="543" y="1714"/>
                  </a:cubicBezTo>
                  <a:cubicBezTo>
                    <a:pt x="533" y="1714"/>
                    <a:pt x="523" y="1707"/>
                    <a:pt x="523" y="1697"/>
                  </a:cubicBezTo>
                  <a:cubicBezTo>
                    <a:pt x="539" y="1427"/>
                    <a:pt x="539" y="1154"/>
                    <a:pt x="471" y="895"/>
                  </a:cubicBezTo>
                  <a:cubicBezTo>
                    <a:pt x="451" y="809"/>
                    <a:pt x="420" y="724"/>
                    <a:pt x="379" y="649"/>
                  </a:cubicBezTo>
                  <a:lnTo>
                    <a:pt x="379" y="649"/>
                  </a:lnTo>
                  <a:cubicBezTo>
                    <a:pt x="396" y="2137"/>
                    <a:pt x="0" y="3345"/>
                    <a:pt x="0" y="3345"/>
                  </a:cubicBezTo>
                  <a:cubicBezTo>
                    <a:pt x="208" y="3397"/>
                    <a:pt x="369" y="3570"/>
                    <a:pt x="488" y="3837"/>
                  </a:cubicBezTo>
                  <a:cubicBezTo>
                    <a:pt x="580" y="3762"/>
                    <a:pt x="659" y="3676"/>
                    <a:pt x="731" y="3588"/>
                  </a:cubicBezTo>
                  <a:cubicBezTo>
                    <a:pt x="1171" y="2932"/>
                    <a:pt x="1191" y="2055"/>
                    <a:pt x="1191" y="1905"/>
                  </a:cubicBezTo>
                  <a:cubicBezTo>
                    <a:pt x="1191" y="1676"/>
                    <a:pt x="1205" y="1431"/>
                    <a:pt x="1222" y="1195"/>
                  </a:cubicBezTo>
                  <a:cubicBezTo>
                    <a:pt x="1249" y="741"/>
                    <a:pt x="1284" y="174"/>
                    <a:pt x="1154" y="17"/>
                  </a:cubicBezTo>
                  <a:lnTo>
                    <a:pt x="1137" y="17"/>
                  </a:lnTo>
                  <a:cubicBezTo>
                    <a:pt x="990" y="17"/>
                    <a:pt x="703" y="10"/>
                    <a:pt x="345" y="0"/>
                  </a:cubicBezTo>
                  <a:close/>
                </a:path>
              </a:pathLst>
            </a:custGeom>
            <a:solidFill>
              <a:srgbClr val="D1DB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42;p8"/>
            <p:cNvSpPr/>
            <p:nvPr/>
          </p:nvSpPr>
          <p:spPr>
            <a:xfrm flipH="1">
              <a:off x="2168689" y="2004034"/>
              <a:ext cx="171146" cy="58331"/>
            </a:xfrm>
            <a:custGeom>
              <a:avLst/>
              <a:gdLst/>
              <a:ahLst/>
              <a:cxnLst/>
              <a:rect l="l" t="t" r="r" b="b"/>
              <a:pathLst>
                <a:path w="2937" h="1001" extrusionOk="0">
                  <a:moveTo>
                    <a:pt x="1318" y="1"/>
                  </a:moveTo>
                  <a:cubicBezTo>
                    <a:pt x="844" y="1"/>
                    <a:pt x="447" y="79"/>
                    <a:pt x="1" y="130"/>
                  </a:cubicBezTo>
                  <a:cubicBezTo>
                    <a:pt x="304" y="724"/>
                    <a:pt x="891" y="1001"/>
                    <a:pt x="1813" y="1001"/>
                  </a:cubicBezTo>
                  <a:lnTo>
                    <a:pt x="1875" y="1001"/>
                  </a:lnTo>
                  <a:cubicBezTo>
                    <a:pt x="2336" y="998"/>
                    <a:pt x="2680" y="854"/>
                    <a:pt x="2936" y="639"/>
                  </a:cubicBezTo>
                  <a:cubicBezTo>
                    <a:pt x="2817" y="372"/>
                    <a:pt x="2656" y="199"/>
                    <a:pt x="2448" y="147"/>
                  </a:cubicBezTo>
                  <a:cubicBezTo>
                    <a:pt x="2008" y="38"/>
                    <a:pt x="1643" y="1"/>
                    <a:pt x="1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43;p8"/>
            <p:cNvSpPr/>
            <p:nvPr/>
          </p:nvSpPr>
          <p:spPr>
            <a:xfrm flipH="1">
              <a:off x="2199923" y="1815290"/>
              <a:ext cx="77619" cy="16957"/>
            </a:xfrm>
            <a:custGeom>
              <a:avLst/>
              <a:gdLst/>
              <a:ahLst/>
              <a:cxnLst/>
              <a:rect l="l" t="t" r="r" b="b"/>
              <a:pathLst>
                <a:path w="1332" h="291" extrusionOk="0">
                  <a:moveTo>
                    <a:pt x="0" y="0"/>
                  </a:moveTo>
                  <a:cubicBezTo>
                    <a:pt x="304" y="167"/>
                    <a:pt x="659" y="290"/>
                    <a:pt x="928" y="290"/>
                  </a:cubicBezTo>
                  <a:cubicBezTo>
                    <a:pt x="1127" y="290"/>
                    <a:pt x="1280" y="222"/>
                    <a:pt x="1328" y="51"/>
                  </a:cubicBezTo>
                  <a:cubicBezTo>
                    <a:pt x="1328" y="44"/>
                    <a:pt x="1328" y="38"/>
                    <a:pt x="1332" y="35"/>
                  </a:cubicBezTo>
                  <a:cubicBezTo>
                    <a:pt x="1242" y="30"/>
                    <a:pt x="1150" y="27"/>
                    <a:pt x="1058" y="27"/>
                  </a:cubicBezTo>
                  <a:cubicBezTo>
                    <a:pt x="710" y="17"/>
                    <a:pt x="345" y="1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44;p8"/>
            <p:cNvSpPr/>
            <p:nvPr/>
          </p:nvSpPr>
          <p:spPr>
            <a:xfrm flipH="1">
              <a:off x="2482428" y="2028508"/>
              <a:ext cx="200341" cy="48774"/>
            </a:xfrm>
            <a:custGeom>
              <a:avLst/>
              <a:gdLst/>
              <a:ahLst/>
              <a:cxnLst/>
              <a:rect l="l" t="t" r="r" b="b"/>
              <a:pathLst>
                <a:path w="3438" h="837" extrusionOk="0">
                  <a:moveTo>
                    <a:pt x="3438" y="1"/>
                  </a:moveTo>
                  <a:lnTo>
                    <a:pt x="3438" y="1"/>
                  </a:lnTo>
                  <a:cubicBezTo>
                    <a:pt x="2370" y="206"/>
                    <a:pt x="1073" y="492"/>
                    <a:pt x="0" y="652"/>
                  </a:cubicBezTo>
                  <a:cubicBezTo>
                    <a:pt x="479" y="775"/>
                    <a:pt x="1079" y="836"/>
                    <a:pt x="1831" y="836"/>
                  </a:cubicBezTo>
                  <a:cubicBezTo>
                    <a:pt x="2015" y="836"/>
                    <a:pt x="2189" y="820"/>
                    <a:pt x="2352" y="786"/>
                  </a:cubicBezTo>
                  <a:cubicBezTo>
                    <a:pt x="2387" y="779"/>
                    <a:pt x="2414" y="768"/>
                    <a:pt x="2445" y="759"/>
                  </a:cubicBezTo>
                  <a:cubicBezTo>
                    <a:pt x="2379" y="683"/>
                    <a:pt x="2335" y="622"/>
                    <a:pt x="2315" y="598"/>
                  </a:cubicBezTo>
                  <a:cubicBezTo>
                    <a:pt x="2308" y="591"/>
                    <a:pt x="2305" y="587"/>
                    <a:pt x="2305" y="587"/>
                  </a:cubicBezTo>
                  <a:cubicBezTo>
                    <a:pt x="2302" y="584"/>
                    <a:pt x="2302" y="581"/>
                    <a:pt x="2305" y="578"/>
                  </a:cubicBezTo>
                  <a:lnTo>
                    <a:pt x="2308" y="574"/>
                  </a:lnTo>
                  <a:cubicBezTo>
                    <a:pt x="2311" y="574"/>
                    <a:pt x="2311" y="578"/>
                    <a:pt x="2311" y="578"/>
                  </a:cubicBezTo>
                  <a:cubicBezTo>
                    <a:pt x="2315" y="581"/>
                    <a:pt x="2318" y="584"/>
                    <a:pt x="2325" y="591"/>
                  </a:cubicBezTo>
                  <a:cubicBezTo>
                    <a:pt x="2329" y="598"/>
                    <a:pt x="2335" y="605"/>
                    <a:pt x="2343" y="615"/>
                  </a:cubicBezTo>
                  <a:cubicBezTo>
                    <a:pt x="2359" y="636"/>
                    <a:pt x="2384" y="666"/>
                    <a:pt x="2411" y="697"/>
                  </a:cubicBezTo>
                  <a:cubicBezTo>
                    <a:pt x="2424" y="714"/>
                    <a:pt x="2441" y="734"/>
                    <a:pt x="2458" y="755"/>
                  </a:cubicBezTo>
                  <a:cubicBezTo>
                    <a:pt x="2759" y="649"/>
                    <a:pt x="3018" y="485"/>
                    <a:pt x="3233" y="253"/>
                  </a:cubicBezTo>
                  <a:cubicBezTo>
                    <a:pt x="3308" y="174"/>
                    <a:pt x="3376" y="89"/>
                    <a:pt x="34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45;p8"/>
            <p:cNvSpPr/>
            <p:nvPr/>
          </p:nvSpPr>
          <p:spPr>
            <a:xfrm flipH="1">
              <a:off x="2539477" y="2061957"/>
              <a:ext cx="9207" cy="10780"/>
            </a:xfrm>
            <a:custGeom>
              <a:avLst/>
              <a:gdLst/>
              <a:ahLst/>
              <a:cxnLst/>
              <a:rect l="l" t="t" r="r" b="b"/>
              <a:pathLst>
                <a:path w="158" h="185" extrusionOk="0">
                  <a:moveTo>
                    <a:pt x="7" y="0"/>
                  </a:moveTo>
                  <a:lnTo>
                    <a:pt x="4" y="4"/>
                  </a:lnTo>
                  <a:cubicBezTo>
                    <a:pt x="1" y="7"/>
                    <a:pt x="1" y="10"/>
                    <a:pt x="4" y="13"/>
                  </a:cubicBezTo>
                  <a:cubicBezTo>
                    <a:pt x="4" y="13"/>
                    <a:pt x="7" y="17"/>
                    <a:pt x="14" y="24"/>
                  </a:cubicBezTo>
                  <a:cubicBezTo>
                    <a:pt x="34" y="48"/>
                    <a:pt x="78" y="109"/>
                    <a:pt x="144" y="185"/>
                  </a:cubicBezTo>
                  <a:cubicBezTo>
                    <a:pt x="151" y="185"/>
                    <a:pt x="154" y="181"/>
                    <a:pt x="157" y="181"/>
                  </a:cubicBezTo>
                  <a:cubicBezTo>
                    <a:pt x="140" y="160"/>
                    <a:pt x="123" y="140"/>
                    <a:pt x="110" y="123"/>
                  </a:cubicBezTo>
                  <a:cubicBezTo>
                    <a:pt x="83" y="92"/>
                    <a:pt x="58" y="62"/>
                    <a:pt x="42" y="41"/>
                  </a:cubicBezTo>
                  <a:cubicBezTo>
                    <a:pt x="34" y="31"/>
                    <a:pt x="28" y="24"/>
                    <a:pt x="24" y="17"/>
                  </a:cubicBezTo>
                  <a:cubicBezTo>
                    <a:pt x="17" y="10"/>
                    <a:pt x="14" y="7"/>
                    <a:pt x="10" y="4"/>
                  </a:cubicBezTo>
                  <a:cubicBezTo>
                    <a:pt x="10" y="4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A96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46;p8"/>
            <p:cNvSpPr/>
            <p:nvPr/>
          </p:nvSpPr>
          <p:spPr>
            <a:xfrm flipH="1">
              <a:off x="2111815" y="1814591"/>
              <a:ext cx="9498" cy="15442"/>
            </a:xfrm>
            <a:custGeom>
              <a:avLst/>
              <a:gdLst/>
              <a:ahLst/>
              <a:cxnLst/>
              <a:rect l="l" t="t" r="r" b="b"/>
              <a:pathLst>
                <a:path w="163" h="265" extrusionOk="0">
                  <a:moveTo>
                    <a:pt x="9" y="1"/>
                  </a:moveTo>
                  <a:cubicBezTo>
                    <a:pt x="4" y="1"/>
                    <a:pt x="0" y="6"/>
                    <a:pt x="6" y="9"/>
                  </a:cubicBezTo>
                  <a:cubicBezTo>
                    <a:pt x="84" y="70"/>
                    <a:pt x="135" y="159"/>
                    <a:pt x="152" y="261"/>
                  </a:cubicBezTo>
                  <a:cubicBezTo>
                    <a:pt x="152" y="264"/>
                    <a:pt x="154" y="265"/>
                    <a:pt x="156" y="265"/>
                  </a:cubicBezTo>
                  <a:cubicBezTo>
                    <a:pt x="159" y="265"/>
                    <a:pt x="163" y="262"/>
                    <a:pt x="163" y="258"/>
                  </a:cubicBezTo>
                  <a:cubicBezTo>
                    <a:pt x="146" y="155"/>
                    <a:pt x="94" y="67"/>
                    <a:pt x="12" y="1"/>
                  </a:cubicBezTo>
                  <a:cubicBezTo>
                    <a:pt x="11" y="1"/>
                    <a:pt x="10" y="1"/>
                    <a:pt x="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47;p8"/>
            <p:cNvSpPr/>
            <p:nvPr/>
          </p:nvSpPr>
          <p:spPr>
            <a:xfrm flipH="1">
              <a:off x="2110417" y="1843319"/>
              <a:ext cx="699" cy="466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8" y="0"/>
                  </a:moveTo>
                  <a:cubicBezTo>
                    <a:pt x="1" y="0"/>
                    <a:pt x="1" y="7"/>
                    <a:pt x="8" y="7"/>
                  </a:cubicBezTo>
                  <a:cubicBezTo>
                    <a:pt x="12" y="7"/>
                    <a:pt x="12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48;p8"/>
            <p:cNvSpPr/>
            <p:nvPr/>
          </p:nvSpPr>
          <p:spPr>
            <a:xfrm flipH="1">
              <a:off x="2163561" y="1851069"/>
              <a:ext cx="11538" cy="66489"/>
            </a:xfrm>
            <a:custGeom>
              <a:avLst/>
              <a:gdLst/>
              <a:ahLst/>
              <a:cxnLst/>
              <a:rect l="l" t="t" r="r" b="b"/>
              <a:pathLst>
                <a:path w="198" h="1141" extrusionOk="0">
                  <a:moveTo>
                    <a:pt x="0" y="1"/>
                  </a:moveTo>
                  <a:lnTo>
                    <a:pt x="0" y="76"/>
                  </a:lnTo>
                  <a:cubicBezTo>
                    <a:pt x="41" y="151"/>
                    <a:pt x="72" y="236"/>
                    <a:pt x="92" y="322"/>
                  </a:cubicBezTo>
                  <a:cubicBezTo>
                    <a:pt x="160" y="581"/>
                    <a:pt x="160" y="854"/>
                    <a:pt x="144" y="1124"/>
                  </a:cubicBezTo>
                  <a:cubicBezTo>
                    <a:pt x="144" y="1134"/>
                    <a:pt x="154" y="1141"/>
                    <a:pt x="164" y="1141"/>
                  </a:cubicBezTo>
                  <a:cubicBezTo>
                    <a:pt x="171" y="1141"/>
                    <a:pt x="181" y="1134"/>
                    <a:pt x="181" y="1124"/>
                  </a:cubicBezTo>
                  <a:cubicBezTo>
                    <a:pt x="198" y="840"/>
                    <a:pt x="198" y="550"/>
                    <a:pt x="119" y="277"/>
                  </a:cubicBezTo>
                  <a:cubicBezTo>
                    <a:pt x="92" y="178"/>
                    <a:pt x="54" y="86"/>
                    <a:pt x="0" y="1"/>
                  </a:cubicBezTo>
                  <a:close/>
                </a:path>
              </a:pathLst>
            </a:custGeom>
            <a:solidFill>
              <a:srgbClr val="EC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49;p8"/>
            <p:cNvSpPr/>
            <p:nvPr/>
          </p:nvSpPr>
          <p:spPr>
            <a:xfrm flipH="1">
              <a:off x="2175041" y="1839531"/>
              <a:ext cx="13461" cy="15967"/>
            </a:xfrm>
            <a:custGeom>
              <a:avLst/>
              <a:gdLst/>
              <a:ahLst/>
              <a:cxnLst/>
              <a:rect l="l" t="t" r="r" b="b"/>
              <a:pathLst>
                <a:path w="231" h="274" extrusionOk="0">
                  <a:moveTo>
                    <a:pt x="29" y="0"/>
                  </a:moveTo>
                  <a:cubicBezTo>
                    <a:pt x="12" y="0"/>
                    <a:pt x="1" y="24"/>
                    <a:pt x="18" y="35"/>
                  </a:cubicBezTo>
                  <a:cubicBezTo>
                    <a:pt x="111" y="96"/>
                    <a:pt x="179" y="178"/>
                    <a:pt x="230" y="274"/>
                  </a:cubicBezTo>
                  <a:lnTo>
                    <a:pt x="230" y="199"/>
                  </a:lnTo>
                  <a:cubicBezTo>
                    <a:pt x="179" y="120"/>
                    <a:pt x="117" y="55"/>
                    <a:pt x="39" y="4"/>
                  </a:cubicBezTo>
                  <a:cubicBezTo>
                    <a:pt x="35" y="0"/>
                    <a:pt x="32" y="0"/>
                    <a:pt x="29" y="0"/>
                  </a:cubicBezTo>
                  <a:close/>
                </a:path>
              </a:pathLst>
            </a:custGeom>
            <a:solidFill>
              <a:srgbClr val="EBDE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50;p8"/>
            <p:cNvSpPr/>
            <p:nvPr/>
          </p:nvSpPr>
          <p:spPr>
            <a:xfrm flipH="1">
              <a:off x="2161755" y="1951356"/>
              <a:ext cx="3030" cy="2214"/>
            </a:xfrm>
            <a:custGeom>
              <a:avLst/>
              <a:gdLst/>
              <a:ahLst/>
              <a:cxnLst/>
              <a:rect l="l" t="t" r="r" b="b"/>
              <a:pathLst>
                <a:path w="52" h="38" extrusionOk="0">
                  <a:moveTo>
                    <a:pt x="28" y="0"/>
                  </a:moveTo>
                  <a:cubicBezTo>
                    <a:pt x="0" y="0"/>
                    <a:pt x="0" y="38"/>
                    <a:pt x="28" y="38"/>
                  </a:cubicBezTo>
                  <a:cubicBezTo>
                    <a:pt x="52" y="38"/>
                    <a:pt x="52" y="0"/>
                    <a:pt x="28" y="0"/>
                  </a:cubicBezTo>
                  <a:close/>
                </a:path>
              </a:pathLst>
            </a:custGeom>
            <a:solidFill>
              <a:srgbClr val="EC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51;p8"/>
            <p:cNvSpPr/>
            <p:nvPr/>
          </p:nvSpPr>
          <p:spPr>
            <a:xfrm flipH="1">
              <a:off x="3034036" y="3038019"/>
              <a:ext cx="197777" cy="26048"/>
            </a:xfrm>
            <a:custGeom>
              <a:avLst/>
              <a:gdLst/>
              <a:ahLst/>
              <a:cxnLst/>
              <a:rect l="l" t="t" r="r" b="b"/>
              <a:pathLst>
                <a:path w="3394" h="447" extrusionOk="0">
                  <a:moveTo>
                    <a:pt x="1774" y="1"/>
                  </a:moveTo>
                  <a:cubicBezTo>
                    <a:pt x="1405" y="1"/>
                    <a:pt x="1037" y="38"/>
                    <a:pt x="677" y="140"/>
                  </a:cubicBezTo>
                  <a:cubicBezTo>
                    <a:pt x="448" y="202"/>
                    <a:pt x="226" y="294"/>
                    <a:pt x="21" y="410"/>
                  </a:cubicBezTo>
                  <a:cubicBezTo>
                    <a:pt x="1" y="419"/>
                    <a:pt x="13" y="446"/>
                    <a:pt x="30" y="446"/>
                  </a:cubicBezTo>
                  <a:cubicBezTo>
                    <a:pt x="33" y="446"/>
                    <a:pt x="36" y="446"/>
                    <a:pt x="38" y="444"/>
                  </a:cubicBezTo>
                  <a:cubicBezTo>
                    <a:pt x="573" y="139"/>
                    <a:pt x="1177" y="40"/>
                    <a:pt x="1782" y="40"/>
                  </a:cubicBezTo>
                  <a:cubicBezTo>
                    <a:pt x="2042" y="40"/>
                    <a:pt x="2302" y="58"/>
                    <a:pt x="2558" y="86"/>
                  </a:cubicBezTo>
                  <a:cubicBezTo>
                    <a:pt x="2827" y="117"/>
                    <a:pt x="3093" y="154"/>
                    <a:pt x="3360" y="195"/>
                  </a:cubicBezTo>
                  <a:cubicBezTo>
                    <a:pt x="3361" y="195"/>
                    <a:pt x="3362" y="195"/>
                    <a:pt x="3363" y="195"/>
                  </a:cubicBezTo>
                  <a:cubicBezTo>
                    <a:pt x="3384" y="195"/>
                    <a:pt x="3393" y="161"/>
                    <a:pt x="3370" y="158"/>
                  </a:cubicBezTo>
                  <a:cubicBezTo>
                    <a:pt x="2844" y="79"/>
                    <a:pt x="2307" y="1"/>
                    <a:pt x="17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" name="Google Shape;52;p8"/>
            <p:cNvSpPr/>
            <p:nvPr/>
          </p:nvSpPr>
          <p:spPr>
            <a:xfrm flipH="1">
              <a:off x="3009561" y="2822935"/>
              <a:ext cx="141660" cy="26223"/>
            </a:xfrm>
            <a:custGeom>
              <a:avLst/>
              <a:gdLst/>
              <a:ahLst/>
              <a:cxnLst/>
              <a:rect l="l" t="t" r="r" b="b"/>
              <a:pathLst>
                <a:path w="2431" h="450" extrusionOk="0">
                  <a:moveTo>
                    <a:pt x="990" y="1"/>
                  </a:moveTo>
                  <a:cubicBezTo>
                    <a:pt x="660" y="1"/>
                    <a:pt x="330" y="62"/>
                    <a:pt x="21" y="186"/>
                  </a:cubicBezTo>
                  <a:cubicBezTo>
                    <a:pt x="0" y="195"/>
                    <a:pt x="5" y="228"/>
                    <a:pt x="23" y="228"/>
                  </a:cubicBezTo>
                  <a:cubicBezTo>
                    <a:pt x="26" y="228"/>
                    <a:pt x="28" y="228"/>
                    <a:pt x="31" y="227"/>
                  </a:cubicBezTo>
                  <a:cubicBezTo>
                    <a:pt x="337" y="104"/>
                    <a:pt x="665" y="43"/>
                    <a:pt x="992" y="43"/>
                  </a:cubicBezTo>
                  <a:cubicBezTo>
                    <a:pt x="1482" y="43"/>
                    <a:pt x="1972" y="179"/>
                    <a:pt x="2390" y="445"/>
                  </a:cubicBezTo>
                  <a:cubicBezTo>
                    <a:pt x="2394" y="448"/>
                    <a:pt x="2398" y="450"/>
                    <a:pt x="2402" y="450"/>
                  </a:cubicBezTo>
                  <a:cubicBezTo>
                    <a:pt x="2420" y="450"/>
                    <a:pt x="2430" y="422"/>
                    <a:pt x="2410" y="411"/>
                  </a:cubicBezTo>
                  <a:cubicBezTo>
                    <a:pt x="1987" y="140"/>
                    <a:pt x="1489" y="1"/>
                    <a:pt x="990" y="1"/>
                  </a:cubicBezTo>
                  <a:close/>
                </a:path>
              </a:pathLst>
            </a:custGeom>
            <a:solidFill>
              <a:srgbClr val="DB83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3005191" y="2872991"/>
              <a:ext cx="128549" cy="52270"/>
            </a:xfrm>
            <a:custGeom>
              <a:avLst/>
              <a:gdLst/>
              <a:ahLst/>
              <a:cxnLst/>
              <a:rect l="l" t="t" r="r" b="b"/>
              <a:pathLst>
                <a:path w="2206" h="897" extrusionOk="0">
                  <a:moveTo>
                    <a:pt x="212" y="1"/>
                  </a:moveTo>
                  <a:cubicBezTo>
                    <a:pt x="151" y="1"/>
                    <a:pt x="90" y="4"/>
                    <a:pt x="28" y="10"/>
                  </a:cubicBezTo>
                  <a:cubicBezTo>
                    <a:pt x="2" y="13"/>
                    <a:pt x="1" y="51"/>
                    <a:pt x="25" y="51"/>
                  </a:cubicBezTo>
                  <a:cubicBezTo>
                    <a:pt x="26" y="51"/>
                    <a:pt x="27" y="51"/>
                    <a:pt x="28" y="51"/>
                  </a:cubicBezTo>
                  <a:cubicBezTo>
                    <a:pt x="90" y="45"/>
                    <a:pt x="150" y="42"/>
                    <a:pt x="210" y="42"/>
                  </a:cubicBezTo>
                  <a:cubicBezTo>
                    <a:pt x="943" y="42"/>
                    <a:pt x="1584" y="483"/>
                    <a:pt x="2165" y="894"/>
                  </a:cubicBezTo>
                  <a:cubicBezTo>
                    <a:pt x="2169" y="896"/>
                    <a:pt x="2172" y="897"/>
                    <a:pt x="2176" y="897"/>
                  </a:cubicBezTo>
                  <a:cubicBezTo>
                    <a:pt x="2194" y="897"/>
                    <a:pt x="2206" y="871"/>
                    <a:pt x="2185" y="856"/>
                  </a:cubicBezTo>
                  <a:cubicBezTo>
                    <a:pt x="1602" y="443"/>
                    <a:pt x="951" y="1"/>
                    <a:pt x="212" y="1"/>
                  </a:cubicBezTo>
                  <a:close/>
                </a:path>
              </a:pathLst>
            </a:custGeom>
            <a:solidFill>
              <a:srgbClr val="DB83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Google Shape;54;p8"/>
            <p:cNvSpPr/>
            <p:nvPr/>
          </p:nvSpPr>
          <p:spPr>
            <a:xfrm flipH="1">
              <a:off x="2185006" y="2161544"/>
              <a:ext cx="23775" cy="255000"/>
            </a:xfrm>
            <a:custGeom>
              <a:avLst/>
              <a:gdLst/>
              <a:ahLst/>
              <a:cxnLst/>
              <a:rect l="l" t="t" r="r" b="b"/>
              <a:pathLst>
                <a:path w="408" h="4376" extrusionOk="0">
                  <a:moveTo>
                    <a:pt x="259" y="0"/>
                  </a:moveTo>
                  <a:cubicBezTo>
                    <a:pt x="249" y="0"/>
                    <a:pt x="240" y="6"/>
                    <a:pt x="240" y="18"/>
                  </a:cubicBezTo>
                  <a:cubicBezTo>
                    <a:pt x="322" y="1148"/>
                    <a:pt x="407" y="2295"/>
                    <a:pt x="226" y="3418"/>
                  </a:cubicBezTo>
                  <a:cubicBezTo>
                    <a:pt x="175" y="3735"/>
                    <a:pt x="103" y="4047"/>
                    <a:pt x="5" y="4354"/>
                  </a:cubicBezTo>
                  <a:cubicBezTo>
                    <a:pt x="1" y="4368"/>
                    <a:pt x="12" y="4376"/>
                    <a:pt x="23" y="4376"/>
                  </a:cubicBezTo>
                  <a:cubicBezTo>
                    <a:pt x="31" y="4376"/>
                    <a:pt x="39" y="4372"/>
                    <a:pt x="42" y="4364"/>
                  </a:cubicBezTo>
                  <a:cubicBezTo>
                    <a:pt x="387" y="3275"/>
                    <a:pt x="404" y="2117"/>
                    <a:pt x="342" y="987"/>
                  </a:cubicBezTo>
                  <a:cubicBezTo>
                    <a:pt x="325" y="663"/>
                    <a:pt x="301" y="343"/>
                    <a:pt x="278" y="18"/>
                  </a:cubicBezTo>
                  <a:cubicBezTo>
                    <a:pt x="278" y="6"/>
                    <a:pt x="268" y="0"/>
                    <a:pt x="259" y="0"/>
                  </a:cubicBezTo>
                  <a:close/>
                </a:path>
              </a:pathLst>
            </a:custGeom>
            <a:solidFill>
              <a:srgbClr val="2B5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Google Shape;55;p8"/>
            <p:cNvSpPr/>
            <p:nvPr/>
          </p:nvSpPr>
          <p:spPr>
            <a:xfrm rot="10800000" flipH="1">
              <a:off x="1620827" y="1344966"/>
              <a:ext cx="2272500" cy="2272500"/>
            </a:xfrm>
            <a:prstGeom prst="ellipse">
              <a:avLst/>
            </a:prstGeom>
            <a:gradFill>
              <a:gsLst>
                <a:gs pos="0">
                  <a:srgbClr val="645CA7">
                    <a:alpha val="76470"/>
                  </a:srgbClr>
                </a:gs>
                <a:gs pos="100000">
                  <a:srgbClr val="D77EAD">
                    <a:alpha val="7647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" name="Google Shape;56;p8"/>
            <p:cNvSpPr/>
            <p:nvPr/>
          </p:nvSpPr>
          <p:spPr>
            <a:xfrm flipH="1">
              <a:off x="3548625" y="2798241"/>
              <a:ext cx="62400" cy="62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" name="Google Shape;57;p8"/>
            <p:cNvSpPr/>
            <p:nvPr/>
          </p:nvSpPr>
          <p:spPr>
            <a:xfrm flipH="1">
              <a:off x="2096900" y="2006966"/>
              <a:ext cx="62400" cy="62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" name="Google Shape;58;p8"/>
            <p:cNvSpPr/>
            <p:nvPr/>
          </p:nvSpPr>
          <p:spPr>
            <a:xfrm flipH="1">
              <a:off x="3418150" y="2828329"/>
              <a:ext cx="32400" cy="32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" name="Google Shape;59;p8"/>
            <p:cNvSpPr/>
            <p:nvPr/>
          </p:nvSpPr>
          <p:spPr>
            <a:xfrm flipH="1">
              <a:off x="3096375" y="2239779"/>
              <a:ext cx="32400" cy="32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" name="Google Shape;60;p8"/>
            <p:cNvSpPr/>
            <p:nvPr/>
          </p:nvSpPr>
          <p:spPr>
            <a:xfrm flipH="1">
              <a:off x="3324450" y="2313716"/>
              <a:ext cx="62400" cy="62400"/>
            </a:xfrm>
            <a:prstGeom prst="ellipse">
              <a:avLst/>
            </a:pr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" name="Google Shape;61;p8"/>
            <p:cNvSpPr/>
            <p:nvPr/>
          </p:nvSpPr>
          <p:spPr>
            <a:xfrm flipH="1">
              <a:off x="3438575" y="2096141"/>
              <a:ext cx="62400" cy="62400"/>
            </a:xfrm>
            <a:prstGeom prst="ellipse">
              <a:avLst/>
            </a:pr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" name="Google Shape;62;p8"/>
            <p:cNvSpPr/>
            <p:nvPr/>
          </p:nvSpPr>
          <p:spPr>
            <a:xfrm flipH="1">
              <a:off x="2484750" y="2684666"/>
              <a:ext cx="62400" cy="62400"/>
            </a:xfrm>
            <a:prstGeom prst="ellipse">
              <a:avLst/>
            </a:pr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" name="Google Shape;63;p8"/>
            <p:cNvSpPr/>
            <p:nvPr/>
          </p:nvSpPr>
          <p:spPr>
            <a:xfrm flipH="1">
              <a:off x="3810475" y="2328704"/>
              <a:ext cx="32400" cy="32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" name="Google Shape;64;p8"/>
            <p:cNvSpPr/>
            <p:nvPr/>
          </p:nvSpPr>
          <p:spPr>
            <a:xfrm flipH="1">
              <a:off x="2381425" y="2376104"/>
              <a:ext cx="32400" cy="32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" name="Google Shape;65;p8"/>
            <p:cNvSpPr/>
            <p:nvPr/>
          </p:nvSpPr>
          <p:spPr>
            <a:xfrm flipH="1">
              <a:off x="2884739" y="2181094"/>
              <a:ext cx="1735" cy="1370"/>
            </a:xfrm>
            <a:custGeom>
              <a:avLst/>
              <a:gdLst/>
              <a:ahLst/>
              <a:cxnLst/>
              <a:rect l="l" t="t" r="r" b="b"/>
              <a:pathLst>
                <a:path w="19" h="15" extrusionOk="0">
                  <a:moveTo>
                    <a:pt x="8" y="1"/>
                  </a:moveTo>
                  <a:cubicBezTo>
                    <a:pt x="1" y="1"/>
                    <a:pt x="1" y="15"/>
                    <a:pt x="8" y="15"/>
                  </a:cubicBezTo>
                  <a:cubicBezTo>
                    <a:pt x="18" y="15"/>
                    <a:pt x="18" y="1"/>
                    <a:pt x="8" y="1"/>
                  </a:cubicBezTo>
                  <a:close/>
                </a:path>
              </a:pathLst>
            </a:custGeom>
            <a:solidFill>
              <a:srgbClr val="7C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66" name="Google Shape;66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8978901" y="4432484"/>
            <a:ext cx="32131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 flipH="1">
            <a:off x="-2" y="399"/>
            <a:ext cx="3621267" cy="2325467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8"/>
          <p:cNvSpPr txBox="1">
            <a:spLocks noGrp="1"/>
          </p:cNvSpPr>
          <p:nvPr>
            <p:ph type="title"/>
          </p:nvPr>
        </p:nvSpPr>
        <p:spPr>
          <a:xfrm>
            <a:off x="4225584" y="1928984"/>
            <a:ext cx="3740800" cy="239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subTitle" idx="1"/>
          </p:nvPr>
        </p:nvSpPr>
        <p:spPr>
          <a:xfrm>
            <a:off x="4225584" y="4335191"/>
            <a:ext cx="3740800" cy="6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51493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 txBox="1">
            <a:spLocks noGrp="1"/>
          </p:cNvSpPr>
          <p:nvPr>
            <p:ph type="title"/>
          </p:nvPr>
        </p:nvSpPr>
        <p:spPr>
          <a:xfrm>
            <a:off x="7621733" y="1071600"/>
            <a:ext cx="3753600" cy="371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subTitle" idx="1"/>
          </p:nvPr>
        </p:nvSpPr>
        <p:spPr>
          <a:xfrm>
            <a:off x="8191200" y="4696667"/>
            <a:ext cx="3184000" cy="10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41823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0"/>
          <p:cNvPicPr preferRelativeResize="0"/>
          <p:nvPr/>
        </p:nvPicPr>
        <p:blipFill rotWithShape="1">
          <a:blip r:embed="rId2">
            <a:alphaModFix/>
          </a:blip>
          <a:srcRect l="48234" t="10" b="45894"/>
          <a:stretch/>
        </p:blipFill>
        <p:spPr>
          <a:xfrm>
            <a:off x="5880667" y="0"/>
            <a:ext cx="6311333" cy="37106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0"/>
          <p:cNvSpPr txBox="1">
            <a:spLocks noGrp="1"/>
          </p:cNvSpPr>
          <p:nvPr>
            <p:ph type="title"/>
          </p:nvPr>
        </p:nvSpPr>
        <p:spPr>
          <a:xfrm>
            <a:off x="6555600" y="3159233"/>
            <a:ext cx="4819600" cy="18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43132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1"/>
          <p:cNvPicPr preferRelativeResize="0"/>
          <p:nvPr/>
        </p:nvPicPr>
        <p:blipFill rotWithShape="1">
          <a:blip r:embed="rId2">
            <a:alphaModFix/>
          </a:blip>
          <a:srcRect l="33457"/>
          <a:stretch/>
        </p:blipFill>
        <p:spPr>
          <a:xfrm>
            <a:off x="6745007" y="0"/>
            <a:ext cx="5447000" cy="4605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1"/>
          <p:cNvPicPr preferRelativeResize="0"/>
          <p:nvPr/>
        </p:nvPicPr>
        <p:blipFill rotWithShape="1">
          <a:blip r:embed="rId3">
            <a:alphaModFix/>
          </a:blip>
          <a:srcRect l="32313" b="44084"/>
          <a:stretch/>
        </p:blipFill>
        <p:spPr>
          <a:xfrm rot="10800000">
            <a:off x="0" y="3349432"/>
            <a:ext cx="7550107" cy="3508568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1"/>
          <p:cNvSpPr txBox="1">
            <a:spLocks noGrp="1"/>
          </p:cNvSpPr>
          <p:nvPr>
            <p:ph type="title" hasCustomPrompt="1"/>
          </p:nvPr>
        </p:nvSpPr>
        <p:spPr>
          <a:xfrm>
            <a:off x="2773400" y="2586433"/>
            <a:ext cx="6645200" cy="127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80" name="Google Shape;80;p11"/>
          <p:cNvSpPr txBox="1">
            <a:spLocks noGrp="1"/>
          </p:cNvSpPr>
          <p:nvPr>
            <p:ph type="subTitle" idx="1"/>
          </p:nvPr>
        </p:nvSpPr>
        <p:spPr>
          <a:xfrm>
            <a:off x="3575800" y="3795100"/>
            <a:ext cx="5040400" cy="42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495131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398722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 and body 2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ubTitle" idx="1"/>
          </p:nvPr>
        </p:nvSpPr>
        <p:spPr>
          <a:xfrm>
            <a:off x="1024600" y="665967"/>
            <a:ext cx="10142800" cy="45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ivvic"/>
              <a:buAutoNum type="arabicPeriod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lphaLcPeriod"/>
              <a:defRPr sz="16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romanLcPeriod"/>
              <a:defRPr sz="16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rabicPeriod"/>
              <a:defRPr sz="16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lphaLcPeriod"/>
              <a:defRPr sz="16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romanLcPeriod"/>
              <a:defRPr sz="16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rabicPeriod"/>
              <a:defRPr sz="16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lphaLcPeriod"/>
              <a:defRPr sz="16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romanLcPeriod"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94710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00313" y="-257175"/>
            <a:ext cx="17102138" cy="7386637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4"/>
          <p:cNvSpPr txBox="1">
            <a:spLocks noGrp="1"/>
          </p:cNvSpPr>
          <p:nvPr>
            <p:ph type="ctrTitle"/>
          </p:nvPr>
        </p:nvSpPr>
        <p:spPr>
          <a:xfrm>
            <a:off x="3903768" y="1253400"/>
            <a:ext cx="2203200" cy="4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subTitle" idx="1"/>
          </p:nvPr>
        </p:nvSpPr>
        <p:spPr>
          <a:xfrm>
            <a:off x="3903759" y="1624067"/>
            <a:ext cx="22032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title" idx="2" hasCustomPrompt="1"/>
          </p:nvPr>
        </p:nvSpPr>
        <p:spPr>
          <a:xfrm>
            <a:off x="2569633" y="1253667"/>
            <a:ext cx="1374800" cy="100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90" name="Google Shape;90;p14"/>
          <p:cNvSpPr txBox="1">
            <a:spLocks noGrp="1"/>
          </p:cNvSpPr>
          <p:nvPr>
            <p:ph type="ctrTitle" idx="3"/>
          </p:nvPr>
        </p:nvSpPr>
        <p:spPr>
          <a:xfrm>
            <a:off x="7327601" y="1253400"/>
            <a:ext cx="2203200" cy="4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ubTitle" idx="4"/>
          </p:nvPr>
        </p:nvSpPr>
        <p:spPr>
          <a:xfrm>
            <a:off x="7327592" y="1624067"/>
            <a:ext cx="22032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title" idx="5" hasCustomPrompt="1"/>
          </p:nvPr>
        </p:nvSpPr>
        <p:spPr>
          <a:xfrm>
            <a:off x="5996800" y="1253667"/>
            <a:ext cx="1374800" cy="100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93" name="Google Shape;93;p14"/>
          <p:cNvSpPr txBox="1">
            <a:spLocks noGrp="1"/>
          </p:cNvSpPr>
          <p:nvPr>
            <p:ph type="ctrTitle" idx="6"/>
          </p:nvPr>
        </p:nvSpPr>
        <p:spPr>
          <a:xfrm>
            <a:off x="3903768" y="2736467"/>
            <a:ext cx="2203200" cy="4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subTitle" idx="7"/>
          </p:nvPr>
        </p:nvSpPr>
        <p:spPr>
          <a:xfrm>
            <a:off x="3903759" y="3107133"/>
            <a:ext cx="22032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title" idx="8" hasCustomPrompt="1"/>
          </p:nvPr>
        </p:nvSpPr>
        <p:spPr>
          <a:xfrm>
            <a:off x="2569633" y="2736667"/>
            <a:ext cx="1374800" cy="100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96" name="Google Shape;96;p14"/>
          <p:cNvSpPr txBox="1">
            <a:spLocks noGrp="1"/>
          </p:cNvSpPr>
          <p:nvPr>
            <p:ph type="ctrTitle" idx="9"/>
          </p:nvPr>
        </p:nvSpPr>
        <p:spPr>
          <a:xfrm>
            <a:off x="7327601" y="2736467"/>
            <a:ext cx="2203200" cy="4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ubTitle" idx="13"/>
          </p:nvPr>
        </p:nvSpPr>
        <p:spPr>
          <a:xfrm>
            <a:off x="7327592" y="3107133"/>
            <a:ext cx="22032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title" idx="14" hasCustomPrompt="1"/>
          </p:nvPr>
        </p:nvSpPr>
        <p:spPr>
          <a:xfrm>
            <a:off x="5996800" y="2736667"/>
            <a:ext cx="1374800" cy="100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99" name="Google Shape;99;p14"/>
          <p:cNvSpPr txBox="1">
            <a:spLocks noGrp="1"/>
          </p:cNvSpPr>
          <p:nvPr>
            <p:ph type="ctrTitle" idx="15"/>
          </p:nvPr>
        </p:nvSpPr>
        <p:spPr>
          <a:xfrm>
            <a:off x="3903768" y="4219533"/>
            <a:ext cx="2203200" cy="4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subTitle" idx="16"/>
          </p:nvPr>
        </p:nvSpPr>
        <p:spPr>
          <a:xfrm>
            <a:off x="3903759" y="4590200"/>
            <a:ext cx="22032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title" idx="17" hasCustomPrompt="1"/>
          </p:nvPr>
        </p:nvSpPr>
        <p:spPr>
          <a:xfrm>
            <a:off x="2569633" y="4219533"/>
            <a:ext cx="1374800" cy="100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02" name="Google Shape;102;p14"/>
          <p:cNvSpPr txBox="1">
            <a:spLocks noGrp="1"/>
          </p:cNvSpPr>
          <p:nvPr>
            <p:ph type="ctrTitle" idx="18"/>
          </p:nvPr>
        </p:nvSpPr>
        <p:spPr>
          <a:xfrm>
            <a:off x="7327601" y="4219533"/>
            <a:ext cx="2203200" cy="4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subTitle" idx="19"/>
          </p:nvPr>
        </p:nvSpPr>
        <p:spPr>
          <a:xfrm>
            <a:off x="7327592" y="4590200"/>
            <a:ext cx="22032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title" idx="20" hasCustomPrompt="1"/>
          </p:nvPr>
        </p:nvSpPr>
        <p:spPr>
          <a:xfrm>
            <a:off x="5996800" y="4219533"/>
            <a:ext cx="1374800" cy="100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26744030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2">
  <p:cSld name="Table of contents 2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/>
          <p:nvPr/>
        </p:nvSpPr>
        <p:spPr>
          <a:xfrm rot="-5400000">
            <a:off x="1898059" y="3147333"/>
            <a:ext cx="813200" cy="8132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7" name="Google Shape;107;p15"/>
          <p:cNvSpPr/>
          <p:nvPr/>
        </p:nvSpPr>
        <p:spPr>
          <a:xfrm rot="-5400000">
            <a:off x="1898059" y="918067"/>
            <a:ext cx="813200" cy="8132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8" name="Google Shape;108;p15"/>
          <p:cNvSpPr/>
          <p:nvPr/>
        </p:nvSpPr>
        <p:spPr>
          <a:xfrm rot="-5400000">
            <a:off x="5689392" y="3147333"/>
            <a:ext cx="813200" cy="8132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9" name="Google Shape;109;p15"/>
          <p:cNvSpPr/>
          <p:nvPr/>
        </p:nvSpPr>
        <p:spPr>
          <a:xfrm rot="-5400000">
            <a:off x="5689392" y="918067"/>
            <a:ext cx="813200" cy="8132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0" name="Google Shape;110;p15"/>
          <p:cNvSpPr/>
          <p:nvPr/>
        </p:nvSpPr>
        <p:spPr>
          <a:xfrm rot="-5400000">
            <a:off x="9480741" y="3147333"/>
            <a:ext cx="813200" cy="8132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1" name="Google Shape;111;p15"/>
          <p:cNvSpPr/>
          <p:nvPr/>
        </p:nvSpPr>
        <p:spPr>
          <a:xfrm rot="-5400000">
            <a:off x="9480741" y="918067"/>
            <a:ext cx="813200" cy="8132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112" name="Google Shape;112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0" y="4229085"/>
            <a:ext cx="4089400" cy="262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5"/>
          <p:cNvSpPr txBox="1">
            <a:spLocks noGrp="1"/>
          </p:cNvSpPr>
          <p:nvPr>
            <p:ph type="subTitle" idx="1"/>
          </p:nvPr>
        </p:nvSpPr>
        <p:spPr>
          <a:xfrm>
            <a:off x="4839592" y="2282867"/>
            <a:ext cx="2512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subTitle" idx="2"/>
          </p:nvPr>
        </p:nvSpPr>
        <p:spPr>
          <a:xfrm>
            <a:off x="4839592" y="1873100"/>
            <a:ext cx="251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subTitle" idx="3"/>
          </p:nvPr>
        </p:nvSpPr>
        <p:spPr>
          <a:xfrm>
            <a:off x="8630941" y="2282867"/>
            <a:ext cx="2512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16" name="Google Shape;116;p15"/>
          <p:cNvSpPr txBox="1">
            <a:spLocks noGrp="1"/>
          </p:cNvSpPr>
          <p:nvPr>
            <p:ph type="subTitle" idx="4"/>
          </p:nvPr>
        </p:nvSpPr>
        <p:spPr>
          <a:xfrm>
            <a:off x="8630941" y="1873100"/>
            <a:ext cx="251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17" name="Google Shape;117;p15"/>
          <p:cNvSpPr txBox="1">
            <a:spLocks noGrp="1"/>
          </p:cNvSpPr>
          <p:nvPr>
            <p:ph type="subTitle" idx="5"/>
          </p:nvPr>
        </p:nvSpPr>
        <p:spPr>
          <a:xfrm>
            <a:off x="4839592" y="4520500"/>
            <a:ext cx="2512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18" name="Google Shape;118;p15"/>
          <p:cNvSpPr txBox="1">
            <a:spLocks noGrp="1"/>
          </p:cNvSpPr>
          <p:nvPr>
            <p:ph type="subTitle" idx="6"/>
          </p:nvPr>
        </p:nvSpPr>
        <p:spPr>
          <a:xfrm>
            <a:off x="4839592" y="4110733"/>
            <a:ext cx="251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19" name="Google Shape;119;p15"/>
          <p:cNvSpPr txBox="1">
            <a:spLocks noGrp="1"/>
          </p:cNvSpPr>
          <p:nvPr>
            <p:ph type="subTitle" idx="7"/>
          </p:nvPr>
        </p:nvSpPr>
        <p:spPr>
          <a:xfrm>
            <a:off x="8630941" y="4520500"/>
            <a:ext cx="2512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20" name="Google Shape;120;p15"/>
          <p:cNvSpPr txBox="1">
            <a:spLocks noGrp="1"/>
          </p:cNvSpPr>
          <p:nvPr>
            <p:ph type="subTitle" idx="8"/>
          </p:nvPr>
        </p:nvSpPr>
        <p:spPr>
          <a:xfrm>
            <a:off x="8630941" y="4110733"/>
            <a:ext cx="251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15"/>
          <p:cNvSpPr txBox="1">
            <a:spLocks noGrp="1"/>
          </p:cNvSpPr>
          <p:nvPr>
            <p:ph type="subTitle" idx="9"/>
          </p:nvPr>
        </p:nvSpPr>
        <p:spPr>
          <a:xfrm>
            <a:off x="1048259" y="2282869"/>
            <a:ext cx="2512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23" name="Google Shape;123;p15"/>
          <p:cNvSpPr txBox="1">
            <a:spLocks noGrp="1"/>
          </p:cNvSpPr>
          <p:nvPr>
            <p:ph type="subTitle" idx="13"/>
          </p:nvPr>
        </p:nvSpPr>
        <p:spPr>
          <a:xfrm>
            <a:off x="1048259" y="1873100"/>
            <a:ext cx="251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24" name="Google Shape;124;p15"/>
          <p:cNvSpPr txBox="1">
            <a:spLocks noGrp="1"/>
          </p:cNvSpPr>
          <p:nvPr>
            <p:ph type="subTitle" idx="14"/>
          </p:nvPr>
        </p:nvSpPr>
        <p:spPr>
          <a:xfrm>
            <a:off x="1048259" y="4520497"/>
            <a:ext cx="2512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25" name="Google Shape;125;p15"/>
          <p:cNvSpPr txBox="1">
            <a:spLocks noGrp="1"/>
          </p:cNvSpPr>
          <p:nvPr>
            <p:ph type="subTitle" idx="15"/>
          </p:nvPr>
        </p:nvSpPr>
        <p:spPr>
          <a:xfrm>
            <a:off x="1048259" y="4110728"/>
            <a:ext cx="251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26" name="Google Shape;126;p15"/>
          <p:cNvSpPr txBox="1">
            <a:spLocks noGrp="1"/>
          </p:cNvSpPr>
          <p:nvPr>
            <p:ph type="title" idx="16" hasCustomPrompt="1"/>
          </p:nvPr>
        </p:nvSpPr>
        <p:spPr>
          <a:xfrm>
            <a:off x="1853867" y="1083467"/>
            <a:ext cx="901600" cy="48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  <p:sp>
        <p:nvSpPr>
          <p:cNvPr id="127" name="Google Shape;127;p15"/>
          <p:cNvSpPr txBox="1">
            <a:spLocks noGrp="1"/>
          </p:cNvSpPr>
          <p:nvPr>
            <p:ph type="title" idx="17" hasCustomPrompt="1"/>
          </p:nvPr>
        </p:nvSpPr>
        <p:spPr>
          <a:xfrm>
            <a:off x="5645200" y="1083467"/>
            <a:ext cx="901600" cy="48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15"/>
          <p:cNvSpPr txBox="1">
            <a:spLocks noGrp="1"/>
          </p:cNvSpPr>
          <p:nvPr>
            <p:ph type="title" idx="18" hasCustomPrompt="1"/>
          </p:nvPr>
        </p:nvSpPr>
        <p:spPr>
          <a:xfrm>
            <a:off x="9436533" y="1083467"/>
            <a:ext cx="901600" cy="48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  <p:sp>
        <p:nvSpPr>
          <p:cNvPr id="129" name="Google Shape;129;p15"/>
          <p:cNvSpPr txBox="1">
            <a:spLocks noGrp="1"/>
          </p:cNvSpPr>
          <p:nvPr>
            <p:ph type="title" idx="19" hasCustomPrompt="1"/>
          </p:nvPr>
        </p:nvSpPr>
        <p:spPr>
          <a:xfrm>
            <a:off x="1853867" y="3312733"/>
            <a:ext cx="901600" cy="48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15"/>
          <p:cNvSpPr txBox="1">
            <a:spLocks noGrp="1"/>
          </p:cNvSpPr>
          <p:nvPr>
            <p:ph type="title" idx="20" hasCustomPrompt="1"/>
          </p:nvPr>
        </p:nvSpPr>
        <p:spPr>
          <a:xfrm>
            <a:off x="5645200" y="3312733"/>
            <a:ext cx="901600" cy="48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  <p:sp>
        <p:nvSpPr>
          <p:cNvPr id="131" name="Google Shape;131;p15"/>
          <p:cNvSpPr txBox="1">
            <a:spLocks noGrp="1"/>
          </p:cNvSpPr>
          <p:nvPr>
            <p:ph type="title" idx="21" hasCustomPrompt="1"/>
          </p:nvPr>
        </p:nvSpPr>
        <p:spPr>
          <a:xfrm>
            <a:off x="9436533" y="3312733"/>
            <a:ext cx="901600" cy="48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14804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6"/>
          <p:cNvSpPr txBox="1">
            <a:spLocks noGrp="1"/>
          </p:cNvSpPr>
          <p:nvPr>
            <p:ph type="title"/>
          </p:nvPr>
        </p:nvSpPr>
        <p:spPr>
          <a:xfrm>
            <a:off x="4013400" y="3495167"/>
            <a:ext cx="4165200" cy="140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34" name="Google Shape;134;p16"/>
          <p:cNvSpPr txBox="1">
            <a:spLocks noGrp="1"/>
          </p:cNvSpPr>
          <p:nvPr>
            <p:ph type="subTitle" idx="1"/>
          </p:nvPr>
        </p:nvSpPr>
        <p:spPr>
          <a:xfrm>
            <a:off x="4625500" y="4881133"/>
            <a:ext cx="28912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5" name="Google Shape;135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7511867" y="2167918"/>
            <a:ext cx="6838100" cy="2522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 flipH="1">
            <a:off x="-2157966" y="2167918"/>
            <a:ext cx="6838100" cy="2522167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6"/>
          <p:cNvSpPr txBox="1">
            <a:spLocks noGrp="1"/>
          </p:cNvSpPr>
          <p:nvPr>
            <p:ph type="title" idx="2" hasCustomPrompt="1"/>
          </p:nvPr>
        </p:nvSpPr>
        <p:spPr>
          <a:xfrm>
            <a:off x="4703703" y="2122711"/>
            <a:ext cx="2734800" cy="17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pic>
        <p:nvPicPr>
          <p:cNvPr id="138" name="Google Shape;13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8910502" y="2326397"/>
            <a:ext cx="2530500" cy="3593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1076801" y="1728668"/>
            <a:ext cx="2587833" cy="42664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4668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oogle Shape;35;p8"/>
          <p:cNvGrpSpPr/>
          <p:nvPr/>
        </p:nvGrpSpPr>
        <p:grpSpPr>
          <a:xfrm>
            <a:off x="3499738" y="956837"/>
            <a:ext cx="5192511" cy="5192511"/>
            <a:chOff x="1620827" y="1344966"/>
            <a:chExt cx="2272500" cy="2272500"/>
          </a:xfrm>
        </p:grpSpPr>
        <p:sp>
          <p:nvSpPr>
            <p:cNvPr id="36" name="Google Shape;36;p8"/>
            <p:cNvSpPr/>
            <p:nvPr/>
          </p:nvSpPr>
          <p:spPr>
            <a:xfrm flipH="1">
              <a:off x="2918248" y="2243766"/>
              <a:ext cx="585697" cy="522996"/>
            </a:xfrm>
            <a:custGeom>
              <a:avLst/>
              <a:gdLst/>
              <a:ahLst/>
              <a:cxnLst/>
              <a:rect l="l" t="t" r="r" b="b"/>
              <a:pathLst>
                <a:path w="10051" h="8975" extrusionOk="0">
                  <a:moveTo>
                    <a:pt x="7828" y="0"/>
                  </a:moveTo>
                  <a:cubicBezTo>
                    <a:pt x="7828" y="0"/>
                    <a:pt x="1066" y="3591"/>
                    <a:pt x="533" y="4635"/>
                  </a:cubicBezTo>
                  <a:cubicBezTo>
                    <a:pt x="1" y="5677"/>
                    <a:pt x="325" y="8254"/>
                    <a:pt x="1162" y="8940"/>
                  </a:cubicBezTo>
                  <a:cubicBezTo>
                    <a:pt x="1190" y="8963"/>
                    <a:pt x="1228" y="8975"/>
                    <a:pt x="1273" y="8975"/>
                  </a:cubicBezTo>
                  <a:cubicBezTo>
                    <a:pt x="2541" y="8975"/>
                    <a:pt x="10051" y="0"/>
                    <a:pt x="10051" y="0"/>
                  </a:cubicBezTo>
                  <a:close/>
                </a:path>
              </a:pathLst>
            </a:custGeom>
            <a:solidFill>
              <a:srgbClr val="DB83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37;p8"/>
            <p:cNvSpPr/>
            <p:nvPr/>
          </p:nvSpPr>
          <p:spPr>
            <a:xfrm flipH="1">
              <a:off x="2868309" y="2600685"/>
              <a:ext cx="176099" cy="721122"/>
            </a:xfrm>
            <a:custGeom>
              <a:avLst/>
              <a:gdLst/>
              <a:ahLst/>
              <a:cxnLst/>
              <a:rect l="l" t="t" r="r" b="b"/>
              <a:pathLst>
                <a:path w="3022" h="12375" extrusionOk="0">
                  <a:moveTo>
                    <a:pt x="1146" y="0"/>
                  </a:moveTo>
                  <a:cubicBezTo>
                    <a:pt x="932" y="0"/>
                    <a:pt x="717" y="633"/>
                    <a:pt x="823" y="1272"/>
                  </a:cubicBezTo>
                  <a:cubicBezTo>
                    <a:pt x="963" y="2102"/>
                    <a:pt x="0" y="4014"/>
                    <a:pt x="331" y="4453"/>
                  </a:cubicBezTo>
                  <a:cubicBezTo>
                    <a:pt x="796" y="5068"/>
                    <a:pt x="441" y="5529"/>
                    <a:pt x="847" y="6174"/>
                  </a:cubicBezTo>
                  <a:cubicBezTo>
                    <a:pt x="1250" y="6820"/>
                    <a:pt x="1916" y="9427"/>
                    <a:pt x="577" y="9588"/>
                  </a:cubicBezTo>
                  <a:cubicBezTo>
                    <a:pt x="577" y="9588"/>
                    <a:pt x="451" y="11875"/>
                    <a:pt x="1417" y="12309"/>
                  </a:cubicBezTo>
                  <a:cubicBezTo>
                    <a:pt x="1519" y="12354"/>
                    <a:pt x="1618" y="12375"/>
                    <a:pt x="1713" y="12375"/>
                  </a:cubicBezTo>
                  <a:cubicBezTo>
                    <a:pt x="2512" y="12375"/>
                    <a:pt x="3022" y="10926"/>
                    <a:pt x="3022" y="10926"/>
                  </a:cubicBezTo>
                  <a:cubicBezTo>
                    <a:pt x="3022" y="10926"/>
                    <a:pt x="2356" y="8243"/>
                    <a:pt x="1913" y="6711"/>
                  </a:cubicBezTo>
                  <a:cubicBezTo>
                    <a:pt x="1059" y="3764"/>
                    <a:pt x="1513" y="398"/>
                    <a:pt x="1270" y="78"/>
                  </a:cubicBezTo>
                  <a:cubicBezTo>
                    <a:pt x="1231" y="25"/>
                    <a:pt x="1188" y="0"/>
                    <a:pt x="1146" y="0"/>
                  </a:cubicBezTo>
                  <a:close/>
                </a:path>
              </a:pathLst>
            </a:custGeom>
            <a:solidFill>
              <a:srgbClr val="DB83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38;p8"/>
            <p:cNvSpPr/>
            <p:nvPr/>
          </p:nvSpPr>
          <p:spPr>
            <a:xfrm flipH="1">
              <a:off x="2919239" y="2236191"/>
              <a:ext cx="755736" cy="1073263"/>
            </a:xfrm>
            <a:custGeom>
              <a:avLst/>
              <a:gdLst/>
              <a:ahLst/>
              <a:cxnLst/>
              <a:rect l="l" t="t" r="r" b="b"/>
              <a:pathLst>
                <a:path w="12969" h="18418" extrusionOk="0">
                  <a:moveTo>
                    <a:pt x="12969" y="1"/>
                  </a:moveTo>
                  <a:cubicBezTo>
                    <a:pt x="12968" y="1"/>
                    <a:pt x="9118" y="1451"/>
                    <a:pt x="4561" y="5162"/>
                  </a:cubicBezTo>
                  <a:cubicBezTo>
                    <a:pt x="0" y="8869"/>
                    <a:pt x="1656" y="17007"/>
                    <a:pt x="3210" y="18256"/>
                  </a:cubicBezTo>
                  <a:cubicBezTo>
                    <a:pt x="3347" y="18367"/>
                    <a:pt x="3485" y="18418"/>
                    <a:pt x="3623" y="18418"/>
                  </a:cubicBezTo>
                  <a:cubicBezTo>
                    <a:pt x="5037" y="18418"/>
                    <a:pt x="6367" y="13057"/>
                    <a:pt x="6367" y="13057"/>
                  </a:cubicBezTo>
                  <a:lnTo>
                    <a:pt x="6367" y="13057"/>
                  </a:lnTo>
                  <a:cubicBezTo>
                    <a:pt x="6367" y="13057"/>
                    <a:pt x="6218" y="13089"/>
                    <a:pt x="6004" y="13089"/>
                  </a:cubicBezTo>
                  <a:cubicBezTo>
                    <a:pt x="5261" y="13089"/>
                    <a:pt x="3731" y="12703"/>
                    <a:pt x="4875" y="9251"/>
                  </a:cubicBezTo>
                  <a:cubicBezTo>
                    <a:pt x="6350" y="4803"/>
                    <a:pt x="12968" y="1"/>
                    <a:pt x="12969" y="1"/>
                  </a:cubicBezTo>
                  <a:close/>
                </a:path>
              </a:pathLst>
            </a:custGeom>
            <a:solidFill>
              <a:srgbClr val="DB83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39;p8"/>
            <p:cNvSpPr/>
            <p:nvPr/>
          </p:nvSpPr>
          <p:spPr>
            <a:xfrm flipH="1">
              <a:off x="2927805" y="2101524"/>
              <a:ext cx="133910" cy="97140"/>
            </a:xfrm>
            <a:custGeom>
              <a:avLst/>
              <a:gdLst/>
              <a:ahLst/>
              <a:cxnLst/>
              <a:rect l="l" t="t" r="r" b="b"/>
              <a:pathLst>
                <a:path w="2298" h="1667" extrusionOk="0">
                  <a:moveTo>
                    <a:pt x="946" y="0"/>
                  </a:moveTo>
                  <a:cubicBezTo>
                    <a:pt x="817" y="0"/>
                    <a:pt x="690" y="21"/>
                    <a:pt x="578" y="62"/>
                  </a:cubicBezTo>
                  <a:cubicBezTo>
                    <a:pt x="407" y="127"/>
                    <a:pt x="260" y="239"/>
                    <a:pt x="161" y="399"/>
                  </a:cubicBezTo>
                  <a:cubicBezTo>
                    <a:pt x="59" y="560"/>
                    <a:pt x="1" y="771"/>
                    <a:pt x="1" y="1031"/>
                  </a:cubicBezTo>
                  <a:lnTo>
                    <a:pt x="69" y="1031"/>
                  </a:lnTo>
                  <a:cubicBezTo>
                    <a:pt x="69" y="864"/>
                    <a:pt x="93" y="721"/>
                    <a:pt x="137" y="601"/>
                  </a:cubicBezTo>
                  <a:cubicBezTo>
                    <a:pt x="202" y="420"/>
                    <a:pt x="315" y="287"/>
                    <a:pt x="451" y="198"/>
                  </a:cubicBezTo>
                  <a:cubicBezTo>
                    <a:pt x="591" y="113"/>
                    <a:pt x="762" y="68"/>
                    <a:pt x="946" y="68"/>
                  </a:cubicBezTo>
                  <a:cubicBezTo>
                    <a:pt x="1144" y="68"/>
                    <a:pt x="1359" y="116"/>
                    <a:pt x="1570" y="215"/>
                  </a:cubicBezTo>
                  <a:cubicBezTo>
                    <a:pt x="1761" y="303"/>
                    <a:pt x="1946" y="428"/>
                    <a:pt x="2119" y="588"/>
                  </a:cubicBezTo>
                  <a:lnTo>
                    <a:pt x="2119" y="588"/>
                  </a:lnTo>
                  <a:cubicBezTo>
                    <a:pt x="2096" y="588"/>
                    <a:pt x="2070" y="587"/>
                    <a:pt x="2042" y="587"/>
                  </a:cubicBezTo>
                  <a:cubicBezTo>
                    <a:pt x="1960" y="587"/>
                    <a:pt x="1854" y="594"/>
                    <a:pt x="1745" y="608"/>
                  </a:cubicBezTo>
                  <a:cubicBezTo>
                    <a:pt x="1581" y="628"/>
                    <a:pt x="1403" y="669"/>
                    <a:pt x="1260" y="758"/>
                  </a:cubicBezTo>
                  <a:cubicBezTo>
                    <a:pt x="1192" y="803"/>
                    <a:pt x="1131" y="861"/>
                    <a:pt x="1086" y="932"/>
                  </a:cubicBezTo>
                  <a:cubicBezTo>
                    <a:pt x="1042" y="1004"/>
                    <a:pt x="1017" y="1089"/>
                    <a:pt x="1017" y="1188"/>
                  </a:cubicBezTo>
                  <a:lnTo>
                    <a:pt x="1017" y="1215"/>
                  </a:lnTo>
                  <a:cubicBezTo>
                    <a:pt x="1022" y="1304"/>
                    <a:pt x="1038" y="1376"/>
                    <a:pt x="1063" y="1434"/>
                  </a:cubicBezTo>
                  <a:cubicBezTo>
                    <a:pt x="1083" y="1478"/>
                    <a:pt x="1107" y="1516"/>
                    <a:pt x="1134" y="1546"/>
                  </a:cubicBezTo>
                  <a:cubicBezTo>
                    <a:pt x="1178" y="1591"/>
                    <a:pt x="1230" y="1622"/>
                    <a:pt x="1284" y="1642"/>
                  </a:cubicBezTo>
                  <a:cubicBezTo>
                    <a:pt x="1339" y="1659"/>
                    <a:pt x="1400" y="1666"/>
                    <a:pt x="1458" y="1666"/>
                  </a:cubicBezTo>
                  <a:cubicBezTo>
                    <a:pt x="1564" y="1666"/>
                    <a:pt x="1670" y="1642"/>
                    <a:pt x="1752" y="1619"/>
                  </a:cubicBezTo>
                  <a:cubicBezTo>
                    <a:pt x="1830" y="1595"/>
                    <a:pt x="1882" y="1570"/>
                    <a:pt x="1885" y="1570"/>
                  </a:cubicBezTo>
                  <a:lnTo>
                    <a:pt x="1854" y="1509"/>
                  </a:lnTo>
                  <a:cubicBezTo>
                    <a:pt x="1851" y="1509"/>
                    <a:pt x="1796" y="1533"/>
                    <a:pt x="1725" y="1557"/>
                  </a:cubicBezTo>
                  <a:cubicBezTo>
                    <a:pt x="1649" y="1578"/>
                    <a:pt x="1550" y="1598"/>
                    <a:pt x="1458" y="1598"/>
                  </a:cubicBezTo>
                  <a:cubicBezTo>
                    <a:pt x="1411" y="1598"/>
                    <a:pt x="1366" y="1595"/>
                    <a:pt x="1321" y="1581"/>
                  </a:cubicBezTo>
                  <a:cubicBezTo>
                    <a:pt x="1291" y="1574"/>
                    <a:pt x="1260" y="1560"/>
                    <a:pt x="1233" y="1543"/>
                  </a:cubicBezTo>
                  <a:cubicBezTo>
                    <a:pt x="1195" y="1516"/>
                    <a:pt x="1161" y="1478"/>
                    <a:pt x="1134" y="1427"/>
                  </a:cubicBezTo>
                  <a:cubicBezTo>
                    <a:pt x="1107" y="1373"/>
                    <a:pt x="1090" y="1304"/>
                    <a:pt x="1086" y="1215"/>
                  </a:cubicBezTo>
                  <a:lnTo>
                    <a:pt x="1086" y="1188"/>
                  </a:lnTo>
                  <a:cubicBezTo>
                    <a:pt x="1086" y="1130"/>
                    <a:pt x="1096" y="1079"/>
                    <a:pt x="1113" y="1031"/>
                  </a:cubicBezTo>
                  <a:cubicBezTo>
                    <a:pt x="1144" y="952"/>
                    <a:pt x="1195" y="888"/>
                    <a:pt x="1267" y="837"/>
                  </a:cubicBezTo>
                  <a:cubicBezTo>
                    <a:pt x="1373" y="762"/>
                    <a:pt x="1513" y="717"/>
                    <a:pt x="1652" y="689"/>
                  </a:cubicBezTo>
                  <a:cubicBezTo>
                    <a:pt x="1796" y="662"/>
                    <a:pt x="1936" y="656"/>
                    <a:pt x="2042" y="656"/>
                  </a:cubicBezTo>
                  <a:cubicBezTo>
                    <a:pt x="2090" y="656"/>
                    <a:pt x="2131" y="659"/>
                    <a:pt x="2161" y="659"/>
                  </a:cubicBezTo>
                  <a:cubicBezTo>
                    <a:pt x="2175" y="662"/>
                    <a:pt x="2185" y="662"/>
                    <a:pt x="2196" y="662"/>
                  </a:cubicBezTo>
                  <a:lnTo>
                    <a:pt x="2205" y="662"/>
                  </a:lnTo>
                  <a:lnTo>
                    <a:pt x="2298" y="673"/>
                  </a:lnTo>
                  <a:lnTo>
                    <a:pt x="2233" y="604"/>
                  </a:lnTo>
                  <a:cubicBezTo>
                    <a:pt x="2038" y="407"/>
                    <a:pt x="1820" y="256"/>
                    <a:pt x="1602" y="154"/>
                  </a:cubicBezTo>
                  <a:cubicBezTo>
                    <a:pt x="1380" y="51"/>
                    <a:pt x="1154" y="0"/>
                    <a:pt x="946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40;p8"/>
            <p:cNvSpPr/>
            <p:nvPr/>
          </p:nvSpPr>
          <p:spPr>
            <a:xfrm flipH="1">
              <a:off x="2457138" y="2062015"/>
              <a:ext cx="91546" cy="41548"/>
            </a:xfrm>
            <a:custGeom>
              <a:avLst/>
              <a:gdLst/>
              <a:ahLst/>
              <a:cxnLst/>
              <a:rect l="l" t="t" r="r" b="b"/>
              <a:pathLst>
                <a:path w="1571" h="713" extrusionOk="0">
                  <a:moveTo>
                    <a:pt x="7" y="0"/>
                  </a:moveTo>
                  <a:cubicBezTo>
                    <a:pt x="6" y="0"/>
                    <a:pt x="4" y="1"/>
                    <a:pt x="4" y="3"/>
                  </a:cubicBezTo>
                  <a:cubicBezTo>
                    <a:pt x="1" y="6"/>
                    <a:pt x="1" y="9"/>
                    <a:pt x="4" y="12"/>
                  </a:cubicBezTo>
                  <a:cubicBezTo>
                    <a:pt x="4" y="12"/>
                    <a:pt x="7" y="16"/>
                    <a:pt x="14" y="23"/>
                  </a:cubicBezTo>
                  <a:cubicBezTo>
                    <a:pt x="89" y="118"/>
                    <a:pt x="513" y="712"/>
                    <a:pt x="1195" y="712"/>
                  </a:cubicBezTo>
                  <a:cubicBezTo>
                    <a:pt x="1311" y="712"/>
                    <a:pt x="1434" y="696"/>
                    <a:pt x="1567" y="658"/>
                  </a:cubicBezTo>
                  <a:cubicBezTo>
                    <a:pt x="1570" y="655"/>
                    <a:pt x="1570" y="651"/>
                    <a:pt x="1570" y="647"/>
                  </a:cubicBezTo>
                  <a:cubicBezTo>
                    <a:pt x="1570" y="644"/>
                    <a:pt x="1567" y="644"/>
                    <a:pt x="1564" y="644"/>
                  </a:cubicBezTo>
                  <a:cubicBezTo>
                    <a:pt x="1434" y="685"/>
                    <a:pt x="1311" y="702"/>
                    <a:pt x="1195" y="702"/>
                  </a:cubicBezTo>
                  <a:cubicBezTo>
                    <a:pt x="836" y="702"/>
                    <a:pt x="546" y="532"/>
                    <a:pt x="345" y="361"/>
                  </a:cubicBezTo>
                  <a:cubicBezTo>
                    <a:pt x="242" y="275"/>
                    <a:pt x="164" y="190"/>
                    <a:pt x="110" y="122"/>
                  </a:cubicBezTo>
                  <a:cubicBezTo>
                    <a:pt x="83" y="91"/>
                    <a:pt x="58" y="61"/>
                    <a:pt x="42" y="40"/>
                  </a:cubicBezTo>
                  <a:cubicBezTo>
                    <a:pt x="34" y="30"/>
                    <a:pt x="28" y="23"/>
                    <a:pt x="24" y="16"/>
                  </a:cubicBezTo>
                  <a:cubicBezTo>
                    <a:pt x="17" y="9"/>
                    <a:pt x="14" y="6"/>
                    <a:pt x="10" y="3"/>
                  </a:cubicBezTo>
                  <a:cubicBezTo>
                    <a:pt x="10" y="1"/>
                    <a:pt x="9" y="0"/>
                    <a:pt x="7" y="0"/>
                  </a:cubicBezTo>
                  <a:close/>
                </a:path>
              </a:pathLst>
            </a:custGeom>
            <a:solidFill>
              <a:srgbClr val="B26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41;p8"/>
            <p:cNvSpPr/>
            <p:nvPr/>
          </p:nvSpPr>
          <p:spPr>
            <a:xfrm flipH="1">
              <a:off x="2122363" y="1817679"/>
              <a:ext cx="74822" cy="223592"/>
            </a:xfrm>
            <a:custGeom>
              <a:avLst/>
              <a:gdLst/>
              <a:ahLst/>
              <a:cxnLst/>
              <a:rect l="l" t="t" r="r" b="b"/>
              <a:pathLst>
                <a:path w="1284" h="3837" extrusionOk="0">
                  <a:moveTo>
                    <a:pt x="584" y="2294"/>
                  </a:moveTo>
                  <a:cubicBezTo>
                    <a:pt x="608" y="2294"/>
                    <a:pt x="608" y="2332"/>
                    <a:pt x="584" y="2332"/>
                  </a:cubicBezTo>
                  <a:cubicBezTo>
                    <a:pt x="556" y="2332"/>
                    <a:pt x="556" y="2294"/>
                    <a:pt x="584" y="2294"/>
                  </a:cubicBezTo>
                  <a:close/>
                  <a:moveTo>
                    <a:pt x="345" y="0"/>
                  </a:moveTo>
                  <a:lnTo>
                    <a:pt x="345" y="0"/>
                  </a:lnTo>
                  <a:cubicBezTo>
                    <a:pt x="362" y="194"/>
                    <a:pt x="372" y="386"/>
                    <a:pt x="379" y="574"/>
                  </a:cubicBezTo>
                  <a:cubicBezTo>
                    <a:pt x="433" y="659"/>
                    <a:pt x="471" y="751"/>
                    <a:pt x="498" y="850"/>
                  </a:cubicBezTo>
                  <a:cubicBezTo>
                    <a:pt x="577" y="1123"/>
                    <a:pt x="577" y="1413"/>
                    <a:pt x="560" y="1697"/>
                  </a:cubicBezTo>
                  <a:cubicBezTo>
                    <a:pt x="560" y="1707"/>
                    <a:pt x="550" y="1714"/>
                    <a:pt x="543" y="1714"/>
                  </a:cubicBezTo>
                  <a:cubicBezTo>
                    <a:pt x="533" y="1714"/>
                    <a:pt x="523" y="1707"/>
                    <a:pt x="523" y="1697"/>
                  </a:cubicBezTo>
                  <a:cubicBezTo>
                    <a:pt x="539" y="1427"/>
                    <a:pt x="539" y="1154"/>
                    <a:pt x="471" y="895"/>
                  </a:cubicBezTo>
                  <a:cubicBezTo>
                    <a:pt x="451" y="809"/>
                    <a:pt x="420" y="724"/>
                    <a:pt x="379" y="649"/>
                  </a:cubicBezTo>
                  <a:lnTo>
                    <a:pt x="379" y="649"/>
                  </a:lnTo>
                  <a:cubicBezTo>
                    <a:pt x="396" y="2137"/>
                    <a:pt x="0" y="3345"/>
                    <a:pt x="0" y="3345"/>
                  </a:cubicBezTo>
                  <a:cubicBezTo>
                    <a:pt x="208" y="3397"/>
                    <a:pt x="369" y="3570"/>
                    <a:pt x="488" y="3837"/>
                  </a:cubicBezTo>
                  <a:cubicBezTo>
                    <a:pt x="580" y="3762"/>
                    <a:pt x="659" y="3676"/>
                    <a:pt x="731" y="3588"/>
                  </a:cubicBezTo>
                  <a:cubicBezTo>
                    <a:pt x="1171" y="2932"/>
                    <a:pt x="1191" y="2055"/>
                    <a:pt x="1191" y="1905"/>
                  </a:cubicBezTo>
                  <a:cubicBezTo>
                    <a:pt x="1191" y="1676"/>
                    <a:pt x="1205" y="1431"/>
                    <a:pt x="1222" y="1195"/>
                  </a:cubicBezTo>
                  <a:cubicBezTo>
                    <a:pt x="1249" y="741"/>
                    <a:pt x="1284" y="174"/>
                    <a:pt x="1154" y="17"/>
                  </a:cubicBezTo>
                  <a:lnTo>
                    <a:pt x="1137" y="17"/>
                  </a:lnTo>
                  <a:cubicBezTo>
                    <a:pt x="990" y="17"/>
                    <a:pt x="703" y="10"/>
                    <a:pt x="345" y="0"/>
                  </a:cubicBezTo>
                  <a:close/>
                </a:path>
              </a:pathLst>
            </a:custGeom>
            <a:solidFill>
              <a:srgbClr val="D1DB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42;p8"/>
            <p:cNvSpPr/>
            <p:nvPr/>
          </p:nvSpPr>
          <p:spPr>
            <a:xfrm flipH="1">
              <a:off x="2168689" y="2004034"/>
              <a:ext cx="171146" cy="58331"/>
            </a:xfrm>
            <a:custGeom>
              <a:avLst/>
              <a:gdLst/>
              <a:ahLst/>
              <a:cxnLst/>
              <a:rect l="l" t="t" r="r" b="b"/>
              <a:pathLst>
                <a:path w="2937" h="1001" extrusionOk="0">
                  <a:moveTo>
                    <a:pt x="1318" y="1"/>
                  </a:moveTo>
                  <a:cubicBezTo>
                    <a:pt x="844" y="1"/>
                    <a:pt x="447" y="79"/>
                    <a:pt x="1" y="130"/>
                  </a:cubicBezTo>
                  <a:cubicBezTo>
                    <a:pt x="304" y="724"/>
                    <a:pt x="891" y="1001"/>
                    <a:pt x="1813" y="1001"/>
                  </a:cubicBezTo>
                  <a:lnTo>
                    <a:pt x="1875" y="1001"/>
                  </a:lnTo>
                  <a:cubicBezTo>
                    <a:pt x="2336" y="998"/>
                    <a:pt x="2680" y="854"/>
                    <a:pt x="2936" y="639"/>
                  </a:cubicBezTo>
                  <a:cubicBezTo>
                    <a:pt x="2817" y="372"/>
                    <a:pt x="2656" y="199"/>
                    <a:pt x="2448" y="147"/>
                  </a:cubicBezTo>
                  <a:cubicBezTo>
                    <a:pt x="2008" y="38"/>
                    <a:pt x="1643" y="1"/>
                    <a:pt x="1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43;p8"/>
            <p:cNvSpPr/>
            <p:nvPr/>
          </p:nvSpPr>
          <p:spPr>
            <a:xfrm flipH="1">
              <a:off x="2199923" y="1815290"/>
              <a:ext cx="77619" cy="16957"/>
            </a:xfrm>
            <a:custGeom>
              <a:avLst/>
              <a:gdLst/>
              <a:ahLst/>
              <a:cxnLst/>
              <a:rect l="l" t="t" r="r" b="b"/>
              <a:pathLst>
                <a:path w="1332" h="291" extrusionOk="0">
                  <a:moveTo>
                    <a:pt x="0" y="0"/>
                  </a:moveTo>
                  <a:cubicBezTo>
                    <a:pt x="304" y="167"/>
                    <a:pt x="659" y="290"/>
                    <a:pt x="928" y="290"/>
                  </a:cubicBezTo>
                  <a:cubicBezTo>
                    <a:pt x="1127" y="290"/>
                    <a:pt x="1280" y="222"/>
                    <a:pt x="1328" y="51"/>
                  </a:cubicBezTo>
                  <a:cubicBezTo>
                    <a:pt x="1328" y="44"/>
                    <a:pt x="1328" y="38"/>
                    <a:pt x="1332" y="35"/>
                  </a:cubicBezTo>
                  <a:cubicBezTo>
                    <a:pt x="1242" y="30"/>
                    <a:pt x="1150" y="27"/>
                    <a:pt x="1058" y="27"/>
                  </a:cubicBezTo>
                  <a:cubicBezTo>
                    <a:pt x="710" y="17"/>
                    <a:pt x="345" y="1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44;p8"/>
            <p:cNvSpPr/>
            <p:nvPr/>
          </p:nvSpPr>
          <p:spPr>
            <a:xfrm flipH="1">
              <a:off x="2482428" y="2028508"/>
              <a:ext cx="200341" cy="48774"/>
            </a:xfrm>
            <a:custGeom>
              <a:avLst/>
              <a:gdLst/>
              <a:ahLst/>
              <a:cxnLst/>
              <a:rect l="l" t="t" r="r" b="b"/>
              <a:pathLst>
                <a:path w="3438" h="837" extrusionOk="0">
                  <a:moveTo>
                    <a:pt x="3438" y="1"/>
                  </a:moveTo>
                  <a:lnTo>
                    <a:pt x="3438" y="1"/>
                  </a:lnTo>
                  <a:cubicBezTo>
                    <a:pt x="2370" y="206"/>
                    <a:pt x="1073" y="492"/>
                    <a:pt x="0" y="652"/>
                  </a:cubicBezTo>
                  <a:cubicBezTo>
                    <a:pt x="479" y="775"/>
                    <a:pt x="1079" y="836"/>
                    <a:pt x="1831" y="836"/>
                  </a:cubicBezTo>
                  <a:cubicBezTo>
                    <a:pt x="2015" y="836"/>
                    <a:pt x="2189" y="820"/>
                    <a:pt x="2352" y="786"/>
                  </a:cubicBezTo>
                  <a:cubicBezTo>
                    <a:pt x="2387" y="779"/>
                    <a:pt x="2414" y="768"/>
                    <a:pt x="2445" y="759"/>
                  </a:cubicBezTo>
                  <a:cubicBezTo>
                    <a:pt x="2379" y="683"/>
                    <a:pt x="2335" y="622"/>
                    <a:pt x="2315" y="598"/>
                  </a:cubicBezTo>
                  <a:cubicBezTo>
                    <a:pt x="2308" y="591"/>
                    <a:pt x="2305" y="587"/>
                    <a:pt x="2305" y="587"/>
                  </a:cubicBezTo>
                  <a:cubicBezTo>
                    <a:pt x="2302" y="584"/>
                    <a:pt x="2302" y="581"/>
                    <a:pt x="2305" y="578"/>
                  </a:cubicBezTo>
                  <a:lnTo>
                    <a:pt x="2308" y="574"/>
                  </a:lnTo>
                  <a:cubicBezTo>
                    <a:pt x="2311" y="574"/>
                    <a:pt x="2311" y="578"/>
                    <a:pt x="2311" y="578"/>
                  </a:cubicBezTo>
                  <a:cubicBezTo>
                    <a:pt x="2315" y="581"/>
                    <a:pt x="2318" y="584"/>
                    <a:pt x="2325" y="591"/>
                  </a:cubicBezTo>
                  <a:cubicBezTo>
                    <a:pt x="2329" y="598"/>
                    <a:pt x="2335" y="605"/>
                    <a:pt x="2343" y="615"/>
                  </a:cubicBezTo>
                  <a:cubicBezTo>
                    <a:pt x="2359" y="636"/>
                    <a:pt x="2384" y="666"/>
                    <a:pt x="2411" y="697"/>
                  </a:cubicBezTo>
                  <a:cubicBezTo>
                    <a:pt x="2424" y="714"/>
                    <a:pt x="2441" y="734"/>
                    <a:pt x="2458" y="755"/>
                  </a:cubicBezTo>
                  <a:cubicBezTo>
                    <a:pt x="2759" y="649"/>
                    <a:pt x="3018" y="485"/>
                    <a:pt x="3233" y="253"/>
                  </a:cubicBezTo>
                  <a:cubicBezTo>
                    <a:pt x="3308" y="174"/>
                    <a:pt x="3376" y="89"/>
                    <a:pt x="34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45;p8"/>
            <p:cNvSpPr/>
            <p:nvPr/>
          </p:nvSpPr>
          <p:spPr>
            <a:xfrm flipH="1">
              <a:off x="2539477" y="2061957"/>
              <a:ext cx="9207" cy="10780"/>
            </a:xfrm>
            <a:custGeom>
              <a:avLst/>
              <a:gdLst/>
              <a:ahLst/>
              <a:cxnLst/>
              <a:rect l="l" t="t" r="r" b="b"/>
              <a:pathLst>
                <a:path w="158" h="185" extrusionOk="0">
                  <a:moveTo>
                    <a:pt x="7" y="0"/>
                  </a:moveTo>
                  <a:lnTo>
                    <a:pt x="4" y="4"/>
                  </a:lnTo>
                  <a:cubicBezTo>
                    <a:pt x="1" y="7"/>
                    <a:pt x="1" y="10"/>
                    <a:pt x="4" y="13"/>
                  </a:cubicBezTo>
                  <a:cubicBezTo>
                    <a:pt x="4" y="13"/>
                    <a:pt x="7" y="17"/>
                    <a:pt x="14" y="24"/>
                  </a:cubicBezTo>
                  <a:cubicBezTo>
                    <a:pt x="34" y="48"/>
                    <a:pt x="78" y="109"/>
                    <a:pt x="144" y="185"/>
                  </a:cubicBezTo>
                  <a:cubicBezTo>
                    <a:pt x="151" y="185"/>
                    <a:pt x="154" y="181"/>
                    <a:pt x="157" y="181"/>
                  </a:cubicBezTo>
                  <a:cubicBezTo>
                    <a:pt x="140" y="160"/>
                    <a:pt x="123" y="140"/>
                    <a:pt x="110" y="123"/>
                  </a:cubicBezTo>
                  <a:cubicBezTo>
                    <a:pt x="83" y="92"/>
                    <a:pt x="58" y="62"/>
                    <a:pt x="42" y="41"/>
                  </a:cubicBezTo>
                  <a:cubicBezTo>
                    <a:pt x="34" y="31"/>
                    <a:pt x="28" y="24"/>
                    <a:pt x="24" y="17"/>
                  </a:cubicBezTo>
                  <a:cubicBezTo>
                    <a:pt x="17" y="10"/>
                    <a:pt x="14" y="7"/>
                    <a:pt x="10" y="4"/>
                  </a:cubicBezTo>
                  <a:cubicBezTo>
                    <a:pt x="10" y="4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A96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46;p8"/>
            <p:cNvSpPr/>
            <p:nvPr/>
          </p:nvSpPr>
          <p:spPr>
            <a:xfrm flipH="1">
              <a:off x="2111815" y="1814591"/>
              <a:ext cx="9498" cy="15442"/>
            </a:xfrm>
            <a:custGeom>
              <a:avLst/>
              <a:gdLst/>
              <a:ahLst/>
              <a:cxnLst/>
              <a:rect l="l" t="t" r="r" b="b"/>
              <a:pathLst>
                <a:path w="163" h="265" extrusionOk="0">
                  <a:moveTo>
                    <a:pt x="9" y="1"/>
                  </a:moveTo>
                  <a:cubicBezTo>
                    <a:pt x="4" y="1"/>
                    <a:pt x="0" y="6"/>
                    <a:pt x="6" y="9"/>
                  </a:cubicBezTo>
                  <a:cubicBezTo>
                    <a:pt x="84" y="70"/>
                    <a:pt x="135" y="159"/>
                    <a:pt x="152" y="261"/>
                  </a:cubicBezTo>
                  <a:cubicBezTo>
                    <a:pt x="152" y="264"/>
                    <a:pt x="154" y="265"/>
                    <a:pt x="156" y="265"/>
                  </a:cubicBezTo>
                  <a:cubicBezTo>
                    <a:pt x="159" y="265"/>
                    <a:pt x="163" y="262"/>
                    <a:pt x="163" y="258"/>
                  </a:cubicBezTo>
                  <a:cubicBezTo>
                    <a:pt x="146" y="155"/>
                    <a:pt x="94" y="67"/>
                    <a:pt x="12" y="1"/>
                  </a:cubicBezTo>
                  <a:cubicBezTo>
                    <a:pt x="11" y="1"/>
                    <a:pt x="10" y="1"/>
                    <a:pt x="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47;p8"/>
            <p:cNvSpPr/>
            <p:nvPr/>
          </p:nvSpPr>
          <p:spPr>
            <a:xfrm flipH="1">
              <a:off x="2110417" y="1843319"/>
              <a:ext cx="699" cy="466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8" y="0"/>
                  </a:moveTo>
                  <a:cubicBezTo>
                    <a:pt x="1" y="0"/>
                    <a:pt x="1" y="7"/>
                    <a:pt x="8" y="7"/>
                  </a:cubicBezTo>
                  <a:cubicBezTo>
                    <a:pt x="12" y="7"/>
                    <a:pt x="12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48;p8"/>
            <p:cNvSpPr/>
            <p:nvPr/>
          </p:nvSpPr>
          <p:spPr>
            <a:xfrm flipH="1">
              <a:off x="2163561" y="1851069"/>
              <a:ext cx="11538" cy="66489"/>
            </a:xfrm>
            <a:custGeom>
              <a:avLst/>
              <a:gdLst/>
              <a:ahLst/>
              <a:cxnLst/>
              <a:rect l="l" t="t" r="r" b="b"/>
              <a:pathLst>
                <a:path w="198" h="1141" extrusionOk="0">
                  <a:moveTo>
                    <a:pt x="0" y="1"/>
                  </a:moveTo>
                  <a:lnTo>
                    <a:pt x="0" y="76"/>
                  </a:lnTo>
                  <a:cubicBezTo>
                    <a:pt x="41" y="151"/>
                    <a:pt x="72" y="236"/>
                    <a:pt x="92" y="322"/>
                  </a:cubicBezTo>
                  <a:cubicBezTo>
                    <a:pt x="160" y="581"/>
                    <a:pt x="160" y="854"/>
                    <a:pt x="144" y="1124"/>
                  </a:cubicBezTo>
                  <a:cubicBezTo>
                    <a:pt x="144" y="1134"/>
                    <a:pt x="154" y="1141"/>
                    <a:pt x="164" y="1141"/>
                  </a:cubicBezTo>
                  <a:cubicBezTo>
                    <a:pt x="171" y="1141"/>
                    <a:pt x="181" y="1134"/>
                    <a:pt x="181" y="1124"/>
                  </a:cubicBezTo>
                  <a:cubicBezTo>
                    <a:pt x="198" y="840"/>
                    <a:pt x="198" y="550"/>
                    <a:pt x="119" y="277"/>
                  </a:cubicBezTo>
                  <a:cubicBezTo>
                    <a:pt x="92" y="178"/>
                    <a:pt x="54" y="86"/>
                    <a:pt x="0" y="1"/>
                  </a:cubicBezTo>
                  <a:close/>
                </a:path>
              </a:pathLst>
            </a:custGeom>
            <a:solidFill>
              <a:srgbClr val="EC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49;p8"/>
            <p:cNvSpPr/>
            <p:nvPr/>
          </p:nvSpPr>
          <p:spPr>
            <a:xfrm flipH="1">
              <a:off x="2175041" y="1839531"/>
              <a:ext cx="13461" cy="15967"/>
            </a:xfrm>
            <a:custGeom>
              <a:avLst/>
              <a:gdLst/>
              <a:ahLst/>
              <a:cxnLst/>
              <a:rect l="l" t="t" r="r" b="b"/>
              <a:pathLst>
                <a:path w="231" h="274" extrusionOk="0">
                  <a:moveTo>
                    <a:pt x="29" y="0"/>
                  </a:moveTo>
                  <a:cubicBezTo>
                    <a:pt x="12" y="0"/>
                    <a:pt x="1" y="24"/>
                    <a:pt x="18" y="35"/>
                  </a:cubicBezTo>
                  <a:cubicBezTo>
                    <a:pt x="111" y="96"/>
                    <a:pt x="179" y="178"/>
                    <a:pt x="230" y="274"/>
                  </a:cubicBezTo>
                  <a:lnTo>
                    <a:pt x="230" y="199"/>
                  </a:lnTo>
                  <a:cubicBezTo>
                    <a:pt x="179" y="120"/>
                    <a:pt x="117" y="55"/>
                    <a:pt x="39" y="4"/>
                  </a:cubicBezTo>
                  <a:cubicBezTo>
                    <a:pt x="35" y="0"/>
                    <a:pt x="32" y="0"/>
                    <a:pt x="29" y="0"/>
                  </a:cubicBezTo>
                  <a:close/>
                </a:path>
              </a:pathLst>
            </a:custGeom>
            <a:solidFill>
              <a:srgbClr val="EBDE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50;p8"/>
            <p:cNvSpPr/>
            <p:nvPr/>
          </p:nvSpPr>
          <p:spPr>
            <a:xfrm flipH="1">
              <a:off x="2161755" y="1951356"/>
              <a:ext cx="3030" cy="2214"/>
            </a:xfrm>
            <a:custGeom>
              <a:avLst/>
              <a:gdLst/>
              <a:ahLst/>
              <a:cxnLst/>
              <a:rect l="l" t="t" r="r" b="b"/>
              <a:pathLst>
                <a:path w="52" h="38" extrusionOk="0">
                  <a:moveTo>
                    <a:pt x="28" y="0"/>
                  </a:moveTo>
                  <a:cubicBezTo>
                    <a:pt x="0" y="0"/>
                    <a:pt x="0" y="38"/>
                    <a:pt x="28" y="38"/>
                  </a:cubicBezTo>
                  <a:cubicBezTo>
                    <a:pt x="52" y="38"/>
                    <a:pt x="52" y="0"/>
                    <a:pt x="28" y="0"/>
                  </a:cubicBezTo>
                  <a:close/>
                </a:path>
              </a:pathLst>
            </a:custGeom>
            <a:solidFill>
              <a:srgbClr val="EC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51;p8"/>
            <p:cNvSpPr/>
            <p:nvPr/>
          </p:nvSpPr>
          <p:spPr>
            <a:xfrm flipH="1">
              <a:off x="3034036" y="3038019"/>
              <a:ext cx="197777" cy="26048"/>
            </a:xfrm>
            <a:custGeom>
              <a:avLst/>
              <a:gdLst/>
              <a:ahLst/>
              <a:cxnLst/>
              <a:rect l="l" t="t" r="r" b="b"/>
              <a:pathLst>
                <a:path w="3394" h="447" extrusionOk="0">
                  <a:moveTo>
                    <a:pt x="1774" y="1"/>
                  </a:moveTo>
                  <a:cubicBezTo>
                    <a:pt x="1405" y="1"/>
                    <a:pt x="1037" y="38"/>
                    <a:pt x="677" y="140"/>
                  </a:cubicBezTo>
                  <a:cubicBezTo>
                    <a:pt x="448" y="202"/>
                    <a:pt x="226" y="294"/>
                    <a:pt x="21" y="410"/>
                  </a:cubicBezTo>
                  <a:cubicBezTo>
                    <a:pt x="1" y="419"/>
                    <a:pt x="13" y="446"/>
                    <a:pt x="30" y="446"/>
                  </a:cubicBezTo>
                  <a:cubicBezTo>
                    <a:pt x="33" y="446"/>
                    <a:pt x="36" y="446"/>
                    <a:pt x="38" y="444"/>
                  </a:cubicBezTo>
                  <a:cubicBezTo>
                    <a:pt x="573" y="139"/>
                    <a:pt x="1177" y="40"/>
                    <a:pt x="1782" y="40"/>
                  </a:cubicBezTo>
                  <a:cubicBezTo>
                    <a:pt x="2042" y="40"/>
                    <a:pt x="2302" y="58"/>
                    <a:pt x="2558" y="86"/>
                  </a:cubicBezTo>
                  <a:cubicBezTo>
                    <a:pt x="2827" y="117"/>
                    <a:pt x="3093" y="154"/>
                    <a:pt x="3360" y="195"/>
                  </a:cubicBezTo>
                  <a:cubicBezTo>
                    <a:pt x="3361" y="195"/>
                    <a:pt x="3362" y="195"/>
                    <a:pt x="3363" y="195"/>
                  </a:cubicBezTo>
                  <a:cubicBezTo>
                    <a:pt x="3384" y="195"/>
                    <a:pt x="3393" y="161"/>
                    <a:pt x="3370" y="158"/>
                  </a:cubicBezTo>
                  <a:cubicBezTo>
                    <a:pt x="2844" y="79"/>
                    <a:pt x="2307" y="1"/>
                    <a:pt x="17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" name="Google Shape;52;p8"/>
            <p:cNvSpPr/>
            <p:nvPr/>
          </p:nvSpPr>
          <p:spPr>
            <a:xfrm flipH="1">
              <a:off x="3009561" y="2822935"/>
              <a:ext cx="141660" cy="26223"/>
            </a:xfrm>
            <a:custGeom>
              <a:avLst/>
              <a:gdLst/>
              <a:ahLst/>
              <a:cxnLst/>
              <a:rect l="l" t="t" r="r" b="b"/>
              <a:pathLst>
                <a:path w="2431" h="450" extrusionOk="0">
                  <a:moveTo>
                    <a:pt x="990" y="1"/>
                  </a:moveTo>
                  <a:cubicBezTo>
                    <a:pt x="660" y="1"/>
                    <a:pt x="330" y="62"/>
                    <a:pt x="21" y="186"/>
                  </a:cubicBezTo>
                  <a:cubicBezTo>
                    <a:pt x="0" y="195"/>
                    <a:pt x="5" y="228"/>
                    <a:pt x="23" y="228"/>
                  </a:cubicBezTo>
                  <a:cubicBezTo>
                    <a:pt x="26" y="228"/>
                    <a:pt x="28" y="228"/>
                    <a:pt x="31" y="227"/>
                  </a:cubicBezTo>
                  <a:cubicBezTo>
                    <a:pt x="337" y="104"/>
                    <a:pt x="665" y="43"/>
                    <a:pt x="992" y="43"/>
                  </a:cubicBezTo>
                  <a:cubicBezTo>
                    <a:pt x="1482" y="43"/>
                    <a:pt x="1972" y="179"/>
                    <a:pt x="2390" y="445"/>
                  </a:cubicBezTo>
                  <a:cubicBezTo>
                    <a:pt x="2394" y="448"/>
                    <a:pt x="2398" y="450"/>
                    <a:pt x="2402" y="450"/>
                  </a:cubicBezTo>
                  <a:cubicBezTo>
                    <a:pt x="2420" y="450"/>
                    <a:pt x="2430" y="422"/>
                    <a:pt x="2410" y="411"/>
                  </a:cubicBezTo>
                  <a:cubicBezTo>
                    <a:pt x="1987" y="140"/>
                    <a:pt x="1489" y="1"/>
                    <a:pt x="990" y="1"/>
                  </a:cubicBezTo>
                  <a:close/>
                </a:path>
              </a:pathLst>
            </a:custGeom>
            <a:solidFill>
              <a:srgbClr val="DB83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3005191" y="2872991"/>
              <a:ext cx="128549" cy="52270"/>
            </a:xfrm>
            <a:custGeom>
              <a:avLst/>
              <a:gdLst/>
              <a:ahLst/>
              <a:cxnLst/>
              <a:rect l="l" t="t" r="r" b="b"/>
              <a:pathLst>
                <a:path w="2206" h="897" extrusionOk="0">
                  <a:moveTo>
                    <a:pt x="212" y="1"/>
                  </a:moveTo>
                  <a:cubicBezTo>
                    <a:pt x="151" y="1"/>
                    <a:pt x="90" y="4"/>
                    <a:pt x="28" y="10"/>
                  </a:cubicBezTo>
                  <a:cubicBezTo>
                    <a:pt x="2" y="13"/>
                    <a:pt x="1" y="51"/>
                    <a:pt x="25" y="51"/>
                  </a:cubicBezTo>
                  <a:cubicBezTo>
                    <a:pt x="26" y="51"/>
                    <a:pt x="27" y="51"/>
                    <a:pt x="28" y="51"/>
                  </a:cubicBezTo>
                  <a:cubicBezTo>
                    <a:pt x="90" y="45"/>
                    <a:pt x="150" y="42"/>
                    <a:pt x="210" y="42"/>
                  </a:cubicBezTo>
                  <a:cubicBezTo>
                    <a:pt x="943" y="42"/>
                    <a:pt x="1584" y="483"/>
                    <a:pt x="2165" y="894"/>
                  </a:cubicBezTo>
                  <a:cubicBezTo>
                    <a:pt x="2169" y="896"/>
                    <a:pt x="2172" y="897"/>
                    <a:pt x="2176" y="897"/>
                  </a:cubicBezTo>
                  <a:cubicBezTo>
                    <a:pt x="2194" y="897"/>
                    <a:pt x="2206" y="871"/>
                    <a:pt x="2185" y="856"/>
                  </a:cubicBezTo>
                  <a:cubicBezTo>
                    <a:pt x="1602" y="443"/>
                    <a:pt x="951" y="1"/>
                    <a:pt x="212" y="1"/>
                  </a:cubicBezTo>
                  <a:close/>
                </a:path>
              </a:pathLst>
            </a:custGeom>
            <a:solidFill>
              <a:srgbClr val="DB83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Google Shape;54;p8"/>
            <p:cNvSpPr/>
            <p:nvPr/>
          </p:nvSpPr>
          <p:spPr>
            <a:xfrm flipH="1">
              <a:off x="2185006" y="2161544"/>
              <a:ext cx="23775" cy="255000"/>
            </a:xfrm>
            <a:custGeom>
              <a:avLst/>
              <a:gdLst/>
              <a:ahLst/>
              <a:cxnLst/>
              <a:rect l="l" t="t" r="r" b="b"/>
              <a:pathLst>
                <a:path w="408" h="4376" extrusionOk="0">
                  <a:moveTo>
                    <a:pt x="259" y="0"/>
                  </a:moveTo>
                  <a:cubicBezTo>
                    <a:pt x="249" y="0"/>
                    <a:pt x="240" y="6"/>
                    <a:pt x="240" y="18"/>
                  </a:cubicBezTo>
                  <a:cubicBezTo>
                    <a:pt x="322" y="1148"/>
                    <a:pt x="407" y="2295"/>
                    <a:pt x="226" y="3418"/>
                  </a:cubicBezTo>
                  <a:cubicBezTo>
                    <a:pt x="175" y="3735"/>
                    <a:pt x="103" y="4047"/>
                    <a:pt x="5" y="4354"/>
                  </a:cubicBezTo>
                  <a:cubicBezTo>
                    <a:pt x="1" y="4368"/>
                    <a:pt x="12" y="4376"/>
                    <a:pt x="23" y="4376"/>
                  </a:cubicBezTo>
                  <a:cubicBezTo>
                    <a:pt x="31" y="4376"/>
                    <a:pt x="39" y="4372"/>
                    <a:pt x="42" y="4364"/>
                  </a:cubicBezTo>
                  <a:cubicBezTo>
                    <a:pt x="387" y="3275"/>
                    <a:pt x="404" y="2117"/>
                    <a:pt x="342" y="987"/>
                  </a:cubicBezTo>
                  <a:cubicBezTo>
                    <a:pt x="325" y="663"/>
                    <a:pt x="301" y="343"/>
                    <a:pt x="278" y="18"/>
                  </a:cubicBezTo>
                  <a:cubicBezTo>
                    <a:pt x="278" y="6"/>
                    <a:pt x="268" y="0"/>
                    <a:pt x="259" y="0"/>
                  </a:cubicBezTo>
                  <a:close/>
                </a:path>
              </a:pathLst>
            </a:custGeom>
            <a:solidFill>
              <a:srgbClr val="2B5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Google Shape;55;p8"/>
            <p:cNvSpPr/>
            <p:nvPr/>
          </p:nvSpPr>
          <p:spPr>
            <a:xfrm rot="10800000" flipH="1">
              <a:off x="1620827" y="1344966"/>
              <a:ext cx="2272500" cy="2272500"/>
            </a:xfrm>
            <a:prstGeom prst="ellipse">
              <a:avLst/>
            </a:prstGeom>
            <a:gradFill>
              <a:gsLst>
                <a:gs pos="0">
                  <a:srgbClr val="645CA7">
                    <a:alpha val="76470"/>
                  </a:srgbClr>
                </a:gs>
                <a:gs pos="100000">
                  <a:srgbClr val="D77EAD">
                    <a:alpha val="7647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" name="Google Shape;56;p8"/>
            <p:cNvSpPr/>
            <p:nvPr/>
          </p:nvSpPr>
          <p:spPr>
            <a:xfrm flipH="1">
              <a:off x="3548625" y="2798241"/>
              <a:ext cx="62400" cy="62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" name="Google Shape;57;p8"/>
            <p:cNvSpPr/>
            <p:nvPr/>
          </p:nvSpPr>
          <p:spPr>
            <a:xfrm flipH="1">
              <a:off x="2096900" y="2006966"/>
              <a:ext cx="62400" cy="62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" name="Google Shape;58;p8"/>
            <p:cNvSpPr/>
            <p:nvPr/>
          </p:nvSpPr>
          <p:spPr>
            <a:xfrm flipH="1">
              <a:off x="3418150" y="2828329"/>
              <a:ext cx="32400" cy="32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" name="Google Shape;59;p8"/>
            <p:cNvSpPr/>
            <p:nvPr/>
          </p:nvSpPr>
          <p:spPr>
            <a:xfrm flipH="1">
              <a:off x="3096375" y="2239779"/>
              <a:ext cx="32400" cy="32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" name="Google Shape;60;p8"/>
            <p:cNvSpPr/>
            <p:nvPr/>
          </p:nvSpPr>
          <p:spPr>
            <a:xfrm flipH="1">
              <a:off x="3324450" y="2313716"/>
              <a:ext cx="62400" cy="62400"/>
            </a:xfrm>
            <a:prstGeom prst="ellipse">
              <a:avLst/>
            </a:pr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" name="Google Shape;61;p8"/>
            <p:cNvSpPr/>
            <p:nvPr/>
          </p:nvSpPr>
          <p:spPr>
            <a:xfrm flipH="1">
              <a:off x="3438575" y="2096141"/>
              <a:ext cx="62400" cy="62400"/>
            </a:xfrm>
            <a:prstGeom prst="ellipse">
              <a:avLst/>
            </a:pr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" name="Google Shape;62;p8"/>
            <p:cNvSpPr/>
            <p:nvPr/>
          </p:nvSpPr>
          <p:spPr>
            <a:xfrm flipH="1">
              <a:off x="2484750" y="2684666"/>
              <a:ext cx="62400" cy="62400"/>
            </a:xfrm>
            <a:prstGeom prst="ellipse">
              <a:avLst/>
            </a:pr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" name="Google Shape;63;p8"/>
            <p:cNvSpPr/>
            <p:nvPr/>
          </p:nvSpPr>
          <p:spPr>
            <a:xfrm flipH="1">
              <a:off x="3810475" y="2328704"/>
              <a:ext cx="32400" cy="32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" name="Google Shape;64;p8"/>
            <p:cNvSpPr/>
            <p:nvPr/>
          </p:nvSpPr>
          <p:spPr>
            <a:xfrm flipH="1">
              <a:off x="2381425" y="2376104"/>
              <a:ext cx="32400" cy="32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" name="Google Shape;65;p8"/>
            <p:cNvSpPr/>
            <p:nvPr/>
          </p:nvSpPr>
          <p:spPr>
            <a:xfrm flipH="1">
              <a:off x="2884739" y="2181094"/>
              <a:ext cx="1735" cy="1370"/>
            </a:xfrm>
            <a:custGeom>
              <a:avLst/>
              <a:gdLst/>
              <a:ahLst/>
              <a:cxnLst/>
              <a:rect l="l" t="t" r="r" b="b"/>
              <a:pathLst>
                <a:path w="19" h="15" extrusionOk="0">
                  <a:moveTo>
                    <a:pt x="8" y="1"/>
                  </a:moveTo>
                  <a:cubicBezTo>
                    <a:pt x="1" y="1"/>
                    <a:pt x="1" y="15"/>
                    <a:pt x="8" y="15"/>
                  </a:cubicBezTo>
                  <a:cubicBezTo>
                    <a:pt x="18" y="15"/>
                    <a:pt x="18" y="1"/>
                    <a:pt x="8" y="1"/>
                  </a:cubicBezTo>
                  <a:close/>
                </a:path>
              </a:pathLst>
            </a:custGeom>
            <a:solidFill>
              <a:srgbClr val="7C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66" name="Google Shape;66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8978901" y="4432484"/>
            <a:ext cx="32131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 flipH="1">
            <a:off x="-2" y="399"/>
            <a:ext cx="3621267" cy="2325467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8"/>
          <p:cNvSpPr txBox="1">
            <a:spLocks noGrp="1"/>
          </p:cNvSpPr>
          <p:nvPr>
            <p:ph type="title"/>
          </p:nvPr>
        </p:nvSpPr>
        <p:spPr>
          <a:xfrm>
            <a:off x="4225584" y="1928984"/>
            <a:ext cx="3740800" cy="239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subTitle" idx="1"/>
          </p:nvPr>
        </p:nvSpPr>
        <p:spPr>
          <a:xfrm>
            <a:off x="4225584" y="4335191"/>
            <a:ext cx="3740800" cy="6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778063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7"/>
          <p:cNvPicPr preferRelativeResize="0"/>
          <p:nvPr/>
        </p:nvPicPr>
        <p:blipFill rotWithShape="1">
          <a:blip r:embed="rId2">
            <a:alphaModFix/>
          </a:blip>
          <a:srcRect l="3484"/>
          <a:stretch/>
        </p:blipFill>
        <p:spPr>
          <a:xfrm flipH="1">
            <a:off x="2768600" y="0"/>
            <a:ext cx="94234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7"/>
          <p:cNvSpPr txBox="1">
            <a:spLocks noGrp="1"/>
          </p:cNvSpPr>
          <p:nvPr>
            <p:ph type="title"/>
          </p:nvPr>
        </p:nvSpPr>
        <p:spPr>
          <a:xfrm>
            <a:off x="6036868" y="3166500"/>
            <a:ext cx="4165200" cy="1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43" name="Google Shape;143;p17"/>
          <p:cNvSpPr txBox="1">
            <a:spLocks noGrp="1"/>
          </p:cNvSpPr>
          <p:nvPr>
            <p:ph type="subTitle" idx="1"/>
          </p:nvPr>
        </p:nvSpPr>
        <p:spPr>
          <a:xfrm>
            <a:off x="6673867" y="4564372"/>
            <a:ext cx="28912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7"/>
          <p:cNvSpPr txBox="1">
            <a:spLocks noGrp="1"/>
          </p:cNvSpPr>
          <p:nvPr>
            <p:ph type="title" idx="2" hasCustomPrompt="1"/>
          </p:nvPr>
        </p:nvSpPr>
        <p:spPr>
          <a:xfrm>
            <a:off x="6752068" y="1777500"/>
            <a:ext cx="2734800" cy="17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0859939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ight">
  <p:cSld name="Title and body righ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1" y="2425701"/>
            <a:ext cx="7023100" cy="4432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8"/>
          <p:cNvSpPr txBox="1">
            <a:spLocks noGrp="1"/>
          </p:cNvSpPr>
          <p:nvPr>
            <p:ph type="subTitle" idx="1"/>
          </p:nvPr>
        </p:nvSpPr>
        <p:spPr>
          <a:xfrm>
            <a:off x="7878200" y="3683000"/>
            <a:ext cx="3496800" cy="15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48" name="Google Shape;148;p18"/>
          <p:cNvSpPr txBox="1">
            <a:spLocks noGrp="1"/>
          </p:cNvSpPr>
          <p:nvPr>
            <p:ph type="ctrTitle"/>
          </p:nvPr>
        </p:nvSpPr>
        <p:spPr>
          <a:xfrm>
            <a:off x="6107033" y="5504167"/>
            <a:ext cx="5268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24423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left">
  <p:cSld name="Title and body lef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9"/>
          <p:cNvSpPr txBox="1">
            <a:spLocks noGrp="1"/>
          </p:cNvSpPr>
          <p:nvPr>
            <p:ph type="subTitle" idx="1"/>
          </p:nvPr>
        </p:nvSpPr>
        <p:spPr>
          <a:xfrm>
            <a:off x="816867" y="3612600"/>
            <a:ext cx="3557600" cy="17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51" name="Google Shape;151;p19"/>
          <p:cNvSpPr txBox="1">
            <a:spLocks noGrp="1"/>
          </p:cNvSpPr>
          <p:nvPr>
            <p:ph type="ctrTitle"/>
          </p:nvPr>
        </p:nvSpPr>
        <p:spPr>
          <a:xfrm>
            <a:off x="816867" y="5504167"/>
            <a:ext cx="4638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152" name="Google Shape;152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5664200" y="385"/>
            <a:ext cx="6527800" cy="519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4214" y="1105215"/>
            <a:ext cx="4444205" cy="36940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104436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bg>
      <p:bgPr>
        <a:solidFill>
          <a:schemeClr val="lt2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0"/>
          <p:cNvSpPr txBox="1">
            <a:spLocks noGrp="1"/>
          </p:cNvSpPr>
          <p:nvPr>
            <p:ph type="subTitle" idx="1"/>
          </p:nvPr>
        </p:nvSpPr>
        <p:spPr>
          <a:xfrm>
            <a:off x="3498249" y="1624133"/>
            <a:ext cx="24144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56" name="Google Shape;156;p20"/>
          <p:cNvSpPr txBox="1">
            <a:spLocks noGrp="1"/>
          </p:cNvSpPr>
          <p:nvPr>
            <p:ph type="subTitle" idx="2"/>
          </p:nvPr>
        </p:nvSpPr>
        <p:spPr>
          <a:xfrm>
            <a:off x="3498249" y="1197733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57" name="Google Shape;157;p20"/>
          <p:cNvSpPr txBox="1">
            <a:spLocks noGrp="1"/>
          </p:cNvSpPr>
          <p:nvPr>
            <p:ph type="subTitle" idx="3"/>
          </p:nvPr>
        </p:nvSpPr>
        <p:spPr>
          <a:xfrm>
            <a:off x="7492783" y="1624133"/>
            <a:ext cx="24144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58" name="Google Shape;158;p20"/>
          <p:cNvSpPr txBox="1">
            <a:spLocks noGrp="1"/>
          </p:cNvSpPr>
          <p:nvPr>
            <p:ph type="subTitle" idx="4"/>
          </p:nvPr>
        </p:nvSpPr>
        <p:spPr>
          <a:xfrm>
            <a:off x="7492783" y="1197733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59" name="Google Shape;159;p20"/>
          <p:cNvSpPr txBox="1">
            <a:spLocks noGrp="1"/>
          </p:cNvSpPr>
          <p:nvPr>
            <p:ph type="subTitle" idx="5"/>
          </p:nvPr>
        </p:nvSpPr>
        <p:spPr>
          <a:xfrm>
            <a:off x="3498249" y="3834467"/>
            <a:ext cx="24144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60" name="Google Shape;160;p20"/>
          <p:cNvSpPr txBox="1">
            <a:spLocks noGrp="1"/>
          </p:cNvSpPr>
          <p:nvPr>
            <p:ph type="subTitle" idx="6"/>
          </p:nvPr>
        </p:nvSpPr>
        <p:spPr>
          <a:xfrm>
            <a:off x="3498249" y="3408067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61" name="Google Shape;161;p20"/>
          <p:cNvSpPr txBox="1">
            <a:spLocks noGrp="1"/>
          </p:cNvSpPr>
          <p:nvPr>
            <p:ph type="subTitle" idx="7"/>
          </p:nvPr>
        </p:nvSpPr>
        <p:spPr>
          <a:xfrm>
            <a:off x="7492784" y="3834467"/>
            <a:ext cx="24144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62" name="Google Shape;162;p20"/>
          <p:cNvSpPr txBox="1">
            <a:spLocks noGrp="1"/>
          </p:cNvSpPr>
          <p:nvPr>
            <p:ph type="subTitle" idx="8"/>
          </p:nvPr>
        </p:nvSpPr>
        <p:spPr>
          <a:xfrm>
            <a:off x="7492783" y="3408067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63" name="Google Shape;163;p20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437825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Title and four columns 2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1"/>
          <p:cNvSpPr txBox="1">
            <a:spLocks noGrp="1"/>
          </p:cNvSpPr>
          <p:nvPr>
            <p:ph type="subTitle" idx="1"/>
          </p:nvPr>
        </p:nvSpPr>
        <p:spPr>
          <a:xfrm>
            <a:off x="1739867" y="2049600"/>
            <a:ext cx="24076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66" name="Google Shape;166;p21"/>
          <p:cNvSpPr txBox="1">
            <a:spLocks noGrp="1"/>
          </p:cNvSpPr>
          <p:nvPr>
            <p:ph type="subTitle" idx="2"/>
          </p:nvPr>
        </p:nvSpPr>
        <p:spPr>
          <a:xfrm>
            <a:off x="1739868" y="1623200"/>
            <a:ext cx="1884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67" name="Google Shape;167;p21"/>
          <p:cNvSpPr txBox="1">
            <a:spLocks noGrp="1"/>
          </p:cNvSpPr>
          <p:nvPr>
            <p:ph type="subTitle" idx="3"/>
          </p:nvPr>
        </p:nvSpPr>
        <p:spPr>
          <a:xfrm>
            <a:off x="5316297" y="2049600"/>
            <a:ext cx="24076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68" name="Google Shape;168;p21"/>
          <p:cNvSpPr txBox="1">
            <a:spLocks noGrp="1"/>
          </p:cNvSpPr>
          <p:nvPr>
            <p:ph type="subTitle" idx="4"/>
          </p:nvPr>
        </p:nvSpPr>
        <p:spPr>
          <a:xfrm>
            <a:off x="5316320" y="1623200"/>
            <a:ext cx="1884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69" name="Google Shape;169;p21"/>
          <p:cNvSpPr txBox="1">
            <a:spLocks noGrp="1"/>
          </p:cNvSpPr>
          <p:nvPr>
            <p:ph type="subTitle" idx="5"/>
          </p:nvPr>
        </p:nvSpPr>
        <p:spPr>
          <a:xfrm>
            <a:off x="5316297" y="4010467"/>
            <a:ext cx="24076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70" name="Google Shape;170;p21"/>
          <p:cNvSpPr txBox="1">
            <a:spLocks noGrp="1"/>
          </p:cNvSpPr>
          <p:nvPr>
            <p:ph type="subTitle" idx="6"/>
          </p:nvPr>
        </p:nvSpPr>
        <p:spPr>
          <a:xfrm>
            <a:off x="5316300" y="3584067"/>
            <a:ext cx="1884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71" name="Google Shape;171;p21"/>
          <p:cNvSpPr txBox="1">
            <a:spLocks noGrp="1"/>
          </p:cNvSpPr>
          <p:nvPr>
            <p:ph type="subTitle" idx="7"/>
          </p:nvPr>
        </p:nvSpPr>
        <p:spPr>
          <a:xfrm>
            <a:off x="8836133" y="4010467"/>
            <a:ext cx="24076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72" name="Google Shape;172;p21"/>
          <p:cNvSpPr txBox="1">
            <a:spLocks noGrp="1"/>
          </p:cNvSpPr>
          <p:nvPr>
            <p:ph type="subTitle" idx="8"/>
          </p:nvPr>
        </p:nvSpPr>
        <p:spPr>
          <a:xfrm>
            <a:off x="8836135" y="3584067"/>
            <a:ext cx="1884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73" name="Google Shape;173;p21"/>
          <p:cNvSpPr txBox="1">
            <a:spLocks noGrp="1"/>
          </p:cNvSpPr>
          <p:nvPr>
            <p:ph type="ctrTitle"/>
          </p:nvPr>
        </p:nvSpPr>
        <p:spPr>
          <a:xfrm>
            <a:off x="3533800" y="5504167"/>
            <a:ext cx="78412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174" name="Google Shape;174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5" y="3390885"/>
            <a:ext cx="5981700" cy="346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8216885" y="385"/>
            <a:ext cx="3975100" cy="2552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159074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bg>
      <p:bgPr>
        <a:solidFill>
          <a:schemeClr val="lt2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2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22"/>
          <p:cNvSpPr txBox="1">
            <a:spLocks noGrp="1"/>
          </p:cNvSpPr>
          <p:nvPr>
            <p:ph type="subTitle" idx="1"/>
          </p:nvPr>
        </p:nvSpPr>
        <p:spPr>
          <a:xfrm>
            <a:off x="1579267" y="3321333"/>
            <a:ext cx="4237600" cy="13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79" name="Google Shape;179;p22"/>
          <p:cNvSpPr txBox="1">
            <a:spLocks noGrp="1"/>
          </p:cNvSpPr>
          <p:nvPr>
            <p:ph type="subTitle" idx="2"/>
          </p:nvPr>
        </p:nvSpPr>
        <p:spPr>
          <a:xfrm>
            <a:off x="2327367" y="1256900"/>
            <a:ext cx="27416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80" name="Google Shape;180;p22"/>
          <p:cNvSpPr txBox="1">
            <a:spLocks noGrp="1"/>
          </p:cNvSpPr>
          <p:nvPr>
            <p:ph type="subTitle" idx="3"/>
          </p:nvPr>
        </p:nvSpPr>
        <p:spPr>
          <a:xfrm>
            <a:off x="6375033" y="3321333"/>
            <a:ext cx="4237600" cy="13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81" name="Google Shape;181;p22"/>
          <p:cNvSpPr txBox="1">
            <a:spLocks noGrp="1"/>
          </p:cNvSpPr>
          <p:nvPr>
            <p:ph type="subTitle" idx="4"/>
          </p:nvPr>
        </p:nvSpPr>
        <p:spPr>
          <a:xfrm>
            <a:off x="7123033" y="1256900"/>
            <a:ext cx="27416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795113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35">
          <p15:clr>
            <a:srgbClr val="FA7B17"/>
          </p15:clr>
        </p15:guide>
        <p15:guide id="2" orient="horz" pos="340">
          <p15:clr>
            <a:srgbClr val="FA7B17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Google Shape;183;p23"/>
          <p:cNvGrpSpPr/>
          <p:nvPr/>
        </p:nvGrpSpPr>
        <p:grpSpPr>
          <a:xfrm>
            <a:off x="8065521" y="1853767"/>
            <a:ext cx="2554800" cy="2554800"/>
            <a:chOff x="4398728" y="364850"/>
            <a:chExt cx="1916100" cy="1916100"/>
          </a:xfrm>
        </p:grpSpPr>
        <p:sp>
          <p:nvSpPr>
            <p:cNvPr id="184" name="Google Shape;184;p23"/>
            <p:cNvSpPr/>
            <p:nvPr/>
          </p:nvSpPr>
          <p:spPr>
            <a:xfrm>
              <a:off x="4398728" y="364850"/>
              <a:ext cx="1916100" cy="1916100"/>
            </a:xfrm>
            <a:prstGeom prst="ellipse">
              <a:avLst/>
            </a:prstGeom>
            <a:gradFill>
              <a:gsLst>
                <a:gs pos="0">
                  <a:srgbClr val="645CA7">
                    <a:alpha val="76470"/>
                  </a:srgbClr>
                </a:gs>
                <a:gs pos="100000">
                  <a:srgbClr val="D77EAD">
                    <a:alpha val="7647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85" name="Google Shape;185;p23"/>
            <p:cNvGrpSpPr/>
            <p:nvPr/>
          </p:nvGrpSpPr>
          <p:grpSpPr>
            <a:xfrm>
              <a:off x="4705098" y="790125"/>
              <a:ext cx="1303360" cy="1191540"/>
              <a:chOff x="4166100" y="2738500"/>
              <a:chExt cx="1303360" cy="1191540"/>
            </a:xfrm>
          </p:grpSpPr>
          <p:sp>
            <p:nvSpPr>
              <p:cNvPr id="186" name="Google Shape;186;p23"/>
              <p:cNvSpPr/>
              <p:nvPr/>
            </p:nvSpPr>
            <p:spPr>
              <a:xfrm>
                <a:off x="4166100" y="3298484"/>
                <a:ext cx="44100" cy="44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187;p23"/>
              <p:cNvSpPr/>
              <p:nvPr/>
            </p:nvSpPr>
            <p:spPr>
              <a:xfrm>
                <a:off x="5193483" y="2738500"/>
                <a:ext cx="44100" cy="44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8" name="Google Shape;188;p23"/>
              <p:cNvSpPr/>
              <p:nvPr/>
            </p:nvSpPr>
            <p:spPr>
              <a:xfrm>
                <a:off x="5380280" y="3319777"/>
                <a:ext cx="22800" cy="228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23"/>
              <p:cNvSpPr/>
              <p:nvPr/>
            </p:nvSpPr>
            <p:spPr>
              <a:xfrm>
                <a:off x="5036285" y="3885940"/>
                <a:ext cx="44100" cy="44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0" name="Google Shape;190;p23"/>
              <p:cNvSpPr/>
              <p:nvPr/>
            </p:nvSpPr>
            <p:spPr>
              <a:xfrm>
                <a:off x="5425360" y="2955586"/>
                <a:ext cx="44100" cy="44100"/>
              </a:xfrm>
              <a:prstGeom prst="ellipse">
                <a:avLst/>
              </a:pr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1" name="Google Shape;191;p23"/>
              <p:cNvSpPr/>
              <p:nvPr/>
            </p:nvSpPr>
            <p:spPr>
              <a:xfrm>
                <a:off x="4243982" y="2801609"/>
                <a:ext cx="44100" cy="44100"/>
              </a:xfrm>
              <a:prstGeom prst="ellipse">
                <a:avLst/>
              </a:pr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" name="Google Shape;192;p23"/>
              <p:cNvSpPr/>
              <p:nvPr/>
            </p:nvSpPr>
            <p:spPr>
              <a:xfrm>
                <a:off x="5013356" y="2999738"/>
                <a:ext cx="22800" cy="228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3" name="Google Shape;193;p23"/>
          <p:cNvGrpSpPr/>
          <p:nvPr/>
        </p:nvGrpSpPr>
        <p:grpSpPr>
          <a:xfrm>
            <a:off x="1571837" y="1853767"/>
            <a:ext cx="2554800" cy="2554800"/>
            <a:chOff x="4398728" y="364850"/>
            <a:chExt cx="1916100" cy="1916100"/>
          </a:xfrm>
        </p:grpSpPr>
        <p:sp>
          <p:nvSpPr>
            <p:cNvPr id="194" name="Google Shape;194;p23"/>
            <p:cNvSpPr/>
            <p:nvPr/>
          </p:nvSpPr>
          <p:spPr>
            <a:xfrm>
              <a:off x="4398728" y="364850"/>
              <a:ext cx="1916100" cy="1916100"/>
            </a:xfrm>
            <a:prstGeom prst="ellipse">
              <a:avLst/>
            </a:prstGeom>
            <a:gradFill>
              <a:gsLst>
                <a:gs pos="0">
                  <a:srgbClr val="645CA7">
                    <a:alpha val="76470"/>
                  </a:srgbClr>
                </a:gs>
                <a:gs pos="100000">
                  <a:srgbClr val="D77EAD">
                    <a:alpha val="7647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95" name="Google Shape;195;p23"/>
            <p:cNvGrpSpPr/>
            <p:nvPr/>
          </p:nvGrpSpPr>
          <p:grpSpPr>
            <a:xfrm>
              <a:off x="4705098" y="790125"/>
              <a:ext cx="1303360" cy="1191540"/>
              <a:chOff x="4166100" y="2738500"/>
              <a:chExt cx="1303360" cy="1191540"/>
            </a:xfrm>
          </p:grpSpPr>
          <p:sp>
            <p:nvSpPr>
              <p:cNvPr id="196" name="Google Shape;196;p23"/>
              <p:cNvSpPr/>
              <p:nvPr/>
            </p:nvSpPr>
            <p:spPr>
              <a:xfrm>
                <a:off x="4166100" y="3298484"/>
                <a:ext cx="44100" cy="44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" name="Google Shape;197;p23"/>
              <p:cNvSpPr/>
              <p:nvPr/>
            </p:nvSpPr>
            <p:spPr>
              <a:xfrm>
                <a:off x="5193483" y="2738500"/>
                <a:ext cx="44100" cy="44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p23"/>
              <p:cNvSpPr/>
              <p:nvPr/>
            </p:nvSpPr>
            <p:spPr>
              <a:xfrm>
                <a:off x="5380280" y="3319777"/>
                <a:ext cx="22800" cy="228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23"/>
              <p:cNvSpPr/>
              <p:nvPr/>
            </p:nvSpPr>
            <p:spPr>
              <a:xfrm>
                <a:off x="5036285" y="3885940"/>
                <a:ext cx="44100" cy="44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23"/>
              <p:cNvSpPr/>
              <p:nvPr/>
            </p:nvSpPr>
            <p:spPr>
              <a:xfrm>
                <a:off x="5425360" y="2955586"/>
                <a:ext cx="44100" cy="44100"/>
              </a:xfrm>
              <a:prstGeom prst="ellipse">
                <a:avLst/>
              </a:pr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1" name="Google Shape;201;p23"/>
              <p:cNvSpPr/>
              <p:nvPr/>
            </p:nvSpPr>
            <p:spPr>
              <a:xfrm>
                <a:off x="4243982" y="2801609"/>
                <a:ext cx="44100" cy="44100"/>
              </a:xfrm>
              <a:prstGeom prst="ellipse">
                <a:avLst/>
              </a:pr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2" name="Google Shape;202;p23"/>
              <p:cNvSpPr/>
              <p:nvPr/>
            </p:nvSpPr>
            <p:spPr>
              <a:xfrm>
                <a:off x="5013356" y="2999738"/>
                <a:ext cx="22800" cy="228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03" name="Google Shape;203;p23"/>
          <p:cNvPicPr preferRelativeResize="0"/>
          <p:nvPr/>
        </p:nvPicPr>
        <p:blipFill rotWithShape="1">
          <a:blip r:embed="rId2">
            <a:alphaModFix/>
          </a:blip>
          <a:srcRect t="59574" r="48885" b="8751"/>
          <a:stretch/>
        </p:blipFill>
        <p:spPr>
          <a:xfrm flipH="1">
            <a:off x="5960168" y="4685401"/>
            <a:ext cx="6231833" cy="2172601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3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5" name="Google Shape;205;p23"/>
          <p:cNvSpPr txBox="1">
            <a:spLocks noGrp="1"/>
          </p:cNvSpPr>
          <p:nvPr>
            <p:ph type="subTitle" idx="1"/>
          </p:nvPr>
        </p:nvSpPr>
        <p:spPr>
          <a:xfrm>
            <a:off x="1797833" y="2865071"/>
            <a:ext cx="2102800" cy="11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06" name="Google Shape;206;p23"/>
          <p:cNvSpPr txBox="1">
            <a:spLocks noGrp="1"/>
          </p:cNvSpPr>
          <p:nvPr>
            <p:ph type="subTitle" idx="2"/>
          </p:nvPr>
        </p:nvSpPr>
        <p:spPr>
          <a:xfrm>
            <a:off x="1797621" y="2292484"/>
            <a:ext cx="2102800" cy="71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07" name="Google Shape;207;p23"/>
          <p:cNvSpPr txBox="1">
            <a:spLocks noGrp="1"/>
          </p:cNvSpPr>
          <p:nvPr>
            <p:ph type="subTitle" idx="3"/>
          </p:nvPr>
        </p:nvSpPr>
        <p:spPr>
          <a:xfrm>
            <a:off x="8291567" y="2865031"/>
            <a:ext cx="2102800" cy="11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08" name="Google Shape;208;p23"/>
          <p:cNvSpPr txBox="1">
            <a:spLocks noGrp="1"/>
          </p:cNvSpPr>
          <p:nvPr>
            <p:ph type="subTitle" idx="4"/>
          </p:nvPr>
        </p:nvSpPr>
        <p:spPr>
          <a:xfrm>
            <a:off x="8291549" y="2292467"/>
            <a:ext cx="2102800" cy="71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pic>
        <p:nvPicPr>
          <p:cNvPr id="209" name="Google Shape;209;p23"/>
          <p:cNvPicPr preferRelativeResize="0"/>
          <p:nvPr/>
        </p:nvPicPr>
        <p:blipFill rotWithShape="1">
          <a:blip r:embed="rId3">
            <a:alphaModFix/>
          </a:blip>
          <a:srcRect l="60718" b="38141"/>
          <a:stretch/>
        </p:blipFill>
        <p:spPr>
          <a:xfrm rot="-5400000">
            <a:off x="-142200" y="142197"/>
            <a:ext cx="2489840" cy="22054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543109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4">
  <p:cSld name="Title and two columns 4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5809467" y="401"/>
            <a:ext cx="6382532" cy="4028033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4"/>
          <p:cNvSpPr/>
          <p:nvPr/>
        </p:nvSpPr>
        <p:spPr>
          <a:xfrm rot="10800000" flipH="1">
            <a:off x="1571849" y="1853783"/>
            <a:ext cx="2554800" cy="25548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3" name="Google Shape;213;p24"/>
          <p:cNvSpPr/>
          <p:nvPr/>
        </p:nvSpPr>
        <p:spPr>
          <a:xfrm rot="10800000" flipH="1">
            <a:off x="8065549" y="1853783"/>
            <a:ext cx="2554800" cy="25548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4" name="Google Shape;214;p24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15" name="Google Shape;215;p24"/>
          <p:cNvSpPr txBox="1">
            <a:spLocks noGrp="1"/>
          </p:cNvSpPr>
          <p:nvPr>
            <p:ph type="subTitle" idx="1"/>
          </p:nvPr>
        </p:nvSpPr>
        <p:spPr>
          <a:xfrm>
            <a:off x="1797833" y="2865071"/>
            <a:ext cx="2102800" cy="11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16" name="Google Shape;216;p24"/>
          <p:cNvSpPr txBox="1">
            <a:spLocks noGrp="1"/>
          </p:cNvSpPr>
          <p:nvPr>
            <p:ph type="subTitle" idx="2"/>
          </p:nvPr>
        </p:nvSpPr>
        <p:spPr>
          <a:xfrm>
            <a:off x="1797621" y="2292484"/>
            <a:ext cx="2102800" cy="71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17" name="Google Shape;217;p24"/>
          <p:cNvSpPr txBox="1">
            <a:spLocks noGrp="1"/>
          </p:cNvSpPr>
          <p:nvPr>
            <p:ph type="subTitle" idx="3"/>
          </p:nvPr>
        </p:nvSpPr>
        <p:spPr>
          <a:xfrm>
            <a:off x="8291567" y="2865031"/>
            <a:ext cx="2102800" cy="11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18" name="Google Shape;218;p24"/>
          <p:cNvSpPr txBox="1">
            <a:spLocks noGrp="1"/>
          </p:cNvSpPr>
          <p:nvPr>
            <p:ph type="subTitle" idx="4"/>
          </p:nvPr>
        </p:nvSpPr>
        <p:spPr>
          <a:xfrm>
            <a:off x="8291549" y="2292467"/>
            <a:ext cx="2102800" cy="71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pic>
        <p:nvPicPr>
          <p:cNvPr id="219" name="Google Shape;219;p24"/>
          <p:cNvPicPr preferRelativeResize="0"/>
          <p:nvPr/>
        </p:nvPicPr>
        <p:blipFill rotWithShape="1">
          <a:blip r:embed="rId3">
            <a:alphaModFix/>
          </a:blip>
          <a:srcRect l="28341" b="53555"/>
          <a:stretch/>
        </p:blipFill>
        <p:spPr>
          <a:xfrm flipH="1">
            <a:off x="2" y="5387767"/>
            <a:ext cx="4032733" cy="1470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342671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lt2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25"/>
          <p:cNvPicPr preferRelativeResize="0"/>
          <p:nvPr/>
        </p:nvPicPr>
        <p:blipFill rotWithShape="1">
          <a:blip r:embed="rId2">
            <a:alphaModFix/>
          </a:blip>
          <a:srcRect l="6670" t="23465" r="19457"/>
          <a:stretch/>
        </p:blipFill>
        <p:spPr>
          <a:xfrm>
            <a:off x="0" y="2643000"/>
            <a:ext cx="7240800" cy="421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5"/>
          <p:cNvPicPr preferRelativeResize="0"/>
          <p:nvPr/>
        </p:nvPicPr>
        <p:blipFill rotWithShape="1">
          <a:blip r:embed="rId3">
            <a:alphaModFix/>
          </a:blip>
          <a:srcRect l="60718" b="38141"/>
          <a:stretch/>
        </p:blipFill>
        <p:spPr>
          <a:xfrm>
            <a:off x="10088733" y="0"/>
            <a:ext cx="2103267" cy="1863029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5"/>
          <p:cNvSpPr txBox="1">
            <a:spLocks noGrp="1"/>
          </p:cNvSpPr>
          <p:nvPr>
            <p:ph type="ctrTitle"/>
          </p:nvPr>
        </p:nvSpPr>
        <p:spPr>
          <a:xfrm>
            <a:off x="3965027" y="3775500"/>
            <a:ext cx="5242400" cy="4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867">
                <a:solidFill>
                  <a:srgbClr val="F6F2E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4" name="Google Shape;224;p25"/>
          <p:cNvSpPr txBox="1">
            <a:spLocks noGrp="1"/>
          </p:cNvSpPr>
          <p:nvPr>
            <p:ph type="subTitle" idx="1"/>
          </p:nvPr>
        </p:nvSpPr>
        <p:spPr>
          <a:xfrm flipH="1">
            <a:off x="4824568" y="2886515"/>
            <a:ext cx="4382800" cy="8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F6F2E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20481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2">
  <p:cSld name="Quote 2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6210285" y="-15"/>
            <a:ext cx="5981700" cy="34671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6"/>
          <p:cNvSpPr txBox="1">
            <a:spLocks noGrp="1"/>
          </p:cNvSpPr>
          <p:nvPr>
            <p:ph type="ctrTitle"/>
          </p:nvPr>
        </p:nvSpPr>
        <p:spPr>
          <a:xfrm>
            <a:off x="1275167" y="4506600"/>
            <a:ext cx="3923200" cy="4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867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8" name="Google Shape;228;p26"/>
          <p:cNvSpPr txBox="1">
            <a:spLocks noGrp="1"/>
          </p:cNvSpPr>
          <p:nvPr>
            <p:ph type="subTitle" idx="1"/>
          </p:nvPr>
        </p:nvSpPr>
        <p:spPr>
          <a:xfrm flipH="1">
            <a:off x="1275100" y="2124200"/>
            <a:ext cx="4472000" cy="2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2933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6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6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6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6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6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6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6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6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3903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 txBox="1">
            <a:spLocks noGrp="1"/>
          </p:cNvSpPr>
          <p:nvPr>
            <p:ph type="title"/>
          </p:nvPr>
        </p:nvSpPr>
        <p:spPr>
          <a:xfrm>
            <a:off x="7621733" y="1071600"/>
            <a:ext cx="3753600" cy="371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subTitle" idx="1"/>
          </p:nvPr>
        </p:nvSpPr>
        <p:spPr>
          <a:xfrm>
            <a:off x="8191200" y="4696667"/>
            <a:ext cx="3184000" cy="10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814534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 header 4">
    <p:bg>
      <p:bgPr>
        <a:solidFill>
          <a:schemeClr val="lt2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27"/>
          <p:cNvPicPr preferRelativeResize="0"/>
          <p:nvPr/>
        </p:nvPicPr>
        <p:blipFill rotWithShape="1">
          <a:blip r:embed="rId2">
            <a:alphaModFix/>
          </a:blip>
          <a:srcRect l="22124" b="5401"/>
          <a:stretch/>
        </p:blipFill>
        <p:spPr>
          <a:xfrm>
            <a:off x="0" y="0"/>
            <a:ext cx="1003709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7"/>
          <p:cNvSpPr txBox="1">
            <a:spLocks noGrp="1"/>
          </p:cNvSpPr>
          <p:nvPr>
            <p:ph type="title" hasCustomPrompt="1"/>
          </p:nvPr>
        </p:nvSpPr>
        <p:spPr>
          <a:xfrm flipH="1">
            <a:off x="8640833" y="2057667"/>
            <a:ext cx="2734800" cy="17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2" name="Google Shape;232;p27"/>
          <p:cNvSpPr txBox="1">
            <a:spLocks noGrp="1"/>
          </p:cNvSpPr>
          <p:nvPr>
            <p:ph type="ctrTitle" idx="2"/>
          </p:nvPr>
        </p:nvSpPr>
        <p:spPr>
          <a:xfrm flipH="1">
            <a:off x="2280833" y="3410767"/>
            <a:ext cx="9094800" cy="1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33" name="Google Shape;233;p27"/>
          <p:cNvSpPr txBox="1">
            <a:spLocks noGrp="1"/>
          </p:cNvSpPr>
          <p:nvPr>
            <p:ph type="subTitle" idx="1"/>
          </p:nvPr>
        </p:nvSpPr>
        <p:spPr>
          <a:xfrm>
            <a:off x="8371567" y="4798400"/>
            <a:ext cx="3004000" cy="7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186081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3">
  <p:cSld name="TItle and four columns 3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8"/>
          <p:cNvSpPr txBox="1">
            <a:spLocks noGrp="1"/>
          </p:cNvSpPr>
          <p:nvPr>
            <p:ph type="ctrTitle"/>
          </p:nvPr>
        </p:nvSpPr>
        <p:spPr>
          <a:xfrm>
            <a:off x="816867" y="5504167"/>
            <a:ext cx="10558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36" name="Google Shape;236;p28"/>
          <p:cNvSpPr txBox="1">
            <a:spLocks noGrp="1"/>
          </p:cNvSpPr>
          <p:nvPr>
            <p:ph type="subTitle" idx="1"/>
          </p:nvPr>
        </p:nvSpPr>
        <p:spPr>
          <a:xfrm>
            <a:off x="744633" y="4311671"/>
            <a:ext cx="2102800" cy="8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37" name="Google Shape;237;p28"/>
          <p:cNvSpPr txBox="1">
            <a:spLocks noGrp="1"/>
          </p:cNvSpPr>
          <p:nvPr>
            <p:ph type="subTitle" idx="2"/>
          </p:nvPr>
        </p:nvSpPr>
        <p:spPr>
          <a:xfrm>
            <a:off x="744633" y="3903267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38" name="Google Shape;238;p28"/>
          <p:cNvSpPr txBox="1">
            <a:spLocks noGrp="1"/>
          </p:cNvSpPr>
          <p:nvPr>
            <p:ph type="subTitle" idx="3"/>
          </p:nvPr>
        </p:nvSpPr>
        <p:spPr>
          <a:xfrm>
            <a:off x="3576893" y="4311643"/>
            <a:ext cx="2102800" cy="8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39" name="Google Shape;239;p28"/>
          <p:cNvSpPr txBox="1">
            <a:spLocks noGrp="1"/>
          </p:cNvSpPr>
          <p:nvPr>
            <p:ph type="subTitle" idx="4"/>
          </p:nvPr>
        </p:nvSpPr>
        <p:spPr>
          <a:xfrm>
            <a:off x="3576893" y="3903267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40" name="Google Shape;240;p28"/>
          <p:cNvSpPr txBox="1">
            <a:spLocks noGrp="1"/>
          </p:cNvSpPr>
          <p:nvPr>
            <p:ph type="subTitle" idx="5"/>
          </p:nvPr>
        </p:nvSpPr>
        <p:spPr>
          <a:xfrm>
            <a:off x="6439264" y="4311632"/>
            <a:ext cx="2102800" cy="8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41" name="Google Shape;241;p28"/>
          <p:cNvSpPr txBox="1">
            <a:spLocks noGrp="1"/>
          </p:cNvSpPr>
          <p:nvPr>
            <p:ph type="subTitle" idx="6"/>
          </p:nvPr>
        </p:nvSpPr>
        <p:spPr>
          <a:xfrm>
            <a:off x="6439264" y="3903267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42" name="Google Shape;242;p28"/>
          <p:cNvSpPr txBox="1">
            <a:spLocks noGrp="1"/>
          </p:cNvSpPr>
          <p:nvPr>
            <p:ph type="subTitle" idx="7"/>
          </p:nvPr>
        </p:nvSpPr>
        <p:spPr>
          <a:xfrm>
            <a:off x="9271533" y="4311643"/>
            <a:ext cx="2102800" cy="8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43" name="Google Shape;243;p28"/>
          <p:cNvSpPr txBox="1">
            <a:spLocks noGrp="1"/>
          </p:cNvSpPr>
          <p:nvPr>
            <p:ph type="subTitle" idx="8"/>
          </p:nvPr>
        </p:nvSpPr>
        <p:spPr>
          <a:xfrm>
            <a:off x="9271533" y="3903233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616591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right">
  <p:cSld name="Title and four columns right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9"/>
          <p:cNvSpPr txBox="1">
            <a:spLocks noGrp="1"/>
          </p:cNvSpPr>
          <p:nvPr>
            <p:ph type="subTitle" idx="1"/>
          </p:nvPr>
        </p:nvSpPr>
        <p:spPr>
          <a:xfrm flipH="1">
            <a:off x="5851400" y="2201965"/>
            <a:ext cx="2239600" cy="6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46" name="Google Shape;246;p29"/>
          <p:cNvSpPr txBox="1">
            <a:spLocks noGrp="1"/>
          </p:cNvSpPr>
          <p:nvPr>
            <p:ph type="subTitle" idx="2"/>
          </p:nvPr>
        </p:nvSpPr>
        <p:spPr>
          <a:xfrm flipH="1">
            <a:off x="5851400" y="1946900"/>
            <a:ext cx="2239600" cy="3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47" name="Google Shape;247;p29"/>
          <p:cNvSpPr txBox="1">
            <a:spLocks noGrp="1"/>
          </p:cNvSpPr>
          <p:nvPr>
            <p:ph type="subTitle" idx="3"/>
          </p:nvPr>
        </p:nvSpPr>
        <p:spPr>
          <a:xfrm flipH="1">
            <a:off x="9025867" y="2201965"/>
            <a:ext cx="2239600" cy="6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48" name="Google Shape;248;p29"/>
          <p:cNvSpPr txBox="1">
            <a:spLocks noGrp="1"/>
          </p:cNvSpPr>
          <p:nvPr>
            <p:ph type="subTitle" idx="4"/>
          </p:nvPr>
        </p:nvSpPr>
        <p:spPr>
          <a:xfrm flipH="1">
            <a:off x="9025867" y="1946900"/>
            <a:ext cx="2239600" cy="3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49" name="Google Shape;249;p29"/>
          <p:cNvSpPr txBox="1">
            <a:spLocks noGrp="1"/>
          </p:cNvSpPr>
          <p:nvPr>
            <p:ph type="subTitle" idx="5"/>
          </p:nvPr>
        </p:nvSpPr>
        <p:spPr>
          <a:xfrm flipH="1">
            <a:off x="5851367" y="4407279"/>
            <a:ext cx="2239600" cy="6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50" name="Google Shape;250;p29"/>
          <p:cNvSpPr txBox="1">
            <a:spLocks noGrp="1"/>
          </p:cNvSpPr>
          <p:nvPr>
            <p:ph type="subTitle" idx="6"/>
          </p:nvPr>
        </p:nvSpPr>
        <p:spPr>
          <a:xfrm flipH="1">
            <a:off x="5851367" y="4152117"/>
            <a:ext cx="2239600" cy="3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51" name="Google Shape;251;p29"/>
          <p:cNvSpPr txBox="1">
            <a:spLocks noGrp="1"/>
          </p:cNvSpPr>
          <p:nvPr>
            <p:ph type="subTitle" idx="7"/>
          </p:nvPr>
        </p:nvSpPr>
        <p:spPr>
          <a:xfrm flipH="1">
            <a:off x="9025833" y="4407279"/>
            <a:ext cx="2239600" cy="6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52" name="Google Shape;252;p29"/>
          <p:cNvSpPr txBox="1">
            <a:spLocks noGrp="1"/>
          </p:cNvSpPr>
          <p:nvPr>
            <p:ph type="subTitle" idx="8"/>
          </p:nvPr>
        </p:nvSpPr>
        <p:spPr>
          <a:xfrm flipH="1">
            <a:off x="9025833" y="4152117"/>
            <a:ext cx="2239600" cy="3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53" name="Google Shape;253;p29"/>
          <p:cNvSpPr txBox="1">
            <a:spLocks noGrp="1"/>
          </p:cNvSpPr>
          <p:nvPr>
            <p:ph type="ctrTitle"/>
          </p:nvPr>
        </p:nvSpPr>
        <p:spPr>
          <a:xfrm>
            <a:off x="816867" y="5228500"/>
            <a:ext cx="10558400" cy="104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254" name="Google Shape;254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0" y="-15"/>
            <a:ext cx="6527800" cy="519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74993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30"/>
          <p:cNvPicPr preferRelativeResize="0"/>
          <p:nvPr/>
        </p:nvPicPr>
        <p:blipFill rotWithShape="1">
          <a:blip r:embed="rId2">
            <a:alphaModFix/>
          </a:blip>
          <a:srcRect l="39445"/>
          <a:stretch/>
        </p:blipFill>
        <p:spPr>
          <a:xfrm flipH="1">
            <a:off x="6280100" y="0"/>
            <a:ext cx="59119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0"/>
          <p:cNvSpPr txBox="1">
            <a:spLocks noGrp="1"/>
          </p:cNvSpPr>
          <p:nvPr>
            <p:ph type="ctrTitle"/>
          </p:nvPr>
        </p:nvSpPr>
        <p:spPr>
          <a:xfrm>
            <a:off x="816867" y="5504167"/>
            <a:ext cx="10558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340079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4">
  <p:cSld name="Title and four columns 4">
    <p:bg>
      <p:bgPr>
        <a:solidFill>
          <a:schemeClr val="lt2"/>
        </a:solid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1"/>
          <p:cNvPicPr preferRelativeResize="0"/>
          <p:nvPr/>
        </p:nvPicPr>
        <p:blipFill rotWithShape="1">
          <a:blip r:embed="rId2">
            <a:alphaModFix/>
          </a:blip>
          <a:srcRect l="13058" t="14965" b="58884"/>
          <a:stretch/>
        </p:blipFill>
        <p:spPr>
          <a:xfrm>
            <a:off x="3032767" y="5308402"/>
            <a:ext cx="9159227" cy="1549597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1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61" name="Google Shape;261;p31"/>
          <p:cNvSpPr txBox="1">
            <a:spLocks noGrp="1"/>
          </p:cNvSpPr>
          <p:nvPr>
            <p:ph type="subTitle" idx="1"/>
          </p:nvPr>
        </p:nvSpPr>
        <p:spPr>
          <a:xfrm>
            <a:off x="1821500" y="3632933"/>
            <a:ext cx="21028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62" name="Google Shape;262;p31"/>
          <p:cNvSpPr txBox="1">
            <a:spLocks noGrp="1"/>
          </p:cNvSpPr>
          <p:nvPr>
            <p:ph type="subTitle" idx="2"/>
          </p:nvPr>
        </p:nvSpPr>
        <p:spPr>
          <a:xfrm>
            <a:off x="1821500" y="3230567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63" name="Google Shape;263;p31"/>
          <p:cNvSpPr txBox="1">
            <a:spLocks noGrp="1"/>
          </p:cNvSpPr>
          <p:nvPr>
            <p:ph type="subTitle" idx="3"/>
          </p:nvPr>
        </p:nvSpPr>
        <p:spPr>
          <a:xfrm>
            <a:off x="4106500" y="3632887"/>
            <a:ext cx="19008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64" name="Google Shape;264;p31"/>
          <p:cNvSpPr txBox="1">
            <a:spLocks noGrp="1"/>
          </p:cNvSpPr>
          <p:nvPr>
            <p:ph type="subTitle" idx="4"/>
          </p:nvPr>
        </p:nvSpPr>
        <p:spPr>
          <a:xfrm>
            <a:off x="4005500" y="3230567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65" name="Google Shape;265;p31"/>
          <p:cNvSpPr txBox="1">
            <a:spLocks noGrp="1"/>
          </p:cNvSpPr>
          <p:nvPr>
            <p:ph type="subTitle" idx="5"/>
          </p:nvPr>
        </p:nvSpPr>
        <p:spPr>
          <a:xfrm>
            <a:off x="6189500" y="3632887"/>
            <a:ext cx="21028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66" name="Google Shape;266;p31"/>
          <p:cNvSpPr txBox="1">
            <a:spLocks noGrp="1"/>
          </p:cNvSpPr>
          <p:nvPr>
            <p:ph type="subTitle" idx="6"/>
          </p:nvPr>
        </p:nvSpPr>
        <p:spPr>
          <a:xfrm>
            <a:off x="6189500" y="3230567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67" name="Google Shape;267;p31"/>
          <p:cNvSpPr txBox="1">
            <a:spLocks noGrp="1"/>
          </p:cNvSpPr>
          <p:nvPr>
            <p:ph type="subTitle" idx="7"/>
          </p:nvPr>
        </p:nvSpPr>
        <p:spPr>
          <a:xfrm>
            <a:off x="8435533" y="3632887"/>
            <a:ext cx="19788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68" name="Google Shape;268;p31"/>
          <p:cNvSpPr txBox="1">
            <a:spLocks noGrp="1"/>
          </p:cNvSpPr>
          <p:nvPr>
            <p:ph type="subTitle" idx="8"/>
          </p:nvPr>
        </p:nvSpPr>
        <p:spPr>
          <a:xfrm>
            <a:off x="8373500" y="3230567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pic>
        <p:nvPicPr>
          <p:cNvPr id="269" name="Google Shape;269;p31"/>
          <p:cNvPicPr preferRelativeResize="0"/>
          <p:nvPr/>
        </p:nvPicPr>
        <p:blipFill rotWithShape="1">
          <a:blip r:embed="rId3">
            <a:alphaModFix/>
          </a:blip>
          <a:srcRect l="-7359" t="18396" r="-8905" b="36778"/>
          <a:stretch/>
        </p:blipFill>
        <p:spPr>
          <a:xfrm rot="10800000">
            <a:off x="1785660" y="9897"/>
            <a:ext cx="7846907" cy="17018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909354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32"/>
          <p:cNvPicPr preferRelativeResize="0"/>
          <p:nvPr/>
        </p:nvPicPr>
        <p:blipFill rotWithShape="1">
          <a:blip r:embed="rId2">
            <a:alphaModFix/>
          </a:blip>
          <a:srcRect l="60718" b="38141"/>
          <a:stretch/>
        </p:blipFill>
        <p:spPr>
          <a:xfrm rot="10800000" flipH="1">
            <a:off x="9702167" y="4663797"/>
            <a:ext cx="2489840" cy="22054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2" name="Google Shape;272;p32"/>
          <p:cNvGrpSpPr/>
          <p:nvPr/>
        </p:nvGrpSpPr>
        <p:grpSpPr>
          <a:xfrm rot="322651">
            <a:off x="11858706" y="4471403"/>
            <a:ext cx="216725" cy="968284"/>
            <a:chOff x="6091275" y="1941325"/>
            <a:chExt cx="329725" cy="1472275"/>
          </a:xfrm>
        </p:grpSpPr>
        <p:sp>
          <p:nvSpPr>
            <p:cNvPr id="273" name="Google Shape;273;p32"/>
            <p:cNvSpPr/>
            <p:nvPr/>
          </p:nvSpPr>
          <p:spPr>
            <a:xfrm>
              <a:off x="6234100" y="2368250"/>
              <a:ext cx="65350" cy="1045350"/>
            </a:xfrm>
            <a:custGeom>
              <a:avLst/>
              <a:gdLst/>
              <a:ahLst/>
              <a:cxnLst/>
              <a:rect l="l" t="t" r="r" b="b"/>
              <a:pathLst>
                <a:path w="2614" h="41814" extrusionOk="0">
                  <a:moveTo>
                    <a:pt x="1" y="1"/>
                  </a:moveTo>
                  <a:lnTo>
                    <a:pt x="1" y="40537"/>
                  </a:lnTo>
                  <a:cubicBezTo>
                    <a:pt x="1" y="41206"/>
                    <a:pt x="608" y="41813"/>
                    <a:pt x="1277" y="41813"/>
                  </a:cubicBezTo>
                  <a:cubicBezTo>
                    <a:pt x="2006" y="41813"/>
                    <a:pt x="2614" y="41206"/>
                    <a:pt x="2614" y="40537"/>
                  </a:cubicBezTo>
                  <a:lnTo>
                    <a:pt x="26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" name="Google Shape;274;p32"/>
            <p:cNvSpPr/>
            <p:nvPr/>
          </p:nvSpPr>
          <p:spPr>
            <a:xfrm>
              <a:off x="6091275" y="1941325"/>
              <a:ext cx="329725" cy="376825"/>
            </a:xfrm>
            <a:custGeom>
              <a:avLst/>
              <a:gdLst/>
              <a:ahLst/>
              <a:cxnLst/>
              <a:rect l="l" t="t" r="r" b="b"/>
              <a:pathLst>
                <a:path w="13189" h="15073" extrusionOk="0">
                  <a:moveTo>
                    <a:pt x="6808" y="0"/>
                  </a:moveTo>
                  <a:cubicBezTo>
                    <a:pt x="1" y="7779"/>
                    <a:pt x="5045" y="15072"/>
                    <a:pt x="5045" y="15072"/>
                  </a:cubicBezTo>
                  <a:lnTo>
                    <a:pt x="8935" y="15072"/>
                  </a:lnTo>
                  <a:cubicBezTo>
                    <a:pt x="8935" y="15072"/>
                    <a:pt x="13189" y="7536"/>
                    <a:pt x="6808" y="0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" name="Google Shape;275;p32"/>
            <p:cNvSpPr/>
            <p:nvPr/>
          </p:nvSpPr>
          <p:spPr>
            <a:xfrm>
              <a:off x="6212825" y="2055275"/>
              <a:ext cx="83600" cy="287175"/>
            </a:xfrm>
            <a:custGeom>
              <a:avLst/>
              <a:gdLst/>
              <a:ahLst/>
              <a:cxnLst/>
              <a:rect l="l" t="t" r="r" b="b"/>
              <a:pathLst>
                <a:path w="3344" h="11487" extrusionOk="0">
                  <a:moveTo>
                    <a:pt x="183" y="4254"/>
                  </a:moveTo>
                  <a:lnTo>
                    <a:pt x="183" y="4254"/>
                  </a:lnTo>
                  <a:cubicBezTo>
                    <a:pt x="1" y="6746"/>
                    <a:pt x="426" y="9177"/>
                    <a:pt x="1399" y="11486"/>
                  </a:cubicBezTo>
                  <a:lnTo>
                    <a:pt x="1946" y="11486"/>
                  </a:lnTo>
                  <a:cubicBezTo>
                    <a:pt x="1946" y="11486"/>
                    <a:pt x="1399" y="8995"/>
                    <a:pt x="183" y="4254"/>
                  </a:cubicBezTo>
                  <a:close/>
                  <a:moveTo>
                    <a:pt x="2128" y="0"/>
                  </a:moveTo>
                  <a:cubicBezTo>
                    <a:pt x="1763" y="3768"/>
                    <a:pt x="1946" y="11486"/>
                    <a:pt x="1946" y="11486"/>
                  </a:cubicBezTo>
                  <a:lnTo>
                    <a:pt x="2796" y="11486"/>
                  </a:lnTo>
                  <a:cubicBezTo>
                    <a:pt x="2796" y="11486"/>
                    <a:pt x="3343" y="4619"/>
                    <a:pt x="2128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" name="Google Shape;276;p32"/>
            <p:cNvSpPr/>
            <p:nvPr/>
          </p:nvSpPr>
          <p:spPr>
            <a:xfrm>
              <a:off x="6217400" y="2318125"/>
              <a:ext cx="97250" cy="123075"/>
            </a:xfrm>
            <a:custGeom>
              <a:avLst/>
              <a:gdLst/>
              <a:ahLst/>
              <a:cxnLst/>
              <a:rect l="l" t="t" r="r" b="b"/>
              <a:pathLst>
                <a:path w="3890" h="4923" extrusionOk="0">
                  <a:moveTo>
                    <a:pt x="0" y="0"/>
                  </a:moveTo>
                  <a:lnTo>
                    <a:pt x="0" y="3586"/>
                  </a:lnTo>
                  <a:cubicBezTo>
                    <a:pt x="0" y="4315"/>
                    <a:pt x="547" y="4923"/>
                    <a:pt x="1337" y="4923"/>
                  </a:cubicBezTo>
                  <a:lnTo>
                    <a:pt x="2553" y="4923"/>
                  </a:lnTo>
                  <a:cubicBezTo>
                    <a:pt x="3343" y="4923"/>
                    <a:pt x="3890" y="4315"/>
                    <a:pt x="3890" y="3586"/>
                  </a:cubicBezTo>
                  <a:lnTo>
                    <a:pt x="389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77" name="Google Shape;277;p32"/>
          <p:cNvPicPr preferRelativeResize="0"/>
          <p:nvPr/>
        </p:nvPicPr>
        <p:blipFill rotWithShape="1">
          <a:blip r:embed="rId2">
            <a:alphaModFix/>
          </a:blip>
          <a:srcRect l="60718" b="38141"/>
          <a:stretch/>
        </p:blipFill>
        <p:spPr>
          <a:xfrm rot="-5400000" flipH="1">
            <a:off x="-142200" y="4510364"/>
            <a:ext cx="2489840" cy="22054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8" name="Google Shape;278;p32"/>
          <p:cNvGrpSpPr/>
          <p:nvPr/>
        </p:nvGrpSpPr>
        <p:grpSpPr>
          <a:xfrm>
            <a:off x="10253679" y="5323567"/>
            <a:ext cx="1386812" cy="1131576"/>
            <a:chOff x="1223275" y="284825"/>
            <a:chExt cx="1581675" cy="1290575"/>
          </a:xfrm>
        </p:grpSpPr>
        <p:sp>
          <p:nvSpPr>
            <p:cNvPr id="279" name="Google Shape;279;p32"/>
            <p:cNvSpPr/>
            <p:nvPr/>
          </p:nvSpPr>
          <p:spPr>
            <a:xfrm>
              <a:off x="1360025" y="377900"/>
              <a:ext cx="109400" cy="41050"/>
            </a:xfrm>
            <a:custGeom>
              <a:avLst/>
              <a:gdLst/>
              <a:ahLst/>
              <a:cxnLst/>
              <a:rect l="l" t="t" r="r" b="b"/>
              <a:pathLst>
                <a:path w="4376" h="1642" extrusionOk="0">
                  <a:moveTo>
                    <a:pt x="3647" y="0"/>
                  </a:moveTo>
                  <a:lnTo>
                    <a:pt x="547" y="304"/>
                  </a:lnTo>
                  <a:cubicBezTo>
                    <a:pt x="243" y="365"/>
                    <a:pt x="0" y="669"/>
                    <a:pt x="0" y="973"/>
                  </a:cubicBezTo>
                  <a:lnTo>
                    <a:pt x="0" y="1094"/>
                  </a:lnTo>
                  <a:cubicBezTo>
                    <a:pt x="61" y="1398"/>
                    <a:pt x="365" y="1641"/>
                    <a:pt x="669" y="1641"/>
                  </a:cubicBezTo>
                  <a:lnTo>
                    <a:pt x="3768" y="1337"/>
                  </a:lnTo>
                  <a:cubicBezTo>
                    <a:pt x="4133" y="1277"/>
                    <a:pt x="4376" y="973"/>
                    <a:pt x="4376" y="669"/>
                  </a:cubicBezTo>
                  <a:lnTo>
                    <a:pt x="4315" y="608"/>
                  </a:lnTo>
                  <a:cubicBezTo>
                    <a:pt x="4315" y="243"/>
                    <a:pt x="4011" y="0"/>
                    <a:pt x="36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" name="Google Shape;280;p32"/>
            <p:cNvSpPr/>
            <p:nvPr/>
          </p:nvSpPr>
          <p:spPr>
            <a:xfrm>
              <a:off x="1224800" y="630100"/>
              <a:ext cx="42550" cy="109425"/>
            </a:xfrm>
            <a:custGeom>
              <a:avLst/>
              <a:gdLst/>
              <a:ahLst/>
              <a:cxnLst/>
              <a:rect l="l" t="t" r="r" b="b"/>
              <a:pathLst>
                <a:path w="1702" h="4377" extrusionOk="0">
                  <a:moveTo>
                    <a:pt x="608" y="1"/>
                  </a:moveTo>
                  <a:cubicBezTo>
                    <a:pt x="243" y="62"/>
                    <a:pt x="0" y="365"/>
                    <a:pt x="61" y="669"/>
                  </a:cubicBezTo>
                  <a:lnTo>
                    <a:pt x="365" y="3769"/>
                  </a:lnTo>
                  <a:cubicBezTo>
                    <a:pt x="365" y="4133"/>
                    <a:pt x="669" y="4377"/>
                    <a:pt x="1033" y="4377"/>
                  </a:cubicBezTo>
                  <a:lnTo>
                    <a:pt x="1094" y="4377"/>
                  </a:lnTo>
                  <a:cubicBezTo>
                    <a:pt x="1459" y="4316"/>
                    <a:pt x="1702" y="4012"/>
                    <a:pt x="1641" y="3647"/>
                  </a:cubicBezTo>
                  <a:lnTo>
                    <a:pt x="1337" y="548"/>
                  </a:lnTo>
                  <a:cubicBezTo>
                    <a:pt x="1337" y="244"/>
                    <a:pt x="1033" y="1"/>
                    <a:pt x="6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" name="Google Shape;281;p32"/>
            <p:cNvSpPr/>
            <p:nvPr/>
          </p:nvSpPr>
          <p:spPr>
            <a:xfrm>
              <a:off x="1584875" y="356625"/>
              <a:ext cx="109425" cy="41050"/>
            </a:xfrm>
            <a:custGeom>
              <a:avLst/>
              <a:gdLst/>
              <a:ahLst/>
              <a:cxnLst/>
              <a:rect l="l" t="t" r="r" b="b"/>
              <a:pathLst>
                <a:path w="4377" h="1642" extrusionOk="0">
                  <a:moveTo>
                    <a:pt x="3647" y="0"/>
                  </a:moveTo>
                  <a:lnTo>
                    <a:pt x="548" y="304"/>
                  </a:lnTo>
                  <a:cubicBezTo>
                    <a:pt x="244" y="365"/>
                    <a:pt x="1" y="669"/>
                    <a:pt x="1" y="973"/>
                  </a:cubicBezTo>
                  <a:lnTo>
                    <a:pt x="1" y="1094"/>
                  </a:lnTo>
                  <a:cubicBezTo>
                    <a:pt x="61" y="1398"/>
                    <a:pt x="365" y="1641"/>
                    <a:pt x="669" y="1641"/>
                  </a:cubicBezTo>
                  <a:lnTo>
                    <a:pt x="3769" y="1337"/>
                  </a:lnTo>
                  <a:cubicBezTo>
                    <a:pt x="4133" y="1277"/>
                    <a:pt x="4376" y="973"/>
                    <a:pt x="4316" y="669"/>
                  </a:cubicBezTo>
                  <a:lnTo>
                    <a:pt x="4316" y="608"/>
                  </a:lnTo>
                  <a:cubicBezTo>
                    <a:pt x="4316" y="243"/>
                    <a:pt x="4012" y="0"/>
                    <a:pt x="36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" name="Google Shape;282;p32"/>
            <p:cNvSpPr/>
            <p:nvPr/>
          </p:nvSpPr>
          <p:spPr>
            <a:xfrm>
              <a:off x="1223275" y="284825"/>
              <a:ext cx="1581675" cy="1290575"/>
            </a:xfrm>
            <a:custGeom>
              <a:avLst/>
              <a:gdLst/>
              <a:ahLst/>
              <a:cxnLst/>
              <a:rect l="l" t="t" r="r" b="b"/>
              <a:pathLst>
                <a:path w="63267" h="51623" extrusionOk="0">
                  <a:moveTo>
                    <a:pt x="55939" y="0"/>
                  </a:moveTo>
                  <a:cubicBezTo>
                    <a:pt x="55830" y="0"/>
                    <a:pt x="55720" y="5"/>
                    <a:pt x="55609" y="16"/>
                  </a:cubicBezTo>
                  <a:lnTo>
                    <a:pt x="2796" y="5000"/>
                  </a:lnTo>
                  <a:cubicBezTo>
                    <a:pt x="1216" y="5182"/>
                    <a:pt x="0" y="6580"/>
                    <a:pt x="183" y="8160"/>
                  </a:cubicBezTo>
                  <a:lnTo>
                    <a:pt x="4072" y="49000"/>
                  </a:lnTo>
                  <a:cubicBezTo>
                    <a:pt x="4188" y="50504"/>
                    <a:pt x="5459" y="51622"/>
                    <a:pt x="6944" y="51622"/>
                  </a:cubicBezTo>
                  <a:cubicBezTo>
                    <a:pt x="7019" y="51622"/>
                    <a:pt x="7095" y="51619"/>
                    <a:pt x="7172" y="51613"/>
                  </a:cubicBezTo>
                  <a:lnTo>
                    <a:pt x="60532" y="46569"/>
                  </a:lnTo>
                  <a:cubicBezTo>
                    <a:pt x="62112" y="46387"/>
                    <a:pt x="63266" y="44989"/>
                    <a:pt x="63145" y="43409"/>
                  </a:cubicBezTo>
                  <a:lnTo>
                    <a:pt x="59316" y="3115"/>
                  </a:lnTo>
                  <a:cubicBezTo>
                    <a:pt x="59144" y="1342"/>
                    <a:pt x="57681" y="0"/>
                    <a:pt x="5593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" name="Google Shape;283;p32"/>
            <p:cNvSpPr/>
            <p:nvPr/>
          </p:nvSpPr>
          <p:spPr>
            <a:xfrm>
              <a:off x="1288600" y="338275"/>
              <a:ext cx="1452525" cy="1183725"/>
            </a:xfrm>
            <a:custGeom>
              <a:avLst/>
              <a:gdLst/>
              <a:ahLst/>
              <a:cxnLst/>
              <a:rect l="l" t="t" r="r" b="b"/>
              <a:pathLst>
                <a:path w="58101" h="47349" extrusionOk="0">
                  <a:moveTo>
                    <a:pt x="52872" y="1"/>
                  </a:moveTo>
                  <a:cubicBezTo>
                    <a:pt x="52833" y="1"/>
                    <a:pt x="52793" y="2"/>
                    <a:pt x="52753" y="5"/>
                  </a:cubicBezTo>
                  <a:lnTo>
                    <a:pt x="52631" y="5"/>
                  </a:lnTo>
                  <a:lnTo>
                    <a:pt x="48681" y="370"/>
                  </a:lnTo>
                  <a:lnTo>
                    <a:pt x="47465" y="491"/>
                  </a:lnTo>
                  <a:lnTo>
                    <a:pt x="44062" y="795"/>
                  </a:lnTo>
                  <a:lnTo>
                    <a:pt x="41145" y="1099"/>
                  </a:lnTo>
                  <a:lnTo>
                    <a:pt x="35007" y="1646"/>
                  </a:lnTo>
                  <a:lnTo>
                    <a:pt x="31117" y="2011"/>
                  </a:lnTo>
                  <a:lnTo>
                    <a:pt x="29780" y="2132"/>
                  </a:lnTo>
                  <a:lnTo>
                    <a:pt x="27471" y="2375"/>
                  </a:lnTo>
                  <a:lnTo>
                    <a:pt x="27349" y="2375"/>
                  </a:lnTo>
                  <a:lnTo>
                    <a:pt x="25647" y="2558"/>
                  </a:lnTo>
                  <a:lnTo>
                    <a:pt x="14708" y="3591"/>
                  </a:lnTo>
                  <a:lnTo>
                    <a:pt x="13006" y="3773"/>
                  </a:lnTo>
                  <a:lnTo>
                    <a:pt x="12581" y="3834"/>
                  </a:lnTo>
                  <a:lnTo>
                    <a:pt x="10272" y="4016"/>
                  </a:lnTo>
                  <a:lnTo>
                    <a:pt x="1338" y="4867"/>
                  </a:lnTo>
                  <a:cubicBezTo>
                    <a:pt x="548" y="4928"/>
                    <a:pt x="1" y="5596"/>
                    <a:pt x="62" y="6386"/>
                  </a:cubicBezTo>
                  <a:lnTo>
                    <a:pt x="1946" y="26867"/>
                  </a:lnTo>
                  <a:lnTo>
                    <a:pt x="2432" y="31790"/>
                  </a:lnTo>
                  <a:lnTo>
                    <a:pt x="3769" y="46011"/>
                  </a:lnTo>
                  <a:cubicBezTo>
                    <a:pt x="3830" y="46315"/>
                    <a:pt x="3951" y="46680"/>
                    <a:pt x="4194" y="46923"/>
                  </a:cubicBezTo>
                  <a:cubicBezTo>
                    <a:pt x="4498" y="47166"/>
                    <a:pt x="4863" y="47348"/>
                    <a:pt x="5288" y="47348"/>
                  </a:cubicBezTo>
                  <a:lnTo>
                    <a:pt x="5774" y="47288"/>
                  </a:lnTo>
                  <a:lnTo>
                    <a:pt x="11366" y="46741"/>
                  </a:lnTo>
                  <a:lnTo>
                    <a:pt x="13675" y="46497"/>
                  </a:lnTo>
                  <a:lnTo>
                    <a:pt x="16714" y="46254"/>
                  </a:lnTo>
                  <a:lnTo>
                    <a:pt x="18415" y="46072"/>
                  </a:lnTo>
                  <a:lnTo>
                    <a:pt x="18902" y="46011"/>
                  </a:lnTo>
                  <a:lnTo>
                    <a:pt x="22244" y="45707"/>
                  </a:lnTo>
                  <a:lnTo>
                    <a:pt x="32272" y="44735"/>
                  </a:lnTo>
                  <a:lnTo>
                    <a:pt x="32636" y="44735"/>
                  </a:lnTo>
                  <a:lnTo>
                    <a:pt x="35128" y="44492"/>
                  </a:lnTo>
                  <a:lnTo>
                    <a:pt x="36587" y="44370"/>
                  </a:lnTo>
                  <a:lnTo>
                    <a:pt x="38592" y="44188"/>
                  </a:lnTo>
                  <a:lnTo>
                    <a:pt x="41266" y="43945"/>
                  </a:lnTo>
                  <a:lnTo>
                    <a:pt x="56764" y="42426"/>
                  </a:lnTo>
                  <a:cubicBezTo>
                    <a:pt x="57554" y="42365"/>
                    <a:pt x="58101" y="41696"/>
                    <a:pt x="58101" y="40906"/>
                  </a:cubicBezTo>
                  <a:lnTo>
                    <a:pt x="54758" y="6447"/>
                  </a:lnTo>
                  <a:lnTo>
                    <a:pt x="54272" y="1281"/>
                  </a:lnTo>
                  <a:cubicBezTo>
                    <a:pt x="54214" y="531"/>
                    <a:pt x="53609" y="1"/>
                    <a:pt x="528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" name="Google Shape;284;p32"/>
            <p:cNvSpPr/>
            <p:nvPr/>
          </p:nvSpPr>
          <p:spPr>
            <a:xfrm>
              <a:off x="1293100" y="990625"/>
              <a:ext cx="22875" cy="17875"/>
            </a:xfrm>
            <a:custGeom>
              <a:avLst/>
              <a:gdLst/>
              <a:ahLst/>
              <a:cxnLst/>
              <a:rect l="l" t="t" r="r" b="b"/>
              <a:pathLst>
                <a:path w="915" h="715" extrusionOk="0">
                  <a:moveTo>
                    <a:pt x="758" y="1"/>
                  </a:moveTo>
                  <a:cubicBezTo>
                    <a:pt x="486" y="1"/>
                    <a:pt x="0" y="715"/>
                    <a:pt x="445" y="715"/>
                  </a:cubicBezTo>
                  <a:cubicBezTo>
                    <a:pt x="459" y="715"/>
                    <a:pt x="474" y="714"/>
                    <a:pt x="489" y="713"/>
                  </a:cubicBezTo>
                  <a:cubicBezTo>
                    <a:pt x="732" y="652"/>
                    <a:pt x="915" y="470"/>
                    <a:pt x="915" y="226"/>
                  </a:cubicBezTo>
                  <a:cubicBezTo>
                    <a:pt x="901" y="63"/>
                    <a:pt x="839" y="1"/>
                    <a:pt x="7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" name="Google Shape;285;p32"/>
            <p:cNvSpPr/>
            <p:nvPr/>
          </p:nvSpPr>
          <p:spPr>
            <a:xfrm>
              <a:off x="1296200" y="950700"/>
              <a:ext cx="9150" cy="9125"/>
            </a:xfrm>
            <a:custGeom>
              <a:avLst/>
              <a:gdLst/>
              <a:ahLst/>
              <a:cxnLst/>
              <a:rect l="l" t="t" r="r" b="b"/>
              <a:pathLst>
                <a:path w="366" h="365" extrusionOk="0">
                  <a:moveTo>
                    <a:pt x="183" y="0"/>
                  </a:moveTo>
                  <a:cubicBezTo>
                    <a:pt x="61" y="0"/>
                    <a:pt x="1" y="61"/>
                    <a:pt x="1" y="183"/>
                  </a:cubicBezTo>
                  <a:cubicBezTo>
                    <a:pt x="1" y="304"/>
                    <a:pt x="92" y="365"/>
                    <a:pt x="183" y="365"/>
                  </a:cubicBezTo>
                  <a:cubicBezTo>
                    <a:pt x="274" y="365"/>
                    <a:pt x="365" y="304"/>
                    <a:pt x="365" y="183"/>
                  </a:cubicBezTo>
                  <a:lnTo>
                    <a:pt x="365" y="122"/>
                  </a:lnTo>
                  <a:cubicBezTo>
                    <a:pt x="365" y="61"/>
                    <a:pt x="244" y="0"/>
                    <a:pt x="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" name="Google Shape;286;p32"/>
            <p:cNvSpPr/>
            <p:nvPr/>
          </p:nvSpPr>
          <p:spPr>
            <a:xfrm>
              <a:off x="1761125" y="347500"/>
              <a:ext cx="744500" cy="1141075"/>
            </a:xfrm>
            <a:custGeom>
              <a:avLst/>
              <a:gdLst/>
              <a:ahLst/>
              <a:cxnLst/>
              <a:rect l="l" t="t" r="r" b="b"/>
              <a:pathLst>
                <a:path w="29780" h="45643" extrusionOk="0">
                  <a:moveTo>
                    <a:pt x="29780" y="1"/>
                  </a:moveTo>
                  <a:lnTo>
                    <a:pt x="28564" y="122"/>
                  </a:lnTo>
                  <a:lnTo>
                    <a:pt x="25161" y="426"/>
                  </a:lnTo>
                  <a:lnTo>
                    <a:pt x="22244" y="730"/>
                  </a:lnTo>
                  <a:lnTo>
                    <a:pt x="16106" y="1277"/>
                  </a:lnTo>
                  <a:lnTo>
                    <a:pt x="1" y="45642"/>
                  </a:lnTo>
                  <a:lnTo>
                    <a:pt x="3343" y="45338"/>
                  </a:lnTo>
                  <a:lnTo>
                    <a:pt x="13371" y="44427"/>
                  </a:lnTo>
                  <a:lnTo>
                    <a:pt x="13735" y="44366"/>
                  </a:lnTo>
                  <a:lnTo>
                    <a:pt x="29780" y="1"/>
                  </a:lnTo>
                  <a:close/>
                </a:path>
              </a:pathLst>
            </a:custGeom>
            <a:solidFill>
              <a:srgbClr val="FFFFFF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" name="Google Shape;287;p32"/>
            <p:cNvSpPr/>
            <p:nvPr/>
          </p:nvSpPr>
          <p:spPr>
            <a:xfrm>
              <a:off x="2203250" y="338275"/>
              <a:ext cx="455850" cy="1109275"/>
            </a:xfrm>
            <a:custGeom>
              <a:avLst/>
              <a:gdLst/>
              <a:ahLst/>
              <a:cxnLst/>
              <a:rect l="l" t="t" r="r" b="b"/>
              <a:pathLst>
                <a:path w="18234" h="44371" extrusionOk="0">
                  <a:moveTo>
                    <a:pt x="16286" y="1"/>
                  </a:moveTo>
                  <a:cubicBezTo>
                    <a:pt x="16247" y="1"/>
                    <a:pt x="16207" y="2"/>
                    <a:pt x="16167" y="5"/>
                  </a:cubicBezTo>
                  <a:lnTo>
                    <a:pt x="16045" y="5"/>
                  </a:lnTo>
                  <a:lnTo>
                    <a:pt x="1" y="44370"/>
                  </a:lnTo>
                  <a:lnTo>
                    <a:pt x="2006" y="44188"/>
                  </a:lnTo>
                  <a:lnTo>
                    <a:pt x="4680" y="43945"/>
                  </a:lnTo>
                  <a:lnTo>
                    <a:pt x="18233" y="6447"/>
                  </a:lnTo>
                  <a:lnTo>
                    <a:pt x="17686" y="1281"/>
                  </a:lnTo>
                  <a:cubicBezTo>
                    <a:pt x="17628" y="531"/>
                    <a:pt x="17023" y="1"/>
                    <a:pt x="16286" y="1"/>
                  </a:cubicBezTo>
                  <a:close/>
                </a:path>
              </a:pathLst>
            </a:custGeom>
            <a:solidFill>
              <a:srgbClr val="FFFFFF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" name="Google Shape;288;p32"/>
            <p:cNvSpPr/>
            <p:nvPr/>
          </p:nvSpPr>
          <p:spPr>
            <a:xfrm>
              <a:off x="1572725" y="391575"/>
              <a:ext cx="460400" cy="1115225"/>
            </a:xfrm>
            <a:custGeom>
              <a:avLst/>
              <a:gdLst/>
              <a:ahLst/>
              <a:cxnLst/>
              <a:rect l="l" t="t" r="r" b="b"/>
              <a:pathLst>
                <a:path w="18416" h="44609" extrusionOk="0">
                  <a:moveTo>
                    <a:pt x="18415" y="0"/>
                  </a:moveTo>
                  <a:lnTo>
                    <a:pt x="16106" y="243"/>
                  </a:lnTo>
                  <a:lnTo>
                    <a:pt x="1" y="44609"/>
                  </a:lnTo>
                  <a:lnTo>
                    <a:pt x="2371" y="44426"/>
                  </a:lnTo>
                  <a:lnTo>
                    <a:pt x="18415" y="0"/>
                  </a:lnTo>
                  <a:close/>
                </a:path>
              </a:pathLst>
            </a:custGeom>
            <a:solidFill>
              <a:srgbClr val="FFFFFF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" name="Google Shape;289;p32"/>
            <p:cNvSpPr/>
            <p:nvPr/>
          </p:nvSpPr>
          <p:spPr>
            <a:xfrm>
              <a:off x="1337225" y="432600"/>
              <a:ext cx="265900" cy="700450"/>
            </a:xfrm>
            <a:custGeom>
              <a:avLst/>
              <a:gdLst/>
              <a:ahLst/>
              <a:cxnLst/>
              <a:rect l="l" t="t" r="r" b="b"/>
              <a:pathLst>
                <a:path w="10636" h="28018" extrusionOk="0">
                  <a:moveTo>
                    <a:pt x="10636" y="0"/>
                  </a:moveTo>
                  <a:lnTo>
                    <a:pt x="8327" y="243"/>
                  </a:lnTo>
                  <a:lnTo>
                    <a:pt x="1" y="23094"/>
                  </a:lnTo>
                  <a:lnTo>
                    <a:pt x="487" y="28017"/>
                  </a:lnTo>
                  <a:lnTo>
                    <a:pt x="10636" y="0"/>
                  </a:lnTo>
                  <a:close/>
                </a:path>
              </a:pathLst>
            </a:custGeom>
            <a:solidFill>
              <a:srgbClr val="FFFFFF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0" name="Google Shape;290;p32"/>
          <p:cNvGrpSpPr/>
          <p:nvPr/>
        </p:nvGrpSpPr>
        <p:grpSpPr>
          <a:xfrm rot="-809226">
            <a:off x="372437" y="5066246"/>
            <a:ext cx="1062028" cy="1473716"/>
            <a:chOff x="1214150" y="2918750"/>
            <a:chExt cx="2057250" cy="2466975"/>
          </a:xfrm>
        </p:grpSpPr>
        <p:sp>
          <p:nvSpPr>
            <p:cNvPr id="291" name="Google Shape;291;p32"/>
            <p:cNvSpPr/>
            <p:nvPr/>
          </p:nvSpPr>
          <p:spPr>
            <a:xfrm>
              <a:off x="1921525" y="2919750"/>
              <a:ext cx="567400" cy="485725"/>
            </a:xfrm>
            <a:custGeom>
              <a:avLst/>
              <a:gdLst/>
              <a:ahLst/>
              <a:cxnLst/>
              <a:rect l="l" t="t" r="r" b="b"/>
              <a:pathLst>
                <a:path w="22696" h="19429" extrusionOk="0">
                  <a:moveTo>
                    <a:pt x="12951" y="4250"/>
                  </a:moveTo>
                  <a:cubicBezTo>
                    <a:pt x="15758" y="4250"/>
                    <a:pt x="18441" y="6429"/>
                    <a:pt x="18441" y="9726"/>
                  </a:cubicBezTo>
                  <a:cubicBezTo>
                    <a:pt x="18380" y="12704"/>
                    <a:pt x="16010" y="15074"/>
                    <a:pt x="13032" y="15074"/>
                  </a:cubicBezTo>
                  <a:cubicBezTo>
                    <a:pt x="13007" y="15074"/>
                    <a:pt x="12982" y="15074"/>
                    <a:pt x="12957" y="15074"/>
                  </a:cubicBezTo>
                  <a:cubicBezTo>
                    <a:pt x="8145" y="15074"/>
                    <a:pt x="5757" y="9282"/>
                    <a:pt x="9143" y="5836"/>
                  </a:cubicBezTo>
                  <a:cubicBezTo>
                    <a:pt x="10258" y="4741"/>
                    <a:pt x="11618" y="4250"/>
                    <a:pt x="12951" y="4250"/>
                  </a:cubicBezTo>
                  <a:close/>
                  <a:moveTo>
                    <a:pt x="12883" y="1"/>
                  </a:moveTo>
                  <a:cubicBezTo>
                    <a:pt x="4351" y="1"/>
                    <a:pt x="1" y="10369"/>
                    <a:pt x="6043" y="16532"/>
                  </a:cubicBezTo>
                  <a:cubicBezTo>
                    <a:pt x="8023" y="18532"/>
                    <a:pt x="10473" y="19429"/>
                    <a:pt x="12879" y="19429"/>
                  </a:cubicBezTo>
                  <a:cubicBezTo>
                    <a:pt x="17861" y="19429"/>
                    <a:pt x="22654" y="15586"/>
                    <a:pt x="22695" y="9726"/>
                  </a:cubicBezTo>
                  <a:cubicBezTo>
                    <a:pt x="22695" y="4378"/>
                    <a:pt x="18380" y="2"/>
                    <a:pt x="13032" y="2"/>
                  </a:cubicBezTo>
                  <a:cubicBezTo>
                    <a:pt x="12982" y="1"/>
                    <a:pt x="12933" y="1"/>
                    <a:pt x="12883" y="1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" name="Google Shape;292;p32"/>
            <p:cNvSpPr/>
            <p:nvPr/>
          </p:nvSpPr>
          <p:spPr>
            <a:xfrm>
              <a:off x="1214150" y="3153775"/>
              <a:ext cx="673150" cy="777175"/>
            </a:xfrm>
            <a:custGeom>
              <a:avLst/>
              <a:gdLst/>
              <a:ahLst/>
              <a:cxnLst/>
              <a:rect l="l" t="t" r="r" b="b"/>
              <a:pathLst>
                <a:path w="26926" h="31087" extrusionOk="0">
                  <a:moveTo>
                    <a:pt x="3890" y="0"/>
                  </a:moveTo>
                  <a:cubicBezTo>
                    <a:pt x="3890" y="0"/>
                    <a:pt x="1" y="27409"/>
                    <a:pt x="13675" y="30691"/>
                  </a:cubicBezTo>
                  <a:cubicBezTo>
                    <a:pt x="14804" y="30962"/>
                    <a:pt x="15822" y="31086"/>
                    <a:pt x="16739" y="31086"/>
                  </a:cubicBezTo>
                  <a:cubicBezTo>
                    <a:pt x="26926" y="31086"/>
                    <a:pt x="24675" y="15741"/>
                    <a:pt x="24675" y="15741"/>
                  </a:cubicBezTo>
                  <a:lnTo>
                    <a:pt x="11001" y="0"/>
                  </a:ln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" name="Google Shape;293;p32"/>
            <p:cNvSpPr/>
            <p:nvPr/>
          </p:nvSpPr>
          <p:spPr>
            <a:xfrm>
              <a:off x="1293175" y="2918750"/>
              <a:ext cx="663975" cy="628550"/>
            </a:xfrm>
            <a:custGeom>
              <a:avLst/>
              <a:gdLst/>
              <a:ahLst/>
              <a:cxnLst/>
              <a:rect l="l" t="t" r="r" b="b"/>
              <a:pathLst>
                <a:path w="26559" h="25142" extrusionOk="0">
                  <a:moveTo>
                    <a:pt x="13321" y="1"/>
                  </a:moveTo>
                  <a:cubicBezTo>
                    <a:pt x="13153" y="1"/>
                    <a:pt x="12987" y="14"/>
                    <a:pt x="12823" y="42"/>
                  </a:cubicBezTo>
                  <a:cubicBezTo>
                    <a:pt x="10939" y="406"/>
                    <a:pt x="9116" y="1075"/>
                    <a:pt x="7475" y="2108"/>
                  </a:cubicBezTo>
                  <a:cubicBezTo>
                    <a:pt x="6624" y="2594"/>
                    <a:pt x="5834" y="3141"/>
                    <a:pt x="5044" y="3749"/>
                  </a:cubicBezTo>
                  <a:cubicBezTo>
                    <a:pt x="2796" y="5511"/>
                    <a:pt x="1094" y="7639"/>
                    <a:pt x="729" y="9401"/>
                  </a:cubicBezTo>
                  <a:cubicBezTo>
                    <a:pt x="0" y="12926"/>
                    <a:pt x="10514" y="25142"/>
                    <a:pt x="10514" y="25142"/>
                  </a:cubicBezTo>
                  <a:lnTo>
                    <a:pt x="16652" y="20766"/>
                  </a:lnTo>
                  <a:lnTo>
                    <a:pt x="19144" y="19064"/>
                  </a:lnTo>
                  <a:lnTo>
                    <a:pt x="26558" y="13777"/>
                  </a:lnTo>
                  <a:cubicBezTo>
                    <a:pt x="26558" y="13777"/>
                    <a:pt x="18727" y="1"/>
                    <a:pt x="133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" name="Google Shape;294;p32"/>
            <p:cNvSpPr/>
            <p:nvPr/>
          </p:nvSpPr>
          <p:spPr>
            <a:xfrm>
              <a:off x="1419275" y="2969925"/>
              <a:ext cx="477100" cy="628650"/>
            </a:xfrm>
            <a:custGeom>
              <a:avLst/>
              <a:gdLst/>
              <a:ahLst/>
              <a:cxnLst/>
              <a:rect l="l" t="t" r="r" b="b"/>
              <a:pathLst>
                <a:path w="19084" h="25146" extrusionOk="0">
                  <a:moveTo>
                    <a:pt x="2431" y="0"/>
                  </a:moveTo>
                  <a:cubicBezTo>
                    <a:pt x="1580" y="487"/>
                    <a:pt x="790" y="1033"/>
                    <a:pt x="0" y="1641"/>
                  </a:cubicBezTo>
                  <a:cubicBezTo>
                    <a:pt x="4558" y="6746"/>
                    <a:pt x="7779" y="13067"/>
                    <a:pt x="11608" y="18719"/>
                  </a:cubicBezTo>
                  <a:cubicBezTo>
                    <a:pt x="12581" y="20117"/>
                    <a:pt x="13614" y="21575"/>
                    <a:pt x="14586" y="22851"/>
                  </a:cubicBezTo>
                  <a:cubicBezTo>
                    <a:pt x="15515" y="23998"/>
                    <a:pt x="16738" y="25145"/>
                    <a:pt x="18123" y="25145"/>
                  </a:cubicBezTo>
                  <a:cubicBezTo>
                    <a:pt x="18279" y="25145"/>
                    <a:pt x="18437" y="25131"/>
                    <a:pt x="18597" y="25100"/>
                  </a:cubicBezTo>
                  <a:cubicBezTo>
                    <a:pt x="19083" y="24432"/>
                    <a:pt x="18597" y="23520"/>
                    <a:pt x="18111" y="22791"/>
                  </a:cubicBezTo>
                  <a:cubicBezTo>
                    <a:pt x="16774" y="20846"/>
                    <a:pt x="15437" y="18901"/>
                    <a:pt x="14100" y="17017"/>
                  </a:cubicBezTo>
                  <a:cubicBezTo>
                    <a:pt x="10210" y="11365"/>
                    <a:pt x="6321" y="5713"/>
                    <a:pt x="24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5" name="Google Shape;295;p32"/>
            <p:cNvSpPr/>
            <p:nvPr/>
          </p:nvSpPr>
          <p:spPr>
            <a:xfrm>
              <a:off x="2598250" y="3153775"/>
              <a:ext cx="673150" cy="777175"/>
            </a:xfrm>
            <a:custGeom>
              <a:avLst/>
              <a:gdLst/>
              <a:ahLst/>
              <a:cxnLst/>
              <a:rect l="l" t="t" r="r" b="b"/>
              <a:pathLst>
                <a:path w="26926" h="31087" extrusionOk="0">
                  <a:moveTo>
                    <a:pt x="15925" y="0"/>
                  </a:moveTo>
                  <a:lnTo>
                    <a:pt x="2251" y="15741"/>
                  </a:lnTo>
                  <a:cubicBezTo>
                    <a:pt x="2251" y="15741"/>
                    <a:pt x="0" y="31086"/>
                    <a:pt x="10187" y="31086"/>
                  </a:cubicBezTo>
                  <a:cubicBezTo>
                    <a:pt x="11104" y="31086"/>
                    <a:pt x="12122" y="30962"/>
                    <a:pt x="13251" y="30691"/>
                  </a:cubicBezTo>
                  <a:cubicBezTo>
                    <a:pt x="26925" y="27409"/>
                    <a:pt x="23036" y="0"/>
                    <a:pt x="23036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6" name="Google Shape;296;p32"/>
            <p:cNvSpPr/>
            <p:nvPr/>
          </p:nvSpPr>
          <p:spPr>
            <a:xfrm>
              <a:off x="2528400" y="2918750"/>
              <a:ext cx="663975" cy="628550"/>
            </a:xfrm>
            <a:custGeom>
              <a:avLst/>
              <a:gdLst/>
              <a:ahLst/>
              <a:cxnLst/>
              <a:rect l="l" t="t" r="r" b="b"/>
              <a:pathLst>
                <a:path w="26559" h="25142" extrusionOk="0">
                  <a:moveTo>
                    <a:pt x="13238" y="1"/>
                  </a:moveTo>
                  <a:cubicBezTo>
                    <a:pt x="7832" y="1"/>
                    <a:pt x="0" y="13777"/>
                    <a:pt x="0" y="13777"/>
                  </a:cubicBezTo>
                  <a:lnTo>
                    <a:pt x="7415" y="19064"/>
                  </a:lnTo>
                  <a:lnTo>
                    <a:pt x="9907" y="20766"/>
                  </a:lnTo>
                  <a:lnTo>
                    <a:pt x="16045" y="25142"/>
                  </a:lnTo>
                  <a:cubicBezTo>
                    <a:pt x="16045" y="25142"/>
                    <a:pt x="26559" y="12926"/>
                    <a:pt x="25830" y="9401"/>
                  </a:cubicBezTo>
                  <a:cubicBezTo>
                    <a:pt x="25465" y="7639"/>
                    <a:pt x="23763" y="5511"/>
                    <a:pt x="21515" y="3749"/>
                  </a:cubicBezTo>
                  <a:cubicBezTo>
                    <a:pt x="20724" y="3141"/>
                    <a:pt x="19934" y="2594"/>
                    <a:pt x="19084" y="2108"/>
                  </a:cubicBezTo>
                  <a:cubicBezTo>
                    <a:pt x="17443" y="1075"/>
                    <a:pt x="15619" y="406"/>
                    <a:pt x="13735" y="42"/>
                  </a:cubicBezTo>
                  <a:cubicBezTo>
                    <a:pt x="13572" y="14"/>
                    <a:pt x="13406" y="1"/>
                    <a:pt x="132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7" name="Google Shape;297;p32"/>
            <p:cNvSpPr/>
            <p:nvPr/>
          </p:nvSpPr>
          <p:spPr>
            <a:xfrm>
              <a:off x="2589175" y="2969925"/>
              <a:ext cx="477100" cy="628650"/>
            </a:xfrm>
            <a:custGeom>
              <a:avLst/>
              <a:gdLst/>
              <a:ahLst/>
              <a:cxnLst/>
              <a:rect l="l" t="t" r="r" b="b"/>
              <a:pathLst>
                <a:path w="19084" h="25146" extrusionOk="0">
                  <a:moveTo>
                    <a:pt x="16653" y="0"/>
                  </a:moveTo>
                  <a:lnTo>
                    <a:pt x="4984" y="16956"/>
                  </a:lnTo>
                  <a:lnTo>
                    <a:pt x="973" y="22791"/>
                  </a:lnTo>
                  <a:cubicBezTo>
                    <a:pt x="487" y="23520"/>
                    <a:pt x="0" y="24432"/>
                    <a:pt x="487" y="25100"/>
                  </a:cubicBezTo>
                  <a:cubicBezTo>
                    <a:pt x="647" y="25131"/>
                    <a:pt x="805" y="25145"/>
                    <a:pt x="961" y="25145"/>
                  </a:cubicBezTo>
                  <a:cubicBezTo>
                    <a:pt x="2346" y="25145"/>
                    <a:pt x="3569" y="23998"/>
                    <a:pt x="4498" y="22851"/>
                  </a:cubicBezTo>
                  <a:cubicBezTo>
                    <a:pt x="5470" y="21575"/>
                    <a:pt x="6503" y="20117"/>
                    <a:pt x="7476" y="18719"/>
                  </a:cubicBezTo>
                  <a:cubicBezTo>
                    <a:pt x="11304" y="13067"/>
                    <a:pt x="14525" y="6746"/>
                    <a:pt x="19084" y="1641"/>
                  </a:cubicBezTo>
                  <a:cubicBezTo>
                    <a:pt x="18293" y="1033"/>
                    <a:pt x="17503" y="487"/>
                    <a:pt x="166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8" name="Google Shape;298;p32"/>
            <p:cNvSpPr/>
            <p:nvPr/>
          </p:nvSpPr>
          <p:spPr>
            <a:xfrm>
              <a:off x="1288600" y="3130975"/>
              <a:ext cx="1903775" cy="2254750"/>
            </a:xfrm>
            <a:custGeom>
              <a:avLst/>
              <a:gdLst/>
              <a:ahLst/>
              <a:cxnLst/>
              <a:rect l="l" t="t" r="r" b="b"/>
              <a:pathLst>
                <a:path w="76151" h="90190" extrusionOk="0">
                  <a:moveTo>
                    <a:pt x="33244" y="0"/>
                  </a:moveTo>
                  <a:cubicBezTo>
                    <a:pt x="14890" y="0"/>
                    <a:pt x="1" y="14829"/>
                    <a:pt x="1" y="33183"/>
                  </a:cubicBezTo>
                  <a:lnTo>
                    <a:pt x="1" y="84416"/>
                  </a:lnTo>
                  <a:cubicBezTo>
                    <a:pt x="1" y="87576"/>
                    <a:pt x="2553" y="90190"/>
                    <a:pt x="5714" y="90190"/>
                  </a:cubicBezTo>
                  <a:lnTo>
                    <a:pt x="70438" y="90190"/>
                  </a:lnTo>
                  <a:cubicBezTo>
                    <a:pt x="73598" y="90129"/>
                    <a:pt x="76151" y="87576"/>
                    <a:pt x="76151" y="84416"/>
                  </a:cubicBezTo>
                  <a:lnTo>
                    <a:pt x="76151" y="33183"/>
                  </a:lnTo>
                  <a:cubicBezTo>
                    <a:pt x="76151" y="14829"/>
                    <a:pt x="61261" y="0"/>
                    <a:pt x="429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9" name="Google Shape;299;p32"/>
            <p:cNvSpPr/>
            <p:nvPr/>
          </p:nvSpPr>
          <p:spPr>
            <a:xfrm>
              <a:off x="1288600" y="5042325"/>
              <a:ext cx="1903775" cy="343400"/>
            </a:xfrm>
            <a:custGeom>
              <a:avLst/>
              <a:gdLst/>
              <a:ahLst/>
              <a:cxnLst/>
              <a:rect l="l" t="t" r="r" b="b"/>
              <a:pathLst>
                <a:path w="76151" h="13736" extrusionOk="0">
                  <a:moveTo>
                    <a:pt x="1" y="1"/>
                  </a:moveTo>
                  <a:lnTo>
                    <a:pt x="1" y="7962"/>
                  </a:lnTo>
                  <a:cubicBezTo>
                    <a:pt x="1" y="11122"/>
                    <a:pt x="2553" y="13736"/>
                    <a:pt x="5714" y="13736"/>
                  </a:cubicBezTo>
                  <a:lnTo>
                    <a:pt x="70438" y="13736"/>
                  </a:lnTo>
                  <a:cubicBezTo>
                    <a:pt x="73598" y="13675"/>
                    <a:pt x="76151" y="11122"/>
                    <a:pt x="76151" y="7962"/>
                  </a:cubicBezTo>
                  <a:lnTo>
                    <a:pt x="761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0" name="Google Shape;300;p32"/>
            <p:cNvSpPr/>
            <p:nvPr/>
          </p:nvSpPr>
          <p:spPr>
            <a:xfrm>
              <a:off x="1578800" y="4442175"/>
              <a:ext cx="1321875" cy="770350"/>
            </a:xfrm>
            <a:custGeom>
              <a:avLst/>
              <a:gdLst/>
              <a:ahLst/>
              <a:cxnLst/>
              <a:rect l="l" t="t" r="r" b="b"/>
              <a:pathLst>
                <a:path w="52875" h="30814" extrusionOk="0">
                  <a:moveTo>
                    <a:pt x="7901" y="1"/>
                  </a:moveTo>
                  <a:cubicBezTo>
                    <a:pt x="3526" y="1"/>
                    <a:pt x="1" y="3526"/>
                    <a:pt x="1" y="7901"/>
                  </a:cubicBezTo>
                  <a:lnTo>
                    <a:pt x="1" y="22913"/>
                  </a:lnTo>
                  <a:cubicBezTo>
                    <a:pt x="1" y="27288"/>
                    <a:pt x="3526" y="30813"/>
                    <a:pt x="7901" y="30813"/>
                  </a:cubicBezTo>
                  <a:lnTo>
                    <a:pt x="44974" y="30813"/>
                  </a:lnTo>
                  <a:cubicBezTo>
                    <a:pt x="49349" y="30813"/>
                    <a:pt x="52874" y="27288"/>
                    <a:pt x="52874" y="22913"/>
                  </a:cubicBezTo>
                  <a:lnTo>
                    <a:pt x="52874" y="7901"/>
                  </a:lnTo>
                  <a:cubicBezTo>
                    <a:pt x="52874" y="3526"/>
                    <a:pt x="49349" y="1"/>
                    <a:pt x="44974" y="1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1" name="Google Shape;301;p32"/>
            <p:cNvSpPr/>
            <p:nvPr/>
          </p:nvSpPr>
          <p:spPr>
            <a:xfrm>
              <a:off x="1578800" y="4442175"/>
              <a:ext cx="1321875" cy="385950"/>
            </a:xfrm>
            <a:custGeom>
              <a:avLst/>
              <a:gdLst/>
              <a:ahLst/>
              <a:cxnLst/>
              <a:rect l="l" t="t" r="r" b="b"/>
              <a:pathLst>
                <a:path w="52875" h="15438" extrusionOk="0">
                  <a:moveTo>
                    <a:pt x="2614" y="1"/>
                  </a:moveTo>
                  <a:cubicBezTo>
                    <a:pt x="1155" y="1"/>
                    <a:pt x="1" y="1216"/>
                    <a:pt x="1" y="2614"/>
                  </a:cubicBezTo>
                  <a:lnTo>
                    <a:pt x="1" y="15437"/>
                  </a:lnTo>
                  <a:lnTo>
                    <a:pt x="52874" y="15437"/>
                  </a:lnTo>
                  <a:lnTo>
                    <a:pt x="52874" y="2614"/>
                  </a:lnTo>
                  <a:cubicBezTo>
                    <a:pt x="52874" y="1216"/>
                    <a:pt x="51719" y="1"/>
                    <a:pt x="503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2" name="Google Shape;302;p32"/>
            <p:cNvSpPr/>
            <p:nvPr/>
          </p:nvSpPr>
          <p:spPr>
            <a:xfrm>
              <a:off x="2092350" y="4676150"/>
              <a:ext cx="303900" cy="303900"/>
            </a:xfrm>
            <a:custGeom>
              <a:avLst/>
              <a:gdLst/>
              <a:ahLst/>
              <a:cxnLst/>
              <a:rect l="l" t="t" r="r" b="b"/>
              <a:pathLst>
                <a:path w="12156" h="12156" extrusionOk="0">
                  <a:moveTo>
                    <a:pt x="6078" y="1"/>
                  </a:moveTo>
                  <a:cubicBezTo>
                    <a:pt x="2735" y="1"/>
                    <a:pt x="0" y="2736"/>
                    <a:pt x="0" y="6078"/>
                  </a:cubicBezTo>
                  <a:cubicBezTo>
                    <a:pt x="0" y="9421"/>
                    <a:pt x="2735" y="12156"/>
                    <a:pt x="6078" y="12156"/>
                  </a:cubicBezTo>
                  <a:cubicBezTo>
                    <a:pt x="9481" y="12156"/>
                    <a:pt x="12155" y="9421"/>
                    <a:pt x="12155" y="6078"/>
                  </a:cubicBezTo>
                  <a:cubicBezTo>
                    <a:pt x="12155" y="2736"/>
                    <a:pt x="9481" y="1"/>
                    <a:pt x="60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3" name="Google Shape;303;p32"/>
            <p:cNvSpPr/>
            <p:nvPr/>
          </p:nvSpPr>
          <p:spPr>
            <a:xfrm>
              <a:off x="2156150" y="4761125"/>
              <a:ext cx="155000" cy="133850"/>
            </a:xfrm>
            <a:custGeom>
              <a:avLst/>
              <a:gdLst/>
              <a:ahLst/>
              <a:cxnLst/>
              <a:rect l="l" t="t" r="r" b="b"/>
              <a:pathLst>
                <a:path w="6200" h="5354" extrusionOk="0">
                  <a:moveTo>
                    <a:pt x="3518" y="0"/>
                  </a:moveTo>
                  <a:cubicBezTo>
                    <a:pt x="2862" y="0"/>
                    <a:pt x="2192" y="245"/>
                    <a:pt x="1642" y="795"/>
                  </a:cubicBezTo>
                  <a:cubicBezTo>
                    <a:pt x="1" y="2436"/>
                    <a:pt x="1156" y="5353"/>
                    <a:pt x="3586" y="5353"/>
                  </a:cubicBezTo>
                  <a:cubicBezTo>
                    <a:pt x="5045" y="5353"/>
                    <a:pt x="6200" y="4138"/>
                    <a:pt x="6200" y="2679"/>
                  </a:cubicBezTo>
                  <a:cubicBezTo>
                    <a:pt x="6200" y="1075"/>
                    <a:pt x="4891" y="0"/>
                    <a:pt x="35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4" name="Google Shape;304;p32"/>
            <p:cNvSpPr/>
            <p:nvPr/>
          </p:nvSpPr>
          <p:spPr>
            <a:xfrm>
              <a:off x="1761125" y="4554600"/>
              <a:ext cx="86625" cy="527250"/>
            </a:xfrm>
            <a:custGeom>
              <a:avLst/>
              <a:gdLst/>
              <a:ahLst/>
              <a:cxnLst/>
              <a:rect l="l" t="t" r="r" b="b"/>
              <a:pathLst>
                <a:path w="3465" h="21090" extrusionOk="0">
                  <a:moveTo>
                    <a:pt x="1763" y="1"/>
                  </a:moveTo>
                  <a:cubicBezTo>
                    <a:pt x="791" y="1"/>
                    <a:pt x="1" y="791"/>
                    <a:pt x="1" y="1763"/>
                  </a:cubicBezTo>
                  <a:lnTo>
                    <a:pt x="1" y="19327"/>
                  </a:lnTo>
                  <a:cubicBezTo>
                    <a:pt x="1" y="20300"/>
                    <a:pt x="791" y="21090"/>
                    <a:pt x="1763" y="21090"/>
                  </a:cubicBezTo>
                  <a:cubicBezTo>
                    <a:pt x="2675" y="21029"/>
                    <a:pt x="3465" y="20300"/>
                    <a:pt x="3465" y="19327"/>
                  </a:cubicBezTo>
                  <a:lnTo>
                    <a:pt x="3465" y="1763"/>
                  </a:lnTo>
                  <a:cubicBezTo>
                    <a:pt x="3465" y="791"/>
                    <a:pt x="2675" y="1"/>
                    <a:pt x="17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5" name="Google Shape;305;p32"/>
            <p:cNvSpPr/>
            <p:nvPr/>
          </p:nvSpPr>
          <p:spPr>
            <a:xfrm>
              <a:off x="1712500" y="4929900"/>
              <a:ext cx="176275" cy="50150"/>
            </a:xfrm>
            <a:custGeom>
              <a:avLst/>
              <a:gdLst/>
              <a:ahLst/>
              <a:cxnLst/>
              <a:rect l="l" t="t" r="r" b="b"/>
              <a:pathLst>
                <a:path w="7051" h="2006" extrusionOk="0">
                  <a:moveTo>
                    <a:pt x="1" y="0"/>
                  </a:moveTo>
                  <a:lnTo>
                    <a:pt x="1" y="2006"/>
                  </a:lnTo>
                  <a:lnTo>
                    <a:pt x="7051" y="2006"/>
                  </a:lnTo>
                  <a:lnTo>
                    <a:pt x="7051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6" name="Google Shape;306;p32"/>
            <p:cNvSpPr/>
            <p:nvPr/>
          </p:nvSpPr>
          <p:spPr>
            <a:xfrm>
              <a:off x="2627150" y="4554600"/>
              <a:ext cx="86625" cy="527250"/>
            </a:xfrm>
            <a:custGeom>
              <a:avLst/>
              <a:gdLst/>
              <a:ahLst/>
              <a:cxnLst/>
              <a:rect l="l" t="t" r="r" b="b"/>
              <a:pathLst>
                <a:path w="3465" h="21090" extrusionOk="0">
                  <a:moveTo>
                    <a:pt x="1763" y="1"/>
                  </a:moveTo>
                  <a:cubicBezTo>
                    <a:pt x="791" y="1"/>
                    <a:pt x="1" y="791"/>
                    <a:pt x="1" y="1763"/>
                  </a:cubicBezTo>
                  <a:lnTo>
                    <a:pt x="1" y="19327"/>
                  </a:lnTo>
                  <a:cubicBezTo>
                    <a:pt x="1" y="20300"/>
                    <a:pt x="791" y="21090"/>
                    <a:pt x="1763" y="21090"/>
                  </a:cubicBezTo>
                  <a:cubicBezTo>
                    <a:pt x="2675" y="21090"/>
                    <a:pt x="3465" y="20300"/>
                    <a:pt x="3465" y="19327"/>
                  </a:cubicBezTo>
                  <a:lnTo>
                    <a:pt x="3465" y="1763"/>
                  </a:lnTo>
                  <a:cubicBezTo>
                    <a:pt x="3465" y="791"/>
                    <a:pt x="2675" y="1"/>
                    <a:pt x="17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7" name="Google Shape;307;p32"/>
            <p:cNvSpPr/>
            <p:nvPr/>
          </p:nvSpPr>
          <p:spPr>
            <a:xfrm>
              <a:off x="2578550" y="4929900"/>
              <a:ext cx="176250" cy="50150"/>
            </a:xfrm>
            <a:custGeom>
              <a:avLst/>
              <a:gdLst/>
              <a:ahLst/>
              <a:cxnLst/>
              <a:rect l="l" t="t" r="r" b="b"/>
              <a:pathLst>
                <a:path w="7050" h="2006" extrusionOk="0">
                  <a:moveTo>
                    <a:pt x="0" y="0"/>
                  </a:moveTo>
                  <a:lnTo>
                    <a:pt x="0" y="2006"/>
                  </a:lnTo>
                  <a:lnTo>
                    <a:pt x="7050" y="2006"/>
                  </a:lnTo>
                  <a:lnTo>
                    <a:pt x="7050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8" name="Google Shape;308;p32"/>
            <p:cNvSpPr/>
            <p:nvPr/>
          </p:nvSpPr>
          <p:spPr>
            <a:xfrm>
              <a:off x="1414725" y="3974225"/>
              <a:ext cx="15200" cy="39525"/>
            </a:xfrm>
            <a:custGeom>
              <a:avLst/>
              <a:gdLst/>
              <a:ahLst/>
              <a:cxnLst/>
              <a:rect l="l" t="t" r="r" b="b"/>
              <a:pathLst>
                <a:path w="608" h="1581" extrusionOk="0">
                  <a:moveTo>
                    <a:pt x="425" y="0"/>
                  </a:moveTo>
                  <a:cubicBezTo>
                    <a:pt x="243" y="0"/>
                    <a:pt x="182" y="61"/>
                    <a:pt x="122" y="182"/>
                  </a:cubicBezTo>
                  <a:cubicBezTo>
                    <a:pt x="0" y="912"/>
                    <a:pt x="0" y="1337"/>
                    <a:pt x="0" y="1337"/>
                  </a:cubicBezTo>
                  <a:cubicBezTo>
                    <a:pt x="0" y="1459"/>
                    <a:pt x="61" y="1580"/>
                    <a:pt x="182" y="1580"/>
                  </a:cubicBezTo>
                  <a:cubicBezTo>
                    <a:pt x="304" y="1580"/>
                    <a:pt x="425" y="1520"/>
                    <a:pt x="425" y="1398"/>
                  </a:cubicBezTo>
                  <a:cubicBezTo>
                    <a:pt x="425" y="1337"/>
                    <a:pt x="486" y="973"/>
                    <a:pt x="608" y="243"/>
                  </a:cubicBezTo>
                  <a:cubicBezTo>
                    <a:pt x="608" y="122"/>
                    <a:pt x="547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9" name="Google Shape;309;p32"/>
            <p:cNvSpPr/>
            <p:nvPr/>
          </p:nvSpPr>
          <p:spPr>
            <a:xfrm>
              <a:off x="1426875" y="3237325"/>
              <a:ext cx="1607500" cy="692850"/>
            </a:xfrm>
            <a:custGeom>
              <a:avLst/>
              <a:gdLst/>
              <a:ahLst/>
              <a:cxnLst/>
              <a:rect l="l" t="t" r="r" b="b"/>
              <a:pathLst>
                <a:path w="64300" h="27714" extrusionOk="0">
                  <a:moveTo>
                    <a:pt x="30995" y="1"/>
                  </a:moveTo>
                  <a:cubicBezTo>
                    <a:pt x="30873" y="1"/>
                    <a:pt x="30752" y="122"/>
                    <a:pt x="30752" y="244"/>
                  </a:cubicBezTo>
                  <a:cubicBezTo>
                    <a:pt x="30813" y="365"/>
                    <a:pt x="30873" y="426"/>
                    <a:pt x="30995" y="426"/>
                  </a:cubicBezTo>
                  <a:lnTo>
                    <a:pt x="33304" y="426"/>
                  </a:lnTo>
                  <a:cubicBezTo>
                    <a:pt x="33365" y="426"/>
                    <a:pt x="33487" y="365"/>
                    <a:pt x="33487" y="244"/>
                  </a:cubicBezTo>
                  <a:cubicBezTo>
                    <a:pt x="33487" y="122"/>
                    <a:pt x="33426" y="1"/>
                    <a:pt x="33304" y="1"/>
                  </a:cubicBezTo>
                  <a:close/>
                  <a:moveTo>
                    <a:pt x="28797" y="117"/>
                  </a:moveTo>
                  <a:cubicBezTo>
                    <a:pt x="28781" y="117"/>
                    <a:pt x="28764" y="119"/>
                    <a:pt x="28746" y="122"/>
                  </a:cubicBezTo>
                  <a:cubicBezTo>
                    <a:pt x="28017" y="183"/>
                    <a:pt x="27288" y="244"/>
                    <a:pt x="26559" y="365"/>
                  </a:cubicBezTo>
                  <a:cubicBezTo>
                    <a:pt x="26376" y="365"/>
                    <a:pt x="26315" y="487"/>
                    <a:pt x="26315" y="608"/>
                  </a:cubicBezTo>
                  <a:cubicBezTo>
                    <a:pt x="26376" y="730"/>
                    <a:pt x="26437" y="791"/>
                    <a:pt x="26559" y="851"/>
                  </a:cubicBezTo>
                  <a:lnTo>
                    <a:pt x="26619" y="851"/>
                  </a:lnTo>
                  <a:cubicBezTo>
                    <a:pt x="27288" y="730"/>
                    <a:pt x="28017" y="608"/>
                    <a:pt x="28807" y="548"/>
                  </a:cubicBezTo>
                  <a:cubicBezTo>
                    <a:pt x="29093" y="548"/>
                    <a:pt x="29056" y="117"/>
                    <a:pt x="28797" y="117"/>
                  </a:cubicBezTo>
                  <a:close/>
                  <a:moveTo>
                    <a:pt x="35492" y="122"/>
                  </a:moveTo>
                  <a:cubicBezTo>
                    <a:pt x="35371" y="122"/>
                    <a:pt x="35249" y="183"/>
                    <a:pt x="35249" y="304"/>
                  </a:cubicBezTo>
                  <a:cubicBezTo>
                    <a:pt x="35249" y="426"/>
                    <a:pt x="35310" y="548"/>
                    <a:pt x="35432" y="548"/>
                  </a:cubicBezTo>
                  <a:cubicBezTo>
                    <a:pt x="36222" y="669"/>
                    <a:pt x="36951" y="730"/>
                    <a:pt x="37680" y="851"/>
                  </a:cubicBezTo>
                  <a:lnTo>
                    <a:pt x="37741" y="851"/>
                  </a:lnTo>
                  <a:cubicBezTo>
                    <a:pt x="38045" y="851"/>
                    <a:pt x="38045" y="365"/>
                    <a:pt x="37741" y="365"/>
                  </a:cubicBezTo>
                  <a:cubicBezTo>
                    <a:pt x="37012" y="244"/>
                    <a:pt x="36222" y="183"/>
                    <a:pt x="35492" y="122"/>
                  </a:cubicBezTo>
                  <a:close/>
                  <a:moveTo>
                    <a:pt x="24310" y="912"/>
                  </a:moveTo>
                  <a:cubicBezTo>
                    <a:pt x="23581" y="1095"/>
                    <a:pt x="22851" y="1277"/>
                    <a:pt x="22122" y="1459"/>
                  </a:cubicBezTo>
                  <a:cubicBezTo>
                    <a:pt x="22000" y="1520"/>
                    <a:pt x="21940" y="1642"/>
                    <a:pt x="21940" y="1763"/>
                  </a:cubicBezTo>
                  <a:cubicBezTo>
                    <a:pt x="22000" y="1824"/>
                    <a:pt x="22061" y="1885"/>
                    <a:pt x="22183" y="1885"/>
                  </a:cubicBezTo>
                  <a:lnTo>
                    <a:pt x="22244" y="1885"/>
                  </a:lnTo>
                  <a:cubicBezTo>
                    <a:pt x="22912" y="1702"/>
                    <a:pt x="23641" y="1520"/>
                    <a:pt x="24371" y="1338"/>
                  </a:cubicBezTo>
                  <a:cubicBezTo>
                    <a:pt x="24492" y="1338"/>
                    <a:pt x="24614" y="1216"/>
                    <a:pt x="24553" y="1095"/>
                  </a:cubicBezTo>
                  <a:cubicBezTo>
                    <a:pt x="24553" y="973"/>
                    <a:pt x="24431" y="912"/>
                    <a:pt x="24310" y="912"/>
                  </a:cubicBezTo>
                  <a:close/>
                  <a:moveTo>
                    <a:pt x="39929" y="912"/>
                  </a:moveTo>
                  <a:cubicBezTo>
                    <a:pt x="39807" y="912"/>
                    <a:pt x="39686" y="973"/>
                    <a:pt x="39625" y="1095"/>
                  </a:cubicBezTo>
                  <a:cubicBezTo>
                    <a:pt x="39625" y="1216"/>
                    <a:pt x="39686" y="1338"/>
                    <a:pt x="39807" y="1338"/>
                  </a:cubicBezTo>
                  <a:cubicBezTo>
                    <a:pt x="40537" y="1520"/>
                    <a:pt x="41266" y="1702"/>
                    <a:pt x="41995" y="1885"/>
                  </a:cubicBezTo>
                  <a:lnTo>
                    <a:pt x="42056" y="1885"/>
                  </a:lnTo>
                  <a:lnTo>
                    <a:pt x="42056" y="1945"/>
                  </a:lnTo>
                  <a:cubicBezTo>
                    <a:pt x="42299" y="1945"/>
                    <a:pt x="42360" y="1520"/>
                    <a:pt x="42117" y="1459"/>
                  </a:cubicBezTo>
                  <a:cubicBezTo>
                    <a:pt x="41387" y="1277"/>
                    <a:pt x="40658" y="1095"/>
                    <a:pt x="39929" y="912"/>
                  </a:cubicBezTo>
                  <a:close/>
                  <a:moveTo>
                    <a:pt x="20090" y="2104"/>
                  </a:moveTo>
                  <a:cubicBezTo>
                    <a:pt x="20060" y="2104"/>
                    <a:pt x="20027" y="2111"/>
                    <a:pt x="19995" y="2128"/>
                  </a:cubicBezTo>
                  <a:cubicBezTo>
                    <a:pt x="19266" y="2371"/>
                    <a:pt x="18597" y="2675"/>
                    <a:pt x="17868" y="2979"/>
                  </a:cubicBezTo>
                  <a:cubicBezTo>
                    <a:pt x="17807" y="3039"/>
                    <a:pt x="17746" y="3161"/>
                    <a:pt x="17807" y="3282"/>
                  </a:cubicBezTo>
                  <a:cubicBezTo>
                    <a:pt x="17807" y="3404"/>
                    <a:pt x="17929" y="3404"/>
                    <a:pt x="17989" y="3404"/>
                  </a:cubicBezTo>
                  <a:lnTo>
                    <a:pt x="17989" y="3343"/>
                  </a:lnTo>
                  <a:cubicBezTo>
                    <a:pt x="18050" y="3343"/>
                    <a:pt x="18050" y="3404"/>
                    <a:pt x="18111" y="3404"/>
                  </a:cubicBezTo>
                  <a:cubicBezTo>
                    <a:pt x="18779" y="3100"/>
                    <a:pt x="19448" y="2796"/>
                    <a:pt x="20116" y="2553"/>
                  </a:cubicBezTo>
                  <a:cubicBezTo>
                    <a:pt x="20238" y="2492"/>
                    <a:pt x="20299" y="2371"/>
                    <a:pt x="20238" y="2249"/>
                  </a:cubicBezTo>
                  <a:cubicBezTo>
                    <a:pt x="20238" y="2160"/>
                    <a:pt x="20173" y="2104"/>
                    <a:pt x="20090" y="2104"/>
                  </a:cubicBezTo>
                  <a:close/>
                  <a:moveTo>
                    <a:pt x="44147" y="2165"/>
                  </a:moveTo>
                  <a:cubicBezTo>
                    <a:pt x="44061" y="2165"/>
                    <a:pt x="43984" y="2221"/>
                    <a:pt x="43940" y="2310"/>
                  </a:cubicBezTo>
                  <a:cubicBezTo>
                    <a:pt x="43879" y="2432"/>
                    <a:pt x="43940" y="2553"/>
                    <a:pt x="44061" y="2553"/>
                  </a:cubicBezTo>
                  <a:cubicBezTo>
                    <a:pt x="44730" y="2857"/>
                    <a:pt x="45459" y="3100"/>
                    <a:pt x="46128" y="3404"/>
                  </a:cubicBezTo>
                  <a:lnTo>
                    <a:pt x="46189" y="3404"/>
                  </a:lnTo>
                  <a:lnTo>
                    <a:pt x="46249" y="3282"/>
                  </a:lnTo>
                  <a:cubicBezTo>
                    <a:pt x="46310" y="3343"/>
                    <a:pt x="46371" y="3343"/>
                    <a:pt x="46432" y="3343"/>
                  </a:cubicBezTo>
                  <a:cubicBezTo>
                    <a:pt x="46492" y="3222"/>
                    <a:pt x="46432" y="3100"/>
                    <a:pt x="46310" y="3039"/>
                  </a:cubicBezTo>
                  <a:cubicBezTo>
                    <a:pt x="45642" y="2675"/>
                    <a:pt x="44912" y="2432"/>
                    <a:pt x="44244" y="2188"/>
                  </a:cubicBezTo>
                  <a:cubicBezTo>
                    <a:pt x="44211" y="2172"/>
                    <a:pt x="44179" y="2165"/>
                    <a:pt x="44147" y="2165"/>
                  </a:cubicBezTo>
                  <a:close/>
                  <a:moveTo>
                    <a:pt x="16046" y="3967"/>
                  </a:moveTo>
                  <a:cubicBezTo>
                    <a:pt x="16007" y="3967"/>
                    <a:pt x="15965" y="3980"/>
                    <a:pt x="15923" y="4012"/>
                  </a:cubicBezTo>
                  <a:cubicBezTo>
                    <a:pt x="15255" y="4376"/>
                    <a:pt x="14586" y="4741"/>
                    <a:pt x="13978" y="5166"/>
                  </a:cubicBezTo>
                  <a:cubicBezTo>
                    <a:pt x="13796" y="5288"/>
                    <a:pt x="13857" y="5592"/>
                    <a:pt x="14100" y="5592"/>
                  </a:cubicBezTo>
                  <a:lnTo>
                    <a:pt x="14161" y="5531"/>
                  </a:lnTo>
                  <a:lnTo>
                    <a:pt x="14221" y="5531"/>
                  </a:lnTo>
                  <a:cubicBezTo>
                    <a:pt x="14829" y="5166"/>
                    <a:pt x="15498" y="4741"/>
                    <a:pt x="16105" y="4376"/>
                  </a:cubicBezTo>
                  <a:cubicBezTo>
                    <a:pt x="16357" y="4276"/>
                    <a:pt x="16234" y="3967"/>
                    <a:pt x="16046" y="3967"/>
                  </a:cubicBezTo>
                  <a:close/>
                  <a:moveTo>
                    <a:pt x="48169" y="3972"/>
                  </a:moveTo>
                  <a:cubicBezTo>
                    <a:pt x="48104" y="3972"/>
                    <a:pt x="48047" y="4001"/>
                    <a:pt x="48012" y="4072"/>
                  </a:cubicBezTo>
                  <a:cubicBezTo>
                    <a:pt x="47951" y="4194"/>
                    <a:pt x="47951" y="4316"/>
                    <a:pt x="48073" y="4376"/>
                  </a:cubicBezTo>
                  <a:cubicBezTo>
                    <a:pt x="48741" y="4741"/>
                    <a:pt x="49349" y="5166"/>
                    <a:pt x="49957" y="5531"/>
                  </a:cubicBezTo>
                  <a:cubicBezTo>
                    <a:pt x="50017" y="5592"/>
                    <a:pt x="50078" y="5592"/>
                    <a:pt x="50078" y="5592"/>
                  </a:cubicBezTo>
                  <a:lnTo>
                    <a:pt x="50139" y="5470"/>
                  </a:lnTo>
                  <a:cubicBezTo>
                    <a:pt x="50169" y="5501"/>
                    <a:pt x="50184" y="5516"/>
                    <a:pt x="50200" y="5516"/>
                  </a:cubicBezTo>
                  <a:cubicBezTo>
                    <a:pt x="50215" y="5516"/>
                    <a:pt x="50230" y="5501"/>
                    <a:pt x="50260" y="5470"/>
                  </a:cubicBezTo>
                  <a:cubicBezTo>
                    <a:pt x="50382" y="5410"/>
                    <a:pt x="50321" y="5227"/>
                    <a:pt x="50200" y="5166"/>
                  </a:cubicBezTo>
                  <a:cubicBezTo>
                    <a:pt x="49592" y="4741"/>
                    <a:pt x="48984" y="4376"/>
                    <a:pt x="48316" y="4012"/>
                  </a:cubicBezTo>
                  <a:cubicBezTo>
                    <a:pt x="48265" y="3987"/>
                    <a:pt x="48215" y="3972"/>
                    <a:pt x="48169" y="3972"/>
                  </a:cubicBezTo>
                  <a:close/>
                  <a:moveTo>
                    <a:pt x="12309" y="6433"/>
                  </a:moveTo>
                  <a:cubicBezTo>
                    <a:pt x="12258" y="6433"/>
                    <a:pt x="12206" y="6452"/>
                    <a:pt x="12155" y="6503"/>
                  </a:cubicBezTo>
                  <a:cubicBezTo>
                    <a:pt x="11608" y="6929"/>
                    <a:pt x="11061" y="7476"/>
                    <a:pt x="10453" y="7962"/>
                  </a:cubicBezTo>
                  <a:cubicBezTo>
                    <a:pt x="10393" y="8023"/>
                    <a:pt x="10393" y="8205"/>
                    <a:pt x="10453" y="8266"/>
                  </a:cubicBezTo>
                  <a:cubicBezTo>
                    <a:pt x="10514" y="8327"/>
                    <a:pt x="10575" y="8327"/>
                    <a:pt x="10636" y="8387"/>
                  </a:cubicBezTo>
                  <a:lnTo>
                    <a:pt x="10636" y="8327"/>
                  </a:lnTo>
                  <a:cubicBezTo>
                    <a:pt x="10696" y="8327"/>
                    <a:pt x="10757" y="8327"/>
                    <a:pt x="10818" y="8266"/>
                  </a:cubicBezTo>
                  <a:cubicBezTo>
                    <a:pt x="11365" y="7780"/>
                    <a:pt x="11912" y="7294"/>
                    <a:pt x="12520" y="6868"/>
                  </a:cubicBezTo>
                  <a:cubicBezTo>
                    <a:pt x="12580" y="6747"/>
                    <a:pt x="12580" y="6625"/>
                    <a:pt x="12520" y="6503"/>
                  </a:cubicBezTo>
                  <a:cubicBezTo>
                    <a:pt x="12450" y="6468"/>
                    <a:pt x="12379" y="6433"/>
                    <a:pt x="12309" y="6433"/>
                  </a:cubicBezTo>
                  <a:close/>
                  <a:moveTo>
                    <a:pt x="51926" y="6430"/>
                  </a:moveTo>
                  <a:cubicBezTo>
                    <a:pt x="51736" y="6430"/>
                    <a:pt x="51588" y="6725"/>
                    <a:pt x="51780" y="6868"/>
                  </a:cubicBezTo>
                  <a:cubicBezTo>
                    <a:pt x="52388" y="7294"/>
                    <a:pt x="52935" y="7780"/>
                    <a:pt x="53481" y="8266"/>
                  </a:cubicBezTo>
                  <a:cubicBezTo>
                    <a:pt x="53481" y="8327"/>
                    <a:pt x="53542" y="8387"/>
                    <a:pt x="53603" y="8387"/>
                  </a:cubicBezTo>
                  <a:lnTo>
                    <a:pt x="53603" y="8266"/>
                  </a:lnTo>
                  <a:cubicBezTo>
                    <a:pt x="53644" y="8266"/>
                    <a:pt x="53684" y="8293"/>
                    <a:pt x="53725" y="8293"/>
                  </a:cubicBezTo>
                  <a:cubicBezTo>
                    <a:pt x="53745" y="8293"/>
                    <a:pt x="53765" y="8286"/>
                    <a:pt x="53785" y="8266"/>
                  </a:cubicBezTo>
                  <a:cubicBezTo>
                    <a:pt x="53846" y="8205"/>
                    <a:pt x="53846" y="8084"/>
                    <a:pt x="53785" y="7962"/>
                  </a:cubicBezTo>
                  <a:cubicBezTo>
                    <a:pt x="53238" y="7476"/>
                    <a:pt x="52631" y="6990"/>
                    <a:pt x="52084" y="6503"/>
                  </a:cubicBezTo>
                  <a:cubicBezTo>
                    <a:pt x="52032" y="6452"/>
                    <a:pt x="51978" y="6430"/>
                    <a:pt x="51926" y="6430"/>
                  </a:cubicBezTo>
                  <a:close/>
                  <a:moveTo>
                    <a:pt x="9100" y="9453"/>
                  </a:moveTo>
                  <a:cubicBezTo>
                    <a:pt x="9041" y="9453"/>
                    <a:pt x="8981" y="9479"/>
                    <a:pt x="8934" y="9542"/>
                  </a:cubicBezTo>
                  <a:cubicBezTo>
                    <a:pt x="8448" y="10089"/>
                    <a:pt x="7962" y="10636"/>
                    <a:pt x="7475" y="11244"/>
                  </a:cubicBezTo>
                  <a:cubicBezTo>
                    <a:pt x="7415" y="11305"/>
                    <a:pt x="7415" y="11487"/>
                    <a:pt x="7475" y="11548"/>
                  </a:cubicBezTo>
                  <a:cubicBezTo>
                    <a:pt x="7536" y="11609"/>
                    <a:pt x="7597" y="11609"/>
                    <a:pt x="7597" y="11609"/>
                  </a:cubicBezTo>
                  <a:cubicBezTo>
                    <a:pt x="7719" y="11609"/>
                    <a:pt x="7779" y="11548"/>
                    <a:pt x="7840" y="11548"/>
                  </a:cubicBezTo>
                  <a:cubicBezTo>
                    <a:pt x="8265" y="10940"/>
                    <a:pt x="8752" y="10393"/>
                    <a:pt x="9299" y="9846"/>
                  </a:cubicBezTo>
                  <a:cubicBezTo>
                    <a:pt x="9434" y="9666"/>
                    <a:pt x="9269" y="9453"/>
                    <a:pt x="9100" y="9453"/>
                  </a:cubicBezTo>
                  <a:close/>
                  <a:moveTo>
                    <a:pt x="55193" y="9479"/>
                  </a:moveTo>
                  <a:cubicBezTo>
                    <a:pt x="55025" y="9479"/>
                    <a:pt x="54909" y="9662"/>
                    <a:pt x="55001" y="9846"/>
                  </a:cubicBezTo>
                  <a:cubicBezTo>
                    <a:pt x="55548" y="10393"/>
                    <a:pt x="55973" y="10940"/>
                    <a:pt x="56459" y="11548"/>
                  </a:cubicBezTo>
                  <a:cubicBezTo>
                    <a:pt x="56520" y="11548"/>
                    <a:pt x="56581" y="11609"/>
                    <a:pt x="56642" y="11609"/>
                  </a:cubicBezTo>
                  <a:cubicBezTo>
                    <a:pt x="56824" y="11609"/>
                    <a:pt x="56946" y="11365"/>
                    <a:pt x="56824" y="11244"/>
                  </a:cubicBezTo>
                  <a:cubicBezTo>
                    <a:pt x="56338" y="10636"/>
                    <a:pt x="55852" y="10089"/>
                    <a:pt x="55365" y="9542"/>
                  </a:cubicBezTo>
                  <a:cubicBezTo>
                    <a:pt x="55306" y="9498"/>
                    <a:pt x="55247" y="9479"/>
                    <a:pt x="55193" y="9479"/>
                  </a:cubicBezTo>
                  <a:close/>
                  <a:moveTo>
                    <a:pt x="6289" y="12966"/>
                  </a:moveTo>
                  <a:cubicBezTo>
                    <a:pt x="6230" y="12966"/>
                    <a:pt x="6174" y="12996"/>
                    <a:pt x="6138" y="13067"/>
                  </a:cubicBezTo>
                  <a:cubicBezTo>
                    <a:pt x="5652" y="13675"/>
                    <a:pt x="5288" y="14283"/>
                    <a:pt x="4923" y="14951"/>
                  </a:cubicBezTo>
                  <a:cubicBezTo>
                    <a:pt x="4801" y="15073"/>
                    <a:pt x="4862" y="15194"/>
                    <a:pt x="4984" y="15255"/>
                  </a:cubicBezTo>
                  <a:lnTo>
                    <a:pt x="5105" y="15255"/>
                  </a:lnTo>
                  <a:cubicBezTo>
                    <a:pt x="5166" y="15255"/>
                    <a:pt x="5227" y="15255"/>
                    <a:pt x="5288" y="15194"/>
                  </a:cubicBezTo>
                  <a:cubicBezTo>
                    <a:pt x="5652" y="14526"/>
                    <a:pt x="6078" y="13918"/>
                    <a:pt x="6503" y="13310"/>
                  </a:cubicBezTo>
                  <a:cubicBezTo>
                    <a:pt x="6589" y="13138"/>
                    <a:pt x="6432" y="12966"/>
                    <a:pt x="6289" y="12966"/>
                  </a:cubicBezTo>
                  <a:close/>
                  <a:moveTo>
                    <a:pt x="57977" y="12907"/>
                  </a:moveTo>
                  <a:cubicBezTo>
                    <a:pt x="57815" y="12907"/>
                    <a:pt x="57666" y="13093"/>
                    <a:pt x="57796" y="13310"/>
                  </a:cubicBezTo>
                  <a:cubicBezTo>
                    <a:pt x="58222" y="13857"/>
                    <a:pt x="58587" y="14526"/>
                    <a:pt x="59012" y="15133"/>
                  </a:cubicBezTo>
                  <a:cubicBezTo>
                    <a:pt x="59012" y="15194"/>
                    <a:pt x="59073" y="15255"/>
                    <a:pt x="59194" y="15255"/>
                  </a:cubicBezTo>
                  <a:lnTo>
                    <a:pt x="59316" y="15255"/>
                  </a:lnTo>
                  <a:cubicBezTo>
                    <a:pt x="59377" y="15133"/>
                    <a:pt x="59437" y="15012"/>
                    <a:pt x="59377" y="14890"/>
                  </a:cubicBezTo>
                  <a:cubicBezTo>
                    <a:pt x="59012" y="14283"/>
                    <a:pt x="58587" y="13614"/>
                    <a:pt x="58161" y="13006"/>
                  </a:cubicBezTo>
                  <a:cubicBezTo>
                    <a:pt x="58109" y="12937"/>
                    <a:pt x="58042" y="12907"/>
                    <a:pt x="57977" y="12907"/>
                  </a:cubicBezTo>
                  <a:close/>
                  <a:moveTo>
                    <a:pt x="60293" y="16781"/>
                  </a:moveTo>
                  <a:cubicBezTo>
                    <a:pt x="60153" y="16781"/>
                    <a:pt x="60005" y="16916"/>
                    <a:pt x="60045" y="17078"/>
                  </a:cubicBezTo>
                  <a:cubicBezTo>
                    <a:pt x="60410" y="17747"/>
                    <a:pt x="60714" y="18415"/>
                    <a:pt x="61017" y="19084"/>
                  </a:cubicBezTo>
                  <a:cubicBezTo>
                    <a:pt x="61078" y="19205"/>
                    <a:pt x="61139" y="19205"/>
                    <a:pt x="61261" y="19205"/>
                  </a:cubicBezTo>
                  <a:lnTo>
                    <a:pt x="61321" y="19205"/>
                  </a:lnTo>
                  <a:cubicBezTo>
                    <a:pt x="61443" y="19145"/>
                    <a:pt x="61504" y="19023"/>
                    <a:pt x="61443" y="18901"/>
                  </a:cubicBezTo>
                  <a:cubicBezTo>
                    <a:pt x="61139" y="18233"/>
                    <a:pt x="60835" y="17564"/>
                    <a:pt x="60471" y="16896"/>
                  </a:cubicBezTo>
                  <a:cubicBezTo>
                    <a:pt x="60430" y="16815"/>
                    <a:pt x="60362" y="16781"/>
                    <a:pt x="60293" y="16781"/>
                  </a:cubicBezTo>
                  <a:close/>
                  <a:moveTo>
                    <a:pt x="4033" y="16752"/>
                  </a:moveTo>
                  <a:cubicBezTo>
                    <a:pt x="3928" y="16752"/>
                    <a:pt x="3814" y="16820"/>
                    <a:pt x="3768" y="16957"/>
                  </a:cubicBezTo>
                  <a:cubicBezTo>
                    <a:pt x="3464" y="17625"/>
                    <a:pt x="3100" y="18294"/>
                    <a:pt x="2796" y="18962"/>
                  </a:cubicBezTo>
                  <a:cubicBezTo>
                    <a:pt x="2796" y="19084"/>
                    <a:pt x="2796" y="19205"/>
                    <a:pt x="2917" y="19266"/>
                  </a:cubicBezTo>
                  <a:lnTo>
                    <a:pt x="3039" y="19266"/>
                  </a:lnTo>
                  <a:cubicBezTo>
                    <a:pt x="3160" y="19266"/>
                    <a:pt x="3221" y="19205"/>
                    <a:pt x="3282" y="19084"/>
                  </a:cubicBezTo>
                  <a:cubicBezTo>
                    <a:pt x="3586" y="18415"/>
                    <a:pt x="3890" y="17747"/>
                    <a:pt x="4254" y="17078"/>
                  </a:cubicBezTo>
                  <a:cubicBezTo>
                    <a:pt x="4315" y="16957"/>
                    <a:pt x="4254" y="16835"/>
                    <a:pt x="4133" y="16774"/>
                  </a:cubicBezTo>
                  <a:cubicBezTo>
                    <a:pt x="4102" y="16759"/>
                    <a:pt x="4068" y="16752"/>
                    <a:pt x="4033" y="16752"/>
                  </a:cubicBezTo>
                  <a:close/>
                  <a:moveTo>
                    <a:pt x="2249" y="20846"/>
                  </a:moveTo>
                  <a:cubicBezTo>
                    <a:pt x="2127" y="20846"/>
                    <a:pt x="2006" y="20907"/>
                    <a:pt x="1945" y="21029"/>
                  </a:cubicBezTo>
                  <a:cubicBezTo>
                    <a:pt x="1702" y="21697"/>
                    <a:pt x="1459" y="22426"/>
                    <a:pt x="1216" y="23095"/>
                  </a:cubicBezTo>
                  <a:cubicBezTo>
                    <a:pt x="1155" y="23216"/>
                    <a:pt x="1216" y="23338"/>
                    <a:pt x="1337" y="23399"/>
                  </a:cubicBezTo>
                  <a:lnTo>
                    <a:pt x="1398" y="23399"/>
                  </a:lnTo>
                  <a:cubicBezTo>
                    <a:pt x="1520" y="23399"/>
                    <a:pt x="1580" y="23338"/>
                    <a:pt x="1641" y="23277"/>
                  </a:cubicBezTo>
                  <a:cubicBezTo>
                    <a:pt x="1884" y="22548"/>
                    <a:pt x="2127" y="21879"/>
                    <a:pt x="2370" y="21150"/>
                  </a:cubicBezTo>
                  <a:cubicBezTo>
                    <a:pt x="2431" y="21029"/>
                    <a:pt x="2370" y="20907"/>
                    <a:pt x="2249" y="20846"/>
                  </a:cubicBezTo>
                  <a:close/>
                  <a:moveTo>
                    <a:pt x="62116" y="20853"/>
                  </a:moveTo>
                  <a:cubicBezTo>
                    <a:pt x="61976" y="20853"/>
                    <a:pt x="61828" y="20988"/>
                    <a:pt x="61868" y="21150"/>
                  </a:cubicBezTo>
                  <a:cubicBezTo>
                    <a:pt x="62172" y="21819"/>
                    <a:pt x="62415" y="22548"/>
                    <a:pt x="62658" y="23277"/>
                  </a:cubicBezTo>
                  <a:cubicBezTo>
                    <a:pt x="62658" y="23338"/>
                    <a:pt x="62780" y="23399"/>
                    <a:pt x="62841" y="23399"/>
                  </a:cubicBezTo>
                  <a:lnTo>
                    <a:pt x="62901" y="23399"/>
                  </a:lnTo>
                  <a:cubicBezTo>
                    <a:pt x="63023" y="23338"/>
                    <a:pt x="63084" y="23216"/>
                    <a:pt x="63084" y="23095"/>
                  </a:cubicBezTo>
                  <a:cubicBezTo>
                    <a:pt x="62841" y="22366"/>
                    <a:pt x="62537" y="21697"/>
                    <a:pt x="62294" y="20968"/>
                  </a:cubicBezTo>
                  <a:cubicBezTo>
                    <a:pt x="62253" y="20887"/>
                    <a:pt x="62186" y="20853"/>
                    <a:pt x="62116" y="20853"/>
                  </a:cubicBezTo>
                  <a:close/>
                  <a:moveTo>
                    <a:pt x="851" y="25100"/>
                  </a:moveTo>
                  <a:cubicBezTo>
                    <a:pt x="729" y="25100"/>
                    <a:pt x="608" y="25161"/>
                    <a:pt x="547" y="25283"/>
                  </a:cubicBezTo>
                  <a:cubicBezTo>
                    <a:pt x="365" y="26012"/>
                    <a:pt x="183" y="26741"/>
                    <a:pt x="61" y="27471"/>
                  </a:cubicBezTo>
                  <a:cubicBezTo>
                    <a:pt x="0" y="27592"/>
                    <a:pt x="61" y="27714"/>
                    <a:pt x="243" y="27714"/>
                  </a:cubicBezTo>
                  <a:cubicBezTo>
                    <a:pt x="365" y="27714"/>
                    <a:pt x="486" y="27653"/>
                    <a:pt x="486" y="27531"/>
                  </a:cubicBezTo>
                  <a:cubicBezTo>
                    <a:pt x="608" y="26802"/>
                    <a:pt x="790" y="26073"/>
                    <a:pt x="1033" y="25404"/>
                  </a:cubicBezTo>
                  <a:cubicBezTo>
                    <a:pt x="1033" y="25283"/>
                    <a:pt x="973" y="25161"/>
                    <a:pt x="851" y="25100"/>
                  </a:cubicBezTo>
                  <a:close/>
                  <a:moveTo>
                    <a:pt x="63448" y="25040"/>
                  </a:moveTo>
                  <a:cubicBezTo>
                    <a:pt x="63327" y="25100"/>
                    <a:pt x="63266" y="25222"/>
                    <a:pt x="63266" y="25344"/>
                  </a:cubicBezTo>
                  <a:cubicBezTo>
                    <a:pt x="63448" y="26073"/>
                    <a:pt x="63631" y="26802"/>
                    <a:pt x="63813" y="27531"/>
                  </a:cubicBezTo>
                  <a:cubicBezTo>
                    <a:pt x="63813" y="27592"/>
                    <a:pt x="63935" y="27653"/>
                    <a:pt x="64056" y="27714"/>
                  </a:cubicBezTo>
                  <a:cubicBezTo>
                    <a:pt x="64178" y="27653"/>
                    <a:pt x="64299" y="27531"/>
                    <a:pt x="64239" y="27410"/>
                  </a:cubicBezTo>
                  <a:cubicBezTo>
                    <a:pt x="64117" y="26681"/>
                    <a:pt x="63935" y="26012"/>
                    <a:pt x="63692" y="25222"/>
                  </a:cubicBezTo>
                  <a:cubicBezTo>
                    <a:pt x="63692" y="25100"/>
                    <a:pt x="63570" y="25040"/>
                    <a:pt x="63448" y="250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0" name="Google Shape;310;p32"/>
            <p:cNvSpPr/>
            <p:nvPr/>
          </p:nvSpPr>
          <p:spPr>
            <a:xfrm>
              <a:off x="3031300" y="3974225"/>
              <a:ext cx="16750" cy="39525"/>
            </a:xfrm>
            <a:custGeom>
              <a:avLst/>
              <a:gdLst/>
              <a:ahLst/>
              <a:cxnLst/>
              <a:rect l="l" t="t" r="r" b="b"/>
              <a:pathLst>
                <a:path w="670" h="1581" extrusionOk="0">
                  <a:moveTo>
                    <a:pt x="244" y="0"/>
                  </a:moveTo>
                  <a:cubicBezTo>
                    <a:pt x="122" y="0"/>
                    <a:pt x="1" y="122"/>
                    <a:pt x="62" y="243"/>
                  </a:cubicBezTo>
                  <a:cubicBezTo>
                    <a:pt x="183" y="973"/>
                    <a:pt x="183" y="1398"/>
                    <a:pt x="183" y="1398"/>
                  </a:cubicBezTo>
                  <a:cubicBezTo>
                    <a:pt x="183" y="1459"/>
                    <a:pt x="305" y="1580"/>
                    <a:pt x="426" y="1580"/>
                  </a:cubicBezTo>
                  <a:cubicBezTo>
                    <a:pt x="548" y="1580"/>
                    <a:pt x="669" y="1459"/>
                    <a:pt x="669" y="1337"/>
                  </a:cubicBezTo>
                  <a:cubicBezTo>
                    <a:pt x="669" y="1276"/>
                    <a:pt x="608" y="912"/>
                    <a:pt x="487" y="182"/>
                  </a:cubicBezTo>
                  <a:cubicBezTo>
                    <a:pt x="487" y="61"/>
                    <a:pt x="365" y="0"/>
                    <a:pt x="2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1" name="Google Shape;311;p32"/>
            <p:cNvSpPr/>
            <p:nvPr/>
          </p:nvSpPr>
          <p:spPr>
            <a:xfrm>
              <a:off x="1385850" y="3962050"/>
              <a:ext cx="80550" cy="147425"/>
            </a:xfrm>
            <a:custGeom>
              <a:avLst/>
              <a:gdLst/>
              <a:ahLst/>
              <a:cxnLst/>
              <a:rect l="l" t="t" r="r" b="b"/>
              <a:pathLst>
                <a:path w="3222" h="5897" extrusionOk="0">
                  <a:moveTo>
                    <a:pt x="1580" y="1"/>
                  </a:moveTo>
                  <a:cubicBezTo>
                    <a:pt x="669" y="1"/>
                    <a:pt x="0" y="730"/>
                    <a:pt x="0" y="1642"/>
                  </a:cubicBezTo>
                  <a:lnTo>
                    <a:pt x="0" y="4255"/>
                  </a:lnTo>
                  <a:cubicBezTo>
                    <a:pt x="0" y="5167"/>
                    <a:pt x="669" y="5896"/>
                    <a:pt x="1580" y="5896"/>
                  </a:cubicBezTo>
                  <a:cubicBezTo>
                    <a:pt x="2492" y="5896"/>
                    <a:pt x="3221" y="5167"/>
                    <a:pt x="3221" y="4255"/>
                  </a:cubicBezTo>
                  <a:lnTo>
                    <a:pt x="3221" y="1642"/>
                  </a:lnTo>
                  <a:cubicBezTo>
                    <a:pt x="3221" y="730"/>
                    <a:pt x="2492" y="1"/>
                    <a:pt x="1580" y="1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2" name="Google Shape;312;p32"/>
            <p:cNvSpPr/>
            <p:nvPr/>
          </p:nvSpPr>
          <p:spPr>
            <a:xfrm>
              <a:off x="1364575" y="4072975"/>
              <a:ext cx="124425" cy="153600"/>
            </a:xfrm>
            <a:custGeom>
              <a:avLst/>
              <a:gdLst/>
              <a:ahLst/>
              <a:cxnLst/>
              <a:rect l="l" t="t" r="r" b="b"/>
              <a:pathLst>
                <a:path w="4977" h="6144" extrusionOk="0">
                  <a:moveTo>
                    <a:pt x="3569" y="4192"/>
                  </a:moveTo>
                  <a:cubicBezTo>
                    <a:pt x="4119" y="4192"/>
                    <a:pt x="4119" y="5290"/>
                    <a:pt x="3569" y="5290"/>
                  </a:cubicBezTo>
                  <a:cubicBezTo>
                    <a:pt x="3555" y="5290"/>
                    <a:pt x="3540" y="5289"/>
                    <a:pt x="3525" y="5288"/>
                  </a:cubicBezTo>
                  <a:lnTo>
                    <a:pt x="1520" y="5288"/>
                  </a:lnTo>
                  <a:cubicBezTo>
                    <a:pt x="1505" y="5289"/>
                    <a:pt x="1491" y="5290"/>
                    <a:pt x="1476" y="5290"/>
                  </a:cubicBezTo>
                  <a:cubicBezTo>
                    <a:pt x="927" y="5290"/>
                    <a:pt x="927" y="4192"/>
                    <a:pt x="1476" y="4192"/>
                  </a:cubicBezTo>
                  <a:cubicBezTo>
                    <a:pt x="1491" y="4192"/>
                    <a:pt x="1505" y="4192"/>
                    <a:pt x="1520" y="4194"/>
                  </a:cubicBezTo>
                  <a:lnTo>
                    <a:pt x="3525" y="4194"/>
                  </a:lnTo>
                  <a:cubicBezTo>
                    <a:pt x="3540" y="4192"/>
                    <a:pt x="3555" y="4192"/>
                    <a:pt x="3569" y="4192"/>
                  </a:cubicBezTo>
                  <a:close/>
                  <a:moveTo>
                    <a:pt x="1763" y="0"/>
                  </a:moveTo>
                  <a:cubicBezTo>
                    <a:pt x="1337" y="0"/>
                    <a:pt x="1034" y="304"/>
                    <a:pt x="973" y="669"/>
                  </a:cubicBezTo>
                  <a:lnTo>
                    <a:pt x="122" y="5227"/>
                  </a:lnTo>
                  <a:cubicBezTo>
                    <a:pt x="0" y="5713"/>
                    <a:pt x="365" y="6139"/>
                    <a:pt x="851" y="6139"/>
                  </a:cubicBezTo>
                  <a:lnTo>
                    <a:pt x="4012" y="6139"/>
                  </a:lnTo>
                  <a:cubicBezTo>
                    <a:pt x="4043" y="6142"/>
                    <a:pt x="4074" y="6144"/>
                    <a:pt x="4104" y="6144"/>
                  </a:cubicBezTo>
                  <a:cubicBezTo>
                    <a:pt x="4605" y="6144"/>
                    <a:pt x="4977" y="5685"/>
                    <a:pt x="4862" y="5227"/>
                  </a:cubicBezTo>
                  <a:lnTo>
                    <a:pt x="4012" y="669"/>
                  </a:lnTo>
                  <a:cubicBezTo>
                    <a:pt x="3951" y="304"/>
                    <a:pt x="3647" y="0"/>
                    <a:pt x="32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3" name="Google Shape;313;p32"/>
            <p:cNvSpPr/>
            <p:nvPr/>
          </p:nvSpPr>
          <p:spPr>
            <a:xfrm>
              <a:off x="1404075" y="4037275"/>
              <a:ext cx="47125" cy="44450"/>
            </a:xfrm>
            <a:custGeom>
              <a:avLst/>
              <a:gdLst/>
              <a:ahLst/>
              <a:cxnLst/>
              <a:rect l="l" t="t" r="r" b="b"/>
              <a:pathLst>
                <a:path w="1885" h="1778" extrusionOk="0">
                  <a:moveTo>
                    <a:pt x="943" y="0"/>
                  </a:moveTo>
                  <a:cubicBezTo>
                    <a:pt x="532" y="0"/>
                    <a:pt x="122" y="274"/>
                    <a:pt x="61" y="821"/>
                  </a:cubicBezTo>
                  <a:cubicBezTo>
                    <a:pt x="1" y="1459"/>
                    <a:pt x="472" y="1778"/>
                    <a:pt x="943" y="1778"/>
                  </a:cubicBezTo>
                  <a:cubicBezTo>
                    <a:pt x="1414" y="1778"/>
                    <a:pt x="1885" y="1459"/>
                    <a:pt x="1824" y="821"/>
                  </a:cubicBezTo>
                  <a:cubicBezTo>
                    <a:pt x="1763" y="274"/>
                    <a:pt x="1353" y="0"/>
                    <a:pt x="9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14" name="Google Shape;314;p32"/>
          <p:cNvGrpSpPr/>
          <p:nvPr/>
        </p:nvGrpSpPr>
        <p:grpSpPr>
          <a:xfrm rot="1892561">
            <a:off x="11421786" y="5576371"/>
            <a:ext cx="438753" cy="898720"/>
            <a:chOff x="5342250" y="1892700"/>
            <a:chExt cx="668525" cy="1368950"/>
          </a:xfrm>
        </p:grpSpPr>
        <p:sp>
          <p:nvSpPr>
            <p:cNvPr id="315" name="Google Shape;315;p32"/>
            <p:cNvSpPr/>
            <p:nvPr/>
          </p:nvSpPr>
          <p:spPr>
            <a:xfrm>
              <a:off x="5342250" y="1892700"/>
              <a:ext cx="668525" cy="1368950"/>
            </a:xfrm>
            <a:custGeom>
              <a:avLst/>
              <a:gdLst/>
              <a:ahLst/>
              <a:cxnLst/>
              <a:rect l="l" t="t" r="r" b="b"/>
              <a:pathLst>
                <a:path w="26741" h="54758" extrusionOk="0">
                  <a:moveTo>
                    <a:pt x="5045" y="0"/>
                  </a:moveTo>
                  <a:cubicBezTo>
                    <a:pt x="2249" y="0"/>
                    <a:pt x="0" y="2249"/>
                    <a:pt x="0" y="5045"/>
                  </a:cubicBezTo>
                  <a:lnTo>
                    <a:pt x="0" y="49714"/>
                  </a:lnTo>
                  <a:cubicBezTo>
                    <a:pt x="0" y="52509"/>
                    <a:pt x="2249" y="54758"/>
                    <a:pt x="5045" y="54758"/>
                  </a:cubicBezTo>
                  <a:lnTo>
                    <a:pt x="21697" y="54758"/>
                  </a:lnTo>
                  <a:cubicBezTo>
                    <a:pt x="24492" y="54758"/>
                    <a:pt x="26741" y="52509"/>
                    <a:pt x="26741" y="49714"/>
                  </a:cubicBezTo>
                  <a:lnTo>
                    <a:pt x="26741" y="5045"/>
                  </a:lnTo>
                  <a:cubicBezTo>
                    <a:pt x="26741" y="2249"/>
                    <a:pt x="24492" y="0"/>
                    <a:pt x="21697" y="0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6" name="Google Shape;316;p32"/>
            <p:cNvSpPr/>
            <p:nvPr/>
          </p:nvSpPr>
          <p:spPr>
            <a:xfrm>
              <a:off x="5407575" y="1968675"/>
              <a:ext cx="259825" cy="259825"/>
            </a:xfrm>
            <a:custGeom>
              <a:avLst/>
              <a:gdLst/>
              <a:ahLst/>
              <a:cxnLst/>
              <a:rect l="l" t="t" r="r" b="b"/>
              <a:pathLst>
                <a:path w="10393" h="10393" extrusionOk="0">
                  <a:moveTo>
                    <a:pt x="5227" y="0"/>
                  </a:moveTo>
                  <a:cubicBezTo>
                    <a:pt x="2310" y="0"/>
                    <a:pt x="1" y="2370"/>
                    <a:pt x="1" y="5227"/>
                  </a:cubicBezTo>
                  <a:cubicBezTo>
                    <a:pt x="1" y="8083"/>
                    <a:pt x="2310" y="10392"/>
                    <a:pt x="5227" y="10392"/>
                  </a:cubicBezTo>
                  <a:cubicBezTo>
                    <a:pt x="8084" y="10392"/>
                    <a:pt x="10393" y="8083"/>
                    <a:pt x="10393" y="5227"/>
                  </a:cubicBezTo>
                  <a:cubicBezTo>
                    <a:pt x="10393" y="2370"/>
                    <a:pt x="8084" y="0"/>
                    <a:pt x="52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7" name="Google Shape;317;p32"/>
            <p:cNvSpPr/>
            <p:nvPr/>
          </p:nvSpPr>
          <p:spPr>
            <a:xfrm>
              <a:off x="5445550" y="2006650"/>
              <a:ext cx="183875" cy="183875"/>
            </a:xfrm>
            <a:custGeom>
              <a:avLst/>
              <a:gdLst/>
              <a:ahLst/>
              <a:cxnLst/>
              <a:rect l="l" t="t" r="r" b="b"/>
              <a:pathLst>
                <a:path w="7355" h="7355" extrusionOk="0">
                  <a:moveTo>
                    <a:pt x="3708" y="0"/>
                  </a:moveTo>
                  <a:cubicBezTo>
                    <a:pt x="1642" y="0"/>
                    <a:pt x="1" y="1641"/>
                    <a:pt x="1" y="3708"/>
                  </a:cubicBezTo>
                  <a:cubicBezTo>
                    <a:pt x="1" y="5713"/>
                    <a:pt x="1642" y="7354"/>
                    <a:pt x="3708" y="7354"/>
                  </a:cubicBezTo>
                  <a:cubicBezTo>
                    <a:pt x="5714" y="7354"/>
                    <a:pt x="7355" y="5713"/>
                    <a:pt x="7355" y="3708"/>
                  </a:cubicBezTo>
                  <a:cubicBezTo>
                    <a:pt x="7355" y="1641"/>
                    <a:pt x="5714" y="0"/>
                    <a:pt x="37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8" name="Google Shape;318;p32"/>
            <p:cNvSpPr/>
            <p:nvPr/>
          </p:nvSpPr>
          <p:spPr>
            <a:xfrm>
              <a:off x="5700800" y="1968675"/>
              <a:ext cx="259850" cy="259825"/>
            </a:xfrm>
            <a:custGeom>
              <a:avLst/>
              <a:gdLst/>
              <a:ahLst/>
              <a:cxnLst/>
              <a:rect l="l" t="t" r="r" b="b"/>
              <a:pathLst>
                <a:path w="10394" h="10393" extrusionOk="0">
                  <a:moveTo>
                    <a:pt x="5167" y="0"/>
                  </a:moveTo>
                  <a:cubicBezTo>
                    <a:pt x="2310" y="0"/>
                    <a:pt x="1" y="2370"/>
                    <a:pt x="1" y="5227"/>
                  </a:cubicBezTo>
                  <a:cubicBezTo>
                    <a:pt x="1" y="8083"/>
                    <a:pt x="2310" y="10392"/>
                    <a:pt x="5167" y="10392"/>
                  </a:cubicBezTo>
                  <a:cubicBezTo>
                    <a:pt x="8084" y="10392"/>
                    <a:pt x="10393" y="8083"/>
                    <a:pt x="10393" y="5227"/>
                  </a:cubicBezTo>
                  <a:cubicBezTo>
                    <a:pt x="10393" y="2370"/>
                    <a:pt x="8084" y="0"/>
                    <a:pt x="51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9" name="Google Shape;319;p32"/>
            <p:cNvSpPr/>
            <p:nvPr/>
          </p:nvSpPr>
          <p:spPr>
            <a:xfrm>
              <a:off x="5738800" y="2006650"/>
              <a:ext cx="183850" cy="183875"/>
            </a:xfrm>
            <a:custGeom>
              <a:avLst/>
              <a:gdLst/>
              <a:ahLst/>
              <a:cxnLst/>
              <a:rect l="l" t="t" r="r" b="b"/>
              <a:pathLst>
                <a:path w="7354" h="7355" extrusionOk="0">
                  <a:moveTo>
                    <a:pt x="3647" y="0"/>
                  </a:moveTo>
                  <a:cubicBezTo>
                    <a:pt x="1641" y="0"/>
                    <a:pt x="0" y="1641"/>
                    <a:pt x="0" y="3708"/>
                  </a:cubicBezTo>
                  <a:cubicBezTo>
                    <a:pt x="0" y="5713"/>
                    <a:pt x="1641" y="7354"/>
                    <a:pt x="3647" y="7354"/>
                  </a:cubicBezTo>
                  <a:cubicBezTo>
                    <a:pt x="5713" y="7354"/>
                    <a:pt x="7354" y="5713"/>
                    <a:pt x="7354" y="3708"/>
                  </a:cubicBezTo>
                  <a:cubicBezTo>
                    <a:pt x="7354" y="1641"/>
                    <a:pt x="5713" y="0"/>
                    <a:pt x="3647" y="0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0" name="Google Shape;320;p32"/>
            <p:cNvSpPr/>
            <p:nvPr/>
          </p:nvSpPr>
          <p:spPr>
            <a:xfrm>
              <a:off x="5407575" y="2289250"/>
              <a:ext cx="259825" cy="259825"/>
            </a:xfrm>
            <a:custGeom>
              <a:avLst/>
              <a:gdLst/>
              <a:ahLst/>
              <a:cxnLst/>
              <a:rect l="l" t="t" r="r" b="b"/>
              <a:pathLst>
                <a:path w="10393" h="10393" extrusionOk="0">
                  <a:moveTo>
                    <a:pt x="5227" y="0"/>
                  </a:moveTo>
                  <a:cubicBezTo>
                    <a:pt x="2310" y="0"/>
                    <a:pt x="1" y="2310"/>
                    <a:pt x="1" y="5166"/>
                  </a:cubicBezTo>
                  <a:cubicBezTo>
                    <a:pt x="1" y="8023"/>
                    <a:pt x="2310" y="10393"/>
                    <a:pt x="5227" y="10393"/>
                  </a:cubicBezTo>
                  <a:cubicBezTo>
                    <a:pt x="8084" y="10393"/>
                    <a:pt x="10393" y="8023"/>
                    <a:pt x="10393" y="5166"/>
                  </a:cubicBezTo>
                  <a:cubicBezTo>
                    <a:pt x="10393" y="2310"/>
                    <a:pt x="8084" y="0"/>
                    <a:pt x="52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1" name="Google Shape;321;p32"/>
            <p:cNvSpPr/>
            <p:nvPr/>
          </p:nvSpPr>
          <p:spPr>
            <a:xfrm>
              <a:off x="5445550" y="2327225"/>
              <a:ext cx="183875" cy="183875"/>
            </a:xfrm>
            <a:custGeom>
              <a:avLst/>
              <a:gdLst/>
              <a:ahLst/>
              <a:cxnLst/>
              <a:rect l="l" t="t" r="r" b="b"/>
              <a:pathLst>
                <a:path w="7355" h="7355" extrusionOk="0">
                  <a:moveTo>
                    <a:pt x="3708" y="1"/>
                  </a:moveTo>
                  <a:cubicBezTo>
                    <a:pt x="1642" y="1"/>
                    <a:pt x="1" y="1642"/>
                    <a:pt x="1" y="3647"/>
                  </a:cubicBezTo>
                  <a:cubicBezTo>
                    <a:pt x="1" y="5653"/>
                    <a:pt x="1642" y="7354"/>
                    <a:pt x="3708" y="7354"/>
                  </a:cubicBezTo>
                  <a:cubicBezTo>
                    <a:pt x="5714" y="7354"/>
                    <a:pt x="7355" y="5653"/>
                    <a:pt x="7355" y="3647"/>
                  </a:cubicBezTo>
                  <a:cubicBezTo>
                    <a:pt x="7355" y="1642"/>
                    <a:pt x="5714" y="1"/>
                    <a:pt x="3708" y="1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2" name="Google Shape;322;p32"/>
            <p:cNvSpPr/>
            <p:nvPr/>
          </p:nvSpPr>
          <p:spPr>
            <a:xfrm>
              <a:off x="5700800" y="2289250"/>
              <a:ext cx="259850" cy="259825"/>
            </a:xfrm>
            <a:custGeom>
              <a:avLst/>
              <a:gdLst/>
              <a:ahLst/>
              <a:cxnLst/>
              <a:rect l="l" t="t" r="r" b="b"/>
              <a:pathLst>
                <a:path w="10394" h="10393" extrusionOk="0">
                  <a:moveTo>
                    <a:pt x="5167" y="0"/>
                  </a:moveTo>
                  <a:cubicBezTo>
                    <a:pt x="2310" y="0"/>
                    <a:pt x="1" y="2310"/>
                    <a:pt x="1" y="5166"/>
                  </a:cubicBezTo>
                  <a:cubicBezTo>
                    <a:pt x="1" y="8023"/>
                    <a:pt x="2310" y="10393"/>
                    <a:pt x="5167" y="10393"/>
                  </a:cubicBezTo>
                  <a:cubicBezTo>
                    <a:pt x="8084" y="10393"/>
                    <a:pt x="10393" y="8023"/>
                    <a:pt x="10393" y="5166"/>
                  </a:cubicBezTo>
                  <a:cubicBezTo>
                    <a:pt x="10393" y="2310"/>
                    <a:pt x="8084" y="0"/>
                    <a:pt x="51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3" name="Google Shape;323;p32"/>
            <p:cNvSpPr/>
            <p:nvPr/>
          </p:nvSpPr>
          <p:spPr>
            <a:xfrm>
              <a:off x="5738800" y="2327225"/>
              <a:ext cx="183850" cy="183875"/>
            </a:xfrm>
            <a:custGeom>
              <a:avLst/>
              <a:gdLst/>
              <a:ahLst/>
              <a:cxnLst/>
              <a:rect l="l" t="t" r="r" b="b"/>
              <a:pathLst>
                <a:path w="7354" h="7355" extrusionOk="0">
                  <a:moveTo>
                    <a:pt x="3647" y="1"/>
                  </a:moveTo>
                  <a:cubicBezTo>
                    <a:pt x="1641" y="1"/>
                    <a:pt x="0" y="1642"/>
                    <a:pt x="0" y="3647"/>
                  </a:cubicBezTo>
                  <a:cubicBezTo>
                    <a:pt x="0" y="5653"/>
                    <a:pt x="1641" y="7354"/>
                    <a:pt x="3647" y="7354"/>
                  </a:cubicBezTo>
                  <a:cubicBezTo>
                    <a:pt x="5713" y="7354"/>
                    <a:pt x="7354" y="5653"/>
                    <a:pt x="7354" y="3647"/>
                  </a:cubicBezTo>
                  <a:cubicBezTo>
                    <a:pt x="7354" y="1642"/>
                    <a:pt x="5713" y="1"/>
                    <a:pt x="36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4" name="Google Shape;324;p32"/>
            <p:cNvSpPr/>
            <p:nvPr/>
          </p:nvSpPr>
          <p:spPr>
            <a:xfrm>
              <a:off x="5407575" y="2608325"/>
              <a:ext cx="259825" cy="259825"/>
            </a:xfrm>
            <a:custGeom>
              <a:avLst/>
              <a:gdLst/>
              <a:ahLst/>
              <a:cxnLst/>
              <a:rect l="l" t="t" r="r" b="b"/>
              <a:pathLst>
                <a:path w="10393" h="10393" extrusionOk="0">
                  <a:moveTo>
                    <a:pt x="5227" y="0"/>
                  </a:moveTo>
                  <a:cubicBezTo>
                    <a:pt x="2310" y="0"/>
                    <a:pt x="1" y="2309"/>
                    <a:pt x="1" y="5166"/>
                  </a:cubicBezTo>
                  <a:cubicBezTo>
                    <a:pt x="1" y="8083"/>
                    <a:pt x="2310" y="10392"/>
                    <a:pt x="5227" y="10392"/>
                  </a:cubicBezTo>
                  <a:cubicBezTo>
                    <a:pt x="8084" y="10392"/>
                    <a:pt x="10393" y="8083"/>
                    <a:pt x="10393" y="5166"/>
                  </a:cubicBezTo>
                  <a:cubicBezTo>
                    <a:pt x="10393" y="2309"/>
                    <a:pt x="8084" y="0"/>
                    <a:pt x="52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5" name="Google Shape;325;p32"/>
            <p:cNvSpPr/>
            <p:nvPr/>
          </p:nvSpPr>
          <p:spPr>
            <a:xfrm>
              <a:off x="5445550" y="2646300"/>
              <a:ext cx="183875" cy="183875"/>
            </a:xfrm>
            <a:custGeom>
              <a:avLst/>
              <a:gdLst/>
              <a:ahLst/>
              <a:cxnLst/>
              <a:rect l="l" t="t" r="r" b="b"/>
              <a:pathLst>
                <a:path w="7355" h="7355" extrusionOk="0">
                  <a:moveTo>
                    <a:pt x="3708" y="0"/>
                  </a:moveTo>
                  <a:cubicBezTo>
                    <a:pt x="1642" y="0"/>
                    <a:pt x="1" y="1641"/>
                    <a:pt x="1" y="3647"/>
                  </a:cubicBezTo>
                  <a:cubicBezTo>
                    <a:pt x="1" y="5713"/>
                    <a:pt x="1642" y="7354"/>
                    <a:pt x="3708" y="7354"/>
                  </a:cubicBezTo>
                  <a:cubicBezTo>
                    <a:pt x="5714" y="7354"/>
                    <a:pt x="7355" y="5713"/>
                    <a:pt x="7355" y="3647"/>
                  </a:cubicBezTo>
                  <a:cubicBezTo>
                    <a:pt x="7355" y="1641"/>
                    <a:pt x="5714" y="0"/>
                    <a:pt x="37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6" name="Google Shape;326;p32"/>
            <p:cNvSpPr/>
            <p:nvPr/>
          </p:nvSpPr>
          <p:spPr>
            <a:xfrm>
              <a:off x="5700800" y="2608325"/>
              <a:ext cx="259850" cy="259825"/>
            </a:xfrm>
            <a:custGeom>
              <a:avLst/>
              <a:gdLst/>
              <a:ahLst/>
              <a:cxnLst/>
              <a:rect l="l" t="t" r="r" b="b"/>
              <a:pathLst>
                <a:path w="10394" h="10393" extrusionOk="0">
                  <a:moveTo>
                    <a:pt x="5167" y="0"/>
                  </a:moveTo>
                  <a:cubicBezTo>
                    <a:pt x="2310" y="0"/>
                    <a:pt x="1" y="2309"/>
                    <a:pt x="1" y="5166"/>
                  </a:cubicBezTo>
                  <a:cubicBezTo>
                    <a:pt x="1" y="8083"/>
                    <a:pt x="2310" y="10392"/>
                    <a:pt x="5167" y="10392"/>
                  </a:cubicBezTo>
                  <a:cubicBezTo>
                    <a:pt x="8084" y="10392"/>
                    <a:pt x="10393" y="8083"/>
                    <a:pt x="10393" y="5166"/>
                  </a:cubicBezTo>
                  <a:cubicBezTo>
                    <a:pt x="10393" y="2309"/>
                    <a:pt x="8084" y="0"/>
                    <a:pt x="51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7" name="Google Shape;327;p32"/>
            <p:cNvSpPr/>
            <p:nvPr/>
          </p:nvSpPr>
          <p:spPr>
            <a:xfrm>
              <a:off x="5738800" y="2646300"/>
              <a:ext cx="183850" cy="183875"/>
            </a:xfrm>
            <a:custGeom>
              <a:avLst/>
              <a:gdLst/>
              <a:ahLst/>
              <a:cxnLst/>
              <a:rect l="l" t="t" r="r" b="b"/>
              <a:pathLst>
                <a:path w="7354" h="7355" extrusionOk="0">
                  <a:moveTo>
                    <a:pt x="3647" y="0"/>
                  </a:moveTo>
                  <a:cubicBezTo>
                    <a:pt x="1641" y="0"/>
                    <a:pt x="0" y="1641"/>
                    <a:pt x="0" y="3647"/>
                  </a:cubicBezTo>
                  <a:cubicBezTo>
                    <a:pt x="0" y="5713"/>
                    <a:pt x="1641" y="7354"/>
                    <a:pt x="3647" y="7354"/>
                  </a:cubicBezTo>
                  <a:cubicBezTo>
                    <a:pt x="5713" y="7354"/>
                    <a:pt x="7354" y="5713"/>
                    <a:pt x="7354" y="3647"/>
                  </a:cubicBezTo>
                  <a:cubicBezTo>
                    <a:pt x="7354" y="1641"/>
                    <a:pt x="5713" y="0"/>
                    <a:pt x="3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8" name="Google Shape;328;p32"/>
            <p:cNvSpPr/>
            <p:nvPr/>
          </p:nvSpPr>
          <p:spPr>
            <a:xfrm>
              <a:off x="5398450" y="2927425"/>
              <a:ext cx="279600" cy="260125"/>
            </a:xfrm>
            <a:custGeom>
              <a:avLst/>
              <a:gdLst/>
              <a:ahLst/>
              <a:cxnLst/>
              <a:rect l="l" t="t" r="r" b="b"/>
              <a:pathLst>
                <a:path w="11184" h="10405" extrusionOk="0">
                  <a:moveTo>
                    <a:pt x="5526" y="1"/>
                  </a:moveTo>
                  <a:cubicBezTo>
                    <a:pt x="5268" y="1"/>
                    <a:pt x="5005" y="20"/>
                    <a:pt x="4741" y="59"/>
                  </a:cubicBezTo>
                  <a:cubicBezTo>
                    <a:pt x="1885" y="546"/>
                    <a:pt x="1" y="3220"/>
                    <a:pt x="426" y="6076"/>
                  </a:cubicBezTo>
                  <a:cubicBezTo>
                    <a:pt x="862" y="8582"/>
                    <a:pt x="3057" y="10405"/>
                    <a:pt x="5521" y="10405"/>
                  </a:cubicBezTo>
                  <a:cubicBezTo>
                    <a:pt x="5805" y="10405"/>
                    <a:pt x="6093" y="10381"/>
                    <a:pt x="6382" y="10330"/>
                  </a:cubicBezTo>
                  <a:cubicBezTo>
                    <a:pt x="9239" y="9905"/>
                    <a:pt x="11183" y="7231"/>
                    <a:pt x="10697" y="4374"/>
                  </a:cubicBezTo>
                  <a:cubicBezTo>
                    <a:pt x="10256" y="1837"/>
                    <a:pt x="8063" y="1"/>
                    <a:pt x="5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9" name="Google Shape;329;p32"/>
            <p:cNvSpPr/>
            <p:nvPr/>
          </p:nvSpPr>
          <p:spPr>
            <a:xfrm>
              <a:off x="5433400" y="2965800"/>
              <a:ext cx="208175" cy="183850"/>
            </a:xfrm>
            <a:custGeom>
              <a:avLst/>
              <a:gdLst/>
              <a:ahLst/>
              <a:cxnLst/>
              <a:rect l="l" t="t" r="r" b="b"/>
              <a:pathLst>
                <a:path w="8327" h="7354" extrusionOk="0">
                  <a:moveTo>
                    <a:pt x="4180" y="1"/>
                  </a:moveTo>
                  <a:cubicBezTo>
                    <a:pt x="2742" y="1"/>
                    <a:pt x="1386" y="857"/>
                    <a:pt x="791" y="2232"/>
                  </a:cubicBezTo>
                  <a:cubicBezTo>
                    <a:pt x="1" y="4116"/>
                    <a:pt x="912" y="6304"/>
                    <a:pt x="2736" y="7094"/>
                  </a:cubicBezTo>
                  <a:cubicBezTo>
                    <a:pt x="3189" y="7269"/>
                    <a:pt x="3661" y="7353"/>
                    <a:pt x="4126" y="7353"/>
                  </a:cubicBezTo>
                  <a:cubicBezTo>
                    <a:pt x="5592" y="7353"/>
                    <a:pt x="6998" y="6518"/>
                    <a:pt x="7597" y="5088"/>
                  </a:cubicBezTo>
                  <a:cubicBezTo>
                    <a:pt x="8327" y="3204"/>
                    <a:pt x="7476" y="1077"/>
                    <a:pt x="5592" y="287"/>
                  </a:cubicBezTo>
                  <a:cubicBezTo>
                    <a:pt x="5128" y="92"/>
                    <a:pt x="4649" y="1"/>
                    <a:pt x="4180" y="1"/>
                  </a:cubicBezTo>
                  <a:close/>
                </a:path>
              </a:pathLst>
            </a:custGeom>
            <a:solidFill>
              <a:srgbClr val="54C7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0" name="Google Shape;330;p32"/>
            <p:cNvSpPr/>
            <p:nvPr/>
          </p:nvSpPr>
          <p:spPr>
            <a:xfrm>
              <a:off x="5690175" y="2927425"/>
              <a:ext cx="279575" cy="260125"/>
            </a:xfrm>
            <a:custGeom>
              <a:avLst/>
              <a:gdLst/>
              <a:ahLst/>
              <a:cxnLst/>
              <a:rect l="l" t="t" r="r" b="b"/>
              <a:pathLst>
                <a:path w="11183" h="10405" extrusionOk="0">
                  <a:moveTo>
                    <a:pt x="5573" y="1"/>
                  </a:moveTo>
                  <a:cubicBezTo>
                    <a:pt x="5318" y="1"/>
                    <a:pt x="5060" y="20"/>
                    <a:pt x="4802" y="59"/>
                  </a:cubicBezTo>
                  <a:cubicBezTo>
                    <a:pt x="1945" y="546"/>
                    <a:pt x="1" y="3220"/>
                    <a:pt x="487" y="6076"/>
                  </a:cubicBezTo>
                  <a:cubicBezTo>
                    <a:pt x="868" y="8582"/>
                    <a:pt x="3057" y="10405"/>
                    <a:pt x="5564" y="10405"/>
                  </a:cubicBezTo>
                  <a:cubicBezTo>
                    <a:pt x="5853" y="10405"/>
                    <a:pt x="6147" y="10381"/>
                    <a:pt x="6443" y="10330"/>
                  </a:cubicBezTo>
                  <a:cubicBezTo>
                    <a:pt x="9238" y="9905"/>
                    <a:pt x="11183" y="7231"/>
                    <a:pt x="10758" y="4374"/>
                  </a:cubicBezTo>
                  <a:cubicBezTo>
                    <a:pt x="10316" y="1837"/>
                    <a:pt x="8073" y="1"/>
                    <a:pt x="55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1" name="Google Shape;331;p32"/>
            <p:cNvSpPr/>
            <p:nvPr/>
          </p:nvSpPr>
          <p:spPr>
            <a:xfrm>
              <a:off x="5726650" y="2965800"/>
              <a:ext cx="208175" cy="183850"/>
            </a:xfrm>
            <a:custGeom>
              <a:avLst/>
              <a:gdLst/>
              <a:ahLst/>
              <a:cxnLst/>
              <a:rect l="l" t="t" r="r" b="b"/>
              <a:pathLst>
                <a:path w="8327" h="7354" extrusionOk="0">
                  <a:moveTo>
                    <a:pt x="4171" y="1"/>
                  </a:moveTo>
                  <a:cubicBezTo>
                    <a:pt x="2718" y="1"/>
                    <a:pt x="1340" y="857"/>
                    <a:pt x="790" y="2232"/>
                  </a:cubicBezTo>
                  <a:cubicBezTo>
                    <a:pt x="0" y="4116"/>
                    <a:pt x="851" y="6304"/>
                    <a:pt x="2735" y="7094"/>
                  </a:cubicBezTo>
                  <a:cubicBezTo>
                    <a:pt x="3189" y="7269"/>
                    <a:pt x="3656" y="7353"/>
                    <a:pt x="4116" y="7353"/>
                  </a:cubicBezTo>
                  <a:cubicBezTo>
                    <a:pt x="5566" y="7353"/>
                    <a:pt x="6936" y="6518"/>
                    <a:pt x="7536" y="5088"/>
                  </a:cubicBezTo>
                  <a:cubicBezTo>
                    <a:pt x="8326" y="3204"/>
                    <a:pt x="7475" y="1077"/>
                    <a:pt x="5591" y="287"/>
                  </a:cubicBezTo>
                  <a:cubicBezTo>
                    <a:pt x="5127" y="92"/>
                    <a:pt x="4645" y="1"/>
                    <a:pt x="4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32" name="Google Shape;332;p32"/>
          <p:cNvGrpSpPr/>
          <p:nvPr/>
        </p:nvGrpSpPr>
        <p:grpSpPr>
          <a:xfrm rot="978564">
            <a:off x="1284709" y="5904012"/>
            <a:ext cx="1145225" cy="661493"/>
            <a:chOff x="3265275" y="2122650"/>
            <a:chExt cx="1900750" cy="1098000"/>
          </a:xfrm>
        </p:grpSpPr>
        <p:sp>
          <p:nvSpPr>
            <p:cNvPr id="333" name="Google Shape;333;p32"/>
            <p:cNvSpPr/>
            <p:nvPr/>
          </p:nvSpPr>
          <p:spPr>
            <a:xfrm>
              <a:off x="3265275" y="2122650"/>
              <a:ext cx="594100" cy="842725"/>
            </a:xfrm>
            <a:custGeom>
              <a:avLst/>
              <a:gdLst/>
              <a:ahLst/>
              <a:cxnLst/>
              <a:rect l="l" t="t" r="r" b="b"/>
              <a:pathLst>
                <a:path w="23764" h="33709" extrusionOk="0">
                  <a:moveTo>
                    <a:pt x="7070" y="0"/>
                  </a:moveTo>
                  <a:cubicBezTo>
                    <a:pt x="6106" y="0"/>
                    <a:pt x="5144" y="260"/>
                    <a:pt x="4316" y="769"/>
                  </a:cubicBezTo>
                  <a:cubicBezTo>
                    <a:pt x="1520" y="2471"/>
                    <a:pt x="1" y="6361"/>
                    <a:pt x="183" y="11526"/>
                  </a:cubicBezTo>
                  <a:cubicBezTo>
                    <a:pt x="426" y="19123"/>
                    <a:pt x="2067" y="28969"/>
                    <a:pt x="8266" y="32433"/>
                  </a:cubicBezTo>
                  <a:cubicBezTo>
                    <a:pt x="9786" y="33284"/>
                    <a:pt x="11487" y="33709"/>
                    <a:pt x="13250" y="33709"/>
                  </a:cubicBezTo>
                  <a:cubicBezTo>
                    <a:pt x="16288" y="33709"/>
                    <a:pt x="19813" y="32554"/>
                    <a:pt x="23764" y="30245"/>
                  </a:cubicBezTo>
                  <a:lnTo>
                    <a:pt x="23277" y="29455"/>
                  </a:lnTo>
                  <a:cubicBezTo>
                    <a:pt x="19493" y="31634"/>
                    <a:pt x="16142" y="32730"/>
                    <a:pt x="13269" y="32730"/>
                  </a:cubicBezTo>
                  <a:cubicBezTo>
                    <a:pt x="11574" y="32730"/>
                    <a:pt x="10045" y="32349"/>
                    <a:pt x="8692" y="31582"/>
                  </a:cubicBezTo>
                  <a:cubicBezTo>
                    <a:pt x="5471" y="29819"/>
                    <a:pt x="1581" y="24836"/>
                    <a:pt x="1095" y="11405"/>
                  </a:cubicBezTo>
                  <a:cubicBezTo>
                    <a:pt x="973" y="6664"/>
                    <a:pt x="2310" y="3018"/>
                    <a:pt x="4802" y="1499"/>
                  </a:cubicBezTo>
                  <a:cubicBezTo>
                    <a:pt x="5508" y="1050"/>
                    <a:pt x="6315" y="821"/>
                    <a:pt x="7116" y="821"/>
                  </a:cubicBezTo>
                  <a:cubicBezTo>
                    <a:pt x="7834" y="821"/>
                    <a:pt x="8546" y="1004"/>
                    <a:pt x="9178" y="1377"/>
                  </a:cubicBezTo>
                  <a:cubicBezTo>
                    <a:pt x="11123" y="2532"/>
                    <a:pt x="12217" y="4902"/>
                    <a:pt x="12217" y="8001"/>
                  </a:cubicBezTo>
                  <a:cubicBezTo>
                    <a:pt x="12217" y="13532"/>
                    <a:pt x="13371" y="16996"/>
                    <a:pt x="15498" y="18333"/>
                  </a:cubicBezTo>
                  <a:cubicBezTo>
                    <a:pt x="16152" y="18675"/>
                    <a:pt x="16869" y="18842"/>
                    <a:pt x="17584" y="18842"/>
                  </a:cubicBezTo>
                  <a:cubicBezTo>
                    <a:pt x="18266" y="18842"/>
                    <a:pt x="18947" y="18690"/>
                    <a:pt x="19570" y="18394"/>
                  </a:cubicBezTo>
                  <a:lnTo>
                    <a:pt x="19145" y="17604"/>
                  </a:lnTo>
                  <a:cubicBezTo>
                    <a:pt x="18673" y="17840"/>
                    <a:pt x="18144" y="17961"/>
                    <a:pt x="17613" y="17961"/>
                  </a:cubicBezTo>
                  <a:cubicBezTo>
                    <a:pt x="17050" y="17961"/>
                    <a:pt x="16485" y="17825"/>
                    <a:pt x="15985" y="17543"/>
                  </a:cubicBezTo>
                  <a:cubicBezTo>
                    <a:pt x="14648" y="16814"/>
                    <a:pt x="13128" y="14504"/>
                    <a:pt x="13128" y="8062"/>
                  </a:cubicBezTo>
                  <a:cubicBezTo>
                    <a:pt x="13128" y="4598"/>
                    <a:pt x="11913" y="1924"/>
                    <a:pt x="9603" y="648"/>
                  </a:cubicBezTo>
                  <a:cubicBezTo>
                    <a:pt x="8823" y="214"/>
                    <a:pt x="7945" y="0"/>
                    <a:pt x="70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4" name="Google Shape;334;p32"/>
            <p:cNvSpPr/>
            <p:nvPr/>
          </p:nvSpPr>
          <p:spPr>
            <a:xfrm>
              <a:off x="4573450" y="2124175"/>
              <a:ext cx="592575" cy="841350"/>
            </a:xfrm>
            <a:custGeom>
              <a:avLst/>
              <a:gdLst/>
              <a:ahLst/>
              <a:cxnLst/>
              <a:rect l="l" t="t" r="r" b="b"/>
              <a:pathLst>
                <a:path w="23703" h="33654" extrusionOk="0">
                  <a:moveTo>
                    <a:pt x="16633" y="0"/>
                  </a:moveTo>
                  <a:cubicBezTo>
                    <a:pt x="15758" y="0"/>
                    <a:pt x="14881" y="214"/>
                    <a:pt x="14100" y="648"/>
                  </a:cubicBezTo>
                  <a:cubicBezTo>
                    <a:pt x="11852" y="1924"/>
                    <a:pt x="10575" y="4598"/>
                    <a:pt x="10575" y="8062"/>
                  </a:cubicBezTo>
                  <a:cubicBezTo>
                    <a:pt x="10575" y="14504"/>
                    <a:pt x="8995" y="16813"/>
                    <a:pt x="7719" y="17543"/>
                  </a:cubicBezTo>
                  <a:cubicBezTo>
                    <a:pt x="7218" y="17824"/>
                    <a:pt x="6653" y="17961"/>
                    <a:pt x="6090" y="17961"/>
                  </a:cubicBezTo>
                  <a:cubicBezTo>
                    <a:pt x="5560" y="17961"/>
                    <a:pt x="5030" y="17839"/>
                    <a:pt x="4559" y="17604"/>
                  </a:cubicBezTo>
                  <a:lnTo>
                    <a:pt x="4133" y="18394"/>
                  </a:lnTo>
                  <a:cubicBezTo>
                    <a:pt x="4757" y="18721"/>
                    <a:pt x="5440" y="18888"/>
                    <a:pt x="6124" y="18888"/>
                  </a:cubicBezTo>
                  <a:cubicBezTo>
                    <a:pt x="6838" y="18888"/>
                    <a:pt x="7553" y="18705"/>
                    <a:pt x="8205" y="18333"/>
                  </a:cubicBezTo>
                  <a:cubicBezTo>
                    <a:pt x="10393" y="17057"/>
                    <a:pt x="11487" y="13592"/>
                    <a:pt x="11487" y="8062"/>
                  </a:cubicBezTo>
                  <a:cubicBezTo>
                    <a:pt x="11487" y="4962"/>
                    <a:pt x="12581" y="2532"/>
                    <a:pt x="14526" y="1438"/>
                  </a:cubicBezTo>
                  <a:cubicBezTo>
                    <a:pt x="15157" y="1064"/>
                    <a:pt x="15870" y="881"/>
                    <a:pt x="16587" y="881"/>
                  </a:cubicBezTo>
                  <a:cubicBezTo>
                    <a:pt x="17389" y="881"/>
                    <a:pt x="18196" y="1110"/>
                    <a:pt x="18901" y="1559"/>
                  </a:cubicBezTo>
                  <a:cubicBezTo>
                    <a:pt x="21454" y="3078"/>
                    <a:pt x="22791" y="6664"/>
                    <a:pt x="22609" y="11465"/>
                  </a:cubicBezTo>
                  <a:cubicBezTo>
                    <a:pt x="22183" y="24836"/>
                    <a:pt x="18233" y="29819"/>
                    <a:pt x="15012" y="31642"/>
                  </a:cubicBezTo>
                  <a:cubicBezTo>
                    <a:pt x="13656" y="32388"/>
                    <a:pt x="12132" y="32764"/>
                    <a:pt x="10440" y="32764"/>
                  </a:cubicBezTo>
                  <a:cubicBezTo>
                    <a:pt x="7581" y="32764"/>
                    <a:pt x="4243" y="31691"/>
                    <a:pt x="426" y="29515"/>
                  </a:cubicBezTo>
                  <a:lnTo>
                    <a:pt x="1" y="30305"/>
                  </a:lnTo>
                  <a:cubicBezTo>
                    <a:pt x="3890" y="32493"/>
                    <a:pt x="7415" y="33648"/>
                    <a:pt x="10454" y="33648"/>
                  </a:cubicBezTo>
                  <a:cubicBezTo>
                    <a:pt x="10564" y="33652"/>
                    <a:pt x="10675" y="33654"/>
                    <a:pt x="10785" y="33654"/>
                  </a:cubicBezTo>
                  <a:cubicBezTo>
                    <a:pt x="12429" y="33654"/>
                    <a:pt x="14013" y="33230"/>
                    <a:pt x="15437" y="32432"/>
                  </a:cubicBezTo>
                  <a:cubicBezTo>
                    <a:pt x="21697" y="28968"/>
                    <a:pt x="23277" y="19123"/>
                    <a:pt x="23520" y="11526"/>
                  </a:cubicBezTo>
                  <a:cubicBezTo>
                    <a:pt x="23702" y="6360"/>
                    <a:pt x="22183" y="2471"/>
                    <a:pt x="19388" y="769"/>
                  </a:cubicBezTo>
                  <a:cubicBezTo>
                    <a:pt x="18559" y="259"/>
                    <a:pt x="17597" y="0"/>
                    <a:pt x="166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5" name="Google Shape;335;p32"/>
            <p:cNvSpPr/>
            <p:nvPr/>
          </p:nvSpPr>
          <p:spPr>
            <a:xfrm>
              <a:off x="3674000" y="2324200"/>
              <a:ext cx="1112175" cy="896450"/>
            </a:xfrm>
            <a:custGeom>
              <a:avLst/>
              <a:gdLst/>
              <a:ahLst/>
              <a:cxnLst/>
              <a:rect l="l" t="t" r="r" b="b"/>
              <a:pathLst>
                <a:path w="44487" h="35858" extrusionOk="0">
                  <a:moveTo>
                    <a:pt x="21514" y="0"/>
                  </a:moveTo>
                  <a:cubicBezTo>
                    <a:pt x="15558" y="0"/>
                    <a:pt x="2978" y="4619"/>
                    <a:pt x="1884" y="7232"/>
                  </a:cubicBezTo>
                  <a:cubicBezTo>
                    <a:pt x="243" y="11061"/>
                    <a:pt x="0" y="24006"/>
                    <a:pt x="1884" y="25343"/>
                  </a:cubicBezTo>
                  <a:cubicBezTo>
                    <a:pt x="3762" y="26736"/>
                    <a:pt x="18801" y="35857"/>
                    <a:pt x="21488" y="35857"/>
                  </a:cubicBezTo>
                  <a:cubicBezTo>
                    <a:pt x="21497" y="35857"/>
                    <a:pt x="21506" y="35857"/>
                    <a:pt x="21514" y="35857"/>
                  </a:cubicBezTo>
                  <a:cubicBezTo>
                    <a:pt x="23641" y="35796"/>
                    <a:pt x="36829" y="29780"/>
                    <a:pt x="41934" y="27409"/>
                  </a:cubicBezTo>
                  <a:cubicBezTo>
                    <a:pt x="43211" y="26802"/>
                    <a:pt x="44062" y="25586"/>
                    <a:pt x="44183" y="24249"/>
                  </a:cubicBezTo>
                  <a:cubicBezTo>
                    <a:pt x="44487" y="19630"/>
                    <a:pt x="44001" y="10028"/>
                    <a:pt x="43332" y="7962"/>
                  </a:cubicBezTo>
                  <a:cubicBezTo>
                    <a:pt x="42421" y="5227"/>
                    <a:pt x="27531" y="0"/>
                    <a:pt x="215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6" name="Google Shape;336;p32"/>
            <p:cNvSpPr/>
            <p:nvPr/>
          </p:nvSpPr>
          <p:spPr>
            <a:xfrm>
              <a:off x="4211850" y="2324200"/>
              <a:ext cx="574325" cy="896450"/>
            </a:xfrm>
            <a:custGeom>
              <a:avLst/>
              <a:gdLst/>
              <a:ahLst/>
              <a:cxnLst/>
              <a:rect l="l" t="t" r="r" b="b"/>
              <a:pathLst>
                <a:path w="22973" h="35858" extrusionOk="0">
                  <a:moveTo>
                    <a:pt x="0" y="0"/>
                  </a:moveTo>
                  <a:lnTo>
                    <a:pt x="0" y="35857"/>
                  </a:lnTo>
                  <a:cubicBezTo>
                    <a:pt x="2127" y="35796"/>
                    <a:pt x="15315" y="29780"/>
                    <a:pt x="20420" y="27409"/>
                  </a:cubicBezTo>
                  <a:cubicBezTo>
                    <a:pt x="21697" y="26802"/>
                    <a:pt x="22548" y="25586"/>
                    <a:pt x="22669" y="24249"/>
                  </a:cubicBezTo>
                  <a:cubicBezTo>
                    <a:pt x="22973" y="19630"/>
                    <a:pt x="22487" y="10028"/>
                    <a:pt x="21818" y="7962"/>
                  </a:cubicBezTo>
                  <a:cubicBezTo>
                    <a:pt x="20907" y="5227"/>
                    <a:pt x="6017" y="0"/>
                    <a:pt x="0" y="0"/>
                  </a:cubicBezTo>
                  <a:close/>
                </a:path>
              </a:pathLst>
            </a:custGeom>
            <a:solidFill>
              <a:srgbClr val="54C7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7" name="Google Shape;337;p32"/>
            <p:cNvSpPr/>
            <p:nvPr/>
          </p:nvSpPr>
          <p:spPr>
            <a:xfrm>
              <a:off x="3783375" y="2574875"/>
              <a:ext cx="919250" cy="69275"/>
            </a:xfrm>
            <a:custGeom>
              <a:avLst/>
              <a:gdLst/>
              <a:ahLst/>
              <a:cxnLst/>
              <a:rect l="l" t="t" r="r" b="b"/>
              <a:pathLst>
                <a:path w="36770" h="2771" extrusionOk="0">
                  <a:moveTo>
                    <a:pt x="36769" y="1"/>
                  </a:moveTo>
                  <a:cubicBezTo>
                    <a:pt x="31691" y="865"/>
                    <a:pt x="23864" y="1105"/>
                    <a:pt x="16735" y="1105"/>
                  </a:cubicBezTo>
                  <a:cubicBezTo>
                    <a:pt x="7823" y="1105"/>
                    <a:pt x="1" y="730"/>
                    <a:pt x="1" y="730"/>
                  </a:cubicBezTo>
                  <a:lnTo>
                    <a:pt x="1" y="730"/>
                  </a:lnTo>
                  <a:cubicBezTo>
                    <a:pt x="1" y="730"/>
                    <a:pt x="8728" y="2771"/>
                    <a:pt x="18991" y="2771"/>
                  </a:cubicBezTo>
                  <a:cubicBezTo>
                    <a:pt x="24863" y="2771"/>
                    <a:pt x="31239" y="2102"/>
                    <a:pt x="367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8" name="Google Shape;338;p32"/>
            <p:cNvSpPr/>
            <p:nvPr/>
          </p:nvSpPr>
          <p:spPr>
            <a:xfrm>
              <a:off x="3783375" y="2796725"/>
              <a:ext cx="899500" cy="143225"/>
            </a:xfrm>
            <a:custGeom>
              <a:avLst/>
              <a:gdLst/>
              <a:ahLst/>
              <a:cxnLst/>
              <a:rect l="l" t="t" r="r" b="b"/>
              <a:pathLst>
                <a:path w="35980" h="5729" extrusionOk="0">
                  <a:moveTo>
                    <a:pt x="1" y="0"/>
                  </a:moveTo>
                  <a:cubicBezTo>
                    <a:pt x="2" y="0"/>
                    <a:pt x="8899" y="5729"/>
                    <a:pt x="20567" y="5729"/>
                  </a:cubicBezTo>
                  <a:cubicBezTo>
                    <a:pt x="25377" y="5729"/>
                    <a:pt x="30657" y="4755"/>
                    <a:pt x="35979" y="2006"/>
                  </a:cubicBezTo>
                  <a:lnTo>
                    <a:pt x="35979" y="2006"/>
                  </a:lnTo>
                  <a:cubicBezTo>
                    <a:pt x="31728" y="4080"/>
                    <a:pt x="27013" y="4824"/>
                    <a:pt x="22434" y="4824"/>
                  </a:cubicBezTo>
                  <a:cubicBezTo>
                    <a:pt x="10778" y="4824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39" name="Google Shape;339;p32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519046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5">
  <p:cSld name="Section header 5">
    <p:bg>
      <p:bgPr>
        <a:solidFill>
          <a:schemeClr val="lt2"/>
        </a:solidFill>
        <a:effectLst/>
      </p:bgPr>
    </p:bg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Google Shape;341;p33"/>
          <p:cNvPicPr preferRelativeResize="0"/>
          <p:nvPr/>
        </p:nvPicPr>
        <p:blipFill rotWithShape="1">
          <a:blip r:embed="rId2">
            <a:alphaModFix/>
          </a:blip>
          <a:srcRect l="11620" r="3991"/>
          <a:stretch/>
        </p:blipFill>
        <p:spPr>
          <a:xfrm>
            <a:off x="2368167" y="0"/>
            <a:ext cx="9674760" cy="6448800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33"/>
          <p:cNvSpPr txBox="1">
            <a:spLocks noGrp="1"/>
          </p:cNvSpPr>
          <p:nvPr>
            <p:ph type="title" hasCustomPrompt="1"/>
          </p:nvPr>
        </p:nvSpPr>
        <p:spPr>
          <a:xfrm>
            <a:off x="812569" y="2101067"/>
            <a:ext cx="2734800" cy="17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43" name="Google Shape;343;p33"/>
          <p:cNvSpPr txBox="1">
            <a:spLocks noGrp="1"/>
          </p:cNvSpPr>
          <p:nvPr>
            <p:ph type="ctrTitle" idx="2"/>
          </p:nvPr>
        </p:nvSpPr>
        <p:spPr>
          <a:xfrm>
            <a:off x="812567" y="3469167"/>
            <a:ext cx="9094800" cy="1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44" name="Google Shape;344;p33"/>
          <p:cNvSpPr txBox="1">
            <a:spLocks noGrp="1"/>
          </p:cNvSpPr>
          <p:nvPr>
            <p:ph type="subTitle" idx="1"/>
          </p:nvPr>
        </p:nvSpPr>
        <p:spPr>
          <a:xfrm flipH="1">
            <a:off x="812567" y="4859400"/>
            <a:ext cx="4144400" cy="7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885439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Google Shape;346;p34"/>
          <p:cNvPicPr preferRelativeResize="0"/>
          <p:nvPr/>
        </p:nvPicPr>
        <p:blipFill rotWithShape="1">
          <a:blip r:embed="rId2">
            <a:alphaModFix/>
          </a:blip>
          <a:srcRect l="35119"/>
          <a:stretch/>
        </p:blipFill>
        <p:spPr>
          <a:xfrm>
            <a:off x="1" y="0"/>
            <a:ext cx="633446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34"/>
          <p:cNvSpPr txBox="1">
            <a:spLocks noGrp="1"/>
          </p:cNvSpPr>
          <p:nvPr>
            <p:ph type="subTitle" idx="1"/>
          </p:nvPr>
        </p:nvSpPr>
        <p:spPr>
          <a:xfrm>
            <a:off x="8269601" y="4572500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48" name="Google Shape;348;p34"/>
          <p:cNvSpPr txBox="1">
            <a:spLocks noGrp="1"/>
          </p:cNvSpPr>
          <p:nvPr>
            <p:ph type="subTitle" idx="2"/>
          </p:nvPr>
        </p:nvSpPr>
        <p:spPr>
          <a:xfrm>
            <a:off x="8269601" y="4166733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349" name="Google Shape;349;p34"/>
          <p:cNvSpPr txBox="1">
            <a:spLocks noGrp="1"/>
          </p:cNvSpPr>
          <p:nvPr>
            <p:ph type="ctrTitle"/>
          </p:nvPr>
        </p:nvSpPr>
        <p:spPr>
          <a:xfrm>
            <a:off x="816867" y="5504167"/>
            <a:ext cx="10558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50" name="Google Shape;350;p34"/>
          <p:cNvSpPr txBox="1">
            <a:spLocks noGrp="1"/>
          </p:cNvSpPr>
          <p:nvPr>
            <p:ph type="subTitle" idx="3"/>
          </p:nvPr>
        </p:nvSpPr>
        <p:spPr>
          <a:xfrm>
            <a:off x="8269601" y="3041733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1" name="Google Shape;351;p34"/>
          <p:cNvSpPr txBox="1">
            <a:spLocks noGrp="1"/>
          </p:cNvSpPr>
          <p:nvPr>
            <p:ph type="subTitle" idx="4"/>
          </p:nvPr>
        </p:nvSpPr>
        <p:spPr>
          <a:xfrm>
            <a:off x="8269601" y="2635967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352" name="Google Shape;352;p34"/>
          <p:cNvSpPr txBox="1">
            <a:spLocks noGrp="1"/>
          </p:cNvSpPr>
          <p:nvPr>
            <p:ph type="subTitle" idx="5"/>
          </p:nvPr>
        </p:nvSpPr>
        <p:spPr>
          <a:xfrm>
            <a:off x="8269601" y="1510967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3" name="Google Shape;353;p34"/>
          <p:cNvSpPr txBox="1">
            <a:spLocks noGrp="1"/>
          </p:cNvSpPr>
          <p:nvPr>
            <p:ph type="subTitle" idx="6"/>
          </p:nvPr>
        </p:nvSpPr>
        <p:spPr>
          <a:xfrm>
            <a:off x="8269601" y="1105200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354" name="Google Shape;354;p34"/>
          <p:cNvSpPr txBox="1">
            <a:spLocks noGrp="1"/>
          </p:cNvSpPr>
          <p:nvPr>
            <p:ph type="subTitle" idx="7"/>
          </p:nvPr>
        </p:nvSpPr>
        <p:spPr>
          <a:xfrm>
            <a:off x="1317900" y="4572500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5" name="Google Shape;355;p34"/>
          <p:cNvSpPr txBox="1">
            <a:spLocks noGrp="1"/>
          </p:cNvSpPr>
          <p:nvPr>
            <p:ph type="subTitle" idx="8"/>
          </p:nvPr>
        </p:nvSpPr>
        <p:spPr>
          <a:xfrm>
            <a:off x="1317899" y="4166733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356" name="Google Shape;356;p34"/>
          <p:cNvSpPr txBox="1">
            <a:spLocks noGrp="1"/>
          </p:cNvSpPr>
          <p:nvPr>
            <p:ph type="subTitle" idx="9"/>
          </p:nvPr>
        </p:nvSpPr>
        <p:spPr>
          <a:xfrm>
            <a:off x="1317900" y="3041733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7" name="Google Shape;357;p34"/>
          <p:cNvSpPr txBox="1">
            <a:spLocks noGrp="1"/>
          </p:cNvSpPr>
          <p:nvPr>
            <p:ph type="subTitle" idx="13"/>
          </p:nvPr>
        </p:nvSpPr>
        <p:spPr>
          <a:xfrm>
            <a:off x="1317899" y="2635967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358" name="Google Shape;358;p34"/>
          <p:cNvSpPr txBox="1">
            <a:spLocks noGrp="1"/>
          </p:cNvSpPr>
          <p:nvPr>
            <p:ph type="subTitle" idx="14"/>
          </p:nvPr>
        </p:nvSpPr>
        <p:spPr>
          <a:xfrm>
            <a:off x="1317900" y="1510967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9" name="Google Shape;359;p34"/>
          <p:cNvSpPr txBox="1">
            <a:spLocks noGrp="1"/>
          </p:cNvSpPr>
          <p:nvPr>
            <p:ph type="subTitle" idx="15"/>
          </p:nvPr>
        </p:nvSpPr>
        <p:spPr>
          <a:xfrm>
            <a:off x="1317899" y="1105200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826839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35"/>
          <p:cNvPicPr preferRelativeResize="0"/>
          <p:nvPr/>
        </p:nvPicPr>
        <p:blipFill rotWithShape="1">
          <a:blip r:embed="rId2">
            <a:alphaModFix/>
          </a:blip>
          <a:srcRect r="69858" b="58913"/>
          <a:stretch/>
        </p:blipFill>
        <p:spPr>
          <a:xfrm flipH="1">
            <a:off x="10280000" y="0"/>
            <a:ext cx="1912000" cy="1466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35"/>
          <p:cNvPicPr preferRelativeResize="0"/>
          <p:nvPr/>
        </p:nvPicPr>
        <p:blipFill rotWithShape="1">
          <a:blip r:embed="rId3">
            <a:alphaModFix/>
          </a:blip>
          <a:srcRect l="-11499" t="9065" r="6578" b="40121"/>
          <a:stretch/>
        </p:blipFill>
        <p:spPr>
          <a:xfrm flipH="1">
            <a:off x="-3469" y="5233901"/>
            <a:ext cx="5785601" cy="1624100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35"/>
          <p:cNvSpPr txBox="1">
            <a:spLocks noGrp="1"/>
          </p:cNvSpPr>
          <p:nvPr>
            <p:ph type="ctrTitle"/>
          </p:nvPr>
        </p:nvSpPr>
        <p:spPr>
          <a:xfrm>
            <a:off x="816867" y="5504167"/>
            <a:ext cx="10558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822793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5">
  <p:cSld name="Title and four columns 5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6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66" name="Google Shape;366;p36"/>
          <p:cNvSpPr txBox="1">
            <a:spLocks noGrp="1"/>
          </p:cNvSpPr>
          <p:nvPr>
            <p:ph type="subTitle" idx="1"/>
          </p:nvPr>
        </p:nvSpPr>
        <p:spPr>
          <a:xfrm>
            <a:off x="1642957" y="2080267"/>
            <a:ext cx="29692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9pPr>
          </a:lstStyle>
          <a:p>
            <a:endParaRPr/>
          </a:p>
        </p:txBody>
      </p:sp>
      <p:sp>
        <p:nvSpPr>
          <p:cNvPr id="367" name="Google Shape;367;p36"/>
          <p:cNvSpPr txBox="1">
            <a:spLocks noGrp="1"/>
          </p:cNvSpPr>
          <p:nvPr>
            <p:ph type="subTitle" idx="2"/>
          </p:nvPr>
        </p:nvSpPr>
        <p:spPr>
          <a:xfrm>
            <a:off x="1642957" y="1672433"/>
            <a:ext cx="29692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368" name="Google Shape;368;p36"/>
          <p:cNvSpPr txBox="1">
            <a:spLocks noGrp="1"/>
          </p:cNvSpPr>
          <p:nvPr>
            <p:ph type="subTitle" idx="3"/>
          </p:nvPr>
        </p:nvSpPr>
        <p:spPr>
          <a:xfrm>
            <a:off x="7579851" y="2080257"/>
            <a:ext cx="29692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9pPr>
          </a:lstStyle>
          <a:p>
            <a:endParaRPr/>
          </a:p>
        </p:txBody>
      </p:sp>
      <p:sp>
        <p:nvSpPr>
          <p:cNvPr id="369" name="Google Shape;369;p36"/>
          <p:cNvSpPr txBox="1">
            <a:spLocks noGrp="1"/>
          </p:cNvSpPr>
          <p:nvPr>
            <p:ph type="subTitle" idx="4"/>
          </p:nvPr>
        </p:nvSpPr>
        <p:spPr>
          <a:xfrm>
            <a:off x="7579851" y="1672433"/>
            <a:ext cx="29692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370" name="Google Shape;370;p36"/>
          <p:cNvSpPr txBox="1">
            <a:spLocks noGrp="1"/>
          </p:cNvSpPr>
          <p:nvPr>
            <p:ph type="subTitle" idx="5"/>
          </p:nvPr>
        </p:nvSpPr>
        <p:spPr>
          <a:xfrm>
            <a:off x="1642949" y="4068100"/>
            <a:ext cx="29692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9pPr>
          </a:lstStyle>
          <a:p>
            <a:endParaRPr/>
          </a:p>
        </p:txBody>
      </p:sp>
      <p:sp>
        <p:nvSpPr>
          <p:cNvPr id="371" name="Google Shape;371;p36"/>
          <p:cNvSpPr txBox="1">
            <a:spLocks noGrp="1"/>
          </p:cNvSpPr>
          <p:nvPr>
            <p:ph type="subTitle" idx="6"/>
          </p:nvPr>
        </p:nvSpPr>
        <p:spPr>
          <a:xfrm>
            <a:off x="1642949" y="3660233"/>
            <a:ext cx="29692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pic>
        <p:nvPicPr>
          <p:cNvPr id="372" name="Google Shape;372;p36"/>
          <p:cNvPicPr preferRelativeResize="0"/>
          <p:nvPr/>
        </p:nvPicPr>
        <p:blipFill rotWithShape="1">
          <a:blip r:embed="rId2">
            <a:alphaModFix/>
          </a:blip>
          <a:srcRect l="13058" t="14965" b="58884"/>
          <a:stretch/>
        </p:blipFill>
        <p:spPr>
          <a:xfrm rot="10800000" flipH="1">
            <a:off x="1516384" y="2"/>
            <a:ext cx="9159227" cy="1549597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36"/>
          <p:cNvSpPr txBox="1">
            <a:spLocks noGrp="1"/>
          </p:cNvSpPr>
          <p:nvPr>
            <p:ph type="subTitle" idx="7"/>
          </p:nvPr>
        </p:nvSpPr>
        <p:spPr>
          <a:xfrm>
            <a:off x="7579849" y="4068100"/>
            <a:ext cx="29692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9pPr>
          </a:lstStyle>
          <a:p>
            <a:endParaRPr/>
          </a:p>
        </p:txBody>
      </p:sp>
      <p:sp>
        <p:nvSpPr>
          <p:cNvPr id="374" name="Google Shape;374;p36"/>
          <p:cNvSpPr txBox="1">
            <a:spLocks noGrp="1"/>
          </p:cNvSpPr>
          <p:nvPr>
            <p:ph type="subTitle" idx="8"/>
          </p:nvPr>
        </p:nvSpPr>
        <p:spPr>
          <a:xfrm>
            <a:off x="7579849" y="3660233"/>
            <a:ext cx="29692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grpSp>
        <p:nvGrpSpPr>
          <p:cNvPr id="375" name="Google Shape;375;p36"/>
          <p:cNvGrpSpPr/>
          <p:nvPr/>
        </p:nvGrpSpPr>
        <p:grpSpPr>
          <a:xfrm rot="-5400000">
            <a:off x="10599263" y="4851625"/>
            <a:ext cx="2153272" cy="1950931"/>
            <a:chOff x="2901036" y="2896802"/>
            <a:chExt cx="1154033" cy="1045589"/>
          </a:xfrm>
        </p:grpSpPr>
        <p:sp>
          <p:nvSpPr>
            <p:cNvPr id="376" name="Google Shape;376;p36"/>
            <p:cNvSpPr/>
            <p:nvPr/>
          </p:nvSpPr>
          <p:spPr>
            <a:xfrm rot="7514404">
              <a:off x="3116934" y="2991793"/>
              <a:ext cx="675735" cy="855607"/>
            </a:xfrm>
            <a:custGeom>
              <a:avLst/>
              <a:gdLst/>
              <a:ahLst/>
              <a:cxnLst/>
              <a:rect l="l" t="t" r="r" b="b"/>
              <a:pathLst>
                <a:path w="26256" h="33245" extrusionOk="0">
                  <a:moveTo>
                    <a:pt x="4012" y="1"/>
                  </a:moveTo>
                  <a:lnTo>
                    <a:pt x="1" y="2979"/>
                  </a:lnTo>
                  <a:lnTo>
                    <a:pt x="22244" y="33244"/>
                  </a:lnTo>
                  <a:lnTo>
                    <a:pt x="26255" y="30266"/>
                  </a:lnTo>
                  <a:lnTo>
                    <a:pt x="40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7" name="Google Shape;377;p36"/>
            <p:cNvSpPr/>
            <p:nvPr/>
          </p:nvSpPr>
          <p:spPr>
            <a:xfrm rot="7514404">
              <a:off x="3905792" y="3353273"/>
              <a:ext cx="120446" cy="132980"/>
            </a:xfrm>
            <a:custGeom>
              <a:avLst/>
              <a:gdLst/>
              <a:ahLst/>
              <a:cxnLst/>
              <a:rect l="l" t="t" r="r" b="b"/>
              <a:pathLst>
                <a:path w="4680" h="5167" extrusionOk="0">
                  <a:moveTo>
                    <a:pt x="0" y="1"/>
                  </a:moveTo>
                  <a:lnTo>
                    <a:pt x="365" y="2736"/>
                  </a:lnTo>
                  <a:lnTo>
                    <a:pt x="669" y="5167"/>
                  </a:lnTo>
                  <a:cubicBezTo>
                    <a:pt x="2310" y="4681"/>
                    <a:pt x="3768" y="3647"/>
                    <a:pt x="4680" y="2189"/>
                  </a:cubicBezTo>
                  <a:lnTo>
                    <a:pt x="2553" y="115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8C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8" name="Google Shape;378;p36"/>
            <p:cNvSpPr/>
            <p:nvPr/>
          </p:nvSpPr>
          <p:spPr>
            <a:xfrm rot="7514404">
              <a:off x="2912085" y="3387275"/>
              <a:ext cx="109508" cy="83772"/>
            </a:xfrm>
            <a:custGeom>
              <a:avLst/>
              <a:gdLst/>
              <a:ahLst/>
              <a:cxnLst/>
              <a:rect l="l" t="t" r="r" b="b"/>
              <a:pathLst>
                <a:path w="4255" h="3255" extrusionOk="0">
                  <a:moveTo>
                    <a:pt x="4011" y="0"/>
                  </a:moveTo>
                  <a:lnTo>
                    <a:pt x="0" y="2978"/>
                  </a:lnTo>
                  <a:cubicBezTo>
                    <a:pt x="0" y="2978"/>
                    <a:pt x="645" y="3255"/>
                    <a:pt x="1438" y="3255"/>
                  </a:cubicBezTo>
                  <a:cubicBezTo>
                    <a:pt x="1933" y="3255"/>
                    <a:pt x="2487" y="3147"/>
                    <a:pt x="2978" y="2796"/>
                  </a:cubicBezTo>
                  <a:cubicBezTo>
                    <a:pt x="4254" y="1884"/>
                    <a:pt x="4011" y="1"/>
                    <a:pt x="4011" y="0"/>
                  </a:cubicBezTo>
                  <a:close/>
                </a:path>
              </a:pathLst>
            </a:custGeom>
            <a:solidFill>
              <a:srgbClr val="F8C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9" name="Google Shape;379;p36"/>
            <p:cNvSpPr/>
            <p:nvPr/>
          </p:nvSpPr>
          <p:spPr>
            <a:xfrm rot="7514404">
              <a:off x="3976364" y="3380858"/>
              <a:ext cx="64161" cy="68845"/>
            </a:xfrm>
            <a:custGeom>
              <a:avLst/>
              <a:gdLst/>
              <a:ahLst/>
              <a:cxnLst/>
              <a:rect l="l" t="t" r="r" b="b"/>
              <a:pathLst>
                <a:path w="2493" h="2675" extrusionOk="0">
                  <a:moveTo>
                    <a:pt x="0" y="1"/>
                  </a:moveTo>
                  <a:lnTo>
                    <a:pt x="365" y="2675"/>
                  </a:lnTo>
                  <a:cubicBezTo>
                    <a:pt x="1277" y="2553"/>
                    <a:pt x="2067" y="2006"/>
                    <a:pt x="2492" y="115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80" name="Google Shape;380;p36"/>
          <p:cNvGrpSpPr/>
          <p:nvPr/>
        </p:nvGrpSpPr>
        <p:grpSpPr>
          <a:xfrm rot="-4994195">
            <a:off x="10243256" y="4550631"/>
            <a:ext cx="2111961" cy="2023336"/>
            <a:chOff x="3225951" y="2457618"/>
            <a:chExt cx="1131943" cy="1084443"/>
          </a:xfrm>
        </p:grpSpPr>
        <p:sp>
          <p:nvSpPr>
            <p:cNvPr id="381" name="Google Shape;381;p36"/>
            <p:cNvSpPr/>
            <p:nvPr/>
          </p:nvSpPr>
          <p:spPr>
            <a:xfrm rot="7514404">
              <a:off x="3369478" y="2629132"/>
              <a:ext cx="803980" cy="741415"/>
            </a:xfrm>
            <a:custGeom>
              <a:avLst/>
              <a:gdLst/>
              <a:ahLst/>
              <a:cxnLst/>
              <a:rect l="l" t="t" r="r" b="b"/>
              <a:pathLst>
                <a:path w="31239" h="28808" extrusionOk="0">
                  <a:moveTo>
                    <a:pt x="3344" y="1"/>
                  </a:moveTo>
                  <a:lnTo>
                    <a:pt x="1" y="3708"/>
                  </a:lnTo>
                  <a:lnTo>
                    <a:pt x="27957" y="28808"/>
                  </a:lnTo>
                  <a:lnTo>
                    <a:pt x="31239" y="25101"/>
                  </a:lnTo>
                  <a:lnTo>
                    <a:pt x="33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2" name="Google Shape;382;p36"/>
            <p:cNvSpPr/>
            <p:nvPr/>
          </p:nvSpPr>
          <p:spPr>
            <a:xfrm rot="7514404">
              <a:off x="4201885" y="2820495"/>
              <a:ext cx="131410" cy="125156"/>
            </a:xfrm>
            <a:custGeom>
              <a:avLst/>
              <a:gdLst/>
              <a:ahLst/>
              <a:cxnLst/>
              <a:rect l="l" t="t" r="r" b="b"/>
              <a:pathLst>
                <a:path w="5106" h="4863" extrusionOk="0">
                  <a:moveTo>
                    <a:pt x="0" y="0"/>
                  </a:moveTo>
                  <a:lnTo>
                    <a:pt x="973" y="2613"/>
                  </a:lnTo>
                  <a:lnTo>
                    <a:pt x="1763" y="4862"/>
                  </a:lnTo>
                  <a:cubicBezTo>
                    <a:pt x="3282" y="4072"/>
                    <a:pt x="4498" y="2796"/>
                    <a:pt x="5106" y="1155"/>
                  </a:cubicBezTo>
                  <a:lnTo>
                    <a:pt x="2735" y="6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C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3" name="Google Shape;383;p36"/>
            <p:cNvSpPr/>
            <p:nvPr/>
          </p:nvSpPr>
          <p:spPr>
            <a:xfrm rot="7514404">
              <a:off x="3244631" y="3064270"/>
              <a:ext cx="100115" cy="97592"/>
            </a:xfrm>
            <a:custGeom>
              <a:avLst/>
              <a:gdLst/>
              <a:ahLst/>
              <a:cxnLst/>
              <a:rect l="l" t="t" r="r" b="b"/>
              <a:pathLst>
                <a:path w="3890" h="3792" extrusionOk="0">
                  <a:moveTo>
                    <a:pt x="3282" y="1"/>
                  </a:moveTo>
                  <a:lnTo>
                    <a:pt x="0" y="3708"/>
                  </a:lnTo>
                  <a:cubicBezTo>
                    <a:pt x="225" y="3764"/>
                    <a:pt x="456" y="3791"/>
                    <a:pt x="689" y="3791"/>
                  </a:cubicBezTo>
                  <a:cubicBezTo>
                    <a:pt x="1462" y="3791"/>
                    <a:pt x="2249" y="3493"/>
                    <a:pt x="2856" y="2979"/>
                  </a:cubicBezTo>
                  <a:cubicBezTo>
                    <a:pt x="3890" y="1763"/>
                    <a:pt x="3282" y="1"/>
                    <a:pt x="3282" y="1"/>
                  </a:cubicBezTo>
                  <a:close/>
                </a:path>
              </a:pathLst>
            </a:custGeom>
            <a:solidFill>
              <a:srgbClr val="F8C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4" name="Google Shape;384;p36"/>
            <p:cNvSpPr/>
            <p:nvPr/>
          </p:nvSpPr>
          <p:spPr>
            <a:xfrm rot="7514404">
              <a:off x="4274899" y="2842132"/>
              <a:ext cx="70415" cy="67275"/>
            </a:xfrm>
            <a:custGeom>
              <a:avLst/>
              <a:gdLst/>
              <a:ahLst/>
              <a:cxnLst/>
              <a:rect l="l" t="t" r="r" b="b"/>
              <a:pathLst>
                <a:path w="2736" h="2614" extrusionOk="0">
                  <a:moveTo>
                    <a:pt x="0" y="0"/>
                  </a:moveTo>
                  <a:lnTo>
                    <a:pt x="973" y="2614"/>
                  </a:lnTo>
                  <a:cubicBezTo>
                    <a:pt x="1398" y="2431"/>
                    <a:pt x="1763" y="2188"/>
                    <a:pt x="2128" y="1824"/>
                  </a:cubicBezTo>
                  <a:cubicBezTo>
                    <a:pt x="2431" y="1520"/>
                    <a:pt x="2614" y="1094"/>
                    <a:pt x="2735" y="6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85" name="Google Shape;385;p36"/>
          <p:cNvGrpSpPr/>
          <p:nvPr/>
        </p:nvGrpSpPr>
        <p:grpSpPr>
          <a:xfrm rot="-3605709">
            <a:off x="11076717" y="4597308"/>
            <a:ext cx="1835608" cy="1929976"/>
            <a:chOff x="3279588" y="1256966"/>
            <a:chExt cx="983764" cy="1034339"/>
          </a:xfrm>
        </p:grpSpPr>
        <p:sp>
          <p:nvSpPr>
            <p:cNvPr id="386" name="Google Shape;386;p36"/>
            <p:cNvSpPr/>
            <p:nvPr/>
          </p:nvSpPr>
          <p:spPr>
            <a:xfrm rot="7514404">
              <a:off x="3278480" y="1552017"/>
              <a:ext cx="952582" cy="444236"/>
            </a:xfrm>
            <a:custGeom>
              <a:avLst/>
              <a:gdLst/>
              <a:ahLst/>
              <a:cxnLst/>
              <a:rect l="l" t="t" r="r" b="b"/>
              <a:pathLst>
                <a:path w="37013" h="17261" extrusionOk="0">
                  <a:moveTo>
                    <a:pt x="1642" y="1"/>
                  </a:moveTo>
                  <a:lnTo>
                    <a:pt x="1" y="4741"/>
                  </a:lnTo>
                  <a:lnTo>
                    <a:pt x="35371" y="17261"/>
                  </a:lnTo>
                  <a:lnTo>
                    <a:pt x="37012" y="12581"/>
                  </a:lnTo>
                  <a:lnTo>
                    <a:pt x="1642" y="1"/>
                  </a:ln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7" name="Google Shape;387;p36"/>
            <p:cNvSpPr/>
            <p:nvPr/>
          </p:nvSpPr>
          <p:spPr>
            <a:xfrm rot="7514404">
              <a:off x="4108061" y="1399150"/>
              <a:ext cx="134550" cy="120472"/>
            </a:xfrm>
            <a:custGeom>
              <a:avLst/>
              <a:gdLst/>
              <a:ahLst/>
              <a:cxnLst/>
              <a:rect l="l" t="t" r="r" b="b"/>
              <a:pathLst>
                <a:path w="5228" h="4681" extrusionOk="0">
                  <a:moveTo>
                    <a:pt x="5167" y="1"/>
                  </a:moveTo>
                  <a:lnTo>
                    <a:pt x="2797" y="426"/>
                  </a:lnTo>
                  <a:lnTo>
                    <a:pt x="1" y="852"/>
                  </a:lnTo>
                  <a:lnTo>
                    <a:pt x="1885" y="2918"/>
                  </a:lnTo>
                  <a:lnTo>
                    <a:pt x="3526" y="4680"/>
                  </a:lnTo>
                  <a:cubicBezTo>
                    <a:pt x="4620" y="3404"/>
                    <a:pt x="5228" y="1763"/>
                    <a:pt x="5167" y="1"/>
                  </a:cubicBezTo>
                  <a:close/>
                </a:path>
              </a:pathLst>
            </a:custGeom>
            <a:solidFill>
              <a:srgbClr val="F8C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8" name="Google Shape;388;p36"/>
            <p:cNvSpPr/>
            <p:nvPr/>
          </p:nvSpPr>
          <p:spPr>
            <a:xfrm rot="7514404">
              <a:off x="3312891" y="2005658"/>
              <a:ext cx="75099" cy="120446"/>
            </a:xfrm>
            <a:custGeom>
              <a:avLst/>
              <a:gdLst/>
              <a:ahLst/>
              <a:cxnLst/>
              <a:rect l="l" t="t" r="r" b="b"/>
              <a:pathLst>
                <a:path w="2918" h="4680" extrusionOk="0">
                  <a:moveTo>
                    <a:pt x="1641" y="0"/>
                  </a:moveTo>
                  <a:lnTo>
                    <a:pt x="0" y="4680"/>
                  </a:lnTo>
                  <a:cubicBezTo>
                    <a:pt x="0" y="4680"/>
                    <a:pt x="1824" y="4376"/>
                    <a:pt x="2371" y="2917"/>
                  </a:cubicBezTo>
                  <a:cubicBezTo>
                    <a:pt x="2918" y="1398"/>
                    <a:pt x="1641" y="0"/>
                    <a:pt x="1641" y="0"/>
                  </a:cubicBezTo>
                  <a:close/>
                </a:path>
              </a:pathLst>
            </a:custGeom>
            <a:solidFill>
              <a:srgbClr val="F8C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9" name="Google Shape;389;p36"/>
            <p:cNvSpPr/>
            <p:nvPr/>
          </p:nvSpPr>
          <p:spPr>
            <a:xfrm rot="7514404">
              <a:off x="4170208" y="1412337"/>
              <a:ext cx="73555" cy="64135"/>
            </a:xfrm>
            <a:custGeom>
              <a:avLst/>
              <a:gdLst/>
              <a:ahLst/>
              <a:cxnLst/>
              <a:rect l="l" t="t" r="r" b="b"/>
              <a:pathLst>
                <a:path w="2858" h="2492" extrusionOk="0">
                  <a:moveTo>
                    <a:pt x="2797" y="0"/>
                  </a:moveTo>
                  <a:lnTo>
                    <a:pt x="1" y="426"/>
                  </a:lnTo>
                  <a:lnTo>
                    <a:pt x="1885" y="2492"/>
                  </a:lnTo>
                  <a:cubicBezTo>
                    <a:pt x="2250" y="2127"/>
                    <a:pt x="2493" y="1763"/>
                    <a:pt x="2614" y="1337"/>
                  </a:cubicBezTo>
                  <a:cubicBezTo>
                    <a:pt x="2797" y="851"/>
                    <a:pt x="2857" y="426"/>
                    <a:pt x="2797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591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0"/>
          <p:cNvPicPr preferRelativeResize="0"/>
          <p:nvPr/>
        </p:nvPicPr>
        <p:blipFill rotWithShape="1">
          <a:blip r:embed="rId2">
            <a:alphaModFix/>
          </a:blip>
          <a:srcRect l="48234" t="10" b="45894"/>
          <a:stretch/>
        </p:blipFill>
        <p:spPr>
          <a:xfrm>
            <a:off x="5880667" y="0"/>
            <a:ext cx="6311333" cy="37106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0"/>
          <p:cNvSpPr txBox="1">
            <a:spLocks noGrp="1"/>
          </p:cNvSpPr>
          <p:nvPr>
            <p:ph type="title"/>
          </p:nvPr>
        </p:nvSpPr>
        <p:spPr>
          <a:xfrm>
            <a:off x="6555600" y="3159233"/>
            <a:ext cx="4819600" cy="18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846205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6">
  <p:cSld name="Section header 6">
    <p:bg>
      <p:bgPr>
        <a:solidFill>
          <a:schemeClr val="lt2"/>
        </a:solidFill>
        <a:effectLst/>
      </p:bgPr>
    </p:bg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Google Shape;391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0" y="1"/>
            <a:ext cx="12192000" cy="6858031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37"/>
          <p:cNvSpPr txBox="1">
            <a:spLocks noGrp="1"/>
          </p:cNvSpPr>
          <p:nvPr>
            <p:ph type="title" hasCustomPrompt="1"/>
          </p:nvPr>
        </p:nvSpPr>
        <p:spPr>
          <a:xfrm flipH="1">
            <a:off x="8640833" y="2141100"/>
            <a:ext cx="2734800" cy="17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93" name="Google Shape;393;p37"/>
          <p:cNvSpPr txBox="1">
            <a:spLocks noGrp="1"/>
          </p:cNvSpPr>
          <p:nvPr>
            <p:ph type="ctrTitle" idx="2"/>
          </p:nvPr>
        </p:nvSpPr>
        <p:spPr>
          <a:xfrm flipH="1">
            <a:off x="2280833" y="3469167"/>
            <a:ext cx="9094800" cy="1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94" name="Google Shape;394;p37"/>
          <p:cNvSpPr txBox="1">
            <a:spLocks noGrp="1"/>
          </p:cNvSpPr>
          <p:nvPr>
            <p:ph type="subTitle" idx="1"/>
          </p:nvPr>
        </p:nvSpPr>
        <p:spPr>
          <a:xfrm>
            <a:off x="7231233" y="4861933"/>
            <a:ext cx="4144400" cy="7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41323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8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368803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6">
  <p:cSld name="Title and four columns 6"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25784" y="1886667"/>
            <a:ext cx="8340433" cy="4971333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39"/>
          <p:cNvSpPr txBox="1">
            <a:spLocks noGrp="1"/>
          </p:cNvSpPr>
          <p:nvPr>
            <p:ph type="ctrTitle"/>
          </p:nvPr>
        </p:nvSpPr>
        <p:spPr>
          <a:xfrm>
            <a:off x="3429400" y="4421767"/>
            <a:ext cx="5333200" cy="185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00" name="Google Shape;400;p39"/>
          <p:cNvSpPr txBox="1">
            <a:spLocks noGrp="1"/>
          </p:cNvSpPr>
          <p:nvPr>
            <p:ph type="subTitle" idx="1"/>
          </p:nvPr>
        </p:nvSpPr>
        <p:spPr>
          <a:xfrm>
            <a:off x="928400" y="2542731"/>
            <a:ext cx="21028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01" name="Google Shape;401;p39"/>
          <p:cNvSpPr txBox="1">
            <a:spLocks noGrp="1"/>
          </p:cNvSpPr>
          <p:nvPr>
            <p:ph type="subTitle" idx="2"/>
          </p:nvPr>
        </p:nvSpPr>
        <p:spPr>
          <a:xfrm>
            <a:off x="3672543" y="1084107"/>
            <a:ext cx="21028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02" name="Google Shape;402;p39"/>
          <p:cNvSpPr txBox="1">
            <a:spLocks noGrp="1"/>
          </p:cNvSpPr>
          <p:nvPr>
            <p:ph type="subTitle" idx="3"/>
          </p:nvPr>
        </p:nvSpPr>
        <p:spPr>
          <a:xfrm>
            <a:off x="9160829" y="2542707"/>
            <a:ext cx="21028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03" name="Google Shape;403;p39"/>
          <p:cNvSpPr txBox="1">
            <a:spLocks noGrp="1"/>
          </p:cNvSpPr>
          <p:nvPr>
            <p:ph type="subTitle" idx="4"/>
          </p:nvPr>
        </p:nvSpPr>
        <p:spPr>
          <a:xfrm>
            <a:off x="6416687" y="1084107"/>
            <a:ext cx="21028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04" name="Google Shape;404;p39"/>
          <p:cNvSpPr txBox="1">
            <a:spLocks noGrp="1"/>
          </p:cNvSpPr>
          <p:nvPr>
            <p:ph type="subTitle" idx="5"/>
          </p:nvPr>
        </p:nvSpPr>
        <p:spPr>
          <a:xfrm>
            <a:off x="928400" y="2117112"/>
            <a:ext cx="2102800" cy="4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05" name="Google Shape;405;p39"/>
          <p:cNvSpPr txBox="1">
            <a:spLocks noGrp="1"/>
          </p:cNvSpPr>
          <p:nvPr>
            <p:ph type="subTitle" idx="6"/>
          </p:nvPr>
        </p:nvSpPr>
        <p:spPr>
          <a:xfrm>
            <a:off x="3672533" y="658669"/>
            <a:ext cx="2102800" cy="4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06" name="Google Shape;406;p39"/>
          <p:cNvSpPr txBox="1">
            <a:spLocks noGrp="1"/>
          </p:cNvSpPr>
          <p:nvPr>
            <p:ph type="subTitle" idx="7"/>
          </p:nvPr>
        </p:nvSpPr>
        <p:spPr>
          <a:xfrm>
            <a:off x="9160832" y="2117099"/>
            <a:ext cx="2102800" cy="4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07" name="Google Shape;407;p39"/>
          <p:cNvSpPr txBox="1">
            <a:spLocks noGrp="1"/>
          </p:cNvSpPr>
          <p:nvPr>
            <p:ph type="subTitle" idx="8"/>
          </p:nvPr>
        </p:nvSpPr>
        <p:spPr>
          <a:xfrm>
            <a:off x="6416689" y="658669"/>
            <a:ext cx="2102800" cy="4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982911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0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33587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1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412" name="Google Shape;412;p41"/>
          <p:cNvPicPr preferRelativeResize="0"/>
          <p:nvPr/>
        </p:nvPicPr>
        <p:blipFill rotWithShape="1">
          <a:blip r:embed="rId2">
            <a:alphaModFix/>
          </a:blip>
          <a:srcRect r="69858" b="58913"/>
          <a:stretch/>
        </p:blipFill>
        <p:spPr>
          <a:xfrm>
            <a:off x="11567" y="1"/>
            <a:ext cx="1912000" cy="14660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153038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7">
  <p:cSld name="Title and four columns 7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42"/>
          <p:cNvSpPr txBox="1">
            <a:spLocks noGrp="1"/>
          </p:cNvSpPr>
          <p:nvPr>
            <p:ph type="subTitle" idx="1"/>
          </p:nvPr>
        </p:nvSpPr>
        <p:spPr>
          <a:xfrm flipH="1">
            <a:off x="3460767" y="1973876"/>
            <a:ext cx="2328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15" name="Google Shape;415;p42"/>
          <p:cNvSpPr txBox="1">
            <a:spLocks noGrp="1"/>
          </p:cNvSpPr>
          <p:nvPr>
            <p:ph type="subTitle" idx="2"/>
          </p:nvPr>
        </p:nvSpPr>
        <p:spPr>
          <a:xfrm flipH="1">
            <a:off x="3460767" y="1555333"/>
            <a:ext cx="2328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16" name="Google Shape;416;p42"/>
          <p:cNvSpPr txBox="1">
            <a:spLocks noGrp="1"/>
          </p:cNvSpPr>
          <p:nvPr>
            <p:ph type="subTitle" idx="3"/>
          </p:nvPr>
        </p:nvSpPr>
        <p:spPr>
          <a:xfrm flipH="1">
            <a:off x="7543633" y="1973875"/>
            <a:ext cx="2328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17" name="Google Shape;417;p42"/>
          <p:cNvSpPr txBox="1">
            <a:spLocks noGrp="1"/>
          </p:cNvSpPr>
          <p:nvPr>
            <p:ph type="subTitle" idx="4"/>
          </p:nvPr>
        </p:nvSpPr>
        <p:spPr>
          <a:xfrm flipH="1">
            <a:off x="7543633" y="1555333"/>
            <a:ext cx="2328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18" name="Google Shape;418;p42"/>
          <p:cNvSpPr txBox="1">
            <a:spLocks noGrp="1"/>
          </p:cNvSpPr>
          <p:nvPr>
            <p:ph type="subTitle" idx="5"/>
          </p:nvPr>
        </p:nvSpPr>
        <p:spPr>
          <a:xfrm flipH="1">
            <a:off x="3460767" y="3866100"/>
            <a:ext cx="2328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19" name="Google Shape;419;p42"/>
          <p:cNvSpPr txBox="1">
            <a:spLocks noGrp="1"/>
          </p:cNvSpPr>
          <p:nvPr>
            <p:ph type="subTitle" idx="6"/>
          </p:nvPr>
        </p:nvSpPr>
        <p:spPr>
          <a:xfrm flipH="1">
            <a:off x="3460767" y="3449759"/>
            <a:ext cx="2328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20" name="Google Shape;420;p42"/>
          <p:cNvSpPr txBox="1">
            <a:spLocks noGrp="1"/>
          </p:cNvSpPr>
          <p:nvPr>
            <p:ph type="subTitle" idx="7"/>
          </p:nvPr>
        </p:nvSpPr>
        <p:spPr>
          <a:xfrm flipH="1">
            <a:off x="7543633" y="3866100"/>
            <a:ext cx="2328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21" name="Google Shape;421;p42"/>
          <p:cNvSpPr txBox="1">
            <a:spLocks noGrp="1"/>
          </p:cNvSpPr>
          <p:nvPr>
            <p:ph type="subTitle" idx="8"/>
          </p:nvPr>
        </p:nvSpPr>
        <p:spPr>
          <a:xfrm flipH="1">
            <a:off x="7543633" y="3449759"/>
            <a:ext cx="2328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22" name="Google Shape;422;p42"/>
          <p:cNvSpPr txBox="1">
            <a:spLocks noGrp="1"/>
          </p:cNvSpPr>
          <p:nvPr>
            <p:ph type="ctrTitle"/>
          </p:nvPr>
        </p:nvSpPr>
        <p:spPr>
          <a:xfrm>
            <a:off x="816867" y="5228500"/>
            <a:ext cx="10558400" cy="104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423" name="Google Shape;423;p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 flipH="1">
            <a:off x="7511867" y="2167918"/>
            <a:ext cx="6838100" cy="2522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42"/>
          <p:cNvPicPr preferRelativeResize="0"/>
          <p:nvPr/>
        </p:nvPicPr>
        <p:blipFill rotWithShape="1">
          <a:blip r:embed="rId3">
            <a:alphaModFix/>
          </a:blip>
          <a:srcRect l="28341" b="53555"/>
          <a:stretch/>
        </p:blipFill>
        <p:spPr>
          <a:xfrm rot="10800000">
            <a:off x="2" y="12933"/>
            <a:ext cx="4032733" cy="1470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724865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Title only 8"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Google Shape;426;p43"/>
          <p:cNvPicPr preferRelativeResize="0"/>
          <p:nvPr/>
        </p:nvPicPr>
        <p:blipFill rotWithShape="1">
          <a:blip r:embed="rId2">
            <a:alphaModFix/>
          </a:blip>
          <a:srcRect t="9" b="9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43"/>
          <p:cNvPicPr preferRelativeResize="0"/>
          <p:nvPr/>
        </p:nvPicPr>
        <p:blipFill rotWithShape="1">
          <a:blip r:embed="rId3">
            <a:alphaModFix/>
          </a:blip>
          <a:srcRect b="73756"/>
          <a:stretch/>
        </p:blipFill>
        <p:spPr>
          <a:xfrm>
            <a:off x="6564500" y="6027268"/>
            <a:ext cx="5627493" cy="830729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43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667899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9">
  <p:cSld name="Title only 9"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44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431" name="Google Shape;431;p4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1" y="1"/>
            <a:ext cx="3482500" cy="29796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292165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7">
  <p:cSld name="Section header 7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" name="Google Shape;433;p45"/>
          <p:cNvPicPr preferRelativeResize="0"/>
          <p:nvPr/>
        </p:nvPicPr>
        <p:blipFill rotWithShape="1">
          <a:blip r:embed="rId2">
            <a:alphaModFix/>
          </a:blip>
          <a:srcRect l="30429"/>
          <a:stretch/>
        </p:blipFill>
        <p:spPr>
          <a:xfrm>
            <a:off x="3709733" y="0"/>
            <a:ext cx="848226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45"/>
          <p:cNvSpPr txBox="1">
            <a:spLocks noGrp="1"/>
          </p:cNvSpPr>
          <p:nvPr>
            <p:ph type="title" hasCustomPrompt="1"/>
          </p:nvPr>
        </p:nvSpPr>
        <p:spPr>
          <a:xfrm>
            <a:off x="812569" y="2115300"/>
            <a:ext cx="2734800" cy="17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35" name="Google Shape;435;p45"/>
          <p:cNvSpPr txBox="1">
            <a:spLocks noGrp="1"/>
          </p:cNvSpPr>
          <p:nvPr>
            <p:ph type="ctrTitle" idx="2"/>
          </p:nvPr>
        </p:nvSpPr>
        <p:spPr>
          <a:xfrm>
            <a:off x="812567" y="3469167"/>
            <a:ext cx="9094800" cy="1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36" name="Google Shape;436;p45"/>
          <p:cNvSpPr txBox="1">
            <a:spLocks noGrp="1"/>
          </p:cNvSpPr>
          <p:nvPr>
            <p:ph type="subTitle" idx="1"/>
          </p:nvPr>
        </p:nvSpPr>
        <p:spPr>
          <a:xfrm flipH="1">
            <a:off x="812400" y="4853033"/>
            <a:ext cx="3515600" cy="7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905262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0">
  <p:cSld name="Title only 10"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" name="Google Shape;438;p46"/>
          <p:cNvPicPr preferRelativeResize="0"/>
          <p:nvPr/>
        </p:nvPicPr>
        <p:blipFill rotWithShape="1">
          <a:blip r:embed="rId2">
            <a:alphaModFix/>
          </a:blip>
          <a:srcRect l="33457"/>
          <a:stretch/>
        </p:blipFill>
        <p:spPr>
          <a:xfrm rot="10800000">
            <a:off x="0" y="2252632"/>
            <a:ext cx="5447000" cy="4605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46"/>
          <p:cNvPicPr preferRelativeResize="0"/>
          <p:nvPr/>
        </p:nvPicPr>
        <p:blipFill rotWithShape="1">
          <a:blip r:embed="rId3">
            <a:alphaModFix/>
          </a:blip>
          <a:srcRect l="32313" b="44084"/>
          <a:stretch/>
        </p:blipFill>
        <p:spPr>
          <a:xfrm>
            <a:off x="4641900" y="0"/>
            <a:ext cx="7550107" cy="3508568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46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1069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26" Type="http://schemas.openxmlformats.org/officeDocument/2006/relationships/slideLayout" Target="../slideLayouts/slideLayout80.xml"/><Relationship Id="rId39" Type="http://schemas.openxmlformats.org/officeDocument/2006/relationships/slideLayout" Target="../slideLayouts/slideLayout93.xml"/><Relationship Id="rId21" Type="http://schemas.openxmlformats.org/officeDocument/2006/relationships/slideLayout" Target="../slideLayouts/slideLayout75.xml"/><Relationship Id="rId34" Type="http://schemas.openxmlformats.org/officeDocument/2006/relationships/slideLayout" Target="../slideLayouts/slideLayout88.xml"/><Relationship Id="rId42" Type="http://schemas.openxmlformats.org/officeDocument/2006/relationships/slideLayout" Target="../slideLayouts/slideLayout96.xml"/><Relationship Id="rId47" Type="http://schemas.openxmlformats.org/officeDocument/2006/relationships/slideLayout" Target="../slideLayouts/slideLayout101.xml"/><Relationship Id="rId50" Type="http://schemas.openxmlformats.org/officeDocument/2006/relationships/slideLayout" Target="../slideLayouts/slideLayout104.xml"/><Relationship Id="rId55" Type="http://schemas.openxmlformats.org/officeDocument/2006/relationships/theme" Target="../theme/theme2.xml"/><Relationship Id="rId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29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65.xml"/><Relationship Id="rId24" Type="http://schemas.openxmlformats.org/officeDocument/2006/relationships/slideLayout" Target="../slideLayouts/slideLayout78.xml"/><Relationship Id="rId32" Type="http://schemas.openxmlformats.org/officeDocument/2006/relationships/slideLayout" Target="../slideLayouts/slideLayout86.xml"/><Relationship Id="rId37" Type="http://schemas.openxmlformats.org/officeDocument/2006/relationships/slideLayout" Target="../slideLayouts/slideLayout91.xml"/><Relationship Id="rId40" Type="http://schemas.openxmlformats.org/officeDocument/2006/relationships/slideLayout" Target="../slideLayouts/slideLayout94.xml"/><Relationship Id="rId45" Type="http://schemas.openxmlformats.org/officeDocument/2006/relationships/slideLayout" Target="../slideLayouts/slideLayout99.xml"/><Relationship Id="rId53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19" Type="http://schemas.openxmlformats.org/officeDocument/2006/relationships/slideLayout" Target="../slideLayouts/slideLayout73.xml"/><Relationship Id="rId31" Type="http://schemas.openxmlformats.org/officeDocument/2006/relationships/slideLayout" Target="../slideLayouts/slideLayout85.xml"/><Relationship Id="rId44" Type="http://schemas.openxmlformats.org/officeDocument/2006/relationships/slideLayout" Target="../slideLayouts/slideLayout98.xml"/><Relationship Id="rId52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Relationship Id="rId22" Type="http://schemas.openxmlformats.org/officeDocument/2006/relationships/slideLayout" Target="../slideLayouts/slideLayout76.xml"/><Relationship Id="rId27" Type="http://schemas.openxmlformats.org/officeDocument/2006/relationships/slideLayout" Target="../slideLayouts/slideLayout81.xml"/><Relationship Id="rId30" Type="http://schemas.openxmlformats.org/officeDocument/2006/relationships/slideLayout" Target="../slideLayouts/slideLayout84.xml"/><Relationship Id="rId35" Type="http://schemas.openxmlformats.org/officeDocument/2006/relationships/slideLayout" Target="../slideLayouts/slideLayout89.xml"/><Relationship Id="rId43" Type="http://schemas.openxmlformats.org/officeDocument/2006/relationships/slideLayout" Target="../slideLayouts/slideLayout97.xml"/><Relationship Id="rId48" Type="http://schemas.openxmlformats.org/officeDocument/2006/relationships/slideLayout" Target="../slideLayouts/slideLayout102.xml"/><Relationship Id="rId8" Type="http://schemas.openxmlformats.org/officeDocument/2006/relationships/slideLayout" Target="../slideLayouts/slideLayout62.xml"/><Relationship Id="rId51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5" Type="http://schemas.openxmlformats.org/officeDocument/2006/relationships/slideLayout" Target="../slideLayouts/slideLayout79.xml"/><Relationship Id="rId33" Type="http://schemas.openxmlformats.org/officeDocument/2006/relationships/slideLayout" Target="../slideLayouts/slideLayout87.xml"/><Relationship Id="rId38" Type="http://schemas.openxmlformats.org/officeDocument/2006/relationships/slideLayout" Target="../slideLayouts/slideLayout92.xml"/><Relationship Id="rId46" Type="http://schemas.openxmlformats.org/officeDocument/2006/relationships/slideLayout" Target="../slideLayouts/slideLayout100.xml"/><Relationship Id="rId20" Type="http://schemas.openxmlformats.org/officeDocument/2006/relationships/slideLayout" Target="../slideLayouts/slideLayout74.xml"/><Relationship Id="rId41" Type="http://schemas.openxmlformats.org/officeDocument/2006/relationships/slideLayout" Target="../slideLayouts/slideLayout95.xml"/><Relationship Id="rId54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69.xml"/><Relationship Id="rId23" Type="http://schemas.openxmlformats.org/officeDocument/2006/relationships/slideLayout" Target="../slideLayouts/slideLayout77.xml"/><Relationship Id="rId28" Type="http://schemas.openxmlformats.org/officeDocument/2006/relationships/slideLayout" Target="../slideLayouts/slideLayout82.xml"/><Relationship Id="rId36" Type="http://schemas.openxmlformats.org/officeDocument/2006/relationships/slideLayout" Target="../slideLayouts/slideLayout90.xml"/><Relationship Id="rId49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18800" y="7965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Englebert"/>
              <a:buNone/>
              <a:defRPr sz="2800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 Regular"/>
              <a:buNone/>
              <a:defRPr sz="2800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 Regular"/>
              <a:buNone/>
              <a:defRPr sz="2800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 Regular"/>
              <a:buNone/>
              <a:defRPr sz="2800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 Regular"/>
              <a:buNone/>
              <a:defRPr sz="2800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 Regular"/>
              <a:buNone/>
              <a:defRPr sz="2800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 Regular"/>
              <a:buNone/>
              <a:defRPr sz="2800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 Regular"/>
              <a:buNone/>
              <a:defRPr sz="2800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 Regular"/>
              <a:buNone/>
              <a:defRPr sz="2800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18800" y="17398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Zilla Slab Light"/>
              <a:buChar char="●"/>
              <a:defRPr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Zilla Slab Light"/>
              <a:buChar char="○"/>
              <a:defRPr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Zilla Slab Light"/>
              <a:buChar char="■"/>
              <a:defRPr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Zilla Slab Light"/>
              <a:buChar char="●"/>
              <a:defRPr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Zilla Slab Light"/>
              <a:buChar char="○"/>
              <a:defRPr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Zilla Slab Light"/>
              <a:buChar char="■"/>
              <a:defRPr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Zilla Slab Light"/>
              <a:buChar char="●"/>
              <a:defRPr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Zilla Slab Light"/>
              <a:buChar char="○"/>
              <a:defRPr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Zilla Slab Light"/>
              <a:buChar char="■"/>
              <a:defRPr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854680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695" r:id="rId34"/>
    <p:sldLayoutId id="2147483696" r:id="rId35"/>
    <p:sldLayoutId id="2147483697" r:id="rId36"/>
    <p:sldLayoutId id="2147483698" r:id="rId37"/>
    <p:sldLayoutId id="2147483699" r:id="rId38"/>
    <p:sldLayoutId id="2147483700" r:id="rId39"/>
    <p:sldLayoutId id="2147483701" r:id="rId40"/>
    <p:sldLayoutId id="2147483702" r:id="rId41"/>
    <p:sldLayoutId id="2147483703" r:id="rId42"/>
    <p:sldLayoutId id="2147483704" r:id="rId43"/>
    <p:sldLayoutId id="2147483705" r:id="rId44"/>
    <p:sldLayoutId id="2147483706" r:id="rId45"/>
    <p:sldLayoutId id="2147483707" r:id="rId46"/>
    <p:sldLayoutId id="2147483708" r:id="rId47"/>
    <p:sldLayoutId id="2147483709" r:id="rId48"/>
    <p:sldLayoutId id="2147483710" r:id="rId49"/>
    <p:sldLayoutId id="2147483711" r:id="rId50"/>
    <p:sldLayoutId id="2147483712" r:id="rId51"/>
    <p:sldLayoutId id="2147483713" r:id="rId52"/>
    <p:sldLayoutId id="2147483714" r:id="rId53"/>
    <p:sldLayoutId id="2147483715" r:id="rId54"/>
  </p:sldLayoutIdLst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18800" y="7965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Englebert"/>
              <a:buNone/>
              <a:defRPr sz="2800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 Regular"/>
              <a:buNone/>
              <a:defRPr sz="2800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 Regular"/>
              <a:buNone/>
              <a:defRPr sz="2800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 Regular"/>
              <a:buNone/>
              <a:defRPr sz="2800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 Regular"/>
              <a:buNone/>
              <a:defRPr sz="2800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 Regular"/>
              <a:buNone/>
              <a:defRPr sz="2800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 Regular"/>
              <a:buNone/>
              <a:defRPr sz="2800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 Regular"/>
              <a:buNone/>
              <a:defRPr sz="2800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 Regular"/>
              <a:buNone/>
              <a:defRPr sz="2800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18800" y="17398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Zilla Slab Light"/>
              <a:buChar char="●"/>
              <a:defRPr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Zilla Slab Light"/>
              <a:buChar char="○"/>
              <a:defRPr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Zilla Slab Light"/>
              <a:buChar char="■"/>
              <a:defRPr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Zilla Slab Light"/>
              <a:buChar char="●"/>
              <a:defRPr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Zilla Slab Light"/>
              <a:buChar char="○"/>
              <a:defRPr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Zilla Slab Light"/>
              <a:buChar char="■"/>
              <a:defRPr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Zilla Slab Light"/>
              <a:buChar char="●"/>
              <a:defRPr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Zilla Slab Light"/>
              <a:buChar char="○"/>
              <a:defRPr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Zilla Slab Light"/>
              <a:buChar char="■"/>
              <a:defRPr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811529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  <p:sldLayoutId id="2147483735" r:id="rId19"/>
    <p:sldLayoutId id="2147483736" r:id="rId20"/>
    <p:sldLayoutId id="2147483737" r:id="rId21"/>
    <p:sldLayoutId id="2147483738" r:id="rId22"/>
    <p:sldLayoutId id="2147483739" r:id="rId23"/>
    <p:sldLayoutId id="2147483740" r:id="rId24"/>
    <p:sldLayoutId id="2147483741" r:id="rId25"/>
    <p:sldLayoutId id="2147483742" r:id="rId26"/>
    <p:sldLayoutId id="2147483743" r:id="rId27"/>
    <p:sldLayoutId id="2147483744" r:id="rId28"/>
    <p:sldLayoutId id="2147483745" r:id="rId29"/>
    <p:sldLayoutId id="2147483746" r:id="rId30"/>
    <p:sldLayoutId id="2147483747" r:id="rId31"/>
    <p:sldLayoutId id="2147483748" r:id="rId32"/>
    <p:sldLayoutId id="2147483749" r:id="rId33"/>
    <p:sldLayoutId id="2147483750" r:id="rId34"/>
    <p:sldLayoutId id="2147483751" r:id="rId35"/>
    <p:sldLayoutId id="2147483752" r:id="rId36"/>
    <p:sldLayoutId id="2147483753" r:id="rId37"/>
    <p:sldLayoutId id="2147483754" r:id="rId38"/>
    <p:sldLayoutId id="2147483755" r:id="rId39"/>
    <p:sldLayoutId id="2147483756" r:id="rId40"/>
    <p:sldLayoutId id="2147483757" r:id="rId41"/>
    <p:sldLayoutId id="2147483758" r:id="rId42"/>
    <p:sldLayoutId id="2147483759" r:id="rId43"/>
    <p:sldLayoutId id="2147483760" r:id="rId44"/>
    <p:sldLayoutId id="2147483761" r:id="rId45"/>
    <p:sldLayoutId id="2147483762" r:id="rId46"/>
    <p:sldLayoutId id="2147483763" r:id="rId47"/>
    <p:sldLayoutId id="2147483764" r:id="rId48"/>
    <p:sldLayoutId id="2147483765" r:id="rId49"/>
    <p:sldLayoutId id="2147483766" r:id="rId50"/>
    <p:sldLayoutId id="2147483767" r:id="rId51"/>
    <p:sldLayoutId id="2147483768" r:id="rId52"/>
    <p:sldLayoutId id="2147483769" r:id="rId53"/>
    <p:sldLayoutId id="2147483770" r:id="rId54"/>
  </p:sldLayoutIdLst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48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7.png"/><Relationship Id="rId5" Type="http://schemas.openxmlformats.org/officeDocument/2006/relationships/image" Target="../media/image35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7.png"/><Relationship Id="rId5" Type="http://schemas.openxmlformats.org/officeDocument/2006/relationships/image" Target="../media/image35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7.png"/><Relationship Id="rId5" Type="http://schemas.openxmlformats.org/officeDocument/2006/relationships/image" Target="../media/image35.pn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35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5" name="Google Shape;505;p62"/>
          <p:cNvPicPr preferRelativeResize="0"/>
          <p:nvPr/>
        </p:nvPicPr>
        <p:blipFill rotWithShape="1">
          <a:blip r:embed="rId3">
            <a:alphaModFix/>
          </a:blip>
          <a:srcRect r="31266"/>
          <a:stretch/>
        </p:blipFill>
        <p:spPr>
          <a:xfrm>
            <a:off x="0" y="24023"/>
            <a:ext cx="3187138" cy="2695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3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9639758" y="3591499"/>
            <a:ext cx="2552241" cy="3266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586;p69"/>
          <p:cNvPicPr preferRelativeResize="0"/>
          <p:nvPr/>
        </p:nvPicPr>
        <p:blipFill rotWithShape="1">
          <a:blip r:embed="rId5">
            <a:alphaModFix/>
          </a:blip>
          <a:srcRect l="9904" r="9896"/>
          <a:stretch/>
        </p:blipFill>
        <p:spPr>
          <a:xfrm>
            <a:off x="-250978" y="3100388"/>
            <a:ext cx="5128087" cy="3757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8201" y="569071"/>
            <a:ext cx="9047248" cy="566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82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364775" y="641444"/>
            <a:ext cx="696036" cy="696036"/>
            <a:chOff x="1992573" y="641445"/>
            <a:chExt cx="696036" cy="696036"/>
          </a:xfrm>
        </p:grpSpPr>
        <p:sp>
          <p:nvSpPr>
            <p:cNvPr id="3" name="Oval 2"/>
            <p:cNvSpPr/>
            <p:nvPr/>
          </p:nvSpPr>
          <p:spPr>
            <a:xfrm>
              <a:off x="1992573" y="641445"/>
              <a:ext cx="696036" cy="69603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043752" y="692624"/>
              <a:ext cx="593678" cy="593678"/>
            </a:xfrm>
            <a:prstGeom prst="ellipse">
              <a:avLst/>
            </a:prstGeom>
            <a:solidFill>
              <a:srgbClr val="CC76A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</a:t>
              </a:r>
              <a:endPara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2221657" y="692623"/>
            <a:ext cx="3464768" cy="6448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err="1" smtClean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GB" sz="3200" b="1" dirty="0" smtClean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 smtClean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GB" sz="3200" b="1" dirty="0" smtClean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 smtClean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GB" sz="3200" b="1" dirty="0" smtClean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 smtClean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GB" sz="3200" b="1" dirty="0" smtClean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F17FB1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88708" y="1656797"/>
            <a:ext cx="22518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1 213</a:t>
            </a:r>
          </a:p>
          <a:p>
            <a:r>
              <a:rPr lang="en-GB" sz="48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7</a:t>
            </a:r>
            <a:endParaRPr lang="en-GB" sz="48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337440" y="3160166"/>
            <a:ext cx="16866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8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8 491</a:t>
            </a:r>
            <a:endParaRPr lang="en-GB" sz="48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574091" y="2122155"/>
                <a:ext cx="795410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091" y="2122155"/>
                <a:ext cx="795410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4589321" y="1656797"/>
            <a:ext cx="22518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2 180</a:t>
            </a:r>
          </a:p>
          <a:p>
            <a:r>
              <a:rPr lang="en-GB" sz="48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3</a:t>
            </a:r>
            <a:endParaRPr lang="en-GB" sz="48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138053" y="3160166"/>
            <a:ext cx="16866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8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6 540</a:t>
            </a:r>
            <a:endParaRPr lang="en-GB" sz="48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4374704" y="2122155"/>
                <a:ext cx="795410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4704" y="2122155"/>
                <a:ext cx="795410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7787540" y="1664282"/>
            <a:ext cx="22518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1 916</a:t>
            </a:r>
          </a:p>
          <a:p>
            <a:r>
              <a:rPr lang="en-GB" sz="48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4</a:t>
            </a:r>
            <a:endParaRPr lang="en-GB" sz="48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302735" y="3163926"/>
            <a:ext cx="16866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8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7 664</a:t>
            </a:r>
            <a:endParaRPr lang="en-GB" sz="48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7589392" y="2195931"/>
                <a:ext cx="795410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9392" y="2195931"/>
                <a:ext cx="795410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>
            <a:off x="2263819" y="3174454"/>
            <a:ext cx="170314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121584" y="3160166"/>
            <a:ext cx="170314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8236259" y="3174454"/>
            <a:ext cx="170314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2935594" y="4368383"/>
            <a:ext cx="5582290" cy="2200591"/>
            <a:chOff x="4722126" y="4135096"/>
            <a:chExt cx="5582290" cy="2200591"/>
          </a:xfrm>
        </p:grpSpPr>
        <p:sp>
          <p:nvSpPr>
            <p:cNvPr id="34" name="Rounded Rectangle 17"/>
            <p:cNvSpPr/>
            <p:nvPr/>
          </p:nvSpPr>
          <p:spPr>
            <a:xfrm>
              <a:off x="4722126" y="4135096"/>
              <a:ext cx="5582290" cy="2200591"/>
            </a:xfrm>
            <a:custGeom>
              <a:avLst/>
              <a:gdLst>
                <a:gd name="connsiteX0" fmla="*/ 0 w 5401907"/>
                <a:gd name="connsiteY0" fmla="*/ 343691 h 2062103"/>
                <a:gd name="connsiteX1" fmla="*/ 343691 w 5401907"/>
                <a:gd name="connsiteY1" fmla="*/ 0 h 2062103"/>
                <a:gd name="connsiteX2" fmla="*/ 5058216 w 5401907"/>
                <a:gd name="connsiteY2" fmla="*/ 0 h 2062103"/>
                <a:gd name="connsiteX3" fmla="*/ 5401907 w 5401907"/>
                <a:gd name="connsiteY3" fmla="*/ 343691 h 2062103"/>
                <a:gd name="connsiteX4" fmla="*/ 5401907 w 5401907"/>
                <a:gd name="connsiteY4" fmla="*/ 1718412 h 2062103"/>
                <a:gd name="connsiteX5" fmla="*/ 5058216 w 5401907"/>
                <a:gd name="connsiteY5" fmla="*/ 2062103 h 2062103"/>
                <a:gd name="connsiteX6" fmla="*/ 343691 w 5401907"/>
                <a:gd name="connsiteY6" fmla="*/ 2062103 h 2062103"/>
                <a:gd name="connsiteX7" fmla="*/ 0 w 5401907"/>
                <a:gd name="connsiteY7" fmla="*/ 1718412 h 2062103"/>
                <a:gd name="connsiteX8" fmla="*/ 0 w 5401907"/>
                <a:gd name="connsiteY8" fmla="*/ 343691 h 2062103"/>
                <a:gd name="connsiteX0" fmla="*/ 180027 w 5581934"/>
                <a:gd name="connsiteY0" fmla="*/ 343691 h 2062103"/>
                <a:gd name="connsiteX1" fmla="*/ 523718 w 5581934"/>
                <a:gd name="connsiteY1" fmla="*/ 0 h 2062103"/>
                <a:gd name="connsiteX2" fmla="*/ 5238243 w 5581934"/>
                <a:gd name="connsiteY2" fmla="*/ 0 h 2062103"/>
                <a:gd name="connsiteX3" fmla="*/ 5581934 w 5581934"/>
                <a:gd name="connsiteY3" fmla="*/ 343691 h 2062103"/>
                <a:gd name="connsiteX4" fmla="*/ 5581934 w 5581934"/>
                <a:gd name="connsiteY4" fmla="*/ 1718412 h 2062103"/>
                <a:gd name="connsiteX5" fmla="*/ 5238243 w 5581934"/>
                <a:gd name="connsiteY5" fmla="*/ 2062103 h 2062103"/>
                <a:gd name="connsiteX6" fmla="*/ 523718 w 5581934"/>
                <a:gd name="connsiteY6" fmla="*/ 2062103 h 2062103"/>
                <a:gd name="connsiteX7" fmla="*/ 180027 w 5581934"/>
                <a:gd name="connsiteY7" fmla="*/ 1718412 h 2062103"/>
                <a:gd name="connsiteX8" fmla="*/ 0 w 5581934"/>
                <a:gd name="connsiteY8" fmla="*/ 967539 h 2062103"/>
                <a:gd name="connsiteX9" fmla="*/ 180027 w 5581934"/>
                <a:gd name="connsiteY9" fmla="*/ 343691 h 2062103"/>
                <a:gd name="connsiteX0" fmla="*/ 180027 w 5581934"/>
                <a:gd name="connsiteY0" fmla="*/ 481621 h 2200033"/>
                <a:gd name="connsiteX1" fmla="*/ 523718 w 5581934"/>
                <a:gd name="connsiteY1" fmla="*/ 137930 h 2200033"/>
                <a:gd name="connsiteX2" fmla="*/ 2702257 w 5581934"/>
                <a:gd name="connsiteY2" fmla="*/ 0 h 2200033"/>
                <a:gd name="connsiteX3" fmla="*/ 5238243 w 5581934"/>
                <a:gd name="connsiteY3" fmla="*/ 137930 h 2200033"/>
                <a:gd name="connsiteX4" fmla="*/ 5581934 w 5581934"/>
                <a:gd name="connsiteY4" fmla="*/ 481621 h 2200033"/>
                <a:gd name="connsiteX5" fmla="*/ 5581934 w 5581934"/>
                <a:gd name="connsiteY5" fmla="*/ 1856342 h 2200033"/>
                <a:gd name="connsiteX6" fmla="*/ 5238243 w 5581934"/>
                <a:gd name="connsiteY6" fmla="*/ 2200033 h 2200033"/>
                <a:gd name="connsiteX7" fmla="*/ 523718 w 5581934"/>
                <a:gd name="connsiteY7" fmla="*/ 2200033 h 2200033"/>
                <a:gd name="connsiteX8" fmla="*/ 180027 w 5581934"/>
                <a:gd name="connsiteY8" fmla="*/ 1856342 h 2200033"/>
                <a:gd name="connsiteX9" fmla="*/ 0 w 5581934"/>
                <a:gd name="connsiteY9" fmla="*/ 1105469 h 2200033"/>
                <a:gd name="connsiteX10" fmla="*/ 180027 w 5581934"/>
                <a:gd name="connsiteY10" fmla="*/ 481621 h 2200033"/>
                <a:gd name="connsiteX0" fmla="*/ 180027 w 5582290"/>
                <a:gd name="connsiteY0" fmla="*/ 481621 h 2200033"/>
                <a:gd name="connsiteX1" fmla="*/ 523718 w 5582290"/>
                <a:gd name="connsiteY1" fmla="*/ 137930 h 2200033"/>
                <a:gd name="connsiteX2" fmla="*/ 2702257 w 5582290"/>
                <a:gd name="connsiteY2" fmla="*/ 0 h 2200033"/>
                <a:gd name="connsiteX3" fmla="*/ 5238243 w 5582290"/>
                <a:gd name="connsiteY3" fmla="*/ 137930 h 2200033"/>
                <a:gd name="connsiteX4" fmla="*/ 5581934 w 5582290"/>
                <a:gd name="connsiteY4" fmla="*/ 481621 h 2200033"/>
                <a:gd name="connsiteX5" fmla="*/ 5431809 w 5582290"/>
                <a:gd name="connsiteY5" fmla="*/ 928048 h 2200033"/>
                <a:gd name="connsiteX6" fmla="*/ 5581934 w 5582290"/>
                <a:gd name="connsiteY6" fmla="*/ 1856342 h 2200033"/>
                <a:gd name="connsiteX7" fmla="*/ 5238243 w 5582290"/>
                <a:gd name="connsiteY7" fmla="*/ 2200033 h 2200033"/>
                <a:gd name="connsiteX8" fmla="*/ 523718 w 5582290"/>
                <a:gd name="connsiteY8" fmla="*/ 2200033 h 2200033"/>
                <a:gd name="connsiteX9" fmla="*/ 180027 w 5582290"/>
                <a:gd name="connsiteY9" fmla="*/ 1856342 h 2200033"/>
                <a:gd name="connsiteX10" fmla="*/ 0 w 5582290"/>
                <a:gd name="connsiteY10" fmla="*/ 1105469 h 2200033"/>
                <a:gd name="connsiteX11" fmla="*/ 180027 w 5582290"/>
                <a:gd name="connsiteY11" fmla="*/ 481621 h 2200033"/>
                <a:gd name="connsiteX0" fmla="*/ 180027 w 5582290"/>
                <a:gd name="connsiteY0" fmla="*/ 481621 h 2200033"/>
                <a:gd name="connsiteX1" fmla="*/ 523718 w 5582290"/>
                <a:gd name="connsiteY1" fmla="*/ 137930 h 2200033"/>
                <a:gd name="connsiteX2" fmla="*/ 2702257 w 5582290"/>
                <a:gd name="connsiteY2" fmla="*/ 0 h 2200033"/>
                <a:gd name="connsiteX3" fmla="*/ 5238243 w 5582290"/>
                <a:gd name="connsiteY3" fmla="*/ 137930 h 2200033"/>
                <a:gd name="connsiteX4" fmla="*/ 5581934 w 5582290"/>
                <a:gd name="connsiteY4" fmla="*/ 481621 h 2200033"/>
                <a:gd name="connsiteX5" fmla="*/ 5431809 w 5582290"/>
                <a:gd name="connsiteY5" fmla="*/ 928048 h 2200033"/>
                <a:gd name="connsiteX6" fmla="*/ 5581934 w 5582290"/>
                <a:gd name="connsiteY6" fmla="*/ 1856342 h 2200033"/>
                <a:gd name="connsiteX7" fmla="*/ 5238243 w 5582290"/>
                <a:gd name="connsiteY7" fmla="*/ 2200033 h 2200033"/>
                <a:gd name="connsiteX8" fmla="*/ 4435522 w 5582290"/>
                <a:gd name="connsiteY8" fmla="*/ 2047164 h 2200033"/>
                <a:gd name="connsiteX9" fmla="*/ 523718 w 5582290"/>
                <a:gd name="connsiteY9" fmla="*/ 2200033 h 2200033"/>
                <a:gd name="connsiteX10" fmla="*/ 180027 w 5582290"/>
                <a:gd name="connsiteY10" fmla="*/ 1856342 h 2200033"/>
                <a:gd name="connsiteX11" fmla="*/ 0 w 5582290"/>
                <a:gd name="connsiteY11" fmla="*/ 1105469 h 2200033"/>
                <a:gd name="connsiteX12" fmla="*/ 180027 w 5582290"/>
                <a:gd name="connsiteY12" fmla="*/ 481621 h 2200033"/>
                <a:gd name="connsiteX0" fmla="*/ 180027 w 5582290"/>
                <a:gd name="connsiteY0" fmla="*/ 481621 h 2200033"/>
                <a:gd name="connsiteX1" fmla="*/ 523718 w 5582290"/>
                <a:gd name="connsiteY1" fmla="*/ 137930 h 2200033"/>
                <a:gd name="connsiteX2" fmla="*/ 2702257 w 5582290"/>
                <a:gd name="connsiteY2" fmla="*/ 0 h 2200033"/>
                <a:gd name="connsiteX3" fmla="*/ 5238243 w 5582290"/>
                <a:gd name="connsiteY3" fmla="*/ 137930 h 2200033"/>
                <a:gd name="connsiteX4" fmla="*/ 5581934 w 5582290"/>
                <a:gd name="connsiteY4" fmla="*/ 481621 h 2200033"/>
                <a:gd name="connsiteX5" fmla="*/ 5431809 w 5582290"/>
                <a:gd name="connsiteY5" fmla="*/ 928048 h 2200033"/>
                <a:gd name="connsiteX6" fmla="*/ 5581934 w 5582290"/>
                <a:gd name="connsiteY6" fmla="*/ 1856342 h 2200033"/>
                <a:gd name="connsiteX7" fmla="*/ 5238243 w 5582290"/>
                <a:gd name="connsiteY7" fmla="*/ 2200033 h 2200033"/>
                <a:gd name="connsiteX8" fmla="*/ 4435522 w 5582290"/>
                <a:gd name="connsiteY8" fmla="*/ 2047164 h 2200033"/>
                <a:gd name="connsiteX9" fmla="*/ 1815152 w 5582290"/>
                <a:gd name="connsiteY9" fmla="*/ 2033517 h 2200033"/>
                <a:gd name="connsiteX10" fmla="*/ 523718 w 5582290"/>
                <a:gd name="connsiteY10" fmla="*/ 2200033 h 2200033"/>
                <a:gd name="connsiteX11" fmla="*/ 180027 w 5582290"/>
                <a:gd name="connsiteY11" fmla="*/ 1856342 h 2200033"/>
                <a:gd name="connsiteX12" fmla="*/ 0 w 5582290"/>
                <a:gd name="connsiteY12" fmla="*/ 1105469 h 2200033"/>
                <a:gd name="connsiteX13" fmla="*/ 180027 w 5582290"/>
                <a:gd name="connsiteY13" fmla="*/ 481621 h 2200033"/>
                <a:gd name="connsiteX0" fmla="*/ 180027 w 5582290"/>
                <a:gd name="connsiteY0" fmla="*/ 481621 h 2200033"/>
                <a:gd name="connsiteX1" fmla="*/ 523718 w 5582290"/>
                <a:gd name="connsiteY1" fmla="*/ 137930 h 2200033"/>
                <a:gd name="connsiteX2" fmla="*/ 2702257 w 5582290"/>
                <a:gd name="connsiteY2" fmla="*/ 0 h 2200033"/>
                <a:gd name="connsiteX3" fmla="*/ 5238243 w 5582290"/>
                <a:gd name="connsiteY3" fmla="*/ 137930 h 2200033"/>
                <a:gd name="connsiteX4" fmla="*/ 5581934 w 5582290"/>
                <a:gd name="connsiteY4" fmla="*/ 481621 h 2200033"/>
                <a:gd name="connsiteX5" fmla="*/ 5431809 w 5582290"/>
                <a:gd name="connsiteY5" fmla="*/ 928048 h 2200033"/>
                <a:gd name="connsiteX6" fmla="*/ 5581934 w 5582290"/>
                <a:gd name="connsiteY6" fmla="*/ 1856342 h 2200033"/>
                <a:gd name="connsiteX7" fmla="*/ 5238243 w 5582290"/>
                <a:gd name="connsiteY7" fmla="*/ 2200033 h 2200033"/>
                <a:gd name="connsiteX8" fmla="*/ 4435522 w 5582290"/>
                <a:gd name="connsiteY8" fmla="*/ 2047164 h 2200033"/>
                <a:gd name="connsiteX9" fmla="*/ 3138985 w 5582290"/>
                <a:gd name="connsiteY9" fmla="*/ 2169994 h 2200033"/>
                <a:gd name="connsiteX10" fmla="*/ 1815152 w 5582290"/>
                <a:gd name="connsiteY10" fmla="*/ 2033517 h 2200033"/>
                <a:gd name="connsiteX11" fmla="*/ 523718 w 5582290"/>
                <a:gd name="connsiteY11" fmla="*/ 2200033 h 2200033"/>
                <a:gd name="connsiteX12" fmla="*/ 180027 w 5582290"/>
                <a:gd name="connsiteY12" fmla="*/ 1856342 h 2200033"/>
                <a:gd name="connsiteX13" fmla="*/ 0 w 5582290"/>
                <a:gd name="connsiteY13" fmla="*/ 1105469 h 2200033"/>
                <a:gd name="connsiteX14" fmla="*/ 180027 w 5582290"/>
                <a:gd name="connsiteY14" fmla="*/ 481621 h 2200033"/>
                <a:gd name="connsiteX0" fmla="*/ 180027 w 5582290"/>
                <a:gd name="connsiteY0" fmla="*/ 481621 h 2200033"/>
                <a:gd name="connsiteX1" fmla="*/ 523718 w 5582290"/>
                <a:gd name="connsiteY1" fmla="*/ 137930 h 2200033"/>
                <a:gd name="connsiteX2" fmla="*/ 2702257 w 5582290"/>
                <a:gd name="connsiteY2" fmla="*/ 0 h 2200033"/>
                <a:gd name="connsiteX3" fmla="*/ 3903260 w 5582290"/>
                <a:gd name="connsiteY3" fmla="*/ 150126 h 2200033"/>
                <a:gd name="connsiteX4" fmla="*/ 5238243 w 5582290"/>
                <a:gd name="connsiteY4" fmla="*/ 137930 h 2200033"/>
                <a:gd name="connsiteX5" fmla="*/ 5581934 w 5582290"/>
                <a:gd name="connsiteY5" fmla="*/ 481621 h 2200033"/>
                <a:gd name="connsiteX6" fmla="*/ 5431809 w 5582290"/>
                <a:gd name="connsiteY6" fmla="*/ 928048 h 2200033"/>
                <a:gd name="connsiteX7" fmla="*/ 5581934 w 5582290"/>
                <a:gd name="connsiteY7" fmla="*/ 1856342 h 2200033"/>
                <a:gd name="connsiteX8" fmla="*/ 5238243 w 5582290"/>
                <a:gd name="connsiteY8" fmla="*/ 2200033 h 2200033"/>
                <a:gd name="connsiteX9" fmla="*/ 4435522 w 5582290"/>
                <a:gd name="connsiteY9" fmla="*/ 2047164 h 2200033"/>
                <a:gd name="connsiteX10" fmla="*/ 3138985 w 5582290"/>
                <a:gd name="connsiteY10" fmla="*/ 2169994 h 2200033"/>
                <a:gd name="connsiteX11" fmla="*/ 1815152 w 5582290"/>
                <a:gd name="connsiteY11" fmla="*/ 2033517 h 2200033"/>
                <a:gd name="connsiteX12" fmla="*/ 523718 w 5582290"/>
                <a:gd name="connsiteY12" fmla="*/ 2200033 h 2200033"/>
                <a:gd name="connsiteX13" fmla="*/ 180027 w 5582290"/>
                <a:gd name="connsiteY13" fmla="*/ 1856342 h 2200033"/>
                <a:gd name="connsiteX14" fmla="*/ 0 w 5582290"/>
                <a:gd name="connsiteY14" fmla="*/ 1105469 h 2200033"/>
                <a:gd name="connsiteX15" fmla="*/ 180027 w 5582290"/>
                <a:gd name="connsiteY15" fmla="*/ 481621 h 2200033"/>
                <a:gd name="connsiteX0" fmla="*/ 180027 w 5582290"/>
                <a:gd name="connsiteY0" fmla="*/ 482179 h 2200591"/>
                <a:gd name="connsiteX1" fmla="*/ 523718 w 5582290"/>
                <a:gd name="connsiteY1" fmla="*/ 138488 h 2200591"/>
                <a:gd name="connsiteX2" fmla="*/ 1719618 w 5582290"/>
                <a:gd name="connsiteY2" fmla="*/ 177979 h 2200591"/>
                <a:gd name="connsiteX3" fmla="*/ 2702257 w 5582290"/>
                <a:gd name="connsiteY3" fmla="*/ 558 h 2200591"/>
                <a:gd name="connsiteX4" fmla="*/ 3903260 w 5582290"/>
                <a:gd name="connsiteY4" fmla="*/ 150684 h 2200591"/>
                <a:gd name="connsiteX5" fmla="*/ 5238243 w 5582290"/>
                <a:gd name="connsiteY5" fmla="*/ 138488 h 2200591"/>
                <a:gd name="connsiteX6" fmla="*/ 5581934 w 5582290"/>
                <a:gd name="connsiteY6" fmla="*/ 482179 h 2200591"/>
                <a:gd name="connsiteX7" fmla="*/ 5431809 w 5582290"/>
                <a:gd name="connsiteY7" fmla="*/ 928606 h 2200591"/>
                <a:gd name="connsiteX8" fmla="*/ 5581934 w 5582290"/>
                <a:gd name="connsiteY8" fmla="*/ 1856900 h 2200591"/>
                <a:gd name="connsiteX9" fmla="*/ 5238243 w 5582290"/>
                <a:gd name="connsiteY9" fmla="*/ 2200591 h 2200591"/>
                <a:gd name="connsiteX10" fmla="*/ 4435522 w 5582290"/>
                <a:gd name="connsiteY10" fmla="*/ 2047722 h 2200591"/>
                <a:gd name="connsiteX11" fmla="*/ 3138985 w 5582290"/>
                <a:gd name="connsiteY11" fmla="*/ 2170552 h 2200591"/>
                <a:gd name="connsiteX12" fmla="*/ 1815152 w 5582290"/>
                <a:gd name="connsiteY12" fmla="*/ 2034075 h 2200591"/>
                <a:gd name="connsiteX13" fmla="*/ 523718 w 5582290"/>
                <a:gd name="connsiteY13" fmla="*/ 2200591 h 2200591"/>
                <a:gd name="connsiteX14" fmla="*/ 180027 w 5582290"/>
                <a:gd name="connsiteY14" fmla="*/ 1856900 h 2200591"/>
                <a:gd name="connsiteX15" fmla="*/ 0 w 5582290"/>
                <a:gd name="connsiteY15" fmla="*/ 1106027 h 2200591"/>
                <a:gd name="connsiteX16" fmla="*/ 180027 w 5582290"/>
                <a:gd name="connsiteY16" fmla="*/ 482179 h 2200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582290" h="2200591">
                  <a:moveTo>
                    <a:pt x="180027" y="482179"/>
                  </a:moveTo>
                  <a:cubicBezTo>
                    <a:pt x="180027" y="292364"/>
                    <a:pt x="333903" y="138488"/>
                    <a:pt x="523718" y="138488"/>
                  </a:cubicBezTo>
                  <a:cubicBezTo>
                    <a:pt x="771218" y="71866"/>
                    <a:pt x="1356528" y="200967"/>
                    <a:pt x="1719618" y="177979"/>
                  </a:cubicBezTo>
                  <a:cubicBezTo>
                    <a:pt x="2082708" y="154991"/>
                    <a:pt x="2329218" y="-10815"/>
                    <a:pt x="2702257" y="558"/>
                  </a:cubicBezTo>
                  <a:cubicBezTo>
                    <a:pt x="3102591" y="27854"/>
                    <a:pt x="3502926" y="123388"/>
                    <a:pt x="3903260" y="150684"/>
                  </a:cubicBezTo>
                  <a:lnTo>
                    <a:pt x="5238243" y="138488"/>
                  </a:lnTo>
                  <a:cubicBezTo>
                    <a:pt x="5428058" y="138488"/>
                    <a:pt x="5581934" y="292364"/>
                    <a:pt x="5581934" y="482179"/>
                  </a:cubicBezTo>
                  <a:cubicBezTo>
                    <a:pt x="5591033" y="640087"/>
                    <a:pt x="5422710" y="770698"/>
                    <a:pt x="5431809" y="928606"/>
                  </a:cubicBezTo>
                  <a:lnTo>
                    <a:pt x="5581934" y="1856900"/>
                  </a:lnTo>
                  <a:cubicBezTo>
                    <a:pt x="5581934" y="2046715"/>
                    <a:pt x="5428058" y="2200591"/>
                    <a:pt x="5238243" y="2200591"/>
                  </a:cubicBezTo>
                  <a:cubicBezTo>
                    <a:pt x="4975219" y="2199677"/>
                    <a:pt x="4698546" y="2048636"/>
                    <a:pt x="4435522" y="2047722"/>
                  </a:cubicBezTo>
                  <a:cubicBezTo>
                    <a:pt x="4076547" y="2019969"/>
                    <a:pt x="3575713" y="2172826"/>
                    <a:pt x="3138985" y="2170552"/>
                  </a:cubicBezTo>
                  <a:cubicBezTo>
                    <a:pt x="2702257" y="2168278"/>
                    <a:pt x="2241931" y="2006322"/>
                    <a:pt x="1815152" y="2034075"/>
                  </a:cubicBezTo>
                  <a:lnTo>
                    <a:pt x="523718" y="2200591"/>
                  </a:lnTo>
                  <a:cubicBezTo>
                    <a:pt x="333903" y="2200591"/>
                    <a:pt x="180027" y="2046715"/>
                    <a:pt x="180027" y="1856900"/>
                  </a:cubicBezTo>
                  <a:cubicBezTo>
                    <a:pt x="179158" y="1606609"/>
                    <a:pt x="869" y="1356318"/>
                    <a:pt x="0" y="1106027"/>
                  </a:cubicBezTo>
                  <a:cubicBezTo>
                    <a:pt x="869" y="898078"/>
                    <a:pt x="179158" y="690128"/>
                    <a:pt x="180027" y="482179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722126" y="4204339"/>
              <a:ext cx="551108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4400" noProof="0" dirty="0" err="1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Nêu</a:t>
              </a:r>
              <a:r>
                <a:rPr lang="en-GB" sz="4400" noProof="0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noProof="0" dirty="0" err="1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cách</a:t>
              </a:r>
              <a:r>
                <a:rPr lang="en-GB" sz="4400" noProof="0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noProof="0" dirty="0" err="1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thực</a:t>
              </a:r>
              <a:r>
                <a:rPr lang="en-GB" sz="4400" noProof="0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noProof="0" dirty="0" err="1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hiện</a:t>
              </a:r>
              <a:r>
                <a:rPr lang="en-GB" sz="4400" noProof="0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noProof="0" dirty="0" err="1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GB" sz="4400" noProof="0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noProof="0" dirty="0" err="1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GB" sz="4400" noProof="0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noProof="0" dirty="0" err="1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GB" sz="4400" noProof="0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noProof="0" dirty="0" err="1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phép</a:t>
              </a:r>
              <a:r>
                <a:rPr lang="en-GB" sz="4400" noProof="0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r>
                <a:rPr lang="en-GB" sz="4400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trên</a:t>
              </a:r>
              <a:r>
                <a:rPr lang="en-GB" sz="4400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36" name="Picture 2" descr="https://img.loigiaihay.com/picture/2022/0404/tr-loi-bai-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249" y="-876300"/>
            <a:ext cx="421005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02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364775" y="641444"/>
            <a:ext cx="696036" cy="696036"/>
            <a:chOff x="1992573" y="641445"/>
            <a:chExt cx="696036" cy="696036"/>
          </a:xfrm>
        </p:grpSpPr>
        <p:sp>
          <p:nvSpPr>
            <p:cNvPr id="3" name="Oval 2"/>
            <p:cNvSpPr/>
            <p:nvPr/>
          </p:nvSpPr>
          <p:spPr>
            <a:xfrm>
              <a:off x="1992573" y="641445"/>
              <a:ext cx="696036" cy="69603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043752" y="692624"/>
              <a:ext cx="593678" cy="593678"/>
            </a:xfrm>
            <a:prstGeom prst="ellipse">
              <a:avLst/>
            </a:prstGeom>
            <a:solidFill>
              <a:srgbClr val="CC76A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600" b="1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  <a:endPara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2221657" y="692623"/>
            <a:ext cx="933023" cy="6448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err="1" smtClean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GB" sz="3200" b="1" dirty="0" smtClean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?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F17FB1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3154680" y="3683217"/>
            <a:ext cx="5582290" cy="2200591"/>
            <a:chOff x="4722126" y="4135096"/>
            <a:chExt cx="5582290" cy="2200591"/>
          </a:xfrm>
        </p:grpSpPr>
        <p:sp>
          <p:nvSpPr>
            <p:cNvPr id="34" name="Rounded Rectangle 17"/>
            <p:cNvSpPr/>
            <p:nvPr/>
          </p:nvSpPr>
          <p:spPr>
            <a:xfrm>
              <a:off x="4722126" y="4135096"/>
              <a:ext cx="5582290" cy="2200591"/>
            </a:xfrm>
            <a:custGeom>
              <a:avLst/>
              <a:gdLst>
                <a:gd name="connsiteX0" fmla="*/ 0 w 5401907"/>
                <a:gd name="connsiteY0" fmla="*/ 343691 h 2062103"/>
                <a:gd name="connsiteX1" fmla="*/ 343691 w 5401907"/>
                <a:gd name="connsiteY1" fmla="*/ 0 h 2062103"/>
                <a:gd name="connsiteX2" fmla="*/ 5058216 w 5401907"/>
                <a:gd name="connsiteY2" fmla="*/ 0 h 2062103"/>
                <a:gd name="connsiteX3" fmla="*/ 5401907 w 5401907"/>
                <a:gd name="connsiteY3" fmla="*/ 343691 h 2062103"/>
                <a:gd name="connsiteX4" fmla="*/ 5401907 w 5401907"/>
                <a:gd name="connsiteY4" fmla="*/ 1718412 h 2062103"/>
                <a:gd name="connsiteX5" fmla="*/ 5058216 w 5401907"/>
                <a:gd name="connsiteY5" fmla="*/ 2062103 h 2062103"/>
                <a:gd name="connsiteX6" fmla="*/ 343691 w 5401907"/>
                <a:gd name="connsiteY6" fmla="*/ 2062103 h 2062103"/>
                <a:gd name="connsiteX7" fmla="*/ 0 w 5401907"/>
                <a:gd name="connsiteY7" fmla="*/ 1718412 h 2062103"/>
                <a:gd name="connsiteX8" fmla="*/ 0 w 5401907"/>
                <a:gd name="connsiteY8" fmla="*/ 343691 h 2062103"/>
                <a:gd name="connsiteX0" fmla="*/ 180027 w 5581934"/>
                <a:gd name="connsiteY0" fmla="*/ 343691 h 2062103"/>
                <a:gd name="connsiteX1" fmla="*/ 523718 w 5581934"/>
                <a:gd name="connsiteY1" fmla="*/ 0 h 2062103"/>
                <a:gd name="connsiteX2" fmla="*/ 5238243 w 5581934"/>
                <a:gd name="connsiteY2" fmla="*/ 0 h 2062103"/>
                <a:gd name="connsiteX3" fmla="*/ 5581934 w 5581934"/>
                <a:gd name="connsiteY3" fmla="*/ 343691 h 2062103"/>
                <a:gd name="connsiteX4" fmla="*/ 5581934 w 5581934"/>
                <a:gd name="connsiteY4" fmla="*/ 1718412 h 2062103"/>
                <a:gd name="connsiteX5" fmla="*/ 5238243 w 5581934"/>
                <a:gd name="connsiteY5" fmla="*/ 2062103 h 2062103"/>
                <a:gd name="connsiteX6" fmla="*/ 523718 w 5581934"/>
                <a:gd name="connsiteY6" fmla="*/ 2062103 h 2062103"/>
                <a:gd name="connsiteX7" fmla="*/ 180027 w 5581934"/>
                <a:gd name="connsiteY7" fmla="*/ 1718412 h 2062103"/>
                <a:gd name="connsiteX8" fmla="*/ 0 w 5581934"/>
                <a:gd name="connsiteY8" fmla="*/ 967539 h 2062103"/>
                <a:gd name="connsiteX9" fmla="*/ 180027 w 5581934"/>
                <a:gd name="connsiteY9" fmla="*/ 343691 h 2062103"/>
                <a:gd name="connsiteX0" fmla="*/ 180027 w 5581934"/>
                <a:gd name="connsiteY0" fmla="*/ 481621 h 2200033"/>
                <a:gd name="connsiteX1" fmla="*/ 523718 w 5581934"/>
                <a:gd name="connsiteY1" fmla="*/ 137930 h 2200033"/>
                <a:gd name="connsiteX2" fmla="*/ 2702257 w 5581934"/>
                <a:gd name="connsiteY2" fmla="*/ 0 h 2200033"/>
                <a:gd name="connsiteX3" fmla="*/ 5238243 w 5581934"/>
                <a:gd name="connsiteY3" fmla="*/ 137930 h 2200033"/>
                <a:gd name="connsiteX4" fmla="*/ 5581934 w 5581934"/>
                <a:gd name="connsiteY4" fmla="*/ 481621 h 2200033"/>
                <a:gd name="connsiteX5" fmla="*/ 5581934 w 5581934"/>
                <a:gd name="connsiteY5" fmla="*/ 1856342 h 2200033"/>
                <a:gd name="connsiteX6" fmla="*/ 5238243 w 5581934"/>
                <a:gd name="connsiteY6" fmla="*/ 2200033 h 2200033"/>
                <a:gd name="connsiteX7" fmla="*/ 523718 w 5581934"/>
                <a:gd name="connsiteY7" fmla="*/ 2200033 h 2200033"/>
                <a:gd name="connsiteX8" fmla="*/ 180027 w 5581934"/>
                <a:gd name="connsiteY8" fmla="*/ 1856342 h 2200033"/>
                <a:gd name="connsiteX9" fmla="*/ 0 w 5581934"/>
                <a:gd name="connsiteY9" fmla="*/ 1105469 h 2200033"/>
                <a:gd name="connsiteX10" fmla="*/ 180027 w 5581934"/>
                <a:gd name="connsiteY10" fmla="*/ 481621 h 2200033"/>
                <a:gd name="connsiteX0" fmla="*/ 180027 w 5582290"/>
                <a:gd name="connsiteY0" fmla="*/ 481621 h 2200033"/>
                <a:gd name="connsiteX1" fmla="*/ 523718 w 5582290"/>
                <a:gd name="connsiteY1" fmla="*/ 137930 h 2200033"/>
                <a:gd name="connsiteX2" fmla="*/ 2702257 w 5582290"/>
                <a:gd name="connsiteY2" fmla="*/ 0 h 2200033"/>
                <a:gd name="connsiteX3" fmla="*/ 5238243 w 5582290"/>
                <a:gd name="connsiteY3" fmla="*/ 137930 h 2200033"/>
                <a:gd name="connsiteX4" fmla="*/ 5581934 w 5582290"/>
                <a:gd name="connsiteY4" fmla="*/ 481621 h 2200033"/>
                <a:gd name="connsiteX5" fmla="*/ 5431809 w 5582290"/>
                <a:gd name="connsiteY5" fmla="*/ 928048 h 2200033"/>
                <a:gd name="connsiteX6" fmla="*/ 5581934 w 5582290"/>
                <a:gd name="connsiteY6" fmla="*/ 1856342 h 2200033"/>
                <a:gd name="connsiteX7" fmla="*/ 5238243 w 5582290"/>
                <a:gd name="connsiteY7" fmla="*/ 2200033 h 2200033"/>
                <a:gd name="connsiteX8" fmla="*/ 523718 w 5582290"/>
                <a:gd name="connsiteY8" fmla="*/ 2200033 h 2200033"/>
                <a:gd name="connsiteX9" fmla="*/ 180027 w 5582290"/>
                <a:gd name="connsiteY9" fmla="*/ 1856342 h 2200033"/>
                <a:gd name="connsiteX10" fmla="*/ 0 w 5582290"/>
                <a:gd name="connsiteY10" fmla="*/ 1105469 h 2200033"/>
                <a:gd name="connsiteX11" fmla="*/ 180027 w 5582290"/>
                <a:gd name="connsiteY11" fmla="*/ 481621 h 2200033"/>
                <a:gd name="connsiteX0" fmla="*/ 180027 w 5582290"/>
                <a:gd name="connsiteY0" fmla="*/ 481621 h 2200033"/>
                <a:gd name="connsiteX1" fmla="*/ 523718 w 5582290"/>
                <a:gd name="connsiteY1" fmla="*/ 137930 h 2200033"/>
                <a:gd name="connsiteX2" fmla="*/ 2702257 w 5582290"/>
                <a:gd name="connsiteY2" fmla="*/ 0 h 2200033"/>
                <a:gd name="connsiteX3" fmla="*/ 5238243 w 5582290"/>
                <a:gd name="connsiteY3" fmla="*/ 137930 h 2200033"/>
                <a:gd name="connsiteX4" fmla="*/ 5581934 w 5582290"/>
                <a:gd name="connsiteY4" fmla="*/ 481621 h 2200033"/>
                <a:gd name="connsiteX5" fmla="*/ 5431809 w 5582290"/>
                <a:gd name="connsiteY5" fmla="*/ 928048 h 2200033"/>
                <a:gd name="connsiteX6" fmla="*/ 5581934 w 5582290"/>
                <a:gd name="connsiteY6" fmla="*/ 1856342 h 2200033"/>
                <a:gd name="connsiteX7" fmla="*/ 5238243 w 5582290"/>
                <a:gd name="connsiteY7" fmla="*/ 2200033 h 2200033"/>
                <a:gd name="connsiteX8" fmla="*/ 4435522 w 5582290"/>
                <a:gd name="connsiteY8" fmla="*/ 2047164 h 2200033"/>
                <a:gd name="connsiteX9" fmla="*/ 523718 w 5582290"/>
                <a:gd name="connsiteY9" fmla="*/ 2200033 h 2200033"/>
                <a:gd name="connsiteX10" fmla="*/ 180027 w 5582290"/>
                <a:gd name="connsiteY10" fmla="*/ 1856342 h 2200033"/>
                <a:gd name="connsiteX11" fmla="*/ 0 w 5582290"/>
                <a:gd name="connsiteY11" fmla="*/ 1105469 h 2200033"/>
                <a:gd name="connsiteX12" fmla="*/ 180027 w 5582290"/>
                <a:gd name="connsiteY12" fmla="*/ 481621 h 2200033"/>
                <a:gd name="connsiteX0" fmla="*/ 180027 w 5582290"/>
                <a:gd name="connsiteY0" fmla="*/ 481621 h 2200033"/>
                <a:gd name="connsiteX1" fmla="*/ 523718 w 5582290"/>
                <a:gd name="connsiteY1" fmla="*/ 137930 h 2200033"/>
                <a:gd name="connsiteX2" fmla="*/ 2702257 w 5582290"/>
                <a:gd name="connsiteY2" fmla="*/ 0 h 2200033"/>
                <a:gd name="connsiteX3" fmla="*/ 5238243 w 5582290"/>
                <a:gd name="connsiteY3" fmla="*/ 137930 h 2200033"/>
                <a:gd name="connsiteX4" fmla="*/ 5581934 w 5582290"/>
                <a:gd name="connsiteY4" fmla="*/ 481621 h 2200033"/>
                <a:gd name="connsiteX5" fmla="*/ 5431809 w 5582290"/>
                <a:gd name="connsiteY5" fmla="*/ 928048 h 2200033"/>
                <a:gd name="connsiteX6" fmla="*/ 5581934 w 5582290"/>
                <a:gd name="connsiteY6" fmla="*/ 1856342 h 2200033"/>
                <a:gd name="connsiteX7" fmla="*/ 5238243 w 5582290"/>
                <a:gd name="connsiteY7" fmla="*/ 2200033 h 2200033"/>
                <a:gd name="connsiteX8" fmla="*/ 4435522 w 5582290"/>
                <a:gd name="connsiteY8" fmla="*/ 2047164 h 2200033"/>
                <a:gd name="connsiteX9" fmla="*/ 1815152 w 5582290"/>
                <a:gd name="connsiteY9" fmla="*/ 2033517 h 2200033"/>
                <a:gd name="connsiteX10" fmla="*/ 523718 w 5582290"/>
                <a:gd name="connsiteY10" fmla="*/ 2200033 h 2200033"/>
                <a:gd name="connsiteX11" fmla="*/ 180027 w 5582290"/>
                <a:gd name="connsiteY11" fmla="*/ 1856342 h 2200033"/>
                <a:gd name="connsiteX12" fmla="*/ 0 w 5582290"/>
                <a:gd name="connsiteY12" fmla="*/ 1105469 h 2200033"/>
                <a:gd name="connsiteX13" fmla="*/ 180027 w 5582290"/>
                <a:gd name="connsiteY13" fmla="*/ 481621 h 2200033"/>
                <a:gd name="connsiteX0" fmla="*/ 180027 w 5582290"/>
                <a:gd name="connsiteY0" fmla="*/ 481621 h 2200033"/>
                <a:gd name="connsiteX1" fmla="*/ 523718 w 5582290"/>
                <a:gd name="connsiteY1" fmla="*/ 137930 h 2200033"/>
                <a:gd name="connsiteX2" fmla="*/ 2702257 w 5582290"/>
                <a:gd name="connsiteY2" fmla="*/ 0 h 2200033"/>
                <a:gd name="connsiteX3" fmla="*/ 5238243 w 5582290"/>
                <a:gd name="connsiteY3" fmla="*/ 137930 h 2200033"/>
                <a:gd name="connsiteX4" fmla="*/ 5581934 w 5582290"/>
                <a:gd name="connsiteY4" fmla="*/ 481621 h 2200033"/>
                <a:gd name="connsiteX5" fmla="*/ 5431809 w 5582290"/>
                <a:gd name="connsiteY5" fmla="*/ 928048 h 2200033"/>
                <a:gd name="connsiteX6" fmla="*/ 5581934 w 5582290"/>
                <a:gd name="connsiteY6" fmla="*/ 1856342 h 2200033"/>
                <a:gd name="connsiteX7" fmla="*/ 5238243 w 5582290"/>
                <a:gd name="connsiteY7" fmla="*/ 2200033 h 2200033"/>
                <a:gd name="connsiteX8" fmla="*/ 4435522 w 5582290"/>
                <a:gd name="connsiteY8" fmla="*/ 2047164 h 2200033"/>
                <a:gd name="connsiteX9" fmla="*/ 3138985 w 5582290"/>
                <a:gd name="connsiteY9" fmla="*/ 2169994 h 2200033"/>
                <a:gd name="connsiteX10" fmla="*/ 1815152 w 5582290"/>
                <a:gd name="connsiteY10" fmla="*/ 2033517 h 2200033"/>
                <a:gd name="connsiteX11" fmla="*/ 523718 w 5582290"/>
                <a:gd name="connsiteY11" fmla="*/ 2200033 h 2200033"/>
                <a:gd name="connsiteX12" fmla="*/ 180027 w 5582290"/>
                <a:gd name="connsiteY12" fmla="*/ 1856342 h 2200033"/>
                <a:gd name="connsiteX13" fmla="*/ 0 w 5582290"/>
                <a:gd name="connsiteY13" fmla="*/ 1105469 h 2200033"/>
                <a:gd name="connsiteX14" fmla="*/ 180027 w 5582290"/>
                <a:gd name="connsiteY14" fmla="*/ 481621 h 2200033"/>
                <a:gd name="connsiteX0" fmla="*/ 180027 w 5582290"/>
                <a:gd name="connsiteY0" fmla="*/ 481621 h 2200033"/>
                <a:gd name="connsiteX1" fmla="*/ 523718 w 5582290"/>
                <a:gd name="connsiteY1" fmla="*/ 137930 h 2200033"/>
                <a:gd name="connsiteX2" fmla="*/ 2702257 w 5582290"/>
                <a:gd name="connsiteY2" fmla="*/ 0 h 2200033"/>
                <a:gd name="connsiteX3" fmla="*/ 3903260 w 5582290"/>
                <a:gd name="connsiteY3" fmla="*/ 150126 h 2200033"/>
                <a:gd name="connsiteX4" fmla="*/ 5238243 w 5582290"/>
                <a:gd name="connsiteY4" fmla="*/ 137930 h 2200033"/>
                <a:gd name="connsiteX5" fmla="*/ 5581934 w 5582290"/>
                <a:gd name="connsiteY5" fmla="*/ 481621 h 2200033"/>
                <a:gd name="connsiteX6" fmla="*/ 5431809 w 5582290"/>
                <a:gd name="connsiteY6" fmla="*/ 928048 h 2200033"/>
                <a:gd name="connsiteX7" fmla="*/ 5581934 w 5582290"/>
                <a:gd name="connsiteY7" fmla="*/ 1856342 h 2200033"/>
                <a:gd name="connsiteX8" fmla="*/ 5238243 w 5582290"/>
                <a:gd name="connsiteY8" fmla="*/ 2200033 h 2200033"/>
                <a:gd name="connsiteX9" fmla="*/ 4435522 w 5582290"/>
                <a:gd name="connsiteY9" fmla="*/ 2047164 h 2200033"/>
                <a:gd name="connsiteX10" fmla="*/ 3138985 w 5582290"/>
                <a:gd name="connsiteY10" fmla="*/ 2169994 h 2200033"/>
                <a:gd name="connsiteX11" fmla="*/ 1815152 w 5582290"/>
                <a:gd name="connsiteY11" fmla="*/ 2033517 h 2200033"/>
                <a:gd name="connsiteX12" fmla="*/ 523718 w 5582290"/>
                <a:gd name="connsiteY12" fmla="*/ 2200033 h 2200033"/>
                <a:gd name="connsiteX13" fmla="*/ 180027 w 5582290"/>
                <a:gd name="connsiteY13" fmla="*/ 1856342 h 2200033"/>
                <a:gd name="connsiteX14" fmla="*/ 0 w 5582290"/>
                <a:gd name="connsiteY14" fmla="*/ 1105469 h 2200033"/>
                <a:gd name="connsiteX15" fmla="*/ 180027 w 5582290"/>
                <a:gd name="connsiteY15" fmla="*/ 481621 h 2200033"/>
                <a:gd name="connsiteX0" fmla="*/ 180027 w 5582290"/>
                <a:gd name="connsiteY0" fmla="*/ 482179 h 2200591"/>
                <a:gd name="connsiteX1" fmla="*/ 523718 w 5582290"/>
                <a:gd name="connsiteY1" fmla="*/ 138488 h 2200591"/>
                <a:gd name="connsiteX2" fmla="*/ 1719618 w 5582290"/>
                <a:gd name="connsiteY2" fmla="*/ 177979 h 2200591"/>
                <a:gd name="connsiteX3" fmla="*/ 2702257 w 5582290"/>
                <a:gd name="connsiteY3" fmla="*/ 558 h 2200591"/>
                <a:gd name="connsiteX4" fmla="*/ 3903260 w 5582290"/>
                <a:gd name="connsiteY4" fmla="*/ 150684 h 2200591"/>
                <a:gd name="connsiteX5" fmla="*/ 5238243 w 5582290"/>
                <a:gd name="connsiteY5" fmla="*/ 138488 h 2200591"/>
                <a:gd name="connsiteX6" fmla="*/ 5581934 w 5582290"/>
                <a:gd name="connsiteY6" fmla="*/ 482179 h 2200591"/>
                <a:gd name="connsiteX7" fmla="*/ 5431809 w 5582290"/>
                <a:gd name="connsiteY7" fmla="*/ 928606 h 2200591"/>
                <a:gd name="connsiteX8" fmla="*/ 5581934 w 5582290"/>
                <a:gd name="connsiteY8" fmla="*/ 1856900 h 2200591"/>
                <a:gd name="connsiteX9" fmla="*/ 5238243 w 5582290"/>
                <a:gd name="connsiteY9" fmla="*/ 2200591 h 2200591"/>
                <a:gd name="connsiteX10" fmla="*/ 4435522 w 5582290"/>
                <a:gd name="connsiteY10" fmla="*/ 2047722 h 2200591"/>
                <a:gd name="connsiteX11" fmla="*/ 3138985 w 5582290"/>
                <a:gd name="connsiteY11" fmla="*/ 2170552 h 2200591"/>
                <a:gd name="connsiteX12" fmla="*/ 1815152 w 5582290"/>
                <a:gd name="connsiteY12" fmla="*/ 2034075 h 2200591"/>
                <a:gd name="connsiteX13" fmla="*/ 523718 w 5582290"/>
                <a:gd name="connsiteY13" fmla="*/ 2200591 h 2200591"/>
                <a:gd name="connsiteX14" fmla="*/ 180027 w 5582290"/>
                <a:gd name="connsiteY14" fmla="*/ 1856900 h 2200591"/>
                <a:gd name="connsiteX15" fmla="*/ 0 w 5582290"/>
                <a:gd name="connsiteY15" fmla="*/ 1106027 h 2200591"/>
                <a:gd name="connsiteX16" fmla="*/ 180027 w 5582290"/>
                <a:gd name="connsiteY16" fmla="*/ 482179 h 2200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582290" h="2200591">
                  <a:moveTo>
                    <a:pt x="180027" y="482179"/>
                  </a:moveTo>
                  <a:cubicBezTo>
                    <a:pt x="180027" y="292364"/>
                    <a:pt x="333903" y="138488"/>
                    <a:pt x="523718" y="138488"/>
                  </a:cubicBezTo>
                  <a:cubicBezTo>
                    <a:pt x="771218" y="71866"/>
                    <a:pt x="1356528" y="200967"/>
                    <a:pt x="1719618" y="177979"/>
                  </a:cubicBezTo>
                  <a:cubicBezTo>
                    <a:pt x="2082708" y="154991"/>
                    <a:pt x="2329218" y="-10815"/>
                    <a:pt x="2702257" y="558"/>
                  </a:cubicBezTo>
                  <a:cubicBezTo>
                    <a:pt x="3102591" y="27854"/>
                    <a:pt x="3502926" y="123388"/>
                    <a:pt x="3903260" y="150684"/>
                  </a:cubicBezTo>
                  <a:lnTo>
                    <a:pt x="5238243" y="138488"/>
                  </a:lnTo>
                  <a:cubicBezTo>
                    <a:pt x="5428058" y="138488"/>
                    <a:pt x="5581934" y="292364"/>
                    <a:pt x="5581934" y="482179"/>
                  </a:cubicBezTo>
                  <a:cubicBezTo>
                    <a:pt x="5591033" y="640087"/>
                    <a:pt x="5422710" y="770698"/>
                    <a:pt x="5431809" y="928606"/>
                  </a:cubicBezTo>
                  <a:lnTo>
                    <a:pt x="5581934" y="1856900"/>
                  </a:lnTo>
                  <a:cubicBezTo>
                    <a:pt x="5581934" y="2046715"/>
                    <a:pt x="5428058" y="2200591"/>
                    <a:pt x="5238243" y="2200591"/>
                  </a:cubicBezTo>
                  <a:cubicBezTo>
                    <a:pt x="4975219" y="2199677"/>
                    <a:pt x="4698546" y="2048636"/>
                    <a:pt x="4435522" y="2047722"/>
                  </a:cubicBezTo>
                  <a:cubicBezTo>
                    <a:pt x="4076547" y="2019969"/>
                    <a:pt x="3575713" y="2172826"/>
                    <a:pt x="3138985" y="2170552"/>
                  </a:cubicBezTo>
                  <a:cubicBezTo>
                    <a:pt x="2702257" y="2168278"/>
                    <a:pt x="2241931" y="2006322"/>
                    <a:pt x="1815152" y="2034075"/>
                  </a:cubicBezTo>
                  <a:lnTo>
                    <a:pt x="523718" y="2200591"/>
                  </a:lnTo>
                  <a:cubicBezTo>
                    <a:pt x="333903" y="2200591"/>
                    <a:pt x="180027" y="2046715"/>
                    <a:pt x="180027" y="1856900"/>
                  </a:cubicBezTo>
                  <a:cubicBezTo>
                    <a:pt x="179158" y="1606609"/>
                    <a:pt x="869" y="1356318"/>
                    <a:pt x="0" y="1106027"/>
                  </a:cubicBezTo>
                  <a:cubicBezTo>
                    <a:pt x="869" y="898078"/>
                    <a:pt x="179158" y="690128"/>
                    <a:pt x="180027" y="482179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793327" y="4766016"/>
              <a:ext cx="551108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4400" noProof="0" dirty="0" err="1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Thảo</a:t>
              </a:r>
              <a:r>
                <a:rPr lang="en-GB" sz="4400" noProof="0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noProof="0" dirty="0" err="1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luận</a:t>
              </a:r>
              <a:r>
                <a:rPr lang="en-GB" sz="4400" noProof="0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noProof="0" dirty="0" err="1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GB" sz="4400" noProof="0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noProof="0" dirty="0" err="1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đôi</a:t>
              </a:r>
              <a:endPara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441794" y="2278484"/>
            <a:ext cx="1171575" cy="700087"/>
            <a:chOff x="3862532" y="2719640"/>
            <a:chExt cx="4494370" cy="1291684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62532" y="2719640"/>
              <a:ext cx="4494370" cy="1291684"/>
            </a:xfrm>
            <a:prstGeom prst="rect">
              <a:avLst/>
            </a:prstGeom>
          </p:spPr>
        </p:pic>
        <p:sp>
          <p:nvSpPr>
            <p:cNvPr id="39" name="Rectangle 38"/>
            <p:cNvSpPr/>
            <p:nvPr/>
          </p:nvSpPr>
          <p:spPr>
            <a:xfrm>
              <a:off x="4059320" y="2813469"/>
              <a:ext cx="4165157" cy="11844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805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430350" y="2269759"/>
            <a:ext cx="1472058" cy="700087"/>
            <a:chOff x="4059321" y="2719640"/>
            <a:chExt cx="4297581" cy="1291684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40358" y="2719640"/>
              <a:ext cx="4016544" cy="1291684"/>
            </a:xfrm>
            <a:prstGeom prst="rect">
              <a:avLst/>
            </a:prstGeom>
          </p:spPr>
        </p:pic>
        <p:sp>
          <p:nvSpPr>
            <p:cNvPr id="42" name="Rectangle 41"/>
            <p:cNvSpPr/>
            <p:nvPr/>
          </p:nvSpPr>
          <p:spPr>
            <a:xfrm>
              <a:off x="4059321" y="2813469"/>
              <a:ext cx="4165158" cy="11844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284182" y="2278484"/>
            <a:ext cx="1628775" cy="700087"/>
            <a:chOff x="3862532" y="2719640"/>
            <a:chExt cx="4494370" cy="1291684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62532" y="2719640"/>
              <a:ext cx="4494370" cy="1291684"/>
            </a:xfrm>
            <a:prstGeom prst="rect">
              <a:avLst/>
            </a:prstGeom>
          </p:spPr>
        </p:pic>
        <p:sp>
          <p:nvSpPr>
            <p:cNvPr id="45" name="Rectangle 44"/>
            <p:cNvSpPr/>
            <p:nvPr/>
          </p:nvSpPr>
          <p:spPr>
            <a:xfrm>
              <a:off x="4059321" y="2813469"/>
              <a:ext cx="4165157" cy="11844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8996658" y="2278484"/>
            <a:ext cx="1614488" cy="700087"/>
            <a:chOff x="3862532" y="2719640"/>
            <a:chExt cx="4494370" cy="1291684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62532" y="2719640"/>
              <a:ext cx="4494370" cy="1291684"/>
            </a:xfrm>
            <a:prstGeom prst="rect">
              <a:avLst/>
            </a:prstGeom>
          </p:spPr>
        </p:pic>
        <p:sp>
          <p:nvSpPr>
            <p:cNvPr id="48" name="Rectangle 47"/>
            <p:cNvSpPr/>
            <p:nvPr/>
          </p:nvSpPr>
          <p:spPr>
            <a:xfrm>
              <a:off x="4059320" y="2813469"/>
              <a:ext cx="4165158" cy="11844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cxnSp>
        <p:nvCxnSpPr>
          <p:cNvPr id="17" name="Straight Arrow Connector 16"/>
          <p:cNvCxnSpPr>
            <a:stCxn id="38" idx="3"/>
          </p:cNvCxnSpPr>
          <p:nvPr/>
        </p:nvCxnSpPr>
        <p:spPr>
          <a:xfrm>
            <a:off x="2613369" y="2628528"/>
            <a:ext cx="92868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4902408" y="2644445"/>
            <a:ext cx="138177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7912957" y="2640511"/>
            <a:ext cx="108370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2598107" y="1863363"/>
                <a:ext cx="100059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1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8107" y="1863363"/>
                <a:ext cx="1000595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4872362" y="1872327"/>
                <a:ext cx="152317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GB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200</m:t>
                      </m:r>
                    </m:oMath>
                  </m:oMathPara>
                </a14:m>
                <a:endParaRPr lang="en-GB" sz="1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2362" y="1872327"/>
                <a:ext cx="1523174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8010434" y="1873516"/>
                <a:ext cx="100059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1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0434" y="1873516"/>
                <a:ext cx="1000595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Group 56"/>
          <p:cNvGrpSpPr/>
          <p:nvPr/>
        </p:nvGrpSpPr>
        <p:grpSpPr>
          <a:xfrm>
            <a:off x="3445663" y="2282334"/>
            <a:ext cx="1472058" cy="735979"/>
            <a:chOff x="4059321" y="2719640"/>
            <a:chExt cx="4297581" cy="1357906"/>
          </a:xfrm>
        </p:grpSpPr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40358" y="2719640"/>
              <a:ext cx="4016544" cy="1291684"/>
            </a:xfrm>
            <a:prstGeom prst="rect">
              <a:avLst/>
            </a:prstGeom>
          </p:spPr>
        </p:pic>
        <p:sp>
          <p:nvSpPr>
            <p:cNvPr id="59" name="Rectangle 58"/>
            <p:cNvSpPr/>
            <p:nvPr/>
          </p:nvSpPr>
          <p:spPr>
            <a:xfrm>
              <a:off x="4059321" y="2813469"/>
              <a:ext cx="4165158" cy="12640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1 610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6254136" y="2284278"/>
            <a:ext cx="1628775" cy="735979"/>
            <a:chOff x="3862532" y="2719640"/>
            <a:chExt cx="4494370" cy="1357906"/>
          </a:xfrm>
        </p:grpSpPr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62532" y="2719640"/>
              <a:ext cx="4494370" cy="1291684"/>
            </a:xfrm>
            <a:prstGeom prst="rect">
              <a:avLst/>
            </a:prstGeom>
          </p:spPr>
        </p:pic>
        <p:sp>
          <p:nvSpPr>
            <p:cNvPr id="62" name="Rectangle 61"/>
            <p:cNvSpPr/>
            <p:nvPr/>
          </p:nvSpPr>
          <p:spPr>
            <a:xfrm>
              <a:off x="4059321" y="2813469"/>
              <a:ext cx="4165157" cy="12640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1 410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8996281" y="2328233"/>
            <a:ext cx="1614488" cy="735979"/>
            <a:chOff x="3862532" y="2719640"/>
            <a:chExt cx="4494370" cy="1357906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62532" y="2719640"/>
              <a:ext cx="4494370" cy="1291684"/>
            </a:xfrm>
            <a:prstGeom prst="rect">
              <a:avLst/>
            </a:prstGeom>
          </p:spPr>
        </p:pic>
        <p:sp>
          <p:nvSpPr>
            <p:cNvPr id="65" name="Rectangle 64"/>
            <p:cNvSpPr/>
            <p:nvPr/>
          </p:nvSpPr>
          <p:spPr>
            <a:xfrm>
              <a:off x="4059320" y="2813469"/>
              <a:ext cx="4165158" cy="12640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4 230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705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2" grpId="0"/>
      <p:bldP spid="53" grpId="0"/>
      <p:bldP spid="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364775" y="641444"/>
            <a:ext cx="696036" cy="696036"/>
            <a:chOff x="1992573" y="641445"/>
            <a:chExt cx="696036" cy="696036"/>
          </a:xfrm>
        </p:grpSpPr>
        <p:sp>
          <p:nvSpPr>
            <p:cNvPr id="3" name="Oval 2"/>
            <p:cNvSpPr/>
            <p:nvPr/>
          </p:nvSpPr>
          <p:spPr>
            <a:xfrm>
              <a:off x="1992573" y="641445"/>
              <a:ext cx="696036" cy="69603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043752" y="692624"/>
              <a:ext cx="593678" cy="593678"/>
            </a:xfrm>
            <a:prstGeom prst="ellipse">
              <a:avLst/>
            </a:prstGeom>
            <a:solidFill>
              <a:srgbClr val="CC76A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600" b="1" dirty="0" smtClean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</a:t>
              </a:r>
              <a:endPara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2221657" y="692624"/>
            <a:ext cx="8293943" cy="16362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GB" sz="3200" b="1" dirty="0" err="1" smtClean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lang="en-GB" sz="3200" b="1" dirty="0" smtClean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 smtClean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Sáu</a:t>
            </a:r>
            <a:r>
              <a:rPr lang="en-GB" sz="3200" b="1" dirty="0" smtClean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 smtClean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GB" sz="3200" b="1" dirty="0" smtClean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GB" sz="3200" b="1" dirty="0" err="1" smtClean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tàu</a:t>
            </a:r>
            <a:r>
              <a:rPr lang="en-GB" sz="3200" b="1" dirty="0" smtClean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 smtClean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GB" sz="3200" b="1" dirty="0" smtClean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 smtClean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</a:t>
            </a:r>
            <a:r>
              <a:rPr lang="en-GB" sz="3200" b="1" dirty="0" smtClean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sz="3200" b="1" dirty="0" err="1" smtClean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lang="en-GB" sz="3200" b="1" dirty="0" smtClean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 smtClean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GB" sz="3200" b="1" dirty="0" smtClean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3 050 ℓ</a:t>
            </a:r>
          </a:p>
          <a:p>
            <a:pPr lvl="0" algn="just"/>
            <a:r>
              <a:rPr lang="en-GB" sz="3200" b="1" dirty="0" smtClean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 smtClean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dầu</a:t>
            </a:r>
            <a:r>
              <a:rPr lang="en-GB" sz="3200" b="1" dirty="0" smtClean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 smtClean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GB" sz="3200" b="1" dirty="0" smtClean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 smtClean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GB" sz="3200" b="1" dirty="0" smtClean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 smtClean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tàu</a:t>
            </a:r>
            <a:r>
              <a:rPr lang="en-GB" sz="3200" b="1" dirty="0" smtClean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GB" sz="3200" b="1" dirty="0" err="1" smtClean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GB" sz="3200" b="1" dirty="0" smtClean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 smtClean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lang="en-GB" sz="3200" b="1" dirty="0" smtClean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 smtClean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Sáu</a:t>
            </a:r>
            <a:r>
              <a:rPr lang="en-GB" sz="3200" b="1" dirty="0" smtClean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 smtClean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GB" sz="3200" b="1" dirty="0" smtClean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 smtClean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GB" sz="3200" b="1" dirty="0" smtClean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 smtClean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GB" sz="3200" b="1" dirty="0" smtClean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 smtClean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bao</a:t>
            </a:r>
            <a:r>
              <a:rPr lang="en-GB" sz="3200" b="1" dirty="0" smtClean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 smtClean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GB" sz="3200" b="1" dirty="0" smtClean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 smtClean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lít</a:t>
            </a:r>
            <a:r>
              <a:rPr lang="en-GB" sz="3200" b="1" dirty="0" smtClean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 smtClean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dầu</a:t>
            </a:r>
            <a:r>
              <a:rPr lang="en-GB" sz="3200" b="1" dirty="0" smtClean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 smtClean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GB" sz="3200" b="1" dirty="0" smtClean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GB" sz="3200" b="1" dirty="0" err="1" smtClean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tàu</a:t>
            </a:r>
            <a:r>
              <a:rPr lang="en-GB" sz="3200" b="1" dirty="0" smtClean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 smtClean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GB" sz="3200" b="1" dirty="0" smtClean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 smtClean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</a:t>
            </a:r>
            <a:r>
              <a:rPr lang="en-GB" sz="3200" b="1" dirty="0" smtClean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 smtClean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GB" sz="3200" b="1" dirty="0" smtClean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387" y="2486025"/>
            <a:ext cx="6667500" cy="3486150"/>
          </a:xfrm>
          <a:prstGeom prst="rect">
            <a:avLst/>
          </a:prstGeom>
        </p:spPr>
      </p:pic>
      <p:grpSp>
        <p:nvGrpSpPr>
          <p:cNvPr id="51" name="Group 50"/>
          <p:cNvGrpSpPr/>
          <p:nvPr/>
        </p:nvGrpSpPr>
        <p:grpSpPr>
          <a:xfrm>
            <a:off x="8115300" y="3021488"/>
            <a:ext cx="2793370" cy="2200591"/>
            <a:chOff x="4722126" y="4135096"/>
            <a:chExt cx="5582290" cy="2200591"/>
          </a:xfrm>
        </p:grpSpPr>
        <p:sp>
          <p:nvSpPr>
            <p:cNvPr id="54" name="Rounded Rectangle 17"/>
            <p:cNvSpPr/>
            <p:nvPr/>
          </p:nvSpPr>
          <p:spPr>
            <a:xfrm>
              <a:off x="4722126" y="4135096"/>
              <a:ext cx="5582290" cy="2200591"/>
            </a:xfrm>
            <a:custGeom>
              <a:avLst/>
              <a:gdLst>
                <a:gd name="connsiteX0" fmla="*/ 0 w 5401907"/>
                <a:gd name="connsiteY0" fmla="*/ 343691 h 2062103"/>
                <a:gd name="connsiteX1" fmla="*/ 343691 w 5401907"/>
                <a:gd name="connsiteY1" fmla="*/ 0 h 2062103"/>
                <a:gd name="connsiteX2" fmla="*/ 5058216 w 5401907"/>
                <a:gd name="connsiteY2" fmla="*/ 0 h 2062103"/>
                <a:gd name="connsiteX3" fmla="*/ 5401907 w 5401907"/>
                <a:gd name="connsiteY3" fmla="*/ 343691 h 2062103"/>
                <a:gd name="connsiteX4" fmla="*/ 5401907 w 5401907"/>
                <a:gd name="connsiteY4" fmla="*/ 1718412 h 2062103"/>
                <a:gd name="connsiteX5" fmla="*/ 5058216 w 5401907"/>
                <a:gd name="connsiteY5" fmla="*/ 2062103 h 2062103"/>
                <a:gd name="connsiteX6" fmla="*/ 343691 w 5401907"/>
                <a:gd name="connsiteY6" fmla="*/ 2062103 h 2062103"/>
                <a:gd name="connsiteX7" fmla="*/ 0 w 5401907"/>
                <a:gd name="connsiteY7" fmla="*/ 1718412 h 2062103"/>
                <a:gd name="connsiteX8" fmla="*/ 0 w 5401907"/>
                <a:gd name="connsiteY8" fmla="*/ 343691 h 2062103"/>
                <a:gd name="connsiteX0" fmla="*/ 180027 w 5581934"/>
                <a:gd name="connsiteY0" fmla="*/ 343691 h 2062103"/>
                <a:gd name="connsiteX1" fmla="*/ 523718 w 5581934"/>
                <a:gd name="connsiteY1" fmla="*/ 0 h 2062103"/>
                <a:gd name="connsiteX2" fmla="*/ 5238243 w 5581934"/>
                <a:gd name="connsiteY2" fmla="*/ 0 h 2062103"/>
                <a:gd name="connsiteX3" fmla="*/ 5581934 w 5581934"/>
                <a:gd name="connsiteY3" fmla="*/ 343691 h 2062103"/>
                <a:gd name="connsiteX4" fmla="*/ 5581934 w 5581934"/>
                <a:gd name="connsiteY4" fmla="*/ 1718412 h 2062103"/>
                <a:gd name="connsiteX5" fmla="*/ 5238243 w 5581934"/>
                <a:gd name="connsiteY5" fmla="*/ 2062103 h 2062103"/>
                <a:gd name="connsiteX6" fmla="*/ 523718 w 5581934"/>
                <a:gd name="connsiteY6" fmla="*/ 2062103 h 2062103"/>
                <a:gd name="connsiteX7" fmla="*/ 180027 w 5581934"/>
                <a:gd name="connsiteY7" fmla="*/ 1718412 h 2062103"/>
                <a:gd name="connsiteX8" fmla="*/ 0 w 5581934"/>
                <a:gd name="connsiteY8" fmla="*/ 967539 h 2062103"/>
                <a:gd name="connsiteX9" fmla="*/ 180027 w 5581934"/>
                <a:gd name="connsiteY9" fmla="*/ 343691 h 2062103"/>
                <a:gd name="connsiteX0" fmla="*/ 180027 w 5581934"/>
                <a:gd name="connsiteY0" fmla="*/ 481621 h 2200033"/>
                <a:gd name="connsiteX1" fmla="*/ 523718 w 5581934"/>
                <a:gd name="connsiteY1" fmla="*/ 137930 h 2200033"/>
                <a:gd name="connsiteX2" fmla="*/ 2702257 w 5581934"/>
                <a:gd name="connsiteY2" fmla="*/ 0 h 2200033"/>
                <a:gd name="connsiteX3" fmla="*/ 5238243 w 5581934"/>
                <a:gd name="connsiteY3" fmla="*/ 137930 h 2200033"/>
                <a:gd name="connsiteX4" fmla="*/ 5581934 w 5581934"/>
                <a:gd name="connsiteY4" fmla="*/ 481621 h 2200033"/>
                <a:gd name="connsiteX5" fmla="*/ 5581934 w 5581934"/>
                <a:gd name="connsiteY5" fmla="*/ 1856342 h 2200033"/>
                <a:gd name="connsiteX6" fmla="*/ 5238243 w 5581934"/>
                <a:gd name="connsiteY6" fmla="*/ 2200033 h 2200033"/>
                <a:gd name="connsiteX7" fmla="*/ 523718 w 5581934"/>
                <a:gd name="connsiteY7" fmla="*/ 2200033 h 2200033"/>
                <a:gd name="connsiteX8" fmla="*/ 180027 w 5581934"/>
                <a:gd name="connsiteY8" fmla="*/ 1856342 h 2200033"/>
                <a:gd name="connsiteX9" fmla="*/ 0 w 5581934"/>
                <a:gd name="connsiteY9" fmla="*/ 1105469 h 2200033"/>
                <a:gd name="connsiteX10" fmla="*/ 180027 w 5581934"/>
                <a:gd name="connsiteY10" fmla="*/ 481621 h 2200033"/>
                <a:gd name="connsiteX0" fmla="*/ 180027 w 5582290"/>
                <a:gd name="connsiteY0" fmla="*/ 481621 h 2200033"/>
                <a:gd name="connsiteX1" fmla="*/ 523718 w 5582290"/>
                <a:gd name="connsiteY1" fmla="*/ 137930 h 2200033"/>
                <a:gd name="connsiteX2" fmla="*/ 2702257 w 5582290"/>
                <a:gd name="connsiteY2" fmla="*/ 0 h 2200033"/>
                <a:gd name="connsiteX3" fmla="*/ 5238243 w 5582290"/>
                <a:gd name="connsiteY3" fmla="*/ 137930 h 2200033"/>
                <a:gd name="connsiteX4" fmla="*/ 5581934 w 5582290"/>
                <a:gd name="connsiteY4" fmla="*/ 481621 h 2200033"/>
                <a:gd name="connsiteX5" fmla="*/ 5431809 w 5582290"/>
                <a:gd name="connsiteY5" fmla="*/ 928048 h 2200033"/>
                <a:gd name="connsiteX6" fmla="*/ 5581934 w 5582290"/>
                <a:gd name="connsiteY6" fmla="*/ 1856342 h 2200033"/>
                <a:gd name="connsiteX7" fmla="*/ 5238243 w 5582290"/>
                <a:gd name="connsiteY7" fmla="*/ 2200033 h 2200033"/>
                <a:gd name="connsiteX8" fmla="*/ 523718 w 5582290"/>
                <a:gd name="connsiteY8" fmla="*/ 2200033 h 2200033"/>
                <a:gd name="connsiteX9" fmla="*/ 180027 w 5582290"/>
                <a:gd name="connsiteY9" fmla="*/ 1856342 h 2200033"/>
                <a:gd name="connsiteX10" fmla="*/ 0 w 5582290"/>
                <a:gd name="connsiteY10" fmla="*/ 1105469 h 2200033"/>
                <a:gd name="connsiteX11" fmla="*/ 180027 w 5582290"/>
                <a:gd name="connsiteY11" fmla="*/ 481621 h 2200033"/>
                <a:gd name="connsiteX0" fmla="*/ 180027 w 5582290"/>
                <a:gd name="connsiteY0" fmla="*/ 481621 h 2200033"/>
                <a:gd name="connsiteX1" fmla="*/ 523718 w 5582290"/>
                <a:gd name="connsiteY1" fmla="*/ 137930 h 2200033"/>
                <a:gd name="connsiteX2" fmla="*/ 2702257 w 5582290"/>
                <a:gd name="connsiteY2" fmla="*/ 0 h 2200033"/>
                <a:gd name="connsiteX3" fmla="*/ 5238243 w 5582290"/>
                <a:gd name="connsiteY3" fmla="*/ 137930 h 2200033"/>
                <a:gd name="connsiteX4" fmla="*/ 5581934 w 5582290"/>
                <a:gd name="connsiteY4" fmla="*/ 481621 h 2200033"/>
                <a:gd name="connsiteX5" fmla="*/ 5431809 w 5582290"/>
                <a:gd name="connsiteY5" fmla="*/ 928048 h 2200033"/>
                <a:gd name="connsiteX6" fmla="*/ 5581934 w 5582290"/>
                <a:gd name="connsiteY6" fmla="*/ 1856342 h 2200033"/>
                <a:gd name="connsiteX7" fmla="*/ 5238243 w 5582290"/>
                <a:gd name="connsiteY7" fmla="*/ 2200033 h 2200033"/>
                <a:gd name="connsiteX8" fmla="*/ 4435522 w 5582290"/>
                <a:gd name="connsiteY8" fmla="*/ 2047164 h 2200033"/>
                <a:gd name="connsiteX9" fmla="*/ 523718 w 5582290"/>
                <a:gd name="connsiteY9" fmla="*/ 2200033 h 2200033"/>
                <a:gd name="connsiteX10" fmla="*/ 180027 w 5582290"/>
                <a:gd name="connsiteY10" fmla="*/ 1856342 h 2200033"/>
                <a:gd name="connsiteX11" fmla="*/ 0 w 5582290"/>
                <a:gd name="connsiteY11" fmla="*/ 1105469 h 2200033"/>
                <a:gd name="connsiteX12" fmla="*/ 180027 w 5582290"/>
                <a:gd name="connsiteY12" fmla="*/ 481621 h 2200033"/>
                <a:gd name="connsiteX0" fmla="*/ 180027 w 5582290"/>
                <a:gd name="connsiteY0" fmla="*/ 481621 h 2200033"/>
                <a:gd name="connsiteX1" fmla="*/ 523718 w 5582290"/>
                <a:gd name="connsiteY1" fmla="*/ 137930 h 2200033"/>
                <a:gd name="connsiteX2" fmla="*/ 2702257 w 5582290"/>
                <a:gd name="connsiteY2" fmla="*/ 0 h 2200033"/>
                <a:gd name="connsiteX3" fmla="*/ 5238243 w 5582290"/>
                <a:gd name="connsiteY3" fmla="*/ 137930 h 2200033"/>
                <a:gd name="connsiteX4" fmla="*/ 5581934 w 5582290"/>
                <a:gd name="connsiteY4" fmla="*/ 481621 h 2200033"/>
                <a:gd name="connsiteX5" fmla="*/ 5431809 w 5582290"/>
                <a:gd name="connsiteY5" fmla="*/ 928048 h 2200033"/>
                <a:gd name="connsiteX6" fmla="*/ 5581934 w 5582290"/>
                <a:gd name="connsiteY6" fmla="*/ 1856342 h 2200033"/>
                <a:gd name="connsiteX7" fmla="*/ 5238243 w 5582290"/>
                <a:gd name="connsiteY7" fmla="*/ 2200033 h 2200033"/>
                <a:gd name="connsiteX8" fmla="*/ 4435522 w 5582290"/>
                <a:gd name="connsiteY8" fmla="*/ 2047164 h 2200033"/>
                <a:gd name="connsiteX9" fmla="*/ 1815152 w 5582290"/>
                <a:gd name="connsiteY9" fmla="*/ 2033517 h 2200033"/>
                <a:gd name="connsiteX10" fmla="*/ 523718 w 5582290"/>
                <a:gd name="connsiteY10" fmla="*/ 2200033 h 2200033"/>
                <a:gd name="connsiteX11" fmla="*/ 180027 w 5582290"/>
                <a:gd name="connsiteY11" fmla="*/ 1856342 h 2200033"/>
                <a:gd name="connsiteX12" fmla="*/ 0 w 5582290"/>
                <a:gd name="connsiteY12" fmla="*/ 1105469 h 2200033"/>
                <a:gd name="connsiteX13" fmla="*/ 180027 w 5582290"/>
                <a:gd name="connsiteY13" fmla="*/ 481621 h 2200033"/>
                <a:gd name="connsiteX0" fmla="*/ 180027 w 5582290"/>
                <a:gd name="connsiteY0" fmla="*/ 481621 h 2200033"/>
                <a:gd name="connsiteX1" fmla="*/ 523718 w 5582290"/>
                <a:gd name="connsiteY1" fmla="*/ 137930 h 2200033"/>
                <a:gd name="connsiteX2" fmla="*/ 2702257 w 5582290"/>
                <a:gd name="connsiteY2" fmla="*/ 0 h 2200033"/>
                <a:gd name="connsiteX3" fmla="*/ 5238243 w 5582290"/>
                <a:gd name="connsiteY3" fmla="*/ 137930 h 2200033"/>
                <a:gd name="connsiteX4" fmla="*/ 5581934 w 5582290"/>
                <a:gd name="connsiteY4" fmla="*/ 481621 h 2200033"/>
                <a:gd name="connsiteX5" fmla="*/ 5431809 w 5582290"/>
                <a:gd name="connsiteY5" fmla="*/ 928048 h 2200033"/>
                <a:gd name="connsiteX6" fmla="*/ 5581934 w 5582290"/>
                <a:gd name="connsiteY6" fmla="*/ 1856342 h 2200033"/>
                <a:gd name="connsiteX7" fmla="*/ 5238243 w 5582290"/>
                <a:gd name="connsiteY7" fmla="*/ 2200033 h 2200033"/>
                <a:gd name="connsiteX8" fmla="*/ 4435522 w 5582290"/>
                <a:gd name="connsiteY8" fmla="*/ 2047164 h 2200033"/>
                <a:gd name="connsiteX9" fmla="*/ 3138985 w 5582290"/>
                <a:gd name="connsiteY9" fmla="*/ 2169994 h 2200033"/>
                <a:gd name="connsiteX10" fmla="*/ 1815152 w 5582290"/>
                <a:gd name="connsiteY10" fmla="*/ 2033517 h 2200033"/>
                <a:gd name="connsiteX11" fmla="*/ 523718 w 5582290"/>
                <a:gd name="connsiteY11" fmla="*/ 2200033 h 2200033"/>
                <a:gd name="connsiteX12" fmla="*/ 180027 w 5582290"/>
                <a:gd name="connsiteY12" fmla="*/ 1856342 h 2200033"/>
                <a:gd name="connsiteX13" fmla="*/ 0 w 5582290"/>
                <a:gd name="connsiteY13" fmla="*/ 1105469 h 2200033"/>
                <a:gd name="connsiteX14" fmla="*/ 180027 w 5582290"/>
                <a:gd name="connsiteY14" fmla="*/ 481621 h 2200033"/>
                <a:gd name="connsiteX0" fmla="*/ 180027 w 5582290"/>
                <a:gd name="connsiteY0" fmla="*/ 481621 h 2200033"/>
                <a:gd name="connsiteX1" fmla="*/ 523718 w 5582290"/>
                <a:gd name="connsiteY1" fmla="*/ 137930 h 2200033"/>
                <a:gd name="connsiteX2" fmla="*/ 2702257 w 5582290"/>
                <a:gd name="connsiteY2" fmla="*/ 0 h 2200033"/>
                <a:gd name="connsiteX3" fmla="*/ 3903260 w 5582290"/>
                <a:gd name="connsiteY3" fmla="*/ 150126 h 2200033"/>
                <a:gd name="connsiteX4" fmla="*/ 5238243 w 5582290"/>
                <a:gd name="connsiteY4" fmla="*/ 137930 h 2200033"/>
                <a:gd name="connsiteX5" fmla="*/ 5581934 w 5582290"/>
                <a:gd name="connsiteY5" fmla="*/ 481621 h 2200033"/>
                <a:gd name="connsiteX6" fmla="*/ 5431809 w 5582290"/>
                <a:gd name="connsiteY6" fmla="*/ 928048 h 2200033"/>
                <a:gd name="connsiteX7" fmla="*/ 5581934 w 5582290"/>
                <a:gd name="connsiteY7" fmla="*/ 1856342 h 2200033"/>
                <a:gd name="connsiteX8" fmla="*/ 5238243 w 5582290"/>
                <a:gd name="connsiteY8" fmla="*/ 2200033 h 2200033"/>
                <a:gd name="connsiteX9" fmla="*/ 4435522 w 5582290"/>
                <a:gd name="connsiteY9" fmla="*/ 2047164 h 2200033"/>
                <a:gd name="connsiteX10" fmla="*/ 3138985 w 5582290"/>
                <a:gd name="connsiteY10" fmla="*/ 2169994 h 2200033"/>
                <a:gd name="connsiteX11" fmla="*/ 1815152 w 5582290"/>
                <a:gd name="connsiteY11" fmla="*/ 2033517 h 2200033"/>
                <a:gd name="connsiteX12" fmla="*/ 523718 w 5582290"/>
                <a:gd name="connsiteY12" fmla="*/ 2200033 h 2200033"/>
                <a:gd name="connsiteX13" fmla="*/ 180027 w 5582290"/>
                <a:gd name="connsiteY13" fmla="*/ 1856342 h 2200033"/>
                <a:gd name="connsiteX14" fmla="*/ 0 w 5582290"/>
                <a:gd name="connsiteY14" fmla="*/ 1105469 h 2200033"/>
                <a:gd name="connsiteX15" fmla="*/ 180027 w 5582290"/>
                <a:gd name="connsiteY15" fmla="*/ 481621 h 2200033"/>
                <a:gd name="connsiteX0" fmla="*/ 180027 w 5582290"/>
                <a:gd name="connsiteY0" fmla="*/ 482179 h 2200591"/>
                <a:gd name="connsiteX1" fmla="*/ 523718 w 5582290"/>
                <a:gd name="connsiteY1" fmla="*/ 138488 h 2200591"/>
                <a:gd name="connsiteX2" fmla="*/ 1719618 w 5582290"/>
                <a:gd name="connsiteY2" fmla="*/ 177979 h 2200591"/>
                <a:gd name="connsiteX3" fmla="*/ 2702257 w 5582290"/>
                <a:gd name="connsiteY3" fmla="*/ 558 h 2200591"/>
                <a:gd name="connsiteX4" fmla="*/ 3903260 w 5582290"/>
                <a:gd name="connsiteY4" fmla="*/ 150684 h 2200591"/>
                <a:gd name="connsiteX5" fmla="*/ 5238243 w 5582290"/>
                <a:gd name="connsiteY5" fmla="*/ 138488 h 2200591"/>
                <a:gd name="connsiteX6" fmla="*/ 5581934 w 5582290"/>
                <a:gd name="connsiteY6" fmla="*/ 482179 h 2200591"/>
                <a:gd name="connsiteX7" fmla="*/ 5431809 w 5582290"/>
                <a:gd name="connsiteY7" fmla="*/ 928606 h 2200591"/>
                <a:gd name="connsiteX8" fmla="*/ 5581934 w 5582290"/>
                <a:gd name="connsiteY8" fmla="*/ 1856900 h 2200591"/>
                <a:gd name="connsiteX9" fmla="*/ 5238243 w 5582290"/>
                <a:gd name="connsiteY9" fmla="*/ 2200591 h 2200591"/>
                <a:gd name="connsiteX10" fmla="*/ 4435522 w 5582290"/>
                <a:gd name="connsiteY10" fmla="*/ 2047722 h 2200591"/>
                <a:gd name="connsiteX11" fmla="*/ 3138985 w 5582290"/>
                <a:gd name="connsiteY11" fmla="*/ 2170552 h 2200591"/>
                <a:gd name="connsiteX12" fmla="*/ 1815152 w 5582290"/>
                <a:gd name="connsiteY12" fmla="*/ 2034075 h 2200591"/>
                <a:gd name="connsiteX13" fmla="*/ 523718 w 5582290"/>
                <a:gd name="connsiteY13" fmla="*/ 2200591 h 2200591"/>
                <a:gd name="connsiteX14" fmla="*/ 180027 w 5582290"/>
                <a:gd name="connsiteY14" fmla="*/ 1856900 h 2200591"/>
                <a:gd name="connsiteX15" fmla="*/ 0 w 5582290"/>
                <a:gd name="connsiteY15" fmla="*/ 1106027 h 2200591"/>
                <a:gd name="connsiteX16" fmla="*/ 180027 w 5582290"/>
                <a:gd name="connsiteY16" fmla="*/ 482179 h 2200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582290" h="2200591">
                  <a:moveTo>
                    <a:pt x="180027" y="482179"/>
                  </a:moveTo>
                  <a:cubicBezTo>
                    <a:pt x="180027" y="292364"/>
                    <a:pt x="333903" y="138488"/>
                    <a:pt x="523718" y="138488"/>
                  </a:cubicBezTo>
                  <a:cubicBezTo>
                    <a:pt x="771218" y="71866"/>
                    <a:pt x="1356528" y="200967"/>
                    <a:pt x="1719618" y="177979"/>
                  </a:cubicBezTo>
                  <a:cubicBezTo>
                    <a:pt x="2082708" y="154991"/>
                    <a:pt x="2329218" y="-10815"/>
                    <a:pt x="2702257" y="558"/>
                  </a:cubicBezTo>
                  <a:cubicBezTo>
                    <a:pt x="3102591" y="27854"/>
                    <a:pt x="3502926" y="123388"/>
                    <a:pt x="3903260" y="150684"/>
                  </a:cubicBezTo>
                  <a:lnTo>
                    <a:pt x="5238243" y="138488"/>
                  </a:lnTo>
                  <a:cubicBezTo>
                    <a:pt x="5428058" y="138488"/>
                    <a:pt x="5581934" y="292364"/>
                    <a:pt x="5581934" y="482179"/>
                  </a:cubicBezTo>
                  <a:cubicBezTo>
                    <a:pt x="5591033" y="640087"/>
                    <a:pt x="5422710" y="770698"/>
                    <a:pt x="5431809" y="928606"/>
                  </a:cubicBezTo>
                  <a:lnTo>
                    <a:pt x="5581934" y="1856900"/>
                  </a:lnTo>
                  <a:cubicBezTo>
                    <a:pt x="5581934" y="2046715"/>
                    <a:pt x="5428058" y="2200591"/>
                    <a:pt x="5238243" y="2200591"/>
                  </a:cubicBezTo>
                  <a:cubicBezTo>
                    <a:pt x="4975219" y="2199677"/>
                    <a:pt x="4698546" y="2048636"/>
                    <a:pt x="4435522" y="2047722"/>
                  </a:cubicBezTo>
                  <a:cubicBezTo>
                    <a:pt x="4076547" y="2019969"/>
                    <a:pt x="3575713" y="2172826"/>
                    <a:pt x="3138985" y="2170552"/>
                  </a:cubicBezTo>
                  <a:cubicBezTo>
                    <a:pt x="2702257" y="2168278"/>
                    <a:pt x="2241931" y="2006322"/>
                    <a:pt x="1815152" y="2034075"/>
                  </a:cubicBezTo>
                  <a:lnTo>
                    <a:pt x="523718" y="2200591"/>
                  </a:lnTo>
                  <a:cubicBezTo>
                    <a:pt x="333903" y="2200591"/>
                    <a:pt x="180027" y="2046715"/>
                    <a:pt x="180027" y="1856900"/>
                  </a:cubicBezTo>
                  <a:cubicBezTo>
                    <a:pt x="179158" y="1606609"/>
                    <a:pt x="869" y="1356318"/>
                    <a:pt x="0" y="1106027"/>
                  </a:cubicBezTo>
                  <a:cubicBezTo>
                    <a:pt x="869" y="898078"/>
                    <a:pt x="179158" y="690128"/>
                    <a:pt x="180027" y="482179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757726" y="4573267"/>
              <a:ext cx="551108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4400" noProof="0" dirty="0" err="1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Thảo</a:t>
              </a:r>
              <a:r>
                <a:rPr lang="en-GB" sz="4400" noProof="0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noProof="0" dirty="0" err="1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luận</a:t>
              </a:r>
              <a:r>
                <a:rPr lang="en-GB" sz="4400" noProof="0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noProof="0" dirty="0" err="1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GB" sz="4400" noProof="0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noProof="0" dirty="0" err="1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bốn</a:t>
              </a:r>
              <a:endPara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737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364775" y="641444"/>
            <a:ext cx="696036" cy="696036"/>
            <a:chOff x="1992573" y="641445"/>
            <a:chExt cx="696036" cy="696036"/>
          </a:xfrm>
        </p:grpSpPr>
        <p:sp>
          <p:nvSpPr>
            <p:cNvPr id="3" name="Oval 2"/>
            <p:cNvSpPr/>
            <p:nvPr/>
          </p:nvSpPr>
          <p:spPr>
            <a:xfrm>
              <a:off x="1992573" y="641445"/>
              <a:ext cx="696036" cy="69603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043752" y="692624"/>
              <a:ext cx="593678" cy="593678"/>
            </a:xfrm>
            <a:prstGeom prst="ellipse">
              <a:avLst/>
            </a:prstGeom>
            <a:solidFill>
              <a:srgbClr val="CC76A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600" b="1" dirty="0" smtClean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</a:t>
              </a:r>
              <a:endPara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2221657" y="692623"/>
            <a:ext cx="8293943" cy="17362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GB" sz="3200" b="1" dirty="0" err="1" smtClean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lang="en-GB" sz="3200" b="1" dirty="0" smtClean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 smtClean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Sáu</a:t>
            </a:r>
            <a:r>
              <a:rPr lang="en-GB" sz="3200" b="1" dirty="0" smtClean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 smtClean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GB" sz="3200" b="1" dirty="0" smtClean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GB" sz="3200" b="1" dirty="0" err="1" smtClean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tàu</a:t>
            </a:r>
            <a:r>
              <a:rPr lang="en-GB" sz="3200" b="1" dirty="0" smtClean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 smtClean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GB" sz="3200" b="1" dirty="0" smtClean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 smtClean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</a:t>
            </a:r>
            <a:r>
              <a:rPr lang="en-GB" sz="3200" b="1" dirty="0" smtClean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sz="3200" b="1" dirty="0" err="1" smtClean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lang="en-GB" sz="3200" b="1" dirty="0" smtClean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 smtClean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GB" sz="3200" b="1" dirty="0" smtClean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3 050 ℓ</a:t>
            </a:r>
          </a:p>
          <a:p>
            <a:pPr lvl="0" algn="just"/>
            <a:r>
              <a:rPr lang="en-GB" sz="3200" b="1" dirty="0" smtClean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 smtClean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dầu</a:t>
            </a:r>
            <a:r>
              <a:rPr lang="en-GB" sz="3200" b="1" dirty="0" smtClean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 smtClean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GB" sz="3200" b="1" dirty="0" smtClean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 smtClean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GB" sz="3200" b="1" dirty="0" smtClean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 smtClean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tàu</a:t>
            </a:r>
            <a:r>
              <a:rPr lang="en-GB" sz="3200" b="1" dirty="0" smtClean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GB" sz="3200" b="1" dirty="0" err="1" smtClean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GB" sz="3200" b="1" dirty="0" smtClean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 smtClean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lang="en-GB" sz="3200" b="1" dirty="0" smtClean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 smtClean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Sáu</a:t>
            </a:r>
            <a:r>
              <a:rPr lang="en-GB" sz="3200" b="1" dirty="0" smtClean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 smtClean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GB" sz="3200" b="1" dirty="0" smtClean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 smtClean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GB" sz="3200" b="1" dirty="0" smtClean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 smtClean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GB" sz="3200" b="1" dirty="0" smtClean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 smtClean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bao</a:t>
            </a:r>
            <a:r>
              <a:rPr lang="en-GB" sz="3200" b="1" dirty="0" smtClean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 smtClean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GB" sz="3200" b="1" dirty="0" smtClean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 smtClean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lít</a:t>
            </a:r>
            <a:r>
              <a:rPr lang="en-GB" sz="3200" b="1" dirty="0" smtClean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 smtClean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dầu</a:t>
            </a:r>
            <a:r>
              <a:rPr lang="en-GB" sz="3200" b="1" dirty="0" smtClean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 smtClean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GB" sz="3200" b="1" dirty="0" smtClean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GB" sz="3200" b="1" dirty="0" err="1" smtClean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tàu</a:t>
            </a:r>
            <a:r>
              <a:rPr lang="en-GB" sz="3200" b="1" dirty="0" smtClean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 smtClean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GB" sz="3200" b="1" dirty="0" smtClean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 smtClean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</a:t>
            </a:r>
            <a:r>
              <a:rPr lang="en-GB" sz="3200" b="1" dirty="0" smtClean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 smtClean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GB" sz="3200" b="1" dirty="0" smtClean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2717714" y="2428874"/>
            <a:ext cx="6724020" cy="3956143"/>
            <a:chOff x="4710265" y="4071440"/>
            <a:chExt cx="5582290" cy="2200591"/>
          </a:xfrm>
        </p:grpSpPr>
        <p:sp>
          <p:nvSpPr>
            <p:cNvPr id="54" name="Rounded Rectangle 17"/>
            <p:cNvSpPr/>
            <p:nvPr/>
          </p:nvSpPr>
          <p:spPr>
            <a:xfrm>
              <a:off x="4710265" y="4071440"/>
              <a:ext cx="5582290" cy="2200591"/>
            </a:xfrm>
            <a:custGeom>
              <a:avLst/>
              <a:gdLst>
                <a:gd name="connsiteX0" fmla="*/ 0 w 5401907"/>
                <a:gd name="connsiteY0" fmla="*/ 343691 h 2062103"/>
                <a:gd name="connsiteX1" fmla="*/ 343691 w 5401907"/>
                <a:gd name="connsiteY1" fmla="*/ 0 h 2062103"/>
                <a:gd name="connsiteX2" fmla="*/ 5058216 w 5401907"/>
                <a:gd name="connsiteY2" fmla="*/ 0 h 2062103"/>
                <a:gd name="connsiteX3" fmla="*/ 5401907 w 5401907"/>
                <a:gd name="connsiteY3" fmla="*/ 343691 h 2062103"/>
                <a:gd name="connsiteX4" fmla="*/ 5401907 w 5401907"/>
                <a:gd name="connsiteY4" fmla="*/ 1718412 h 2062103"/>
                <a:gd name="connsiteX5" fmla="*/ 5058216 w 5401907"/>
                <a:gd name="connsiteY5" fmla="*/ 2062103 h 2062103"/>
                <a:gd name="connsiteX6" fmla="*/ 343691 w 5401907"/>
                <a:gd name="connsiteY6" fmla="*/ 2062103 h 2062103"/>
                <a:gd name="connsiteX7" fmla="*/ 0 w 5401907"/>
                <a:gd name="connsiteY7" fmla="*/ 1718412 h 2062103"/>
                <a:gd name="connsiteX8" fmla="*/ 0 w 5401907"/>
                <a:gd name="connsiteY8" fmla="*/ 343691 h 2062103"/>
                <a:gd name="connsiteX0" fmla="*/ 180027 w 5581934"/>
                <a:gd name="connsiteY0" fmla="*/ 343691 h 2062103"/>
                <a:gd name="connsiteX1" fmla="*/ 523718 w 5581934"/>
                <a:gd name="connsiteY1" fmla="*/ 0 h 2062103"/>
                <a:gd name="connsiteX2" fmla="*/ 5238243 w 5581934"/>
                <a:gd name="connsiteY2" fmla="*/ 0 h 2062103"/>
                <a:gd name="connsiteX3" fmla="*/ 5581934 w 5581934"/>
                <a:gd name="connsiteY3" fmla="*/ 343691 h 2062103"/>
                <a:gd name="connsiteX4" fmla="*/ 5581934 w 5581934"/>
                <a:gd name="connsiteY4" fmla="*/ 1718412 h 2062103"/>
                <a:gd name="connsiteX5" fmla="*/ 5238243 w 5581934"/>
                <a:gd name="connsiteY5" fmla="*/ 2062103 h 2062103"/>
                <a:gd name="connsiteX6" fmla="*/ 523718 w 5581934"/>
                <a:gd name="connsiteY6" fmla="*/ 2062103 h 2062103"/>
                <a:gd name="connsiteX7" fmla="*/ 180027 w 5581934"/>
                <a:gd name="connsiteY7" fmla="*/ 1718412 h 2062103"/>
                <a:gd name="connsiteX8" fmla="*/ 0 w 5581934"/>
                <a:gd name="connsiteY8" fmla="*/ 967539 h 2062103"/>
                <a:gd name="connsiteX9" fmla="*/ 180027 w 5581934"/>
                <a:gd name="connsiteY9" fmla="*/ 343691 h 2062103"/>
                <a:gd name="connsiteX0" fmla="*/ 180027 w 5581934"/>
                <a:gd name="connsiteY0" fmla="*/ 481621 h 2200033"/>
                <a:gd name="connsiteX1" fmla="*/ 523718 w 5581934"/>
                <a:gd name="connsiteY1" fmla="*/ 137930 h 2200033"/>
                <a:gd name="connsiteX2" fmla="*/ 2702257 w 5581934"/>
                <a:gd name="connsiteY2" fmla="*/ 0 h 2200033"/>
                <a:gd name="connsiteX3" fmla="*/ 5238243 w 5581934"/>
                <a:gd name="connsiteY3" fmla="*/ 137930 h 2200033"/>
                <a:gd name="connsiteX4" fmla="*/ 5581934 w 5581934"/>
                <a:gd name="connsiteY4" fmla="*/ 481621 h 2200033"/>
                <a:gd name="connsiteX5" fmla="*/ 5581934 w 5581934"/>
                <a:gd name="connsiteY5" fmla="*/ 1856342 h 2200033"/>
                <a:gd name="connsiteX6" fmla="*/ 5238243 w 5581934"/>
                <a:gd name="connsiteY6" fmla="*/ 2200033 h 2200033"/>
                <a:gd name="connsiteX7" fmla="*/ 523718 w 5581934"/>
                <a:gd name="connsiteY7" fmla="*/ 2200033 h 2200033"/>
                <a:gd name="connsiteX8" fmla="*/ 180027 w 5581934"/>
                <a:gd name="connsiteY8" fmla="*/ 1856342 h 2200033"/>
                <a:gd name="connsiteX9" fmla="*/ 0 w 5581934"/>
                <a:gd name="connsiteY9" fmla="*/ 1105469 h 2200033"/>
                <a:gd name="connsiteX10" fmla="*/ 180027 w 5581934"/>
                <a:gd name="connsiteY10" fmla="*/ 481621 h 2200033"/>
                <a:gd name="connsiteX0" fmla="*/ 180027 w 5582290"/>
                <a:gd name="connsiteY0" fmla="*/ 481621 h 2200033"/>
                <a:gd name="connsiteX1" fmla="*/ 523718 w 5582290"/>
                <a:gd name="connsiteY1" fmla="*/ 137930 h 2200033"/>
                <a:gd name="connsiteX2" fmla="*/ 2702257 w 5582290"/>
                <a:gd name="connsiteY2" fmla="*/ 0 h 2200033"/>
                <a:gd name="connsiteX3" fmla="*/ 5238243 w 5582290"/>
                <a:gd name="connsiteY3" fmla="*/ 137930 h 2200033"/>
                <a:gd name="connsiteX4" fmla="*/ 5581934 w 5582290"/>
                <a:gd name="connsiteY4" fmla="*/ 481621 h 2200033"/>
                <a:gd name="connsiteX5" fmla="*/ 5431809 w 5582290"/>
                <a:gd name="connsiteY5" fmla="*/ 928048 h 2200033"/>
                <a:gd name="connsiteX6" fmla="*/ 5581934 w 5582290"/>
                <a:gd name="connsiteY6" fmla="*/ 1856342 h 2200033"/>
                <a:gd name="connsiteX7" fmla="*/ 5238243 w 5582290"/>
                <a:gd name="connsiteY7" fmla="*/ 2200033 h 2200033"/>
                <a:gd name="connsiteX8" fmla="*/ 523718 w 5582290"/>
                <a:gd name="connsiteY8" fmla="*/ 2200033 h 2200033"/>
                <a:gd name="connsiteX9" fmla="*/ 180027 w 5582290"/>
                <a:gd name="connsiteY9" fmla="*/ 1856342 h 2200033"/>
                <a:gd name="connsiteX10" fmla="*/ 0 w 5582290"/>
                <a:gd name="connsiteY10" fmla="*/ 1105469 h 2200033"/>
                <a:gd name="connsiteX11" fmla="*/ 180027 w 5582290"/>
                <a:gd name="connsiteY11" fmla="*/ 481621 h 2200033"/>
                <a:gd name="connsiteX0" fmla="*/ 180027 w 5582290"/>
                <a:gd name="connsiteY0" fmla="*/ 481621 h 2200033"/>
                <a:gd name="connsiteX1" fmla="*/ 523718 w 5582290"/>
                <a:gd name="connsiteY1" fmla="*/ 137930 h 2200033"/>
                <a:gd name="connsiteX2" fmla="*/ 2702257 w 5582290"/>
                <a:gd name="connsiteY2" fmla="*/ 0 h 2200033"/>
                <a:gd name="connsiteX3" fmla="*/ 5238243 w 5582290"/>
                <a:gd name="connsiteY3" fmla="*/ 137930 h 2200033"/>
                <a:gd name="connsiteX4" fmla="*/ 5581934 w 5582290"/>
                <a:gd name="connsiteY4" fmla="*/ 481621 h 2200033"/>
                <a:gd name="connsiteX5" fmla="*/ 5431809 w 5582290"/>
                <a:gd name="connsiteY5" fmla="*/ 928048 h 2200033"/>
                <a:gd name="connsiteX6" fmla="*/ 5581934 w 5582290"/>
                <a:gd name="connsiteY6" fmla="*/ 1856342 h 2200033"/>
                <a:gd name="connsiteX7" fmla="*/ 5238243 w 5582290"/>
                <a:gd name="connsiteY7" fmla="*/ 2200033 h 2200033"/>
                <a:gd name="connsiteX8" fmla="*/ 4435522 w 5582290"/>
                <a:gd name="connsiteY8" fmla="*/ 2047164 h 2200033"/>
                <a:gd name="connsiteX9" fmla="*/ 523718 w 5582290"/>
                <a:gd name="connsiteY9" fmla="*/ 2200033 h 2200033"/>
                <a:gd name="connsiteX10" fmla="*/ 180027 w 5582290"/>
                <a:gd name="connsiteY10" fmla="*/ 1856342 h 2200033"/>
                <a:gd name="connsiteX11" fmla="*/ 0 w 5582290"/>
                <a:gd name="connsiteY11" fmla="*/ 1105469 h 2200033"/>
                <a:gd name="connsiteX12" fmla="*/ 180027 w 5582290"/>
                <a:gd name="connsiteY12" fmla="*/ 481621 h 2200033"/>
                <a:gd name="connsiteX0" fmla="*/ 180027 w 5582290"/>
                <a:gd name="connsiteY0" fmla="*/ 481621 h 2200033"/>
                <a:gd name="connsiteX1" fmla="*/ 523718 w 5582290"/>
                <a:gd name="connsiteY1" fmla="*/ 137930 h 2200033"/>
                <a:gd name="connsiteX2" fmla="*/ 2702257 w 5582290"/>
                <a:gd name="connsiteY2" fmla="*/ 0 h 2200033"/>
                <a:gd name="connsiteX3" fmla="*/ 5238243 w 5582290"/>
                <a:gd name="connsiteY3" fmla="*/ 137930 h 2200033"/>
                <a:gd name="connsiteX4" fmla="*/ 5581934 w 5582290"/>
                <a:gd name="connsiteY4" fmla="*/ 481621 h 2200033"/>
                <a:gd name="connsiteX5" fmla="*/ 5431809 w 5582290"/>
                <a:gd name="connsiteY5" fmla="*/ 928048 h 2200033"/>
                <a:gd name="connsiteX6" fmla="*/ 5581934 w 5582290"/>
                <a:gd name="connsiteY6" fmla="*/ 1856342 h 2200033"/>
                <a:gd name="connsiteX7" fmla="*/ 5238243 w 5582290"/>
                <a:gd name="connsiteY7" fmla="*/ 2200033 h 2200033"/>
                <a:gd name="connsiteX8" fmla="*/ 4435522 w 5582290"/>
                <a:gd name="connsiteY8" fmla="*/ 2047164 h 2200033"/>
                <a:gd name="connsiteX9" fmla="*/ 1815152 w 5582290"/>
                <a:gd name="connsiteY9" fmla="*/ 2033517 h 2200033"/>
                <a:gd name="connsiteX10" fmla="*/ 523718 w 5582290"/>
                <a:gd name="connsiteY10" fmla="*/ 2200033 h 2200033"/>
                <a:gd name="connsiteX11" fmla="*/ 180027 w 5582290"/>
                <a:gd name="connsiteY11" fmla="*/ 1856342 h 2200033"/>
                <a:gd name="connsiteX12" fmla="*/ 0 w 5582290"/>
                <a:gd name="connsiteY12" fmla="*/ 1105469 h 2200033"/>
                <a:gd name="connsiteX13" fmla="*/ 180027 w 5582290"/>
                <a:gd name="connsiteY13" fmla="*/ 481621 h 2200033"/>
                <a:gd name="connsiteX0" fmla="*/ 180027 w 5582290"/>
                <a:gd name="connsiteY0" fmla="*/ 481621 h 2200033"/>
                <a:gd name="connsiteX1" fmla="*/ 523718 w 5582290"/>
                <a:gd name="connsiteY1" fmla="*/ 137930 h 2200033"/>
                <a:gd name="connsiteX2" fmla="*/ 2702257 w 5582290"/>
                <a:gd name="connsiteY2" fmla="*/ 0 h 2200033"/>
                <a:gd name="connsiteX3" fmla="*/ 5238243 w 5582290"/>
                <a:gd name="connsiteY3" fmla="*/ 137930 h 2200033"/>
                <a:gd name="connsiteX4" fmla="*/ 5581934 w 5582290"/>
                <a:gd name="connsiteY4" fmla="*/ 481621 h 2200033"/>
                <a:gd name="connsiteX5" fmla="*/ 5431809 w 5582290"/>
                <a:gd name="connsiteY5" fmla="*/ 928048 h 2200033"/>
                <a:gd name="connsiteX6" fmla="*/ 5581934 w 5582290"/>
                <a:gd name="connsiteY6" fmla="*/ 1856342 h 2200033"/>
                <a:gd name="connsiteX7" fmla="*/ 5238243 w 5582290"/>
                <a:gd name="connsiteY7" fmla="*/ 2200033 h 2200033"/>
                <a:gd name="connsiteX8" fmla="*/ 4435522 w 5582290"/>
                <a:gd name="connsiteY8" fmla="*/ 2047164 h 2200033"/>
                <a:gd name="connsiteX9" fmla="*/ 3138985 w 5582290"/>
                <a:gd name="connsiteY9" fmla="*/ 2169994 h 2200033"/>
                <a:gd name="connsiteX10" fmla="*/ 1815152 w 5582290"/>
                <a:gd name="connsiteY10" fmla="*/ 2033517 h 2200033"/>
                <a:gd name="connsiteX11" fmla="*/ 523718 w 5582290"/>
                <a:gd name="connsiteY11" fmla="*/ 2200033 h 2200033"/>
                <a:gd name="connsiteX12" fmla="*/ 180027 w 5582290"/>
                <a:gd name="connsiteY12" fmla="*/ 1856342 h 2200033"/>
                <a:gd name="connsiteX13" fmla="*/ 0 w 5582290"/>
                <a:gd name="connsiteY13" fmla="*/ 1105469 h 2200033"/>
                <a:gd name="connsiteX14" fmla="*/ 180027 w 5582290"/>
                <a:gd name="connsiteY14" fmla="*/ 481621 h 2200033"/>
                <a:gd name="connsiteX0" fmla="*/ 180027 w 5582290"/>
                <a:gd name="connsiteY0" fmla="*/ 481621 h 2200033"/>
                <a:gd name="connsiteX1" fmla="*/ 523718 w 5582290"/>
                <a:gd name="connsiteY1" fmla="*/ 137930 h 2200033"/>
                <a:gd name="connsiteX2" fmla="*/ 2702257 w 5582290"/>
                <a:gd name="connsiteY2" fmla="*/ 0 h 2200033"/>
                <a:gd name="connsiteX3" fmla="*/ 3903260 w 5582290"/>
                <a:gd name="connsiteY3" fmla="*/ 150126 h 2200033"/>
                <a:gd name="connsiteX4" fmla="*/ 5238243 w 5582290"/>
                <a:gd name="connsiteY4" fmla="*/ 137930 h 2200033"/>
                <a:gd name="connsiteX5" fmla="*/ 5581934 w 5582290"/>
                <a:gd name="connsiteY5" fmla="*/ 481621 h 2200033"/>
                <a:gd name="connsiteX6" fmla="*/ 5431809 w 5582290"/>
                <a:gd name="connsiteY6" fmla="*/ 928048 h 2200033"/>
                <a:gd name="connsiteX7" fmla="*/ 5581934 w 5582290"/>
                <a:gd name="connsiteY7" fmla="*/ 1856342 h 2200033"/>
                <a:gd name="connsiteX8" fmla="*/ 5238243 w 5582290"/>
                <a:gd name="connsiteY8" fmla="*/ 2200033 h 2200033"/>
                <a:gd name="connsiteX9" fmla="*/ 4435522 w 5582290"/>
                <a:gd name="connsiteY9" fmla="*/ 2047164 h 2200033"/>
                <a:gd name="connsiteX10" fmla="*/ 3138985 w 5582290"/>
                <a:gd name="connsiteY10" fmla="*/ 2169994 h 2200033"/>
                <a:gd name="connsiteX11" fmla="*/ 1815152 w 5582290"/>
                <a:gd name="connsiteY11" fmla="*/ 2033517 h 2200033"/>
                <a:gd name="connsiteX12" fmla="*/ 523718 w 5582290"/>
                <a:gd name="connsiteY12" fmla="*/ 2200033 h 2200033"/>
                <a:gd name="connsiteX13" fmla="*/ 180027 w 5582290"/>
                <a:gd name="connsiteY13" fmla="*/ 1856342 h 2200033"/>
                <a:gd name="connsiteX14" fmla="*/ 0 w 5582290"/>
                <a:gd name="connsiteY14" fmla="*/ 1105469 h 2200033"/>
                <a:gd name="connsiteX15" fmla="*/ 180027 w 5582290"/>
                <a:gd name="connsiteY15" fmla="*/ 481621 h 2200033"/>
                <a:gd name="connsiteX0" fmla="*/ 180027 w 5582290"/>
                <a:gd name="connsiteY0" fmla="*/ 482179 h 2200591"/>
                <a:gd name="connsiteX1" fmla="*/ 523718 w 5582290"/>
                <a:gd name="connsiteY1" fmla="*/ 138488 h 2200591"/>
                <a:gd name="connsiteX2" fmla="*/ 1719618 w 5582290"/>
                <a:gd name="connsiteY2" fmla="*/ 177979 h 2200591"/>
                <a:gd name="connsiteX3" fmla="*/ 2702257 w 5582290"/>
                <a:gd name="connsiteY3" fmla="*/ 558 h 2200591"/>
                <a:gd name="connsiteX4" fmla="*/ 3903260 w 5582290"/>
                <a:gd name="connsiteY4" fmla="*/ 150684 h 2200591"/>
                <a:gd name="connsiteX5" fmla="*/ 5238243 w 5582290"/>
                <a:gd name="connsiteY5" fmla="*/ 138488 h 2200591"/>
                <a:gd name="connsiteX6" fmla="*/ 5581934 w 5582290"/>
                <a:gd name="connsiteY6" fmla="*/ 482179 h 2200591"/>
                <a:gd name="connsiteX7" fmla="*/ 5431809 w 5582290"/>
                <a:gd name="connsiteY7" fmla="*/ 928606 h 2200591"/>
                <a:gd name="connsiteX8" fmla="*/ 5581934 w 5582290"/>
                <a:gd name="connsiteY8" fmla="*/ 1856900 h 2200591"/>
                <a:gd name="connsiteX9" fmla="*/ 5238243 w 5582290"/>
                <a:gd name="connsiteY9" fmla="*/ 2200591 h 2200591"/>
                <a:gd name="connsiteX10" fmla="*/ 4435522 w 5582290"/>
                <a:gd name="connsiteY10" fmla="*/ 2047722 h 2200591"/>
                <a:gd name="connsiteX11" fmla="*/ 3138985 w 5582290"/>
                <a:gd name="connsiteY11" fmla="*/ 2170552 h 2200591"/>
                <a:gd name="connsiteX12" fmla="*/ 1815152 w 5582290"/>
                <a:gd name="connsiteY12" fmla="*/ 2034075 h 2200591"/>
                <a:gd name="connsiteX13" fmla="*/ 523718 w 5582290"/>
                <a:gd name="connsiteY13" fmla="*/ 2200591 h 2200591"/>
                <a:gd name="connsiteX14" fmla="*/ 180027 w 5582290"/>
                <a:gd name="connsiteY14" fmla="*/ 1856900 h 2200591"/>
                <a:gd name="connsiteX15" fmla="*/ 0 w 5582290"/>
                <a:gd name="connsiteY15" fmla="*/ 1106027 h 2200591"/>
                <a:gd name="connsiteX16" fmla="*/ 180027 w 5582290"/>
                <a:gd name="connsiteY16" fmla="*/ 482179 h 2200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582290" h="2200591">
                  <a:moveTo>
                    <a:pt x="180027" y="482179"/>
                  </a:moveTo>
                  <a:cubicBezTo>
                    <a:pt x="180027" y="292364"/>
                    <a:pt x="333903" y="138488"/>
                    <a:pt x="523718" y="138488"/>
                  </a:cubicBezTo>
                  <a:cubicBezTo>
                    <a:pt x="771218" y="71866"/>
                    <a:pt x="1356528" y="200967"/>
                    <a:pt x="1719618" y="177979"/>
                  </a:cubicBezTo>
                  <a:cubicBezTo>
                    <a:pt x="2082708" y="154991"/>
                    <a:pt x="2329218" y="-10815"/>
                    <a:pt x="2702257" y="558"/>
                  </a:cubicBezTo>
                  <a:cubicBezTo>
                    <a:pt x="3102591" y="27854"/>
                    <a:pt x="3502926" y="123388"/>
                    <a:pt x="3903260" y="150684"/>
                  </a:cubicBezTo>
                  <a:lnTo>
                    <a:pt x="5238243" y="138488"/>
                  </a:lnTo>
                  <a:cubicBezTo>
                    <a:pt x="5428058" y="138488"/>
                    <a:pt x="5581934" y="292364"/>
                    <a:pt x="5581934" y="482179"/>
                  </a:cubicBezTo>
                  <a:cubicBezTo>
                    <a:pt x="5591033" y="640087"/>
                    <a:pt x="5422710" y="770698"/>
                    <a:pt x="5431809" y="928606"/>
                  </a:cubicBezTo>
                  <a:lnTo>
                    <a:pt x="5581934" y="1856900"/>
                  </a:lnTo>
                  <a:cubicBezTo>
                    <a:pt x="5581934" y="2046715"/>
                    <a:pt x="5428058" y="2200591"/>
                    <a:pt x="5238243" y="2200591"/>
                  </a:cubicBezTo>
                  <a:cubicBezTo>
                    <a:pt x="4975219" y="2199677"/>
                    <a:pt x="4698546" y="2048636"/>
                    <a:pt x="4435522" y="2047722"/>
                  </a:cubicBezTo>
                  <a:cubicBezTo>
                    <a:pt x="4076547" y="2019969"/>
                    <a:pt x="3575713" y="2172826"/>
                    <a:pt x="3138985" y="2170552"/>
                  </a:cubicBezTo>
                  <a:cubicBezTo>
                    <a:pt x="2702257" y="2168278"/>
                    <a:pt x="2241931" y="2006322"/>
                    <a:pt x="1815152" y="2034075"/>
                  </a:cubicBezTo>
                  <a:lnTo>
                    <a:pt x="523718" y="2200591"/>
                  </a:lnTo>
                  <a:cubicBezTo>
                    <a:pt x="333903" y="2200591"/>
                    <a:pt x="180027" y="2046715"/>
                    <a:pt x="180027" y="1856900"/>
                  </a:cubicBezTo>
                  <a:cubicBezTo>
                    <a:pt x="179158" y="1606609"/>
                    <a:pt x="869" y="1356318"/>
                    <a:pt x="0" y="1106027"/>
                  </a:cubicBezTo>
                  <a:cubicBezTo>
                    <a:pt x="869" y="898078"/>
                    <a:pt x="179158" y="690128"/>
                    <a:pt x="180027" y="482179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781466" y="4227539"/>
              <a:ext cx="5511089" cy="1763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sz="4000" u="sng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GB" sz="4000" u="sng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u="sng" dirty="0" err="1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giải</a:t>
              </a:r>
              <a:endParaRPr lang="en-GB" sz="4000" u="sng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lvl="0" algn="ctr"/>
              <a:r>
                <a:rPr lang="en-GB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Bác</a:t>
              </a:r>
              <a:r>
                <a:rPr lang="en-GB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Sáu</a:t>
              </a:r>
              <a:r>
                <a:rPr lang="en-GB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cần</a:t>
              </a:r>
              <a:r>
                <a:rPr lang="en-GB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GB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lít</a:t>
              </a:r>
              <a:r>
                <a:rPr lang="en-GB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dầu</a:t>
              </a:r>
              <a:r>
                <a:rPr lang="en-GB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cho</a:t>
              </a:r>
              <a:r>
                <a:rPr lang="en-GB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3 </a:t>
              </a:r>
              <a:r>
                <a:rPr lang="en-GB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tàu</a:t>
              </a:r>
              <a:r>
                <a:rPr lang="en-GB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đánh</a:t>
              </a:r>
              <a:r>
                <a:rPr lang="en-GB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</a:t>
              </a:r>
              <a:r>
                <a:rPr lang="en-GB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GB" sz="4000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  <a:endParaRPr lang="en-GB" sz="4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lvl="0" algn="ctr"/>
              <a:r>
                <a:rPr lang="en-GB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3 050 x 3 = 9 150 (</a:t>
              </a:r>
              <a:r>
                <a:rPr lang="en-GB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lít</a:t>
              </a:r>
              <a:r>
                <a:rPr lang="en-GB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dầu</a:t>
              </a:r>
              <a:r>
                <a:rPr lang="en-GB" sz="4000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)</a:t>
              </a:r>
              <a:endParaRPr lang="en-GB" sz="4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lvl="0" algn="ctr"/>
              <a:r>
                <a:rPr lang="en-GB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Đáp</a:t>
              </a:r>
              <a:r>
                <a:rPr lang="en-GB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GB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 9 150 </a:t>
              </a:r>
              <a:r>
                <a:rPr lang="en-GB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lít</a:t>
              </a:r>
              <a:r>
                <a:rPr lang="en-GB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dầu</a:t>
              </a:r>
              <a:endParaRPr lang="en-GB" sz="4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cxnSp>
        <p:nvCxnSpPr>
          <p:cNvPr id="8" name="Straight Connector 7"/>
          <p:cNvCxnSpPr/>
          <p:nvPr/>
        </p:nvCxnSpPr>
        <p:spPr>
          <a:xfrm>
            <a:off x="2341562" y="1257725"/>
            <a:ext cx="4430713" cy="0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913562" y="1272438"/>
            <a:ext cx="2959101" cy="0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355850" y="1758213"/>
            <a:ext cx="3116263" cy="0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270625" y="1758213"/>
            <a:ext cx="4087813" cy="0"/>
          </a:xfrm>
          <a:prstGeom prst="line">
            <a:avLst/>
          </a:prstGeom>
          <a:ln w="38100">
            <a:solidFill>
              <a:srgbClr val="F1593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341562" y="2258276"/>
            <a:ext cx="6273801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862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7" name="Google Shape;577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873" y="3934168"/>
            <a:ext cx="1703383" cy="2934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8" name="Google Shape;578;p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04191" y="3934168"/>
            <a:ext cx="1670763" cy="2923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586;p69"/>
          <p:cNvPicPr preferRelativeResize="0"/>
          <p:nvPr/>
        </p:nvPicPr>
        <p:blipFill rotWithShape="1">
          <a:blip r:embed="rId5">
            <a:alphaModFix/>
          </a:blip>
          <a:srcRect l="9904" r="9896"/>
          <a:stretch/>
        </p:blipFill>
        <p:spPr>
          <a:xfrm>
            <a:off x="7229475" y="3100389"/>
            <a:ext cx="5128087" cy="3757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53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7659" y="158365"/>
            <a:ext cx="3333154" cy="2770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0576" y="443077"/>
            <a:ext cx="9156986" cy="370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75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1914525" y="928687"/>
            <a:ext cx="8201025" cy="4300537"/>
            <a:chOff x="4710265" y="4071440"/>
            <a:chExt cx="5582290" cy="2200591"/>
          </a:xfrm>
        </p:grpSpPr>
        <p:sp>
          <p:nvSpPr>
            <p:cNvPr id="54" name="Rounded Rectangle 17"/>
            <p:cNvSpPr/>
            <p:nvPr/>
          </p:nvSpPr>
          <p:spPr>
            <a:xfrm>
              <a:off x="4710265" y="4071440"/>
              <a:ext cx="5582290" cy="2200591"/>
            </a:xfrm>
            <a:custGeom>
              <a:avLst/>
              <a:gdLst>
                <a:gd name="connsiteX0" fmla="*/ 0 w 5401907"/>
                <a:gd name="connsiteY0" fmla="*/ 343691 h 2062103"/>
                <a:gd name="connsiteX1" fmla="*/ 343691 w 5401907"/>
                <a:gd name="connsiteY1" fmla="*/ 0 h 2062103"/>
                <a:gd name="connsiteX2" fmla="*/ 5058216 w 5401907"/>
                <a:gd name="connsiteY2" fmla="*/ 0 h 2062103"/>
                <a:gd name="connsiteX3" fmla="*/ 5401907 w 5401907"/>
                <a:gd name="connsiteY3" fmla="*/ 343691 h 2062103"/>
                <a:gd name="connsiteX4" fmla="*/ 5401907 w 5401907"/>
                <a:gd name="connsiteY4" fmla="*/ 1718412 h 2062103"/>
                <a:gd name="connsiteX5" fmla="*/ 5058216 w 5401907"/>
                <a:gd name="connsiteY5" fmla="*/ 2062103 h 2062103"/>
                <a:gd name="connsiteX6" fmla="*/ 343691 w 5401907"/>
                <a:gd name="connsiteY6" fmla="*/ 2062103 h 2062103"/>
                <a:gd name="connsiteX7" fmla="*/ 0 w 5401907"/>
                <a:gd name="connsiteY7" fmla="*/ 1718412 h 2062103"/>
                <a:gd name="connsiteX8" fmla="*/ 0 w 5401907"/>
                <a:gd name="connsiteY8" fmla="*/ 343691 h 2062103"/>
                <a:gd name="connsiteX0" fmla="*/ 180027 w 5581934"/>
                <a:gd name="connsiteY0" fmla="*/ 343691 h 2062103"/>
                <a:gd name="connsiteX1" fmla="*/ 523718 w 5581934"/>
                <a:gd name="connsiteY1" fmla="*/ 0 h 2062103"/>
                <a:gd name="connsiteX2" fmla="*/ 5238243 w 5581934"/>
                <a:gd name="connsiteY2" fmla="*/ 0 h 2062103"/>
                <a:gd name="connsiteX3" fmla="*/ 5581934 w 5581934"/>
                <a:gd name="connsiteY3" fmla="*/ 343691 h 2062103"/>
                <a:gd name="connsiteX4" fmla="*/ 5581934 w 5581934"/>
                <a:gd name="connsiteY4" fmla="*/ 1718412 h 2062103"/>
                <a:gd name="connsiteX5" fmla="*/ 5238243 w 5581934"/>
                <a:gd name="connsiteY5" fmla="*/ 2062103 h 2062103"/>
                <a:gd name="connsiteX6" fmla="*/ 523718 w 5581934"/>
                <a:gd name="connsiteY6" fmla="*/ 2062103 h 2062103"/>
                <a:gd name="connsiteX7" fmla="*/ 180027 w 5581934"/>
                <a:gd name="connsiteY7" fmla="*/ 1718412 h 2062103"/>
                <a:gd name="connsiteX8" fmla="*/ 0 w 5581934"/>
                <a:gd name="connsiteY8" fmla="*/ 967539 h 2062103"/>
                <a:gd name="connsiteX9" fmla="*/ 180027 w 5581934"/>
                <a:gd name="connsiteY9" fmla="*/ 343691 h 2062103"/>
                <a:gd name="connsiteX0" fmla="*/ 180027 w 5581934"/>
                <a:gd name="connsiteY0" fmla="*/ 481621 h 2200033"/>
                <a:gd name="connsiteX1" fmla="*/ 523718 w 5581934"/>
                <a:gd name="connsiteY1" fmla="*/ 137930 h 2200033"/>
                <a:gd name="connsiteX2" fmla="*/ 2702257 w 5581934"/>
                <a:gd name="connsiteY2" fmla="*/ 0 h 2200033"/>
                <a:gd name="connsiteX3" fmla="*/ 5238243 w 5581934"/>
                <a:gd name="connsiteY3" fmla="*/ 137930 h 2200033"/>
                <a:gd name="connsiteX4" fmla="*/ 5581934 w 5581934"/>
                <a:gd name="connsiteY4" fmla="*/ 481621 h 2200033"/>
                <a:gd name="connsiteX5" fmla="*/ 5581934 w 5581934"/>
                <a:gd name="connsiteY5" fmla="*/ 1856342 h 2200033"/>
                <a:gd name="connsiteX6" fmla="*/ 5238243 w 5581934"/>
                <a:gd name="connsiteY6" fmla="*/ 2200033 h 2200033"/>
                <a:gd name="connsiteX7" fmla="*/ 523718 w 5581934"/>
                <a:gd name="connsiteY7" fmla="*/ 2200033 h 2200033"/>
                <a:gd name="connsiteX8" fmla="*/ 180027 w 5581934"/>
                <a:gd name="connsiteY8" fmla="*/ 1856342 h 2200033"/>
                <a:gd name="connsiteX9" fmla="*/ 0 w 5581934"/>
                <a:gd name="connsiteY9" fmla="*/ 1105469 h 2200033"/>
                <a:gd name="connsiteX10" fmla="*/ 180027 w 5581934"/>
                <a:gd name="connsiteY10" fmla="*/ 481621 h 2200033"/>
                <a:gd name="connsiteX0" fmla="*/ 180027 w 5582290"/>
                <a:gd name="connsiteY0" fmla="*/ 481621 h 2200033"/>
                <a:gd name="connsiteX1" fmla="*/ 523718 w 5582290"/>
                <a:gd name="connsiteY1" fmla="*/ 137930 h 2200033"/>
                <a:gd name="connsiteX2" fmla="*/ 2702257 w 5582290"/>
                <a:gd name="connsiteY2" fmla="*/ 0 h 2200033"/>
                <a:gd name="connsiteX3" fmla="*/ 5238243 w 5582290"/>
                <a:gd name="connsiteY3" fmla="*/ 137930 h 2200033"/>
                <a:gd name="connsiteX4" fmla="*/ 5581934 w 5582290"/>
                <a:gd name="connsiteY4" fmla="*/ 481621 h 2200033"/>
                <a:gd name="connsiteX5" fmla="*/ 5431809 w 5582290"/>
                <a:gd name="connsiteY5" fmla="*/ 928048 h 2200033"/>
                <a:gd name="connsiteX6" fmla="*/ 5581934 w 5582290"/>
                <a:gd name="connsiteY6" fmla="*/ 1856342 h 2200033"/>
                <a:gd name="connsiteX7" fmla="*/ 5238243 w 5582290"/>
                <a:gd name="connsiteY7" fmla="*/ 2200033 h 2200033"/>
                <a:gd name="connsiteX8" fmla="*/ 523718 w 5582290"/>
                <a:gd name="connsiteY8" fmla="*/ 2200033 h 2200033"/>
                <a:gd name="connsiteX9" fmla="*/ 180027 w 5582290"/>
                <a:gd name="connsiteY9" fmla="*/ 1856342 h 2200033"/>
                <a:gd name="connsiteX10" fmla="*/ 0 w 5582290"/>
                <a:gd name="connsiteY10" fmla="*/ 1105469 h 2200033"/>
                <a:gd name="connsiteX11" fmla="*/ 180027 w 5582290"/>
                <a:gd name="connsiteY11" fmla="*/ 481621 h 2200033"/>
                <a:gd name="connsiteX0" fmla="*/ 180027 w 5582290"/>
                <a:gd name="connsiteY0" fmla="*/ 481621 h 2200033"/>
                <a:gd name="connsiteX1" fmla="*/ 523718 w 5582290"/>
                <a:gd name="connsiteY1" fmla="*/ 137930 h 2200033"/>
                <a:gd name="connsiteX2" fmla="*/ 2702257 w 5582290"/>
                <a:gd name="connsiteY2" fmla="*/ 0 h 2200033"/>
                <a:gd name="connsiteX3" fmla="*/ 5238243 w 5582290"/>
                <a:gd name="connsiteY3" fmla="*/ 137930 h 2200033"/>
                <a:gd name="connsiteX4" fmla="*/ 5581934 w 5582290"/>
                <a:gd name="connsiteY4" fmla="*/ 481621 h 2200033"/>
                <a:gd name="connsiteX5" fmla="*/ 5431809 w 5582290"/>
                <a:gd name="connsiteY5" fmla="*/ 928048 h 2200033"/>
                <a:gd name="connsiteX6" fmla="*/ 5581934 w 5582290"/>
                <a:gd name="connsiteY6" fmla="*/ 1856342 h 2200033"/>
                <a:gd name="connsiteX7" fmla="*/ 5238243 w 5582290"/>
                <a:gd name="connsiteY7" fmla="*/ 2200033 h 2200033"/>
                <a:gd name="connsiteX8" fmla="*/ 4435522 w 5582290"/>
                <a:gd name="connsiteY8" fmla="*/ 2047164 h 2200033"/>
                <a:gd name="connsiteX9" fmla="*/ 523718 w 5582290"/>
                <a:gd name="connsiteY9" fmla="*/ 2200033 h 2200033"/>
                <a:gd name="connsiteX10" fmla="*/ 180027 w 5582290"/>
                <a:gd name="connsiteY10" fmla="*/ 1856342 h 2200033"/>
                <a:gd name="connsiteX11" fmla="*/ 0 w 5582290"/>
                <a:gd name="connsiteY11" fmla="*/ 1105469 h 2200033"/>
                <a:gd name="connsiteX12" fmla="*/ 180027 w 5582290"/>
                <a:gd name="connsiteY12" fmla="*/ 481621 h 2200033"/>
                <a:gd name="connsiteX0" fmla="*/ 180027 w 5582290"/>
                <a:gd name="connsiteY0" fmla="*/ 481621 h 2200033"/>
                <a:gd name="connsiteX1" fmla="*/ 523718 w 5582290"/>
                <a:gd name="connsiteY1" fmla="*/ 137930 h 2200033"/>
                <a:gd name="connsiteX2" fmla="*/ 2702257 w 5582290"/>
                <a:gd name="connsiteY2" fmla="*/ 0 h 2200033"/>
                <a:gd name="connsiteX3" fmla="*/ 5238243 w 5582290"/>
                <a:gd name="connsiteY3" fmla="*/ 137930 h 2200033"/>
                <a:gd name="connsiteX4" fmla="*/ 5581934 w 5582290"/>
                <a:gd name="connsiteY4" fmla="*/ 481621 h 2200033"/>
                <a:gd name="connsiteX5" fmla="*/ 5431809 w 5582290"/>
                <a:gd name="connsiteY5" fmla="*/ 928048 h 2200033"/>
                <a:gd name="connsiteX6" fmla="*/ 5581934 w 5582290"/>
                <a:gd name="connsiteY6" fmla="*/ 1856342 h 2200033"/>
                <a:gd name="connsiteX7" fmla="*/ 5238243 w 5582290"/>
                <a:gd name="connsiteY7" fmla="*/ 2200033 h 2200033"/>
                <a:gd name="connsiteX8" fmla="*/ 4435522 w 5582290"/>
                <a:gd name="connsiteY8" fmla="*/ 2047164 h 2200033"/>
                <a:gd name="connsiteX9" fmla="*/ 1815152 w 5582290"/>
                <a:gd name="connsiteY9" fmla="*/ 2033517 h 2200033"/>
                <a:gd name="connsiteX10" fmla="*/ 523718 w 5582290"/>
                <a:gd name="connsiteY10" fmla="*/ 2200033 h 2200033"/>
                <a:gd name="connsiteX11" fmla="*/ 180027 w 5582290"/>
                <a:gd name="connsiteY11" fmla="*/ 1856342 h 2200033"/>
                <a:gd name="connsiteX12" fmla="*/ 0 w 5582290"/>
                <a:gd name="connsiteY12" fmla="*/ 1105469 h 2200033"/>
                <a:gd name="connsiteX13" fmla="*/ 180027 w 5582290"/>
                <a:gd name="connsiteY13" fmla="*/ 481621 h 2200033"/>
                <a:gd name="connsiteX0" fmla="*/ 180027 w 5582290"/>
                <a:gd name="connsiteY0" fmla="*/ 481621 h 2200033"/>
                <a:gd name="connsiteX1" fmla="*/ 523718 w 5582290"/>
                <a:gd name="connsiteY1" fmla="*/ 137930 h 2200033"/>
                <a:gd name="connsiteX2" fmla="*/ 2702257 w 5582290"/>
                <a:gd name="connsiteY2" fmla="*/ 0 h 2200033"/>
                <a:gd name="connsiteX3" fmla="*/ 5238243 w 5582290"/>
                <a:gd name="connsiteY3" fmla="*/ 137930 h 2200033"/>
                <a:gd name="connsiteX4" fmla="*/ 5581934 w 5582290"/>
                <a:gd name="connsiteY4" fmla="*/ 481621 h 2200033"/>
                <a:gd name="connsiteX5" fmla="*/ 5431809 w 5582290"/>
                <a:gd name="connsiteY5" fmla="*/ 928048 h 2200033"/>
                <a:gd name="connsiteX6" fmla="*/ 5581934 w 5582290"/>
                <a:gd name="connsiteY6" fmla="*/ 1856342 h 2200033"/>
                <a:gd name="connsiteX7" fmla="*/ 5238243 w 5582290"/>
                <a:gd name="connsiteY7" fmla="*/ 2200033 h 2200033"/>
                <a:gd name="connsiteX8" fmla="*/ 4435522 w 5582290"/>
                <a:gd name="connsiteY8" fmla="*/ 2047164 h 2200033"/>
                <a:gd name="connsiteX9" fmla="*/ 3138985 w 5582290"/>
                <a:gd name="connsiteY9" fmla="*/ 2169994 h 2200033"/>
                <a:gd name="connsiteX10" fmla="*/ 1815152 w 5582290"/>
                <a:gd name="connsiteY10" fmla="*/ 2033517 h 2200033"/>
                <a:gd name="connsiteX11" fmla="*/ 523718 w 5582290"/>
                <a:gd name="connsiteY11" fmla="*/ 2200033 h 2200033"/>
                <a:gd name="connsiteX12" fmla="*/ 180027 w 5582290"/>
                <a:gd name="connsiteY12" fmla="*/ 1856342 h 2200033"/>
                <a:gd name="connsiteX13" fmla="*/ 0 w 5582290"/>
                <a:gd name="connsiteY13" fmla="*/ 1105469 h 2200033"/>
                <a:gd name="connsiteX14" fmla="*/ 180027 w 5582290"/>
                <a:gd name="connsiteY14" fmla="*/ 481621 h 2200033"/>
                <a:gd name="connsiteX0" fmla="*/ 180027 w 5582290"/>
                <a:gd name="connsiteY0" fmla="*/ 481621 h 2200033"/>
                <a:gd name="connsiteX1" fmla="*/ 523718 w 5582290"/>
                <a:gd name="connsiteY1" fmla="*/ 137930 h 2200033"/>
                <a:gd name="connsiteX2" fmla="*/ 2702257 w 5582290"/>
                <a:gd name="connsiteY2" fmla="*/ 0 h 2200033"/>
                <a:gd name="connsiteX3" fmla="*/ 3903260 w 5582290"/>
                <a:gd name="connsiteY3" fmla="*/ 150126 h 2200033"/>
                <a:gd name="connsiteX4" fmla="*/ 5238243 w 5582290"/>
                <a:gd name="connsiteY4" fmla="*/ 137930 h 2200033"/>
                <a:gd name="connsiteX5" fmla="*/ 5581934 w 5582290"/>
                <a:gd name="connsiteY5" fmla="*/ 481621 h 2200033"/>
                <a:gd name="connsiteX6" fmla="*/ 5431809 w 5582290"/>
                <a:gd name="connsiteY6" fmla="*/ 928048 h 2200033"/>
                <a:gd name="connsiteX7" fmla="*/ 5581934 w 5582290"/>
                <a:gd name="connsiteY7" fmla="*/ 1856342 h 2200033"/>
                <a:gd name="connsiteX8" fmla="*/ 5238243 w 5582290"/>
                <a:gd name="connsiteY8" fmla="*/ 2200033 h 2200033"/>
                <a:gd name="connsiteX9" fmla="*/ 4435522 w 5582290"/>
                <a:gd name="connsiteY9" fmla="*/ 2047164 h 2200033"/>
                <a:gd name="connsiteX10" fmla="*/ 3138985 w 5582290"/>
                <a:gd name="connsiteY10" fmla="*/ 2169994 h 2200033"/>
                <a:gd name="connsiteX11" fmla="*/ 1815152 w 5582290"/>
                <a:gd name="connsiteY11" fmla="*/ 2033517 h 2200033"/>
                <a:gd name="connsiteX12" fmla="*/ 523718 w 5582290"/>
                <a:gd name="connsiteY12" fmla="*/ 2200033 h 2200033"/>
                <a:gd name="connsiteX13" fmla="*/ 180027 w 5582290"/>
                <a:gd name="connsiteY13" fmla="*/ 1856342 h 2200033"/>
                <a:gd name="connsiteX14" fmla="*/ 0 w 5582290"/>
                <a:gd name="connsiteY14" fmla="*/ 1105469 h 2200033"/>
                <a:gd name="connsiteX15" fmla="*/ 180027 w 5582290"/>
                <a:gd name="connsiteY15" fmla="*/ 481621 h 2200033"/>
                <a:gd name="connsiteX0" fmla="*/ 180027 w 5582290"/>
                <a:gd name="connsiteY0" fmla="*/ 482179 h 2200591"/>
                <a:gd name="connsiteX1" fmla="*/ 523718 w 5582290"/>
                <a:gd name="connsiteY1" fmla="*/ 138488 h 2200591"/>
                <a:gd name="connsiteX2" fmla="*/ 1719618 w 5582290"/>
                <a:gd name="connsiteY2" fmla="*/ 177979 h 2200591"/>
                <a:gd name="connsiteX3" fmla="*/ 2702257 w 5582290"/>
                <a:gd name="connsiteY3" fmla="*/ 558 h 2200591"/>
                <a:gd name="connsiteX4" fmla="*/ 3903260 w 5582290"/>
                <a:gd name="connsiteY4" fmla="*/ 150684 h 2200591"/>
                <a:gd name="connsiteX5" fmla="*/ 5238243 w 5582290"/>
                <a:gd name="connsiteY5" fmla="*/ 138488 h 2200591"/>
                <a:gd name="connsiteX6" fmla="*/ 5581934 w 5582290"/>
                <a:gd name="connsiteY6" fmla="*/ 482179 h 2200591"/>
                <a:gd name="connsiteX7" fmla="*/ 5431809 w 5582290"/>
                <a:gd name="connsiteY7" fmla="*/ 928606 h 2200591"/>
                <a:gd name="connsiteX8" fmla="*/ 5581934 w 5582290"/>
                <a:gd name="connsiteY8" fmla="*/ 1856900 h 2200591"/>
                <a:gd name="connsiteX9" fmla="*/ 5238243 w 5582290"/>
                <a:gd name="connsiteY9" fmla="*/ 2200591 h 2200591"/>
                <a:gd name="connsiteX10" fmla="*/ 4435522 w 5582290"/>
                <a:gd name="connsiteY10" fmla="*/ 2047722 h 2200591"/>
                <a:gd name="connsiteX11" fmla="*/ 3138985 w 5582290"/>
                <a:gd name="connsiteY11" fmla="*/ 2170552 h 2200591"/>
                <a:gd name="connsiteX12" fmla="*/ 1815152 w 5582290"/>
                <a:gd name="connsiteY12" fmla="*/ 2034075 h 2200591"/>
                <a:gd name="connsiteX13" fmla="*/ 523718 w 5582290"/>
                <a:gd name="connsiteY13" fmla="*/ 2200591 h 2200591"/>
                <a:gd name="connsiteX14" fmla="*/ 180027 w 5582290"/>
                <a:gd name="connsiteY14" fmla="*/ 1856900 h 2200591"/>
                <a:gd name="connsiteX15" fmla="*/ 0 w 5582290"/>
                <a:gd name="connsiteY15" fmla="*/ 1106027 h 2200591"/>
                <a:gd name="connsiteX16" fmla="*/ 180027 w 5582290"/>
                <a:gd name="connsiteY16" fmla="*/ 482179 h 2200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582290" h="2200591">
                  <a:moveTo>
                    <a:pt x="180027" y="482179"/>
                  </a:moveTo>
                  <a:cubicBezTo>
                    <a:pt x="180027" y="292364"/>
                    <a:pt x="333903" y="138488"/>
                    <a:pt x="523718" y="138488"/>
                  </a:cubicBezTo>
                  <a:cubicBezTo>
                    <a:pt x="771218" y="71866"/>
                    <a:pt x="1356528" y="200967"/>
                    <a:pt x="1719618" y="177979"/>
                  </a:cubicBezTo>
                  <a:cubicBezTo>
                    <a:pt x="2082708" y="154991"/>
                    <a:pt x="2329218" y="-10815"/>
                    <a:pt x="2702257" y="558"/>
                  </a:cubicBezTo>
                  <a:cubicBezTo>
                    <a:pt x="3102591" y="27854"/>
                    <a:pt x="3502926" y="123388"/>
                    <a:pt x="3903260" y="150684"/>
                  </a:cubicBezTo>
                  <a:lnTo>
                    <a:pt x="5238243" y="138488"/>
                  </a:lnTo>
                  <a:cubicBezTo>
                    <a:pt x="5428058" y="138488"/>
                    <a:pt x="5581934" y="292364"/>
                    <a:pt x="5581934" y="482179"/>
                  </a:cubicBezTo>
                  <a:cubicBezTo>
                    <a:pt x="5591033" y="640087"/>
                    <a:pt x="5422710" y="770698"/>
                    <a:pt x="5431809" y="928606"/>
                  </a:cubicBezTo>
                  <a:lnTo>
                    <a:pt x="5581934" y="1856900"/>
                  </a:lnTo>
                  <a:cubicBezTo>
                    <a:pt x="5581934" y="2046715"/>
                    <a:pt x="5428058" y="2200591"/>
                    <a:pt x="5238243" y="2200591"/>
                  </a:cubicBezTo>
                  <a:cubicBezTo>
                    <a:pt x="4975219" y="2199677"/>
                    <a:pt x="4698546" y="2048636"/>
                    <a:pt x="4435522" y="2047722"/>
                  </a:cubicBezTo>
                  <a:cubicBezTo>
                    <a:pt x="4076547" y="2019969"/>
                    <a:pt x="3575713" y="2172826"/>
                    <a:pt x="3138985" y="2170552"/>
                  </a:cubicBezTo>
                  <a:cubicBezTo>
                    <a:pt x="2702257" y="2168278"/>
                    <a:pt x="2241931" y="2006322"/>
                    <a:pt x="1815152" y="2034075"/>
                  </a:cubicBezTo>
                  <a:lnTo>
                    <a:pt x="523718" y="2200591"/>
                  </a:lnTo>
                  <a:cubicBezTo>
                    <a:pt x="333903" y="2200591"/>
                    <a:pt x="180027" y="2046715"/>
                    <a:pt x="180027" y="1856900"/>
                  </a:cubicBezTo>
                  <a:cubicBezTo>
                    <a:pt x="179158" y="1606609"/>
                    <a:pt x="869" y="1356318"/>
                    <a:pt x="0" y="1106027"/>
                  </a:cubicBezTo>
                  <a:cubicBezTo>
                    <a:pt x="869" y="898078"/>
                    <a:pt x="179158" y="690128"/>
                    <a:pt x="180027" y="482179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074941" y="4361629"/>
              <a:ext cx="4852937" cy="1488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sz="4000" dirty="0" err="1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Mỗi</a:t>
              </a:r>
              <a:r>
                <a:rPr lang="en-GB" sz="4000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GB" sz="4000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tự</a:t>
              </a:r>
              <a:r>
                <a:rPr lang="en-GB" sz="4000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nghĩ</a:t>
              </a:r>
              <a:r>
                <a:rPr lang="en-GB" sz="4000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ra</a:t>
              </a:r>
              <a:r>
                <a:rPr lang="en-GB" sz="4000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GB" sz="4000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phép</a:t>
              </a:r>
              <a:r>
                <a:rPr lang="en-GB" sz="4000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nhân</a:t>
              </a:r>
              <a:r>
                <a:rPr lang="en-GB" sz="4000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GB" sz="4000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GB" sz="4000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bốn</a:t>
              </a:r>
              <a:r>
                <a:rPr lang="en-GB" sz="4000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chữ</a:t>
              </a:r>
              <a:r>
                <a:rPr lang="en-GB" sz="4000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GB" sz="4000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GB" sz="4000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GB" sz="4000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GB" sz="4000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GB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chữ</a:t>
              </a:r>
              <a:r>
                <a:rPr lang="en-GB" sz="4000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GB" sz="4000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GB" sz="4000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thực</a:t>
              </a:r>
              <a:r>
                <a:rPr lang="en-GB" sz="4000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hiện</a:t>
              </a:r>
              <a:r>
                <a:rPr lang="en-GB" sz="4000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phép</a:t>
              </a:r>
              <a:r>
                <a:rPr lang="en-GB" sz="4000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r>
                <a:rPr lang="en-GB" sz="4000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đó</a:t>
              </a:r>
              <a:r>
                <a:rPr lang="en-GB" sz="4000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vào</a:t>
              </a:r>
              <a:r>
                <a:rPr lang="en-GB" sz="4000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bảng</a:t>
              </a:r>
              <a:r>
                <a:rPr lang="en-GB" sz="4000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con </a:t>
              </a:r>
              <a:r>
                <a:rPr lang="en-GB" sz="4000" dirty="0" err="1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sau</a:t>
              </a:r>
              <a:r>
                <a:rPr lang="en-GB" sz="4000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đó</a:t>
              </a:r>
              <a:r>
                <a:rPr lang="en-GB" sz="4000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chia </a:t>
              </a:r>
              <a:r>
                <a:rPr lang="en-GB" sz="4000" dirty="0" err="1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sẻ</a:t>
              </a:r>
              <a:r>
                <a:rPr lang="en-GB" sz="4000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cho</a:t>
              </a:r>
              <a:r>
                <a:rPr lang="en-GB" sz="4000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GB" sz="4000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bên</a:t>
              </a:r>
              <a:r>
                <a:rPr lang="en-GB" sz="4000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cạnh</a:t>
              </a:r>
              <a:r>
                <a:rPr lang="en-GB" sz="4000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xem</a:t>
              </a:r>
              <a:r>
                <a:rPr lang="en-GB" sz="4000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en-GB" sz="4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6" name="Google Shape;586;p69"/>
          <p:cNvPicPr preferRelativeResize="0"/>
          <p:nvPr/>
        </p:nvPicPr>
        <p:blipFill rotWithShape="1">
          <a:blip r:embed="rId3">
            <a:alphaModFix/>
          </a:blip>
          <a:srcRect l="9904" r="9896"/>
          <a:stretch/>
        </p:blipFill>
        <p:spPr>
          <a:xfrm>
            <a:off x="-572817" y="3345619"/>
            <a:ext cx="4040178" cy="32528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683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5" name="Google Shape;595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638898" y="1034263"/>
            <a:ext cx="2067125" cy="327756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4180251" y="3275112"/>
            <a:ext cx="2295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Google Shape;212;p24"/>
          <p:cNvSpPr/>
          <p:nvPr/>
        </p:nvSpPr>
        <p:spPr>
          <a:xfrm flipH="1">
            <a:off x="4884029" y="1447218"/>
            <a:ext cx="5974905" cy="4548389"/>
          </a:xfrm>
          <a:prstGeom prst="cloudCallout">
            <a:avLst>
              <a:gd name="adj1" fmla="val 69428"/>
              <a:gd name="adj2" fmla="val -23210"/>
            </a:avLst>
          </a:prstGeom>
          <a:solidFill>
            <a:srgbClr val="FFFFFF">
              <a:alpha val="76470"/>
            </a:srgbClr>
          </a:solidFill>
          <a:ln w="47625">
            <a:solidFill>
              <a:srgbClr val="9E5B7E"/>
            </a:solidFill>
          </a:ln>
        </p:spPr>
        <p:txBody>
          <a:bodyPr spcFirstLastPara="1" wrap="square" lIns="72000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F593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</a:t>
            </a:r>
            <a:r>
              <a:rPr kumimoji="0" lang="vi-V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F593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hia sẻ lại nội dung </a:t>
            </a:r>
            <a:r>
              <a:rPr kumimoji="0" lang="en-GB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F593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vi-V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F593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đã học được sau tiết học</a:t>
            </a:r>
            <a:r>
              <a:rPr kumimoji="0" lang="en-GB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F593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  <a:endParaRPr kumimoji="0" sz="6000" b="1" i="0" u="none" strike="noStrike" kern="1200" cap="none" spc="0" normalizeH="0" baseline="0" noProof="0" dirty="0">
              <a:ln>
                <a:noFill/>
              </a:ln>
              <a:solidFill>
                <a:srgbClr val="EF593A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762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759243" y="2134561"/>
            <a:ext cx="6384757" cy="1991686"/>
            <a:chOff x="3048000" y="2063825"/>
            <a:chExt cx="6384757" cy="1991686"/>
          </a:xfrm>
        </p:grpSpPr>
        <p:sp>
          <p:nvSpPr>
            <p:cNvPr id="13" name="Rounded Rectangle 17"/>
            <p:cNvSpPr/>
            <p:nvPr/>
          </p:nvSpPr>
          <p:spPr>
            <a:xfrm>
              <a:off x="3293180" y="2063825"/>
              <a:ext cx="6139577" cy="1991686"/>
            </a:xfrm>
            <a:custGeom>
              <a:avLst/>
              <a:gdLst>
                <a:gd name="connsiteX0" fmla="*/ 0 w 5401907"/>
                <a:gd name="connsiteY0" fmla="*/ 343691 h 2062103"/>
                <a:gd name="connsiteX1" fmla="*/ 343691 w 5401907"/>
                <a:gd name="connsiteY1" fmla="*/ 0 h 2062103"/>
                <a:gd name="connsiteX2" fmla="*/ 5058216 w 5401907"/>
                <a:gd name="connsiteY2" fmla="*/ 0 h 2062103"/>
                <a:gd name="connsiteX3" fmla="*/ 5401907 w 5401907"/>
                <a:gd name="connsiteY3" fmla="*/ 343691 h 2062103"/>
                <a:gd name="connsiteX4" fmla="*/ 5401907 w 5401907"/>
                <a:gd name="connsiteY4" fmla="*/ 1718412 h 2062103"/>
                <a:gd name="connsiteX5" fmla="*/ 5058216 w 5401907"/>
                <a:gd name="connsiteY5" fmla="*/ 2062103 h 2062103"/>
                <a:gd name="connsiteX6" fmla="*/ 343691 w 5401907"/>
                <a:gd name="connsiteY6" fmla="*/ 2062103 h 2062103"/>
                <a:gd name="connsiteX7" fmla="*/ 0 w 5401907"/>
                <a:gd name="connsiteY7" fmla="*/ 1718412 h 2062103"/>
                <a:gd name="connsiteX8" fmla="*/ 0 w 5401907"/>
                <a:gd name="connsiteY8" fmla="*/ 343691 h 2062103"/>
                <a:gd name="connsiteX0" fmla="*/ 180027 w 5581934"/>
                <a:gd name="connsiteY0" fmla="*/ 343691 h 2062103"/>
                <a:gd name="connsiteX1" fmla="*/ 523718 w 5581934"/>
                <a:gd name="connsiteY1" fmla="*/ 0 h 2062103"/>
                <a:gd name="connsiteX2" fmla="*/ 5238243 w 5581934"/>
                <a:gd name="connsiteY2" fmla="*/ 0 h 2062103"/>
                <a:gd name="connsiteX3" fmla="*/ 5581934 w 5581934"/>
                <a:gd name="connsiteY3" fmla="*/ 343691 h 2062103"/>
                <a:gd name="connsiteX4" fmla="*/ 5581934 w 5581934"/>
                <a:gd name="connsiteY4" fmla="*/ 1718412 h 2062103"/>
                <a:gd name="connsiteX5" fmla="*/ 5238243 w 5581934"/>
                <a:gd name="connsiteY5" fmla="*/ 2062103 h 2062103"/>
                <a:gd name="connsiteX6" fmla="*/ 523718 w 5581934"/>
                <a:gd name="connsiteY6" fmla="*/ 2062103 h 2062103"/>
                <a:gd name="connsiteX7" fmla="*/ 180027 w 5581934"/>
                <a:gd name="connsiteY7" fmla="*/ 1718412 h 2062103"/>
                <a:gd name="connsiteX8" fmla="*/ 0 w 5581934"/>
                <a:gd name="connsiteY8" fmla="*/ 967539 h 2062103"/>
                <a:gd name="connsiteX9" fmla="*/ 180027 w 5581934"/>
                <a:gd name="connsiteY9" fmla="*/ 343691 h 2062103"/>
                <a:gd name="connsiteX0" fmla="*/ 180027 w 5581934"/>
                <a:gd name="connsiteY0" fmla="*/ 481621 h 2200033"/>
                <a:gd name="connsiteX1" fmla="*/ 523718 w 5581934"/>
                <a:gd name="connsiteY1" fmla="*/ 137930 h 2200033"/>
                <a:gd name="connsiteX2" fmla="*/ 2702257 w 5581934"/>
                <a:gd name="connsiteY2" fmla="*/ 0 h 2200033"/>
                <a:gd name="connsiteX3" fmla="*/ 5238243 w 5581934"/>
                <a:gd name="connsiteY3" fmla="*/ 137930 h 2200033"/>
                <a:gd name="connsiteX4" fmla="*/ 5581934 w 5581934"/>
                <a:gd name="connsiteY4" fmla="*/ 481621 h 2200033"/>
                <a:gd name="connsiteX5" fmla="*/ 5581934 w 5581934"/>
                <a:gd name="connsiteY5" fmla="*/ 1856342 h 2200033"/>
                <a:gd name="connsiteX6" fmla="*/ 5238243 w 5581934"/>
                <a:gd name="connsiteY6" fmla="*/ 2200033 h 2200033"/>
                <a:gd name="connsiteX7" fmla="*/ 523718 w 5581934"/>
                <a:gd name="connsiteY7" fmla="*/ 2200033 h 2200033"/>
                <a:gd name="connsiteX8" fmla="*/ 180027 w 5581934"/>
                <a:gd name="connsiteY8" fmla="*/ 1856342 h 2200033"/>
                <a:gd name="connsiteX9" fmla="*/ 0 w 5581934"/>
                <a:gd name="connsiteY9" fmla="*/ 1105469 h 2200033"/>
                <a:gd name="connsiteX10" fmla="*/ 180027 w 5581934"/>
                <a:gd name="connsiteY10" fmla="*/ 481621 h 2200033"/>
                <a:gd name="connsiteX0" fmla="*/ 180027 w 5582290"/>
                <a:gd name="connsiteY0" fmla="*/ 481621 h 2200033"/>
                <a:gd name="connsiteX1" fmla="*/ 523718 w 5582290"/>
                <a:gd name="connsiteY1" fmla="*/ 137930 h 2200033"/>
                <a:gd name="connsiteX2" fmla="*/ 2702257 w 5582290"/>
                <a:gd name="connsiteY2" fmla="*/ 0 h 2200033"/>
                <a:gd name="connsiteX3" fmla="*/ 5238243 w 5582290"/>
                <a:gd name="connsiteY3" fmla="*/ 137930 h 2200033"/>
                <a:gd name="connsiteX4" fmla="*/ 5581934 w 5582290"/>
                <a:gd name="connsiteY4" fmla="*/ 481621 h 2200033"/>
                <a:gd name="connsiteX5" fmla="*/ 5431809 w 5582290"/>
                <a:gd name="connsiteY5" fmla="*/ 928048 h 2200033"/>
                <a:gd name="connsiteX6" fmla="*/ 5581934 w 5582290"/>
                <a:gd name="connsiteY6" fmla="*/ 1856342 h 2200033"/>
                <a:gd name="connsiteX7" fmla="*/ 5238243 w 5582290"/>
                <a:gd name="connsiteY7" fmla="*/ 2200033 h 2200033"/>
                <a:gd name="connsiteX8" fmla="*/ 523718 w 5582290"/>
                <a:gd name="connsiteY8" fmla="*/ 2200033 h 2200033"/>
                <a:gd name="connsiteX9" fmla="*/ 180027 w 5582290"/>
                <a:gd name="connsiteY9" fmla="*/ 1856342 h 2200033"/>
                <a:gd name="connsiteX10" fmla="*/ 0 w 5582290"/>
                <a:gd name="connsiteY10" fmla="*/ 1105469 h 2200033"/>
                <a:gd name="connsiteX11" fmla="*/ 180027 w 5582290"/>
                <a:gd name="connsiteY11" fmla="*/ 481621 h 2200033"/>
                <a:gd name="connsiteX0" fmla="*/ 180027 w 5582290"/>
                <a:gd name="connsiteY0" fmla="*/ 481621 h 2200033"/>
                <a:gd name="connsiteX1" fmla="*/ 523718 w 5582290"/>
                <a:gd name="connsiteY1" fmla="*/ 137930 h 2200033"/>
                <a:gd name="connsiteX2" fmla="*/ 2702257 w 5582290"/>
                <a:gd name="connsiteY2" fmla="*/ 0 h 2200033"/>
                <a:gd name="connsiteX3" fmla="*/ 5238243 w 5582290"/>
                <a:gd name="connsiteY3" fmla="*/ 137930 h 2200033"/>
                <a:gd name="connsiteX4" fmla="*/ 5581934 w 5582290"/>
                <a:gd name="connsiteY4" fmla="*/ 481621 h 2200033"/>
                <a:gd name="connsiteX5" fmla="*/ 5431809 w 5582290"/>
                <a:gd name="connsiteY5" fmla="*/ 928048 h 2200033"/>
                <a:gd name="connsiteX6" fmla="*/ 5581934 w 5582290"/>
                <a:gd name="connsiteY6" fmla="*/ 1856342 h 2200033"/>
                <a:gd name="connsiteX7" fmla="*/ 5238243 w 5582290"/>
                <a:gd name="connsiteY7" fmla="*/ 2200033 h 2200033"/>
                <a:gd name="connsiteX8" fmla="*/ 4435522 w 5582290"/>
                <a:gd name="connsiteY8" fmla="*/ 2047164 h 2200033"/>
                <a:gd name="connsiteX9" fmla="*/ 523718 w 5582290"/>
                <a:gd name="connsiteY9" fmla="*/ 2200033 h 2200033"/>
                <a:gd name="connsiteX10" fmla="*/ 180027 w 5582290"/>
                <a:gd name="connsiteY10" fmla="*/ 1856342 h 2200033"/>
                <a:gd name="connsiteX11" fmla="*/ 0 w 5582290"/>
                <a:gd name="connsiteY11" fmla="*/ 1105469 h 2200033"/>
                <a:gd name="connsiteX12" fmla="*/ 180027 w 5582290"/>
                <a:gd name="connsiteY12" fmla="*/ 481621 h 2200033"/>
                <a:gd name="connsiteX0" fmla="*/ 180027 w 5582290"/>
                <a:gd name="connsiteY0" fmla="*/ 481621 h 2200033"/>
                <a:gd name="connsiteX1" fmla="*/ 523718 w 5582290"/>
                <a:gd name="connsiteY1" fmla="*/ 137930 h 2200033"/>
                <a:gd name="connsiteX2" fmla="*/ 2702257 w 5582290"/>
                <a:gd name="connsiteY2" fmla="*/ 0 h 2200033"/>
                <a:gd name="connsiteX3" fmla="*/ 5238243 w 5582290"/>
                <a:gd name="connsiteY3" fmla="*/ 137930 h 2200033"/>
                <a:gd name="connsiteX4" fmla="*/ 5581934 w 5582290"/>
                <a:gd name="connsiteY4" fmla="*/ 481621 h 2200033"/>
                <a:gd name="connsiteX5" fmla="*/ 5431809 w 5582290"/>
                <a:gd name="connsiteY5" fmla="*/ 928048 h 2200033"/>
                <a:gd name="connsiteX6" fmla="*/ 5581934 w 5582290"/>
                <a:gd name="connsiteY6" fmla="*/ 1856342 h 2200033"/>
                <a:gd name="connsiteX7" fmla="*/ 5238243 w 5582290"/>
                <a:gd name="connsiteY7" fmla="*/ 2200033 h 2200033"/>
                <a:gd name="connsiteX8" fmla="*/ 4435522 w 5582290"/>
                <a:gd name="connsiteY8" fmla="*/ 2047164 h 2200033"/>
                <a:gd name="connsiteX9" fmla="*/ 1815152 w 5582290"/>
                <a:gd name="connsiteY9" fmla="*/ 2033517 h 2200033"/>
                <a:gd name="connsiteX10" fmla="*/ 523718 w 5582290"/>
                <a:gd name="connsiteY10" fmla="*/ 2200033 h 2200033"/>
                <a:gd name="connsiteX11" fmla="*/ 180027 w 5582290"/>
                <a:gd name="connsiteY11" fmla="*/ 1856342 h 2200033"/>
                <a:gd name="connsiteX12" fmla="*/ 0 w 5582290"/>
                <a:gd name="connsiteY12" fmla="*/ 1105469 h 2200033"/>
                <a:gd name="connsiteX13" fmla="*/ 180027 w 5582290"/>
                <a:gd name="connsiteY13" fmla="*/ 481621 h 2200033"/>
                <a:gd name="connsiteX0" fmla="*/ 180027 w 5582290"/>
                <a:gd name="connsiteY0" fmla="*/ 481621 h 2200033"/>
                <a:gd name="connsiteX1" fmla="*/ 523718 w 5582290"/>
                <a:gd name="connsiteY1" fmla="*/ 137930 h 2200033"/>
                <a:gd name="connsiteX2" fmla="*/ 2702257 w 5582290"/>
                <a:gd name="connsiteY2" fmla="*/ 0 h 2200033"/>
                <a:gd name="connsiteX3" fmla="*/ 5238243 w 5582290"/>
                <a:gd name="connsiteY3" fmla="*/ 137930 h 2200033"/>
                <a:gd name="connsiteX4" fmla="*/ 5581934 w 5582290"/>
                <a:gd name="connsiteY4" fmla="*/ 481621 h 2200033"/>
                <a:gd name="connsiteX5" fmla="*/ 5431809 w 5582290"/>
                <a:gd name="connsiteY5" fmla="*/ 928048 h 2200033"/>
                <a:gd name="connsiteX6" fmla="*/ 5581934 w 5582290"/>
                <a:gd name="connsiteY6" fmla="*/ 1856342 h 2200033"/>
                <a:gd name="connsiteX7" fmla="*/ 5238243 w 5582290"/>
                <a:gd name="connsiteY7" fmla="*/ 2200033 h 2200033"/>
                <a:gd name="connsiteX8" fmla="*/ 4435522 w 5582290"/>
                <a:gd name="connsiteY8" fmla="*/ 2047164 h 2200033"/>
                <a:gd name="connsiteX9" fmla="*/ 3138985 w 5582290"/>
                <a:gd name="connsiteY9" fmla="*/ 2169994 h 2200033"/>
                <a:gd name="connsiteX10" fmla="*/ 1815152 w 5582290"/>
                <a:gd name="connsiteY10" fmla="*/ 2033517 h 2200033"/>
                <a:gd name="connsiteX11" fmla="*/ 523718 w 5582290"/>
                <a:gd name="connsiteY11" fmla="*/ 2200033 h 2200033"/>
                <a:gd name="connsiteX12" fmla="*/ 180027 w 5582290"/>
                <a:gd name="connsiteY12" fmla="*/ 1856342 h 2200033"/>
                <a:gd name="connsiteX13" fmla="*/ 0 w 5582290"/>
                <a:gd name="connsiteY13" fmla="*/ 1105469 h 2200033"/>
                <a:gd name="connsiteX14" fmla="*/ 180027 w 5582290"/>
                <a:gd name="connsiteY14" fmla="*/ 481621 h 2200033"/>
                <a:gd name="connsiteX0" fmla="*/ 180027 w 5582290"/>
                <a:gd name="connsiteY0" fmla="*/ 481621 h 2200033"/>
                <a:gd name="connsiteX1" fmla="*/ 523718 w 5582290"/>
                <a:gd name="connsiteY1" fmla="*/ 137930 h 2200033"/>
                <a:gd name="connsiteX2" fmla="*/ 2702257 w 5582290"/>
                <a:gd name="connsiteY2" fmla="*/ 0 h 2200033"/>
                <a:gd name="connsiteX3" fmla="*/ 3903260 w 5582290"/>
                <a:gd name="connsiteY3" fmla="*/ 150126 h 2200033"/>
                <a:gd name="connsiteX4" fmla="*/ 5238243 w 5582290"/>
                <a:gd name="connsiteY4" fmla="*/ 137930 h 2200033"/>
                <a:gd name="connsiteX5" fmla="*/ 5581934 w 5582290"/>
                <a:gd name="connsiteY5" fmla="*/ 481621 h 2200033"/>
                <a:gd name="connsiteX6" fmla="*/ 5431809 w 5582290"/>
                <a:gd name="connsiteY6" fmla="*/ 928048 h 2200033"/>
                <a:gd name="connsiteX7" fmla="*/ 5581934 w 5582290"/>
                <a:gd name="connsiteY7" fmla="*/ 1856342 h 2200033"/>
                <a:gd name="connsiteX8" fmla="*/ 5238243 w 5582290"/>
                <a:gd name="connsiteY8" fmla="*/ 2200033 h 2200033"/>
                <a:gd name="connsiteX9" fmla="*/ 4435522 w 5582290"/>
                <a:gd name="connsiteY9" fmla="*/ 2047164 h 2200033"/>
                <a:gd name="connsiteX10" fmla="*/ 3138985 w 5582290"/>
                <a:gd name="connsiteY10" fmla="*/ 2169994 h 2200033"/>
                <a:gd name="connsiteX11" fmla="*/ 1815152 w 5582290"/>
                <a:gd name="connsiteY11" fmla="*/ 2033517 h 2200033"/>
                <a:gd name="connsiteX12" fmla="*/ 523718 w 5582290"/>
                <a:gd name="connsiteY12" fmla="*/ 2200033 h 2200033"/>
                <a:gd name="connsiteX13" fmla="*/ 180027 w 5582290"/>
                <a:gd name="connsiteY13" fmla="*/ 1856342 h 2200033"/>
                <a:gd name="connsiteX14" fmla="*/ 0 w 5582290"/>
                <a:gd name="connsiteY14" fmla="*/ 1105469 h 2200033"/>
                <a:gd name="connsiteX15" fmla="*/ 180027 w 5582290"/>
                <a:gd name="connsiteY15" fmla="*/ 481621 h 2200033"/>
                <a:gd name="connsiteX0" fmla="*/ 180027 w 5582290"/>
                <a:gd name="connsiteY0" fmla="*/ 482179 h 2200591"/>
                <a:gd name="connsiteX1" fmla="*/ 523718 w 5582290"/>
                <a:gd name="connsiteY1" fmla="*/ 138488 h 2200591"/>
                <a:gd name="connsiteX2" fmla="*/ 1719618 w 5582290"/>
                <a:gd name="connsiteY2" fmla="*/ 177979 h 2200591"/>
                <a:gd name="connsiteX3" fmla="*/ 2702257 w 5582290"/>
                <a:gd name="connsiteY3" fmla="*/ 558 h 2200591"/>
                <a:gd name="connsiteX4" fmla="*/ 3903260 w 5582290"/>
                <a:gd name="connsiteY4" fmla="*/ 150684 h 2200591"/>
                <a:gd name="connsiteX5" fmla="*/ 5238243 w 5582290"/>
                <a:gd name="connsiteY5" fmla="*/ 138488 h 2200591"/>
                <a:gd name="connsiteX6" fmla="*/ 5581934 w 5582290"/>
                <a:gd name="connsiteY6" fmla="*/ 482179 h 2200591"/>
                <a:gd name="connsiteX7" fmla="*/ 5431809 w 5582290"/>
                <a:gd name="connsiteY7" fmla="*/ 928606 h 2200591"/>
                <a:gd name="connsiteX8" fmla="*/ 5581934 w 5582290"/>
                <a:gd name="connsiteY8" fmla="*/ 1856900 h 2200591"/>
                <a:gd name="connsiteX9" fmla="*/ 5238243 w 5582290"/>
                <a:gd name="connsiteY9" fmla="*/ 2200591 h 2200591"/>
                <a:gd name="connsiteX10" fmla="*/ 4435522 w 5582290"/>
                <a:gd name="connsiteY10" fmla="*/ 2047722 h 2200591"/>
                <a:gd name="connsiteX11" fmla="*/ 3138985 w 5582290"/>
                <a:gd name="connsiteY11" fmla="*/ 2170552 h 2200591"/>
                <a:gd name="connsiteX12" fmla="*/ 1815152 w 5582290"/>
                <a:gd name="connsiteY12" fmla="*/ 2034075 h 2200591"/>
                <a:gd name="connsiteX13" fmla="*/ 523718 w 5582290"/>
                <a:gd name="connsiteY13" fmla="*/ 2200591 h 2200591"/>
                <a:gd name="connsiteX14" fmla="*/ 180027 w 5582290"/>
                <a:gd name="connsiteY14" fmla="*/ 1856900 h 2200591"/>
                <a:gd name="connsiteX15" fmla="*/ 0 w 5582290"/>
                <a:gd name="connsiteY15" fmla="*/ 1106027 h 2200591"/>
                <a:gd name="connsiteX16" fmla="*/ 180027 w 5582290"/>
                <a:gd name="connsiteY16" fmla="*/ 482179 h 2200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582290" h="2200591">
                  <a:moveTo>
                    <a:pt x="180027" y="482179"/>
                  </a:moveTo>
                  <a:cubicBezTo>
                    <a:pt x="180027" y="292364"/>
                    <a:pt x="333903" y="138488"/>
                    <a:pt x="523718" y="138488"/>
                  </a:cubicBezTo>
                  <a:cubicBezTo>
                    <a:pt x="771218" y="71866"/>
                    <a:pt x="1356528" y="200967"/>
                    <a:pt x="1719618" y="177979"/>
                  </a:cubicBezTo>
                  <a:cubicBezTo>
                    <a:pt x="2082708" y="154991"/>
                    <a:pt x="2329218" y="-10815"/>
                    <a:pt x="2702257" y="558"/>
                  </a:cubicBezTo>
                  <a:cubicBezTo>
                    <a:pt x="3102591" y="27854"/>
                    <a:pt x="3502926" y="123388"/>
                    <a:pt x="3903260" y="150684"/>
                  </a:cubicBezTo>
                  <a:lnTo>
                    <a:pt x="5238243" y="138488"/>
                  </a:lnTo>
                  <a:cubicBezTo>
                    <a:pt x="5428058" y="138488"/>
                    <a:pt x="5581934" y="292364"/>
                    <a:pt x="5581934" y="482179"/>
                  </a:cubicBezTo>
                  <a:cubicBezTo>
                    <a:pt x="5591033" y="640087"/>
                    <a:pt x="5422710" y="770698"/>
                    <a:pt x="5431809" y="928606"/>
                  </a:cubicBezTo>
                  <a:lnTo>
                    <a:pt x="5581934" y="1856900"/>
                  </a:lnTo>
                  <a:cubicBezTo>
                    <a:pt x="5581934" y="2046715"/>
                    <a:pt x="5428058" y="2200591"/>
                    <a:pt x="5238243" y="2200591"/>
                  </a:cubicBezTo>
                  <a:cubicBezTo>
                    <a:pt x="4975219" y="2199677"/>
                    <a:pt x="4698546" y="2048636"/>
                    <a:pt x="4435522" y="2047722"/>
                  </a:cubicBezTo>
                  <a:cubicBezTo>
                    <a:pt x="4076547" y="2019969"/>
                    <a:pt x="3575713" y="2172826"/>
                    <a:pt x="3138985" y="2170552"/>
                  </a:cubicBezTo>
                  <a:cubicBezTo>
                    <a:pt x="2702257" y="2168278"/>
                    <a:pt x="2241931" y="2006322"/>
                    <a:pt x="1815152" y="2034075"/>
                  </a:cubicBezTo>
                  <a:lnTo>
                    <a:pt x="523718" y="2200591"/>
                  </a:lnTo>
                  <a:cubicBezTo>
                    <a:pt x="333903" y="2200591"/>
                    <a:pt x="180027" y="2046715"/>
                    <a:pt x="180027" y="1856900"/>
                  </a:cubicBezTo>
                  <a:cubicBezTo>
                    <a:pt x="179158" y="1606609"/>
                    <a:pt x="869" y="1356318"/>
                    <a:pt x="0" y="1106027"/>
                  </a:cubicBezTo>
                  <a:cubicBezTo>
                    <a:pt x="869" y="898078"/>
                    <a:pt x="179158" y="690128"/>
                    <a:pt x="180027" y="482179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85CA7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048000" y="2274838"/>
              <a:ext cx="6096000" cy="156966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- </a:t>
              </a:r>
              <a:r>
                <a:rPr kumimoji="0" lang="en-GB" sz="4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Ghi</a:t>
              </a:r>
              <a:r>
                <a:rPr kumimoji="0" lang="en-GB" sz="4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GB" sz="4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nhớ</a:t>
              </a:r>
              <a:r>
                <a:rPr kumimoji="0" lang="en-GB" sz="4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GB" sz="4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nội</a:t>
              </a:r>
              <a:r>
                <a:rPr kumimoji="0" lang="en-GB" sz="4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dung </a:t>
              </a:r>
              <a:r>
                <a:rPr kumimoji="0" lang="en-GB" sz="4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kiến</a:t>
              </a:r>
              <a:r>
                <a:rPr kumimoji="0" lang="en-GB" sz="4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GB" sz="4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thức</a:t>
              </a:r>
              <a:r>
                <a:rPr kumimoji="0" lang="en-GB" sz="4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GB" sz="4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đã</a:t>
              </a:r>
              <a:r>
                <a:rPr kumimoji="0" lang="en-GB" sz="4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GB" sz="4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học</a:t>
              </a:r>
              <a:endPara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759243" y="4385607"/>
            <a:ext cx="6384757" cy="1321059"/>
            <a:chOff x="3048000" y="2063825"/>
            <a:chExt cx="6384757" cy="1321059"/>
          </a:xfrm>
        </p:grpSpPr>
        <p:sp>
          <p:nvSpPr>
            <p:cNvPr id="16" name="Rounded Rectangle 17"/>
            <p:cNvSpPr/>
            <p:nvPr/>
          </p:nvSpPr>
          <p:spPr>
            <a:xfrm>
              <a:off x="3293180" y="2063825"/>
              <a:ext cx="6139577" cy="1321059"/>
            </a:xfrm>
            <a:custGeom>
              <a:avLst/>
              <a:gdLst>
                <a:gd name="connsiteX0" fmla="*/ 0 w 5401907"/>
                <a:gd name="connsiteY0" fmla="*/ 343691 h 2062103"/>
                <a:gd name="connsiteX1" fmla="*/ 343691 w 5401907"/>
                <a:gd name="connsiteY1" fmla="*/ 0 h 2062103"/>
                <a:gd name="connsiteX2" fmla="*/ 5058216 w 5401907"/>
                <a:gd name="connsiteY2" fmla="*/ 0 h 2062103"/>
                <a:gd name="connsiteX3" fmla="*/ 5401907 w 5401907"/>
                <a:gd name="connsiteY3" fmla="*/ 343691 h 2062103"/>
                <a:gd name="connsiteX4" fmla="*/ 5401907 w 5401907"/>
                <a:gd name="connsiteY4" fmla="*/ 1718412 h 2062103"/>
                <a:gd name="connsiteX5" fmla="*/ 5058216 w 5401907"/>
                <a:gd name="connsiteY5" fmla="*/ 2062103 h 2062103"/>
                <a:gd name="connsiteX6" fmla="*/ 343691 w 5401907"/>
                <a:gd name="connsiteY6" fmla="*/ 2062103 h 2062103"/>
                <a:gd name="connsiteX7" fmla="*/ 0 w 5401907"/>
                <a:gd name="connsiteY7" fmla="*/ 1718412 h 2062103"/>
                <a:gd name="connsiteX8" fmla="*/ 0 w 5401907"/>
                <a:gd name="connsiteY8" fmla="*/ 343691 h 2062103"/>
                <a:gd name="connsiteX0" fmla="*/ 180027 w 5581934"/>
                <a:gd name="connsiteY0" fmla="*/ 343691 h 2062103"/>
                <a:gd name="connsiteX1" fmla="*/ 523718 w 5581934"/>
                <a:gd name="connsiteY1" fmla="*/ 0 h 2062103"/>
                <a:gd name="connsiteX2" fmla="*/ 5238243 w 5581934"/>
                <a:gd name="connsiteY2" fmla="*/ 0 h 2062103"/>
                <a:gd name="connsiteX3" fmla="*/ 5581934 w 5581934"/>
                <a:gd name="connsiteY3" fmla="*/ 343691 h 2062103"/>
                <a:gd name="connsiteX4" fmla="*/ 5581934 w 5581934"/>
                <a:gd name="connsiteY4" fmla="*/ 1718412 h 2062103"/>
                <a:gd name="connsiteX5" fmla="*/ 5238243 w 5581934"/>
                <a:gd name="connsiteY5" fmla="*/ 2062103 h 2062103"/>
                <a:gd name="connsiteX6" fmla="*/ 523718 w 5581934"/>
                <a:gd name="connsiteY6" fmla="*/ 2062103 h 2062103"/>
                <a:gd name="connsiteX7" fmla="*/ 180027 w 5581934"/>
                <a:gd name="connsiteY7" fmla="*/ 1718412 h 2062103"/>
                <a:gd name="connsiteX8" fmla="*/ 0 w 5581934"/>
                <a:gd name="connsiteY8" fmla="*/ 967539 h 2062103"/>
                <a:gd name="connsiteX9" fmla="*/ 180027 w 5581934"/>
                <a:gd name="connsiteY9" fmla="*/ 343691 h 2062103"/>
                <a:gd name="connsiteX0" fmla="*/ 180027 w 5581934"/>
                <a:gd name="connsiteY0" fmla="*/ 481621 h 2200033"/>
                <a:gd name="connsiteX1" fmla="*/ 523718 w 5581934"/>
                <a:gd name="connsiteY1" fmla="*/ 137930 h 2200033"/>
                <a:gd name="connsiteX2" fmla="*/ 2702257 w 5581934"/>
                <a:gd name="connsiteY2" fmla="*/ 0 h 2200033"/>
                <a:gd name="connsiteX3" fmla="*/ 5238243 w 5581934"/>
                <a:gd name="connsiteY3" fmla="*/ 137930 h 2200033"/>
                <a:gd name="connsiteX4" fmla="*/ 5581934 w 5581934"/>
                <a:gd name="connsiteY4" fmla="*/ 481621 h 2200033"/>
                <a:gd name="connsiteX5" fmla="*/ 5581934 w 5581934"/>
                <a:gd name="connsiteY5" fmla="*/ 1856342 h 2200033"/>
                <a:gd name="connsiteX6" fmla="*/ 5238243 w 5581934"/>
                <a:gd name="connsiteY6" fmla="*/ 2200033 h 2200033"/>
                <a:gd name="connsiteX7" fmla="*/ 523718 w 5581934"/>
                <a:gd name="connsiteY7" fmla="*/ 2200033 h 2200033"/>
                <a:gd name="connsiteX8" fmla="*/ 180027 w 5581934"/>
                <a:gd name="connsiteY8" fmla="*/ 1856342 h 2200033"/>
                <a:gd name="connsiteX9" fmla="*/ 0 w 5581934"/>
                <a:gd name="connsiteY9" fmla="*/ 1105469 h 2200033"/>
                <a:gd name="connsiteX10" fmla="*/ 180027 w 5581934"/>
                <a:gd name="connsiteY10" fmla="*/ 481621 h 2200033"/>
                <a:gd name="connsiteX0" fmla="*/ 180027 w 5582290"/>
                <a:gd name="connsiteY0" fmla="*/ 481621 h 2200033"/>
                <a:gd name="connsiteX1" fmla="*/ 523718 w 5582290"/>
                <a:gd name="connsiteY1" fmla="*/ 137930 h 2200033"/>
                <a:gd name="connsiteX2" fmla="*/ 2702257 w 5582290"/>
                <a:gd name="connsiteY2" fmla="*/ 0 h 2200033"/>
                <a:gd name="connsiteX3" fmla="*/ 5238243 w 5582290"/>
                <a:gd name="connsiteY3" fmla="*/ 137930 h 2200033"/>
                <a:gd name="connsiteX4" fmla="*/ 5581934 w 5582290"/>
                <a:gd name="connsiteY4" fmla="*/ 481621 h 2200033"/>
                <a:gd name="connsiteX5" fmla="*/ 5431809 w 5582290"/>
                <a:gd name="connsiteY5" fmla="*/ 928048 h 2200033"/>
                <a:gd name="connsiteX6" fmla="*/ 5581934 w 5582290"/>
                <a:gd name="connsiteY6" fmla="*/ 1856342 h 2200033"/>
                <a:gd name="connsiteX7" fmla="*/ 5238243 w 5582290"/>
                <a:gd name="connsiteY7" fmla="*/ 2200033 h 2200033"/>
                <a:gd name="connsiteX8" fmla="*/ 523718 w 5582290"/>
                <a:gd name="connsiteY8" fmla="*/ 2200033 h 2200033"/>
                <a:gd name="connsiteX9" fmla="*/ 180027 w 5582290"/>
                <a:gd name="connsiteY9" fmla="*/ 1856342 h 2200033"/>
                <a:gd name="connsiteX10" fmla="*/ 0 w 5582290"/>
                <a:gd name="connsiteY10" fmla="*/ 1105469 h 2200033"/>
                <a:gd name="connsiteX11" fmla="*/ 180027 w 5582290"/>
                <a:gd name="connsiteY11" fmla="*/ 481621 h 2200033"/>
                <a:gd name="connsiteX0" fmla="*/ 180027 w 5582290"/>
                <a:gd name="connsiteY0" fmla="*/ 481621 h 2200033"/>
                <a:gd name="connsiteX1" fmla="*/ 523718 w 5582290"/>
                <a:gd name="connsiteY1" fmla="*/ 137930 h 2200033"/>
                <a:gd name="connsiteX2" fmla="*/ 2702257 w 5582290"/>
                <a:gd name="connsiteY2" fmla="*/ 0 h 2200033"/>
                <a:gd name="connsiteX3" fmla="*/ 5238243 w 5582290"/>
                <a:gd name="connsiteY3" fmla="*/ 137930 h 2200033"/>
                <a:gd name="connsiteX4" fmla="*/ 5581934 w 5582290"/>
                <a:gd name="connsiteY4" fmla="*/ 481621 h 2200033"/>
                <a:gd name="connsiteX5" fmla="*/ 5431809 w 5582290"/>
                <a:gd name="connsiteY5" fmla="*/ 928048 h 2200033"/>
                <a:gd name="connsiteX6" fmla="*/ 5581934 w 5582290"/>
                <a:gd name="connsiteY6" fmla="*/ 1856342 h 2200033"/>
                <a:gd name="connsiteX7" fmla="*/ 5238243 w 5582290"/>
                <a:gd name="connsiteY7" fmla="*/ 2200033 h 2200033"/>
                <a:gd name="connsiteX8" fmla="*/ 4435522 w 5582290"/>
                <a:gd name="connsiteY8" fmla="*/ 2047164 h 2200033"/>
                <a:gd name="connsiteX9" fmla="*/ 523718 w 5582290"/>
                <a:gd name="connsiteY9" fmla="*/ 2200033 h 2200033"/>
                <a:gd name="connsiteX10" fmla="*/ 180027 w 5582290"/>
                <a:gd name="connsiteY10" fmla="*/ 1856342 h 2200033"/>
                <a:gd name="connsiteX11" fmla="*/ 0 w 5582290"/>
                <a:gd name="connsiteY11" fmla="*/ 1105469 h 2200033"/>
                <a:gd name="connsiteX12" fmla="*/ 180027 w 5582290"/>
                <a:gd name="connsiteY12" fmla="*/ 481621 h 2200033"/>
                <a:gd name="connsiteX0" fmla="*/ 180027 w 5582290"/>
                <a:gd name="connsiteY0" fmla="*/ 481621 h 2200033"/>
                <a:gd name="connsiteX1" fmla="*/ 523718 w 5582290"/>
                <a:gd name="connsiteY1" fmla="*/ 137930 h 2200033"/>
                <a:gd name="connsiteX2" fmla="*/ 2702257 w 5582290"/>
                <a:gd name="connsiteY2" fmla="*/ 0 h 2200033"/>
                <a:gd name="connsiteX3" fmla="*/ 5238243 w 5582290"/>
                <a:gd name="connsiteY3" fmla="*/ 137930 h 2200033"/>
                <a:gd name="connsiteX4" fmla="*/ 5581934 w 5582290"/>
                <a:gd name="connsiteY4" fmla="*/ 481621 h 2200033"/>
                <a:gd name="connsiteX5" fmla="*/ 5431809 w 5582290"/>
                <a:gd name="connsiteY5" fmla="*/ 928048 h 2200033"/>
                <a:gd name="connsiteX6" fmla="*/ 5581934 w 5582290"/>
                <a:gd name="connsiteY6" fmla="*/ 1856342 h 2200033"/>
                <a:gd name="connsiteX7" fmla="*/ 5238243 w 5582290"/>
                <a:gd name="connsiteY7" fmla="*/ 2200033 h 2200033"/>
                <a:gd name="connsiteX8" fmla="*/ 4435522 w 5582290"/>
                <a:gd name="connsiteY8" fmla="*/ 2047164 h 2200033"/>
                <a:gd name="connsiteX9" fmla="*/ 1815152 w 5582290"/>
                <a:gd name="connsiteY9" fmla="*/ 2033517 h 2200033"/>
                <a:gd name="connsiteX10" fmla="*/ 523718 w 5582290"/>
                <a:gd name="connsiteY10" fmla="*/ 2200033 h 2200033"/>
                <a:gd name="connsiteX11" fmla="*/ 180027 w 5582290"/>
                <a:gd name="connsiteY11" fmla="*/ 1856342 h 2200033"/>
                <a:gd name="connsiteX12" fmla="*/ 0 w 5582290"/>
                <a:gd name="connsiteY12" fmla="*/ 1105469 h 2200033"/>
                <a:gd name="connsiteX13" fmla="*/ 180027 w 5582290"/>
                <a:gd name="connsiteY13" fmla="*/ 481621 h 2200033"/>
                <a:gd name="connsiteX0" fmla="*/ 180027 w 5582290"/>
                <a:gd name="connsiteY0" fmla="*/ 481621 h 2200033"/>
                <a:gd name="connsiteX1" fmla="*/ 523718 w 5582290"/>
                <a:gd name="connsiteY1" fmla="*/ 137930 h 2200033"/>
                <a:gd name="connsiteX2" fmla="*/ 2702257 w 5582290"/>
                <a:gd name="connsiteY2" fmla="*/ 0 h 2200033"/>
                <a:gd name="connsiteX3" fmla="*/ 5238243 w 5582290"/>
                <a:gd name="connsiteY3" fmla="*/ 137930 h 2200033"/>
                <a:gd name="connsiteX4" fmla="*/ 5581934 w 5582290"/>
                <a:gd name="connsiteY4" fmla="*/ 481621 h 2200033"/>
                <a:gd name="connsiteX5" fmla="*/ 5431809 w 5582290"/>
                <a:gd name="connsiteY5" fmla="*/ 928048 h 2200033"/>
                <a:gd name="connsiteX6" fmla="*/ 5581934 w 5582290"/>
                <a:gd name="connsiteY6" fmla="*/ 1856342 h 2200033"/>
                <a:gd name="connsiteX7" fmla="*/ 5238243 w 5582290"/>
                <a:gd name="connsiteY7" fmla="*/ 2200033 h 2200033"/>
                <a:gd name="connsiteX8" fmla="*/ 4435522 w 5582290"/>
                <a:gd name="connsiteY8" fmla="*/ 2047164 h 2200033"/>
                <a:gd name="connsiteX9" fmla="*/ 3138985 w 5582290"/>
                <a:gd name="connsiteY9" fmla="*/ 2169994 h 2200033"/>
                <a:gd name="connsiteX10" fmla="*/ 1815152 w 5582290"/>
                <a:gd name="connsiteY10" fmla="*/ 2033517 h 2200033"/>
                <a:gd name="connsiteX11" fmla="*/ 523718 w 5582290"/>
                <a:gd name="connsiteY11" fmla="*/ 2200033 h 2200033"/>
                <a:gd name="connsiteX12" fmla="*/ 180027 w 5582290"/>
                <a:gd name="connsiteY12" fmla="*/ 1856342 h 2200033"/>
                <a:gd name="connsiteX13" fmla="*/ 0 w 5582290"/>
                <a:gd name="connsiteY13" fmla="*/ 1105469 h 2200033"/>
                <a:gd name="connsiteX14" fmla="*/ 180027 w 5582290"/>
                <a:gd name="connsiteY14" fmla="*/ 481621 h 2200033"/>
                <a:gd name="connsiteX0" fmla="*/ 180027 w 5582290"/>
                <a:gd name="connsiteY0" fmla="*/ 481621 h 2200033"/>
                <a:gd name="connsiteX1" fmla="*/ 523718 w 5582290"/>
                <a:gd name="connsiteY1" fmla="*/ 137930 h 2200033"/>
                <a:gd name="connsiteX2" fmla="*/ 2702257 w 5582290"/>
                <a:gd name="connsiteY2" fmla="*/ 0 h 2200033"/>
                <a:gd name="connsiteX3" fmla="*/ 3903260 w 5582290"/>
                <a:gd name="connsiteY3" fmla="*/ 150126 h 2200033"/>
                <a:gd name="connsiteX4" fmla="*/ 5238243 w 5582290"/>
                <a:gd name="connsiteY4" fmla="*/ 137930 h 2200033"/>
                <a:gd name="connsiteX5" fmla="*/ 5581934 w 5582290"/>
                <a:gd name="connsiteY5" fmla="*/ 481621 h 2200033"/>
                <a:gd name="connsiteX6" fmla="*/ 5431809 w 5582290"/>
                <a:gd name="connsiteY6" fmla="*/ 928048 h 2200033"/>
                <a:gd name="connsiteX7" fmla="*/ 5581934 w 5582290"/>
                <a:gd name="connsiteY7" fmla="*/ 1856342 h 2200033"/>
                <a:gd name="connsiteX8" fmla="*/ 5238243 w 5582290"/>
                <a:gd name="connsiteY8" fmla="*/ 2200033 h 2200033"/>
                <a:gd name="connsiteX9" fmla="*/ 4435522 w 5582290"/>
                <a:gd name="connsiteY9" fmla="*/ 2047164 h 2200033"/>
                <a:gd name="connsiteX10" fmla="*/ 3138985 w 5582290"/>
                <a:gd name="connsiteY10" fmla="*/ 2169994 h 2200033"/>
                <a:gd name="connsiteX11" fmla="*/ 1815152 w 5582290"/>
                <a:gd name="connsiteY11" fmla="*/ 2033517 h 2200033"/>
                <a:gd name="connsiteX12" fmla="*/ 523718 w 5582290"/>
                <a:gd name="connsiteY12" fmla="*/ 2200033 h 2200033"/>
                <a:gd name="connsiteX13" fmla="*/ 180027 w 5582290"/>
                <a:gd name="connsiteY13" fmla="*/ 1856342 h 2200033"/>
                <a:gd name="connsiteX14" fmla="*/ 0 w 5582290"/>
                <a:gd name="connsiteY14" fmla="*/ 1105469 h 2200033"/>
                <a:gd name="connsiteX15" fmla="*/ 180027 w 5582290"/>
                <a:gd name="connsiteY15" fmla="*/ 481621 h 2200033"/>
                <a:gd name="connsiteX0" fmla="*/ 180027 w 5582290"/>
                <a:gd name="connsiteY0" fmla="*/ 482179 h 2200591"/>
                <a:gd name="connsiteX1" fmla="*/ 523718 w 5582290"/>
                <a:gd name="connsiteY1" fmla="*/ 138488 h 2200591"/>
                <a:gd name="connsiteX2" fmla="*/ 1719618 w 5582290"/>
                <a:gd name="connsiteY2" fmla="*/ 177979 h 2200591"/>
                <a:gd name="connsiteX3" fmla="*/ 2702257 w 5582290"/>
                <a:gd name="connsiteY3" fmla="*/ 558 h 2200591"/>
                <a:gd name="connsiteX4" fmla="*/ 3903260 w 5582290"/>
                <a:gd name="connsiteY4" fmla="*/ 150684 h 2200591"/>
                <a:gd name="connsiteX5" fmla="*/ 5238243 w 5582290"/>
                <a:gd name="connsiteY5" fmla="*/ 138488 h 2200591"/>
                <a:gd name="connsiteX6" fmla="*/ 5581934 w 5582290"/>
                <a:gd name="connsiteY6" fmla="*/ 482179 h 2200591"/>
                <a:gd name="connsiteX7" fmla="*/ 5431809 w 5582290"/>
                <a:gd name="connsiteY7" fmla="*/ 928606 h 2200591"/>
                <a:gd name="connsiteX8" fmla="*/ 5581934 w 5582290"/>
                <a:gd name="connsiteY8" fmla="*/ 1856900 h 2200591"/>
                <a:gd name="connsiteX9" fmla="*/ 5238243 w 5582290"/>
                <a:gd name="connsiteY9" fmla="*/ 2200591 h 2200591"/>
                <a:gd name="connsiteX10" fmla="*/ 4435522 w 5582290"/>
                <a:gd name="connsiteY10" fmla="*/ 2047722 h 2200591"/>
                <a:gd name="connsiteX11" fmla="*/ 3138985 w 5582290"/>
                <a:gd name="connsiteY11" fmla="*/ 2170552 h 2200591"/>
                <a:gd name="connsiteX12" fmla="*/ 1815152 w 5582290"/>
                <a:gd name="connsiteY12" fmla="*/ 2034075 h 2200591"/>
                <a:gd name="connsiteX13" fmla="*/ 523718 w 5582290"/>
                <a:gd name="connsiteY13" fmla="*/ 2200591 h 2200591"/>
                <a:gd name="connsiteX14" fmla="*/ 180027 w 5582290"/>
                <a:gd name="connsiteY14" fmla="*/ 1856900 h 2200591"/>
                <a:gd name="connsiteX15" fmla="*/ 0 w 5582290"/>
                <a:gd name="connsiteY15" fmla="*/ 1106027 h 2200591"/>
                <a:gd name="connsiteX16" fmla="*/ 180027 w 5582290"/>
                <a:gd name="connsiteY16" fmla="*/ 482179 h 2200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582290" h="2200591">
                  <a:moveTo>
                    <a:pt x="180027" y="482179"/>
                  </a:moveTo>
                  <a:cubicBezTo>
                    <a:pt x="180027" y="292364"/>
                    <a:pt x="333903" y="138488"/>
                    <a:pt x="523718" y="138488"/>
                  </a:cubicBezTo>
                  <a:cubicBezTo>
                    <a:pt x="771218" y="71866"/>
                    <a:pt x="1356528" y="200967"/>
                    <a:pt x="1719618" y="177979"/>
                  </a:cubicBezTo>
                  <a:cubicBezTo>
                    <a:pt x="2082708" y="154991"/>
                    <a:pt x="2329218" y="-10815"/>
                    <a:pt x="2702257" y="558"/>
                  </a:cubicBezTo>
                  <a:cubicBezTo>
                    <a:pt x="3102591" y="27854"/>
                    <a:pt x="3502926" y="123388"/>
                    <a:pt x="3903260" y="150684"/>
                  </a:cubicBezTo>
                  <a:lnTo>
                    <a:pt x="5238243" y="138488"/>
                  </a:lnTo>
                  <a:cubicBezTo>
                    <a:pt x="5428058" y="138488"/>
                    <a:pt x="5581934" y="292364"/>
                    <a:pt x="5581934" y="482179"/>
                  </a:cubicBezTo>
                  <a:cubicBezTo>
                    <a:pt x="5591033" y="640087"/>
                    <a:pt x="5422710" y="770698"/>
                    <a:pt x="5431809" y="928606"/>
                  </a:cubicBezTo>
                  <a:lnTo>
                    <a:pt x="5581934" y="1856900"/>
                  </a:lnTo>
                  <a:cubicBezTo>
                    <a:pt x="5581934" y="2046715"/>
                    <a:pt x="5428058" y="2200591"/>
                    <a:pt x="5238243" y="2200591"/>
                  </a:cubicBezTo>
                  <a:cubicBezTo>
                    <a:pt x="4975219" y="2199677"/>
                    <a:pt x="4698546" y="2048636"/>
                    <a:pt x="4435522" y="2047722"/>
                  </a:cubicBezTo>
                  <a:cubicBezTo>
                    <a:pt x="4076547" y="2019969"/>
                    <a:pt x="3575713" y="2172826"/>
                    <a:pt x="3138985" y="2170552"/>
                  </a:cubicBezTo>
                  <a:cubicBezTo>
                    <a:pt x="2702257" y="2168278"/>
                    <a:pt x="2241931" y="2006322"/>
                    <a:pt x="1815152" y="2034075"/>
                  </a:cubicBezTo>
                  <a:lnTo>
                    <a:pt x="523718" y="2200591"/>
                  </a:lnTo>
                  <a:cubicBezTo>
                    <a:pt x="333903" y="2200591"/>
                    <a:pt x="180027" y="2046715"/>
                    <a:pt x="180027" y="1856900"/>
                  </a:cubicBezTo>
                  <a:cubicBezTo>
                    <a:pt x="179158" y="1606609"/>
                    <a:pt x="869" y="1356318"/>
                    <a:pt x="0" y="1106027"/>
                  </a:cubicBezTo>
                  <a:cubicBezTo>
                    <a:pt x="869" y="898078"/>
                    <a:pt x="179158" y="690128"/>
                    <a:pt x="180027" y="482179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685CA7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48000" y="2274838"/>
              <a:ext cx="6096000" cy="8309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- </a:t>
              </a:r>
              <a:r>
                <a:rPr kumimoji="0" lang="en-GB" sz="4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Chuẩn</a:t>
              </a:r>
              <a:r>
                <a:rPr kumimoji="0" lang="en-GB" sz="4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GB" sz="4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bị</a:t>
              </a:r>
              <a:r>
                <a:rPr kumimoji="0" lang="en-GB" sz="4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GB" sz="4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bài</a:t>
              </a:r>
              <a:r>
                <a:rPr kumimoji="0" lang="en-GB" sz="4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GB" sz="4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sau</a:t>
              </a:r>
              <a:endPara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6497" y="399629"/>
            <a:ext cx="5395428" cy="14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1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7" name="Google Shape;577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6410" y="3934168"/>
            <a:ext cx="1703383" cy="2934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8" name="Google Shape;578;p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52728" y="3934168"/>
            <a:ext cx="1670763" cy="2923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586;p69"/>
          <p:cNvPicPr preferRelativeResize="0"/>
          <p:nvPr/>
        </p:nvPicPr>
        <p:blipFill rotWithShape="1">
          <a:blip r:embed="rId5">
            <a:alphaModFix/>
          </a:blip>
          <a:srcRect l="9904" r="9896"/>
          <a:stretch/>
        </p:blipFill>
        <p:spPr>
          <a:xfrm>
            <a:off x="7229475" y="3100389"/>
            <a:ext cx="5128087" cy="3757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53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7659" y="158365"/>
            <a:ext cx="3333154" cy="2770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0813" y="930521"/>
            <a:ext cx="8949704" cy="370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56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0" name="Google Shape;660;p73"/>
          <p:cNvCxnSpPr/>
          <p:nvPr/>
        </p:nvCxnSpPr>
        <p:spPr>
          <a:xfrm>
            <a:off x="817800" y="3184633"/>
            <a:ext cx="10556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70" name="Google Shape;670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2609301" y="3131433"/>
            <a:ext cx="1271833" cy="279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1" name="Google Shape;671;p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46533" y="504650"/>
            <a:ext cx="1355467" cy="2679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325" y="721376"/>
            <a:ext cx="7754784" cy="2591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9403" y="3641245"/>
            <a:ext cx="7974259" cy="258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25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212;p24"/>
          <p:cNvSpPr/>
          <p:nvPr/>
        </p:nvSpPr>
        <p:spPr>
          <a:xfrm flipH="1">
            <a:off x="4237686" y="4005292"/>
            <a:ext cx="4979345" cy="2715117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F593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4 000</a:t>
            </a:r>
            <a:endParaRPr kumimoji="0" sz="9600" b="1" i="0" u="none" strike="noStrike" kern="1200" cap="none" spc="0" normalizeH="0" baseline="0" noProof="0" dirty="0">
              <a:ln>
                <a:noFill/>
              </a:ln>
              <a:solidFill>
                <a:srgbClr val="EF593A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789" name="Google Shape;789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39267" y="3187850"/>
            <a:ext cx="1585967" cy="35141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90" name="Google Shape;790;p78"/>
          <p:cNvGrpSpPr/>
          <p:nvPr/>
        </p:nvGrpSpPr>
        <p:grpSpPr>
          <a:xfrm rot="328865">
            <a:off x="10402190" y="349472"/>
            <a:ext cx="1065080" cy="1312267"/>
            <a:chOff x="3923175" y="418925"/>
            <a:chExt cx="1186625" cy="1530775"/>
          </a:xfrm>
        </p:grpSpPr>
        <p:sp>
          <p:nvSpPr>
            <p:cNvPr id="791" name="Google Shape;791;p78"/>
            <p:cNvSpPr/>
            <p:nvPr/>
          </p:nvSpPr>
          <p:spPr>
            <a:xfrm>
              <a:off x="3949000" y="563250"/>
              <a:ext cx="1160800" cy="1386450"/>
            </a:xfrm>
            <a:custGeom>
              <a:avLst/>
              <a:gdLst/>
              <a:ahLst/>
              <a:cxnLst/>
              <a:rect l="l" t="t" r="r" b="b"/>
              <a:pathLst>
                <a:path w="46432" h="55458" extrusionOk="0">
                  <a:moveTo>
                    <a:pt x="35918" y="1"/>
                  </a:moveTo>
                  <a:lnTo>
                    <a:pt x="0" y="7901"/>
                  </a:lnTo>
                  <a:lnTo>
                    <a:pt x="9907" y="53361"/>
                  </a:lnTo>
                  <a:cubicBezTo>
                    <a:pt x="10150" y="54333"/>
                    <a:pt x="10879" y="55123"/>
                    <a:pt x="11851" y="55366"/>
                  </a:cubicBezTo>
                  <a:cubicBezTo>
                    <a:pt x="12064" y="55427"/>
                    <a:pt x="12277" y="55457"/>
                    <a:pt x="12489" y="55457"/>
                  </a:cubicBezTo>
                  <a:cubicBezTo>
                    <a:pt x="12702" y="55457"/>
                    <a:pt x="12915" y="55427"/>
                    <a:pt x="13128" y="55366"/>
                  </a:cubicBezTo>
                  <a:lnTo>
                    <a:pt x="46432" y="48012"/>
                  </a:lnTo>
                  <a:lnTo>
                    <a:pt x="35918" y="1"/>
                  </a:lnTo>
                  <a:close/>
                </a:path>
              </a:pathLst>
            </a:custGeom>
            <a:solidFill>
              <a:srgbClr val="54C7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2" name="Google Shape;792;p78"/>
            <p:cNvSpPr/>
            <p:nvPr/>
          </p:nvSpPr>
          <p:spPr>
            <a:xfrm>
              <a:off x="4225525" y="1654150"/>
              <a:ext cx="876675" cy="261950"/>
            </a:xfrm>
            <a:custGeom>
              <a:avLst/>
              <a:gdLst/>
              <a:ahLst/>
              <a:cxnLst/>
              <a:rect l="l" t="t" r="r" b="b"/>
              <a:pathLst>
                <a:path w="35067" h="10478" extrusionOk="0">
                  <a:moveTo>
                    <a:pt x="34398" y="1"/>
                  </a:moveTo>
                  <a:lnTo>
                    <a:pt x="973" y="7294"/>
                  </a:lnTo>
                  <a:cubicBezTo>
                    <a:pt x="365" y="7476"/>
                    <a:pt x="0" y="8023"/>
                    <a:pt x="122" y="8631"/>
                  </a:cubicBezTo>
                  <a:lnTo>
                    <a:pt x="365" y="9603"/>
                  </a:lnTo>
                  <a:cubicBezTo>
                    <a:pt x="471" y="10132"/>
                    <a:pt x="899" y="10477"/>
                    <a:pt x="1409" y="10477"/>
                  </a:cubicBezTo>
                  <a:cubicBezTo>
                    <a:pt x="1485" y="10477"/>
                    <a:pt x="1563" y="10470"/>
                    <a:pt x="1641" y="10454"/>
                  </a:cubicBezTo>
                  <a:lnTo>
                    <a:pt x="35067" y="3100"/>
                  </a:lnTo>
                  <a:lnTo>
                    <a:pt x="343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3" name="Google Shape;793;p78"/>
            <p:cNvSpPr/>
            <p:nvPr/>
          </p:nvSpPr>
          <p:spPr>
            <a:xfrm>
              <a:off x="3923175" y="418925"/>
              <a:ext cx="1154725" cy="1399350"/>
            </a:xfrm>
            <a:custGeom>
              <a:avLst/>
              <a:gdLst/>
              <a:ahLst/>
              <a:cxnLst/>
              <a:rect l="l" t="t" r="r" b="b"/>
              <a:pathLst>
                <a:path w="46189" h="55974" extrusionOk="0">
                  <a:moveTo>
                    <a:pt x="35735" y="0"/>
                  </a:moveTo>
                  <a:lnTo>
                    <a:pt x="1945" y="7415"/>
                  </a:lnTo>
                  <a:cubicBezTo>
                    <a:pt x="729" y="7658"/>
                    <a:pt x="0" y="8873"/>
                    <a:pt x="243" y="10089"/>
                  </a:cubicBezTo>
                  <a:lnTo>
                    <a:pt x="10271" y="55973"/>
                  </a:lnTo>
                  <a:lnTo>
                    <a:pt x="46189" y="48073"/>
                  </a:lnTo>
                  <a:lnTo>
                    <a:pt x="35735" y="0"/>
                  </a:lnTo>
                  <a:close/>
                </a:path>
              </a:pathLst>
            </a:custGeom>
            <a:solidFill>
              <a:srgbClr val="54C7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4" name="Google Shape;794;p78"/>
            <p:cNvSpPr/>
            <p:nvPr/>
          </p:nvSpPr>
          <p:spPr>
            <a:xfrm>
              <a:off x="3924675" y="611875"/>
              <a:ext cx="290225" cy="1206400"/>
            </a:xfrm>
            <a:custGeom>
              <a:avLst/>
              <a:gdLst/>
              <a:ahLst/>
              <a:cxnLst/>
              <a:rect l="l" t="t" r="r" b="b"/>
              <a:pathLst>
                <a:path w="11609" h="48256" extrusionOk="0">
                  <a:moveTo>
                    <a:pt x="1156" y="0"/>
                  </a:moveTo>
                  <a:cubicBezTo>
                    <a:pt x="366" y="547"/>
                    <a:pt x="1" y="1459"/>
                    <a:pt x="183" y="2371"/>
                  </a:cubicBezTo>
                  <a:lnTo>
                    <a:pt x="10211" y="48255"/>
                  </a:lnTo>
                  <a:lnTo>
                    <a:pt x="11609" y="47891"/>
                  </a:lnTo>
                  <a:lnTo>
                    <a:pt x="11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5" name="Google Shape;795;p78"/>
            <p:cNvSpPr/>
            <p:nvPr/>
          </p:nvSpPr>
          <p:spPr>
            <a:xfrm>
              <a:off x="4184500" y="613400"/>
              <a:ext cx="502925" cy="275025"/>
            </a:xfrm>
            <a:custGeom>
              <a:avLst/>
              <a:gdLst/>
              <a:ahLst/>
              <a:cxnLst/>
              <a:rect l="l" t="t" r="r" b="b"/>
              <a:pathLst>
                <a:path w="20117" h="11001" extrusionOk="0">
                  <a:moveTo>
                    <a:pt x="18597" y="0"/>
                  </a:moveTo>
                  <a:lnTo>
                    <a:pt x="0" y="4072"/>
                  </a:lnTo>
                  <a:lnTo>
                    <a:pt x="1520" y="11000"/>
                  </a:lnTo>
                  <a:lnTo>
                    <a:pt x="20117" y="6929"/>
                  </a:lnTo>
                  <a:lnTo>
                    <a:pt x="1859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6" name="Google Shape;796;p78"/>
            <p:cNvSpPr/>
            <p:nvPr/>
          </p:nvSpPr>
          <p:spPr>
            <a:xfrm>
              <a:off x="4336425" y="923350"/>
              <a:ext cx="302375" cy="124600"/>
            </a:xfrm>
            <a:custGeom>
              <a:avLst/>
              <a:gdLst/>
              <a:ahLst/>
              <a:cxnLst/>
              <a:rect l="l" t="t" r="r" b="b"/>
              <a:pathLst>
                <a:path w="12095" h="4984" extrusionOk="0">
                  <a:moveTo>
                    <a:pt x="11548" y="0"/>
                  </a:moveTo>
                  <a:lnTo>
                    <a:pt x="1" y="2553"/>
                  </a:lnTo>
                  <a:lnTo>
                    <a:pt x="487" y="4984"/>
                  </a:lnTo>
                  <a:lnTo>
                    <a:pt x="12095" y="2431"/>
                  </a:lnTo>
                  <a:lnTo>
                    <a:pt x="115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97" name="Google Shape;797;p78"/>
          <p:cNvGrpSpPr/>
          <p:nvPr/>
        </p:nvGrpSpPr>
        <p:grpSpPr>
          <a:xfrm>
            <a:off x="8827874" y="498106"/>
            <a:ext cx="1093064" cy="1096161"/>
            <a:chOff x="5301225" y="362700"/>
            <a:chExt cx="931377" cy="1046888"/>
          </a:xfrm>
        </p:grpSpPr>
        <p:sp>
          <p:nvSpPr>
            <p:cNvPr id="798" name="Google Shape;798;p78"/>
            <p:cNvSpPr/>
            <p:nvPr/>
          </p:nvSpPr>
          <p:spPr>
            <a:xfrm>
              <a:off x="5355925" y="362713"/>
              <a:ext cx="876677" cy="1046875"/>
            </a:xfrm>
            <a:custGeom>
              <a:avLst/>
              <a:gdLst/>
              <a:ahLst/>
              <a:cxnLst/>
              <a:rect l="l" t="t" r="r" b="b"/>
              <a:pathLst>
                <a:path w="35493" h="41875" extrusionOk="0">
                  <a:moveTo>
                    <a:pt x="3890" y="0"/>
                  </a:moveTo>
                  <a:lnTo>
                    <a:pt x="1" y="38653"/>
                  </a:lnTo>
                  <a:lnTo>
                    <a:pt x="31603" y="41874"/>
                  </a:lnTo>
                  <a:lnTo>
                    <a:pt x="35493" y="3222"/>
                  </a:lnTo>
                  <a:lnTo>
                    <a:pt x="3890" y="0"/>
                  </a:ln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9" name="Google Shape;799;p78"/>
            <p:cNvSpPr/>
            <p:nvPr/>
          </p:nvSpPr>
          <p:spPr>
            <a:xfrm>
              <a:off x="5345275" y="362700"/>
              <a:ext cx="237050" cy="980000"/>
            </a:xfrm>
            <a:custGeom>
              <a:avLst/>
              <a:gdLst/>
              <a:ahLst/>
              <a:cxnLst/>
              <a:rect l="l" t="t" r="r" b="b"/>
              <a:pathLst>
                <a:path w="9482" h="39200" extrusionOk="0">
                  <a:moveTo>
                    <a:pt x="3890" y="0"/>
                  </a:moveTo>
                  <a:lnTo>
                    <a:pt x="1" y="38653"/>
                  </a:lnTo>
                  <a:lnTo>
                    <a:pt x="5592" y="39200"/>
                  </a:lnTo>
                  <a:lnTo>
                    <a:pt x="9482" y="547"/>
                  </a:lnTo>
                  <a:lnTo>
                    <a:pt x="38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0" name="Google Shape;800;p78"/>
            <p:cNvSpPr/>
            <p:nvPr/>
          </p:nvSpPr>
          <p:spPr>
            <a:xfrm>
              <a:off x="5377200" y="446275"/>
              <a:ext cx="139800" cy="50350"/>
            </a:xfrm>
            <a:custGeom>
              <a:avLst/>
              <a:gdLst/>
              <a:ahLst/>
              <a:cxnLst/>
              <a:rect l="l" t="t" r="r" b="b"/>
              <a:pathLst>
                <a:path w="5592" h="2014" extrusionOk="0">
                  <a:moveTo>
                    <a:pt x="851" y="0"/>
                  </a:moveTo>
                  <a:cubicBezTo>
                    <a:pt x="486" y="0"/>
                    <a:pt x="122" y="304"/>
                    <a:pt x="61" y="669"/>
                  </a:cubicBezTo>
                  <a:lnTo>
                    <a:pt x="61" y="790"/>
                  </a:lnTo>
                  <a:cubicBezTo>
                    <a:pt x="0" y="1216"/>
                    <a:pt x="304" y="1580"/>
                    <a:pt x="729" y="1580"/>
                  </a:cubicBezTo>
                  <a:lnTo>
                    <a:pt x="4740" y="2006"/>
                  </a:lnTo>
                  <a:cubicBezTo>
                    <a:pt x="4772" y="2011"/>
                    <a:pt x="4803" y="2013"/>
                    <a:pt x="4834" y="2013"/>
                  </a:cubicBezTo>
                  <a:cubicBezTo>
                    <a:pt x="5165" y="2013"/>
                    <a:pt x="5475" y="1726"/>
                    <a:pt x="5531" y="1337"/>
                  </a:cubicBezTo>
                  <a:lnTo>
                    <a:pt x="5531" y="1276"/>
                  </a:lnTo>
                  <a:cubicBezTo>
                    <a:pt x="5591" y="851"/>
                    <a:pt x="5287" y="486"/>
                    <a:pt x="4862" y="426"/>
                  </a:cubicBezTo>
                  <a:lnTo>
                    <a:pt x="8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1" name="Google Shape;801;p78"/>
            <p:cNvSpPr/>
            <p:nvPr/>
          </p:nvSpPr>
          <p:spPr>
            <a:xfrm>
              <a:off x="5368075" y="540475"/>
              <a:ext cx="139800" cy="50350"/>
            </a:xfrm>
            <a:custGeom>
              <a:avLst/>
              <a:gdLst/>
              <a:ahLst/>
              <a:cxnLst/>
              <a:rect l="l" t="t" r="r" b="b"/>
              <a:pathLst>
                <a:path w="5592" h="2014" extrusionOk="0">
                  <a:moveTo>
                    <a:pt x="851" y="0"/>
                  </a:moveTo>
                  <a:cubicBezTo>
                    <a:pt x="487" y="0"/>
                    <a:pt x="122" y="304"/>
                    <a:pt x="61" y="669"/>
                  </a:cubicBezTo>
                  <a:lnTo>
                    <a:pt x="61" y="790"/>
                  </a:lnTo>
                  <a:cubicBezTo>
                    <a:pt x="0" y="1216"/>
                    <a:pt x="304" y="1580"/>
                    <a:pt x="730" y="1580"/>
                  </a:cubicBezTo>
                  <a:lnTo>
                    <a:pt x="4680" y="2006"/>
                  </a:lnTo>
                  <a:cubicBezTo>
                    <a:pt x="4717" y="2011"/>
                    <a:pt x="4753" y="2013"/>
                    <a:pt x="4788" y="2013"/>
                  </a:cubicBezTo>
                  <a:cubicBezTo>
                    <a:pt x="5166" y="2013"/>
                    <a:pt x="5475" y="1726"/>
                    <a:pt x="5531" y="1337"/>
                  </a:cubicBezTo>
                  <a:lnTo>
                    <a:pt x="5531" y="1216"/>
                  </a:lnTo>
                  <a:cubicBezTo>
                    <a:pt x="5592" y="851"/>
                    <a:pt x="5288" y="486"/>
                    <a:pt x="4862" y="426"/>
                  </a:cubicBezTo>
                  <a:lnTo>
                    <a:pt x="8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2" name="Google Shape;802;p78"/>
            <p:cNvSpPr/>
            <p:nvPr/>
          </p:nvSpPr>
          <p:spPr>
            <a:xfrm>
              <a:off x="5358950" y="634675"/>
              <a:ext cx="138300" cy="50150"/>
            </a:xfrm>
            <a:custGeom>
              <a:avLst/>
              <a:gdLst/>
              <a:ahLst/>
              <a:cxnLst/>
              <a:rect l="l" t="t" r="r" b="b"/>
              <a:pathLst>
                <a:path w="5532" h="2006" extrusionOk="0">
                  <a:moveTo>
                    <a:pt x="852" y="0"/>
                  </a:moveTo>
                  <a:cubicBezTo>
                    <a:pt x="426" y="0"/>
                    <a:pt x="62" y="243"/>
                    <a:pt x="62" y="669"/>
                  </a:cubicBezTo>
                  <a:lnTo>
                    <a:pt x="1" y="790"/>
                  </a:lnTo>
                  <a:cubicBezTo>
                    <a:pt x="1" y="1155"/>
                    <a:pt x="305" y="1519"/>
                    <a:pt x="669" y="1580"/>
                  </a:cubicBezTo>
                  <a:lnTo>
                    <a:pt x="4680" y="2006"/>
                  </a:lnTo>
                  <a:cubicBezTo>
                    <a:pt x="5106" y="2006"/>
                    <a:pt x="5470" y="1763"/>
                    <a:pt x="5470" y="1337"/>
                  </a:cubicBezTo>
                  <a:lnTo>
                    <a:pt x="5531" y="1216"/>
                  </a:lnTo>
                  <a:cubicBezTo>
                    <a:pt x="5531" y="851"/>
                    <a:pt x="5227" y="486"/>
                    <a:pt x="4863" y="426"/>
                  </a:cubicBezTo>
                  <a:lnTo>
                    <a:pt x="85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3" name="Google Shape;803;p78"/>
            <p:cNvSpPr/>
            <p:nvPr/>
          </p:nvSpPr>
          <p:spPr>
            <a:xfrm>
              <a:off x="5349850" y="728675"/>
              <a:ext cx="138275" cy="50350"/>
            </a:xfrm>
            <a:custGeom>
              <a:avLst/>
              <a:gdLst/>
              <a:ahLst/>
              <a:cxnLst/>
              <a:rect l="l" t="t" r="r" b="b"/>
              <a:pathLst>
                <a:path w="5531" h="2014" extrusionOk="0">
                  <a:moveTo>
                    <a:pt x="743" y="0"/>
                  </a:moveTo>
                  <a:cubicBezTo>
                    <a:pt x="365" y="0"/>
                    <a:pt x="56" y="288"/>
                    <a:pt x="0" y="677"/>
                  </a:cubicBezTo>
                  <a:lnTo>
                    <a:pt x="0" y="737"/>
                  </a:lnTo>
                  <a:cubicBezTo>
                    <a:pt x="0" y="1163"/>
                    <a:pt x="243" y="1527"/>
                    <a:pt x="669" y="1588"/>
                  </a:cubicBezTo>
                  <a:lnTo>
                    <a:pt x="4680" y="2014"/>
                  </a:lnTo>
                  <a:cubicBezTo>
                    <a:pt x="5105" y="2014"/>
                    <a:pt x="5470" y="1710"/>
                    <a:pt x="5470" y="1345"/>
                  </a:cubicBezTo>
                  <a:lnTo>
                    <a:pt x="5470" y="1224"/>
                  </a:lnTo>
                  <a:cubicBezTo>
                    <a:pt x="5531" y="798"/>
                    <a:pt x="5227" y="434"/>
                    <a:pt x="4801" y="434"/>
                  </a:cubicBezTo>
                  <a:lnTo>
                    <a:pt x="851" y="8"/>
                  </a:lnTo>
                  <a:cubicBezTo>
                    <a:pt x="814" y="3"/>
                    <a:pt x="778" y="0"/>
                    <a:pt x="7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4" name="Google Shape;804;p78"/>
            <p:cNvSpPr/>
            <p:nvPr/>
          </p:nvSpPr>
          <p:spPr>
            <a:xfrm>
              <a:off x="5339200" y="822875"/>
              <a:ext cx="139800" cy="49025"/>
            </a:xfrm>
            <a:custGeom>
              <a:avLst/>
              <a:gdLst/>
              <a:ahLst/>
              <a:cxnLst/>
              <a:rect l="l" t="t" r="r" b="b"/>
              <a:pathLst>
                <a:path w="5592" h="1961" extrusionOk="0">
                  <a:moveTo>
                    <a:pt x="804" y="0"/>
                  </a:moveTo>
                  <a:cubicBezTo>
                    <a:pt x="427" y="0"/>
                    <a:pt x="117" y="288"/>
                    <a:pt x="61" y="677"/>
                  </a:cubicBezTo>
                  <a:lnTo>
                    <a:pt x="61" y="737"/>
                  </a:lnTo>
                  <a:cubicBezTo>
                    <a:pt x="1" y="1163"/>
                    <a:pt x="305" y="1527"/>
                    <a:pt x="730" y="1588"/>
                  </a:cubicBezTo>
                  <a:lnTo>
                    <a:pt x="4741" y="1953"/>
                  </a:lnTo>
                  <a:cubicBezTo>
                    <a:pt x="4772" y="1958"/>
                    <a:pt x="4804" y="1961"/>
                    <a:pt x="4835" y="1961"/>
                  </a:cubicBezTo>
                  <a:cubicBezTo>
                    <a:pt x="5166" y="1961"/>
                    <a:pt x="5476" y="1673"/>
                    <a:pt x="5531" y="1284"/>
                  </a:cubicBezTo>
                  <a:lnTo>
                    <a:pt x="5531" y="1224"/>
                  </a:lnTo>
                  <a:cubicBezTo>
                    <a:pt x="5592" y="798"/>
                    <a:pt x="5288" y="434"/>
                    <a:pt x="4863" y="373"/>
                  </a:cubicBezTo>
                  <a:lnTo>
                    <a:pt x="912" y="8"/>
                  </a:lnTo>
                  <a:cubicBezTo>
                    <a:pt x="876" y="3"/>
                    <a:pt x="840" y="0"/>
                    <a:pt x="8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5" name="Google Shape;805;p78"/>
            <p:cNvSpPr/>
            <p:nvPr/>
          </p:nvSpPr>
          <p:spPr>
            <a:xfrm>
              <a:off x="5330100" y="917075"/>
              <a:ext cx="139800" cy="49025"/>
            </a:xfrm>
            <a:custGeom>
              <a:avLst/>
              <a:gdLst/>
              <a:ahLst/>
              <a:cxnLst/>
              <a:rect l="l" t="t" r="r" b="b"/>
              <a:pathLst>
                <a:path w="5592" h="1961" extrusionOk="0">
                  <a:moveTo>
                    <a:pt x="744" y="0"/>
                  </a:moveTo>
                  <a:cubicBezTo>
                    <a:pt x="375" y="0"/>
                    <a:pt x="116" y="288"/>
                    <a:pt x="61" y="677"/>
                  </a:cubicBezTo>
                  <a:lnTo>
                    <a:pt x="61" y="737"/>
                  </a:lnTo>
                  <a:cubicBezTo>
                    <a:pt x="0" y="1163"/>
                    <a:pt x="304" y="1528"/>
                    <a:pt x="729" y="1588"/>
                  </a:cubicBezTo>
                  <a:lnTo>
                    <a:pt x="4680" y="1953"/>
                  </a:lnTo>
                  <a:cubicBezTo>
                    <a:pt x="4716" y="1958"/>
                    <a:pt x="4752" y="1961"/>
                    <a:pt x="4788" y="1961"/>
                  </a:cubicBezTo>
                  <a:cubicBezTo>
                    <a:pt x="5165" y="1961"/>
                    <a:pt x="5475" y="1673"/>
                    <a:pt x="5531" y="1284"/>
                  </a:cubicBezTo>
                  <a:lnTo>
                    <a:pt x="5531" y="1224"/>
                  </a:lnTo>
                  <a:cubicBezTo>
                    <a:pt x="5591" y="798"/>
                    <a:pt x="5287" y="434"/>
                    <a:pt x="4862" y="373"/>
                  </a:cubicBezTo>
                  <a:lnTo>
                    <a:pt x="851" y="8"/>
                  </a:lnTo>
                  <a:cubicBezTo>
                    <a:pt x="814" y="3"/>
                    <a:pt x="779" y="0"/>
                    <a:pt x="7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6" name="Google Shape;806;p78"/>
            <p:cNvSpPr/>
            <p:nvPr/>
          </p:nvSpPr>
          <p:spPr>
            <a:xfrm>
              <a:off x="5320975" y="1011275"/>
              <a:ext cx="138275" cy="49025"/>
            </a:xfrm>
            <a:custGeom>
              <a:avLst/>
              <a:gdLst/>
              <a:ahLst/>
              <a:cxnLst/>
              <a:rect l="l" t="t" r="r" b="b"/>
              <a:pathLst>
                <a:path w="5531" h="1961" extrusionOk="0">
                  <a:moveTo>
                    <a:pt x="743" y="0"/>
                  </a:moveTo>
                  <a:cubicBezTo>
                    <a:pt x="366" y="0"/>
                    <a:pt x="61" y="288"/>
                    <a:pt x="61" y="677"/>
                  </a:cubicBezTo>
                  <a:lnTo>
                    <a:pt x="0" y="737"/>
                  </a:lnTo>
                  <a:cubicBezTo>
                    <a:pt x="0" y="1163"/>
                    <a:pt x="304" y="1528"/>
                    <a:pt x="669" y="1528"/>
                  </a:cubicBezTo>
                  <a:lnTo>
                    <a:pt x="4680" y="1953"/>
                  </a:lnTo>
                  <a:cubicBezTo>
                    <a:pt x="4717" y="1958"/>
                    <a:pt x="4753" y="1961"/>
                    <a:pt x="4788" y="1961"/>
                  </a:cubicBezTo>
                  <a:cubicBezTo>
                    <a:pt x="5166" y="1961"/>
                    <a:pt x="5475" y="1673"/>
                    <a:pt x="5531" y="1284"/>
                  </a:cubicBezTo>
                  <a:lnTo>
                    <a:pt x="5531" y="1224"/>
                  </a:lnTo>
                  <a:cubicBezTo>
                    <a:pt x="5531" y="798"/>
                    <a:pt x="5227" y="434"/>
                    <a:pt x="4862" y="373"/>
                  </a:cubicBezTo>
                  <a:lnTo>
                    <a:pt x="851" y="8"/>
                  </a:lnTo>
                  <a:cubicBezTo>
                    <a:pt x="815" y="3"/>
                    <a:pt x="779" y="0"/>
                    <a:pt x="7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7" name="Google Shape;807;p78"/>
            <p:cNvSpPr/>
            <p:nvPr/>
          </p:nvSpPr>
          <p:spPr>
            <a:xfrm>
              <a:off x="5310350" y="1104150"/>
              <a:ext cx="139800" cy="50350"/>
            </a:xfrm>
            <a:custGeom>
              <a:avLst/>
              <a:gdLst/>
              <a:ahLst/>
              <a:cxnLst/>
              <a:rect l="l" t="t" r="r" b="b"/>
              <a:pathLst>
                <a:path w="5592" h="2014" extrusionOk="0">
                  <a:moveTo>
                    <a:pt x="912" y="0"/>
                  </a:moveTo>
                  <a:cubicBezTo>
                    <a:pt x="486" y="0"/>
                    <a:pt x="122" y="304"/>
                    <a:pt x="61" y="669"/>
                  </a:cubicBezTo>
                  <a:lnTo>
                    <a:pt x="61" y="790"/>
                  </a:lnTo>
                  <a:cubicBezTo>
                    <a:pt x="0" y="1216"/>
                    <a:pt x="304" y="1581"/>
                    <a:pt x="729" y="1581"/>
                  </a:cubicBezTo>
                  <a:lnTo>
                    <a:pt x="4740" y="2006"/>
                  </a:lnTo>
                  <a:cubicBezTo>
                    <a:pt x="4777" y="2011"/>
                    <a:pt x="4813" y="2014"/>
                    <a:pt x="4848" y="2014"/>
                  </a:cubicBezTo>
                  <a:cubicBezTo>
                    <a:pt x="5226" y="2014"/>
                    <a:pt x="5530" y="1726"/>
                    <a:pt x="5530" y="1337"/>
                  </a:cubicBezTo>
                  <a:lnTo>
                    <a:pt x="5530" y="1216"/>
                  </a:lnTo>
                  <a:cubicBezTo>
                    <a:pt x="5591" y="851"/>
                    <a:pt x="5287" y="487"/>
                    <a:pt x="4862" y="426"/>
                  </a:cubicBezTo>
                  <a:lnTo>
                    <a:pt x="91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8" name="Google Shape;808;p78"/>
            <p:cNvSpPr/>
            <p:nvPr/>
          </p:nvSpPr>
          <p:spPr>
            <a:xfrm>
              <a:off x="5301225" y="1198350"/>
              <a:ext cx="139800" cy="50150"/>
            </a:xfrm>
            <a:custGeom>
              <a:avLst/>
              <a:gdLst/>
              <a:ahLst/>
              <a:cxnLst/>
              <a:rect l="l" t="t" r="r" b="b"/>
              <a:pathLst>
                <a:path w="5592" h="2006" extrusionOk="0">
                  <a:moveTo>
                    <a:pt x="851" y="0"/>
                  </a:moveTo>
                  <a:cubicBezTo>
                    <a:pt x="487" y="0"/>
                    <a:pt x="122" y="243"/>
                    <a:pt x="61" y="669"/>
                  </a:cubicBezTo>
                  <a:lnTo>
                    <a:pt x="61" y="790"/>
                  </a:lnTo>
                  <a:cubicBezTo>
                    <a:pt x="0" y="1155"/>
                    <a:pt x="304" y="1520"/>
                    <a:pt x="730" y="1581"/>
                  </a:cubicBezTo>
                  <a:lnTo>
                    <a:pt x="4680" y="2006"/>
                  </a:lnTo>
                  <a:cubicBezTo>
                    <a:pt x="5105" y="2006"/>
                    <a:pt x="5470" y="1763"/>
                    <a:pt x="5531" y="1337"/>
                  </a:cubicBezTo>
                  <a:lnTo>
                    <a:pt x="5531" y="1216"/>
                  </a:lnTo>
                  <a:cubicBezTo>
                    <a:pt x="5592" y="851"/>
                    <a:pt x="5288" y="487"/>
                    <a:pt x="4862" y="426"/>
                  </a:cubicBezTo>
                  <a:lnTo>
                    <a:pt x="8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9" name="Google Shape;809;p78"/>
            <p:cNvSpPr/>
            <p:nvPr/>
          </p:nvSpPr>
          <p:spPr>
            <a:xfrm>
              <a:off x="6022925" y="431075"/>
              <a:ext cx="144350" cy="970900"/>
            </a:xfrm>
            <a:custGeom>
              <a:avLst/>
              <a:gdLst/>
              <a:ahLst/>
              <a:cxnLst/>
              <a:rect l="l" t="t" r="r" b="b"/>
              <a:pathLst>
                <a:path w="5774" h="38836" extrusionOk="0">
                  <a:moveTo>
                    <a:pt x="3890" y="0"/>
                  </a:moveTo>
                  <a:lnTo>
                    <a:pt x="0" y="38653"/>
                  </a:lnTo>
                  <a:lnTo>
                    <a:pt x="1884" y="38835"/>
                  </a:lnTo>
                  <a:lnTo>
                    <a:pt x="5774" y="183"/>
                  </a:lnTo>
                  <a:lnTo>
                    <a:pt x="38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10" name="Google Shape;810;p78"/>
            <p:cNvSpPr/>
            <p:nvPr/>
          </p:nvSpPr>
          <p:spPr>
            <a:xfrm>
              <a:off x="5761575" y="1189225"/>
              <a:ext cx="208175" cy="104875"/>
            </a:xfrm>
            <a:custGeom>
              <a:avLst/>
              <a:gdLst/>
              <a:ahLst/>
              <a:cxnLst/>
              <a:rect l="l" t="t" r="r" b="b"/>
              <a:pathLst>
                <a:path w="8327" h="4195" extrusionOk="0">
                  <a:moveTo>
                    <a:pt x="366" y="1"/>
                  </a:moveTo>
                  <a:lnTo>
                    <a:pt x="1" y="3404"/>
                  </a:lnTo>
                  <a:lnTo>
                    <a:pt x="7962" y="4194"/>
                  </a:lnTo>
                  <a:lnTo>
                    <a:pt x="8327" y="791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514454" y="2405347"/>
            <a:ext cx="9510483" cy="2007078"/>
            <a:chOff x="3862533" y="2746000"/>
            <a:chExt cx="5072940" cy="129168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62533" y="2746000"/>
              <a:ext cx="4494370" cy="1291684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4696623" y="2946626"/>
              <a:ext cx="4238850" cy="8454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1 000 x 4 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795" y="271326"/>
            <a:ext cx="7291448" cy="206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88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9" name="Google Shape;789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39267" y="3187850"/>
            <a:ext cx="1585967" cy="35141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90" name="Google Shape;790;p78"/>
          <p:cNvGrpSpPr/>
          <p:nvPr/>
        </p:nvGrpSpPr>
        <p:grpSpPr>
          <a:xfrm rot="328865">
            <a:off x="10243757" y="628180"/>
            <a:ext cx="1065080" cy="1312267"/>
            <a:chOff x="3923175" y="418925"/>
            <a:chExt cx="1186625" cy="1530775"/>
          </a:xfrm>
        </p:grpSpPr>
        <p:sp>
          <p:nvSpPr>
            <p:cNvPr id="791" name="Google Shape;791;p78"/>
            <p:cNvSpPr/>
            <p:nvPr/>
          </p:nvSpPr>
          <p:spPr>
            <a:xfrm>
              <a:off x="3949000" y="563250"/>
              <a:ext cx="1160800" cy="1386450"/>
            </a:xfrm>
            <a:custGeom>
              <a:avLst/>
              <a:gdLst/>
              <a:ahLst/>
              <a:cxnLst/>
              <a:rect l="l" t="t" r="r" b="b"/>
              <a:pathLst>
                <a:path w="46432" h="55458" extrusionOk="0">
                  <a:moveTo>
                    <a:pt x="35918" y="1"/>
                  </a:moveTo>
                  <a:lnTo>
                    <a:pt x="0" y="7901"/>
                  </a:lnTo>
                  <a:lnTo>
                    <a:pt x="9907" y="53361"/>
                  </a:lnTo>
                  <a:cubicBezTo>
                    <a:pt x="10150" y="54333"/>
                    <a:pt x="10879" y="55123"/>
                    <a:pt x="11851" y="55366"/>
                  </a:cubicBezTo>
                  <a:cubicBezTo>
                    <a:pt x="12064" y="55427"/>
                    <a:pt x="12277" y="55457"/>
                    <a:pt x="12489" y="55457"/>
                  </a:cubicBezTo>
                  <a:cubicBezTo>
                    <a:pt x="12702" y="55457"/>
                    <a:pt x="12915" y="55427"/>
                    <a:pt x="13128" y="55366"/>
                  </a:cubicBezTo>
                  <a:lnTo>
                    <a:pt x="46432" y="48012"/>
                  </a:lnTo>
                  <a:lnTo>
                    <a:pt x="35918" y="1"/>
                  </a:lnTo>
                  <a:close/>
                </a:path>
              </a:pathLst>
            </a:custGeom>
            <a:solidFill>
              <a:srgbClr val="54C7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2" name="Google Shape;792;p78"/>
            <p:cNvSpPr/>
            <p:nvPr/>
          </p:nvSpPr>
          <p:spPr>
            <a:xfrm>
              <a:off x="4225525" y="1654150"/>
              <a:ext cx="876675" cy="261950"/>
            </a:xfrm>
            <a:custGeom>
              <a:avLst/>
              <a:gdLst/>
              <a:ahLst/>
              <a:cxnLst/>
              <a:rect l="l" t="t" r="r" b="b"/>
              <a:pathLst>
                <a:path w="35067" h="10478" extrusionOk="0">
                  <a:moveTo>
                    <a:pt x="34398" y="1"/>
                  </a:moveTo>
                  <a:lnTo>
                    <a:pt x="973" y="7294"/>
                  </a:lnTo>
                  <a:cubicBezTo>
                    <a:pt x="365" y="7476"/>
                    <a:pt x="0" y="8023"/>
                    <a:pt x="122" y="8631"/>
                  </a:cubicBezTo>
                  <a:lnTo>
                    <a:pt x="365" y="9603"/>
                  </a:lnTo>
                  <a:cubicBezTo>
                    <a:pt x="471" y="10132"/>
                    <a:pt x="899" y="10477"/>
                    <a:pt x="1409" y="10477"/>
                  </a:cubicBezTo>
                  <a:cubicBezTo>
                    <a:pt x="1485" y="10477"/>
                    <a:pt x="1563" y="10470"/>
                    <a:pt x="1641" y="10454"/>
                  </a:cubicBezTo>
                  <a:lnTo>
                    <a:pt x="35067" y="3100"/>
                  </a:lnTo>
                  <a:lnTo>
                    <a:pt x="343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3" name="Google Shape;793;p78"/>
            <p:cNvSpPr/>
            <p:nvPr/>
          </p:nvSpPr>
          <p:spPr>
            <a:xfrm>
              <a:off x="3923175" y="418925"/>
              <a:ext cx="1154725" cy="1399350"/>
            </a:xfrm>
            <a:custGeom>
              <a:avLst/>
              <a:gdLst/>
              <a:ahLst/>
              <a:cxnLst/>
              <a:rect l="l" t="t" r="r" b="b"/>
              <a:pathLst>
                <a:path w="46189" h="55974" extrusionOk="0">
                  <a:moveTo>
                    <a:pt x="35735" y="0"/>
                  </a:moveTo>
                  <a:lnTo>
                    <a:pt x="1945" y="7415"/>
                  </a:lnTo>
                  <a:cubicBezTo>
                    <a:pt x="729" y="7658"/>
                    <a:pt x="0" y="8873"/>
                    <a:pt x="243" y="10089"/>
                  </a:cubicBezTo>
                  <a:lnTo>
                    <a:pt x="10271" y="55973"/>
                  </a:lnTo>
                  <a:lnTo>
                    <a:pt x="46189" y="48073"/>
                  </a:lnTo>
                  <a:lnTo>
                    <a:pt x="35735" y="0"/>
                  </a:lnTo>
                  <a:close/>
                </a:path>
              </a:pathLst>
            </a:custGeom>
            <a:solidFill>
              <a:srgbClr val="54C7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4" name="Google Shape;794;p78"/>
            <p:cNvSpPr/>
            <p:nvPr/>
          </p:nvSpPr>
          <p:spPr>
            <a:xfrm>
              <a:off x="3924675" y="611875"/>
              <a:ext cx="290225" cy="1206400"/>
            </a:xfrm>
            <a:custGeom>
              <a:avLst/>
              <a:gdLst/>
              <a:ahLst/>
              <a:cxnLst/>
              <a:rect l="l" t="t" r="r" b="b"/>
              <a:pathLst>
                <a:path w="11609" h="48256" extrusionOk="0">
                  <a:moveTo>
                    <a:pt x="1156" y="0"/>
                  </a:moveTo>
                  <a:cubicBezTo>
                    <a:pt x="366" y="547"/>
                    <a:pt x="1" y="1459"/>
                    <a:pt x="183" y="2371"/>
                  </a:cubicBezTo>
                  <a:lnTo>
                    <a:pt x="10211" y="48255"/>
                  </a:lnTo>
                  <a:lnTo>
                    <a:pt x="11609" y="47891"/>
                  </a:lnTo>
                  <a:lnTo>
                    <a:pt x="11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5" name="Google Shape;795;p78"/>
            <p:cNvSpPr/>
            <p:nvPr/>
          </p:nvSpPr>
          <p:spPr>
            <a:xfrm>
              <a:off x="4184500" y="613400"/>
              <a:ext cx="502925" cy="275025"/>
            </a:xfrm>
            <a:custGeom>
              <a:avLst/>
              <a:gdLst/>
              <a:ahLst/>
              <a:cxnLst/>
              <a:rect l="l" t="t" r="r" b="b"/>
              <a:pathLst>
                <a:path w="20117" h="11001" extrusionOk="0">
                  <a:moveTo>
                    <a:pt x="18597" y="0"/>
                  </a:moveTo>
                  <a:lnTo>
                    <a:pt x="0" y="4072"/>
                  </a:lnTo>
                  <a:lnTo>
                    <a:pt x="1520" y="11000"/>
                  </a:lnTo>
                  <a:lnTo>
                    <a:pt x="20117" y="6929"/>
                  </a:lnTo>
                  <a:lnTo>
                    <a:pt x="1859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6" name="Google Shape;796;p78"/>
            <p:cNvSpPr/>
            <p:nvPr/>
          </p:nvSpPr>
          <p:spPr>
            <a:xfrm>
              <a:off x="4336425" y="923350"/>
              <a:ext cx="302375" cy="124600"/>
            </a:xfrm>
            <a:custGeom>
              <a:avLst/>
              <a:gdLst/>
              <a:ahLst/>
              <a:cxnLst/>
              <a:rect l="l" t="t" r="r" b="b"/>
              <a:pathLst>
                <a:path w="12095" h="4984" extrusionOk="0">
                  <a:moveTo>
                    <a:pt x="11548" y="0"/>
                  </a:moveTo>
                  <a:lnTo>
                    <a:pt x="1" y="2553"/>
                  </a:lnTo>
                  <a:lnTo>
                    <a:pt x="487" y="4984"/>
                  </a:lnTo>
                  <a:lnTo>
                    <a:pt x="12095" y="2431"/>
                  </a:lnTo>
                  <a:lnTo>
                    <a:pt x="115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97" name="Google Shape;797;p78"/>
          <p:cNvGrpSpPr/>
          <p:nvPr/>
        </p:nvGrpSpPr>
        <p:grpSpPr>
          <a:xfrm>
            <a:off x="8950656" y="1916933"/>
            <a:ext cx="1093064" cy="1096161"/>
            <a:chOff x="5301225" y="362700"/>
            <a:chExt cx="931377" cy="1046888"/>
          </a:xfrm>
        </p:grpSpPr>
        <p:sp>
          <p:nvSpPr>
            <p:cNvPr id="798" name="Google Shape;798;p78"/>
            <p:cNvSpPr/>
            <p:nvPr/>
          </p:nvSpPr>
          <p:spPr>
            <a:xfrm>
              <a:off x="5355925" y="362713"/>
              <a:ext cx="876677" cy="1046875"/>
            </a:xfrm>
            <a:custGeom>
              <a:avLst/>
              <a:gdLst/>
              <a:ahLst/>
              <a:cxnLst/>
              <a:rect l="l" t="t" r="r" b="b"/>
              <a:pathLst>
                <a:path w="35493" h="41875" extrusionOk="0">
                  <a:moveTo>
                    <a:pt x="3890" y="0"/>
                  </a:moveTo>
                  <a:lnTo>
                    <a:pt x="1" y="38653"/>
                  </a:lnTo>
                  <a:lnTo>
                    <a:pt x="31603" y="41874"/>
                  </a:lnTo>
                  <a:lnTo>
                    <a:pt x="35493" y="3222"/>
                  </a:lnTo>
                  <a:lnTo>
                    <a:pt x="3890" y="0"/>
                  </a:ln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9" name="Google Shape;799;p78"/>
            <p:cNvSpPr/>
            <p:nvPr/>
          </p:nvSpPr>
          <p:spPr>
            <a:xfrm>
              <a:off x="5345275" y="362700"/>
              <a:ext cx="237050" cy="980000"/>
            </a:xfrm>
            <a:custGeom>
              <a:avLst/>
              <a:gdLst/>
              <a:ahLst/>
              <a:cxnLst/>
              <a:rect l="l" t="t" r="r" b="b"/>
              <a:pathLst>
                <a:path w="9482" h="39200" extrusionOk="0">
                  <a:moveTo>
                    <a:pt x="3890" y="0"/>
                  </a:moveTo>
                  <a:lnTo>
                    <a:pt x="1" y="38653"/>
                  </a:lnTo>
                  <a:lnTo>
                    <a:pt x="5592" y="39200"/>
                  </a:lnTo>
                  <a:lnTo>
                    <a:pt x="9482" y="547"/>
                  </a:lnTo>
                  <a:lnTo>
                    <a:pt x="38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0" name="Google Shape;800;p78"/>
            <p:cNvSpPr/>
            <p:nvPr/>
          </p:nvSpPr>
          <p:spPr>
            <a:xfrm>
              <a:off x="5377200" y="446275"/>
              <a:ext cx="139800" cy="50350"/>
            </a:xfrm>
            <a:custGeom>
              <a:avLst/>
              <a:gdLst/>
              <a:ahLst/>
              <a:cxnLst/>
              <a:rect l="l" t="t" r="r" b="b"/>
              <a:pathLst>
                <a:path w="5592" h="2014" extrusionOk="0">
                  <a:moveTo>
                    <a:pt x="851" y="0"/>
                  </a:moveTo>
                  <a:cubicBezTo>
                    <a:pt x="486" y="0"/>
                    <a:pt x="122" y="304"/>
                    <a:pt x="61" y="669"/>
                  </a:cubicBezTo>
                  <a:lnTo>
                    <a:pt x="61" y="790"/>
                  </a:lnTo>
                  <a:cubicBezTo>
                    <a:pt x="0" y="1216"/>
                    <a:pt x="304" y="1580"/>
                    <a:pt x="729" y="1580"/>
                  </a:cubicBezTo>
                  <a:lnTo>
                    <a:pt x="4740" y="2006"/>
                  </a:lnTo>
                  <a:cubicBezTo>
                    <a:pt x="4772" y="2011"/>
                    <a:pt x="4803" y="2013"/>
                    <a:pt x="4834" y="2013"/>
                  </a:cubicBezTo>
                  <a:cubicBezTo>
                    <a:pt x="5165" y="2013"/>
                    <a:pt x="5475" y="1726"/>
                    <a:pt x="5531" y="1337"/>
                  </a:cubicBezTo>
                  <a:lnTo>
                    <a:pt x="5531" y="1276"/>
                  </a:lnTo>
                  <a:cubicBezTo>
                    <a:pt x="5591" y="851"/>
                    <a:pt x="5287" y="486"/>
                    <a:pt x="4862" y="426"/>
                  </a:cubicBezTo>
                  <a:lnTo>
                    <a:pt x="8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1" name="Google Shape;801;p78"/>
            <p:cNvSpPr/>
            <p:nvPr/>
          </p:nvSpPr>
          <p:spPr>
            <a:xfrm>
              <a:off x="5368075" y="540475"/>
              <a:ext cx="139800" cy="50350"/>
            </a:xfrm>
            <a:custGeom>
              <a:avLst/>
              <a:gdLst/>
              <a:ahLst/>
              <a:cxnLst/>
              <a:rect l="l" t="t" r="r" b="b"/>
              <a:pathLst>
                <a:path w="5592" h="2014" extrusionOk="0">
                  <a:moveTo>
                    <a:pt x="851" y="0"/>
                  </a:moveTo>
                  <a:cubicBezTo>
                    <a:pt x="487" y="0"/>
                    <a:pt x="122" y="304"/>
                    <a:pt x="61" y="669"/>
                  </a:cubicBezTo>
                  <a:lnTo>
                    <a:pt x="61" y="790"/>
                  </a:lnTo>
                  <a:cubicBezTo>
                    <a:pt x="0" y="1216"/>
                    <a:pt x="304" y="1580"/>
                    <a:pt x="730" y="1580"/>
                  </a:cubicBezTo>
                  <a:lnTo>
                    <a:pt x="4680" y="2006"/>
                  </a:lnTo>
                  <a:cubicBezTo>
                    <a:pt x="4717" y="2011"/>
                    <a:pt x="4753" y="2013"/>
                    <a:pt x="4788" y="2013"/>
                  </a:cubicBezTo>
                  <a:cubicBezTo>
                    <a:pt x="5166" y="2013"/>
                    <a:pt x="5475" y="1726"/>
                    <a:pt x="5531" y="1337"/>
                  </a:cubicBezTo>
                  <a:lnTo>
                    <a:pt x="5531" y="1216"/>
                  </a:lnTo>
                  <a:cubicBezTo>
                    <a:pt x="5592" y="851"/>
                    <a:pt x="5288" y="486"/>
                    <a:pt x="4862" y="426"/>
                  </a:cubicBezTo>
                  <a:lnTo>
                    <a:pt x="8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2" name="Google Shape;802;p78"/>
            <p:cNvSpPr/>
            <p:nvPr/>
          </p:nvSpPr>
          <p:spPr>
            <a:xfrm>
              <a:off x="5358950" y="634675"/>
              <a:ext cx="138300" cy="50150"/>
            </a:xfrm>
            <a:custGeom>
              <a:avLst/>
              <a:gdLst/>
              <a:ahLst/>
              <a:cxnLst/>
              <a:rect l="l" t="t" r="r" b="b"/>
              <a:pathLst>
                <a:path w="5532" h="2006" extrusionOk="0">
                  <a:moveTo>
                    <a:pt x="852" y="0"/>
                  </a:moveTo>
                  <a:cubicBezTo>
                    <a:pt x="426" y="0"/>
                    <a:pt x="62" y="243"/>
                    <a:pt x="62" y="669"/>
                  </a:cubicBezTo>
                  <a:lnTo>
                    <a:pt x="1" y="790"/>
                  </a:lnTo>
                  <a:cubicBezTo>
                    <a:pt x="1" y="1155"/>
                    <a:pt x="305" y="1519"/>
                    <a:pt x="669" y="1580"/>
                  </a:cubicBezTo>
                  <a:lnTo>
                    <a:pt x="4680" y="2006"/>
                  </a:lnTo>
                  <a:cubicBezTo>
                    <a:pt x="5106" y="2006"/>
                    <a:pt x="5470" y="1763"/>
                    <a:pt x="5470" y="1337"/>
                  </a:cubicBezTo>
                  <a:lnTo>
                    <a:pt x="5531" y="1216"/>
                  </a:lnTo>
                  <a:cubicBezTo>
                    <a:pt x="5531" y="851"/>
                    <a:pt x="5227" y="486"/>
                    <a:pt x="4863" y="426"/>
                  </a:cubicBezTo>
                  <a:lnTo>
                    <a:pt x="85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3" name="Google Shape;803;p78"/>
            <p:cNvSpPr/>
            <p:nvPr/>
          </p:nvSpPr>
          <p:spPr>
            <a:xfrm>
              <a:off x="5349850" y="728675"/>
              <a:ext cx="138275" cy="50350"/>
            </a:xfrm>
            <a:custGeom>
              <a:avLst/>
              <a:gdLst/>
              <a:ahLst/>
              <a:cxnLst/>
              <a:rect l="l" t="t" r="r" b="b"/>
              <a:pathLst>
                <a:path w="5531" h="2014" extrusionOk="0">
                  <a:moveTo>
                    <a:pt x="743" y="0"/>
                  </a:moveTo>
                  <a:cubicBezTo>
                    <a:pt x="365" y="0"/>
                    <a:pt x="56" y="288"/>
                    <a:pt x="0" y="677"/>
                  </a:cubicBezTo>
                  <a:lnTo>
                    <a:pt x="0" y="737"/>
                  </a:lnTo>
                  <a:cubicBezTo>
                    <a:pt x="0" y="1163"/>
                    <a:pt x="243" y="1527"/>
                    <a:pt x="669" y="1588"/>
                  </a:cubicBezTo>
                  <a:lnTo>
                    <a:pt x="4680" y="2014"/>
                  </a:lnTo>
                  <a:cubicBezTo>
                    <a:pt x="5105" y="2014"/>
                    <a:pt x="5470" y="1710"/>
                    <a:pt x="5470" y="1345"/>
                  </a:cubicBezTo>
                  <a:lnTo>
                    <a:pt x="5470" y="1224"/>
                  </a:lnTo>
                  <a:cubicBezTo>
                    <a:pt x="5531" y="798"/>
                    <a:pt x="5227" y="434"/>
                    <a:pt x="4801" y="434"/>
                  </a:cubicBezTo>
                  <a:lnTo>
                    <a:pt x="851" y="8"/>
                  </a:lnTo>
                  <a:cubicBezTo>
                    <a:pt x="814" y="3"/>
                    <a:pt x="778" y="0"/>
                    <a:pt x="7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4" name="Google Shape;804;p78"/>
            <p:cNvSpPr/>
            <p:nvPr/>
          </p:nvSpPr>
          <p:spPr>
            <a:xfrm>
              <a:off x="5339200" y="822875"/>
              <a:ext cx="139800" cy="49025"/>
            </a:xfrm>
            <a:custGeom>
              <a:avLst/>
              <a:gdLst/>
              <a:ahLst/>
              <a:cxnLst/>
              <a:rect l="l" t="t" r="r" b="b"/>
              <a:pathLst>
                <a:path w="5592" h="1961" extrusionOk="0">
                  <a:moveTo>
                    <a:pt x="804" y="0"/>
                  </a:moveTo>
                  <a:cubicBezTo>
                    <a:pt x="427" y="0"/>
                    <a:pt x="117" y="288"/>
                    <a:pt x="61" y="677"/>
                  </a:cubicBezTo>
                  <a:lnTo>
                    <a:pt x="61" y="737"/>
                  </a:lnTo>
                  <a:cubicBezTo>
                    <a:pt x="1" y="1163"/>
                    <a:pt x="305" y="1527"/>
                    <a:pt x="730" y="1588"/>
                  </a:cubicBezTo>
                  <a:lnTo>
                    <a:pt x="4741" y="1953"/>
                  </a:lnTo>
                  <a:cubicBezTo>
                    <a:pt x="4772" y="1958"/>
                    <a:pt x="4804" y="1961"/>
                    <a:pt x="4835" y="1961"/>
                  </a:cubicBezTo>
                  <a:cubicBezTo>
                    <a:pt x="5166" y="1961"/>
                    <a:pt x="5476" y="1673"/>
                    <a:pt x="5531" y="1284"/>
                  </a:cubicBezTo>
                  <a:lnTo>
                    <a:pt x="5531" y="1224"/>
                  </a:lnTo>
                  <a:cubicBezTo>
                    <a:pt x="5592" y="798"/>
                    <a:pt x="5288" y="434"/>
                    <a:pt x="4863" y="373"/>
                  </a:cubicBezTo>
                  <a:lnTo>
                    <a:pt x="912" y="8"/>
                  </a:lnTo>
                  <a:cubicBezTo>
                    <a:pt x="876" y="3"/>
                    <a:pt x="840" y="0"/>
                    <a:pt x="8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5" name="Google Shape;805;p78"/>
            <p:cNvSpPr/>
            <p:nvPr/>
          </p:nvSpPr>
          <p:spPr>
            <a:xfrm>
              <a:off x="5330100" y="917075"/>
              <a:ext cx="139800" cy="49025"/>
            </a:xfrm>
            <a:custGeom>
              <a:avLst/>
              <a:gdLst/>
              <a:ahLst/>
              <a:cxnLst/>
              <a:rect l="l" t="t" r="r" b="b"/>
              <a:pathLst>
                <a:path w="5592" h="1961" extrusionOk="0">
                  <a:moveTo>
                    <a:pt x="744" y="0"/>
                  </a:moveTo>
                  <a:cubicBezTo>
                    <a:pt x="375" y="0"/>
                    <a:pt x="116" y="288"/>
                    <a:pt x="61" y="677"/>
                  </a:cubicBezTo>
                  <a:lnTo>
                    <a:pt x="61" y="737"/>
                  </a:lnTo>
                  <a:cubicBezTo>
                    <a:pt x="0" y="1163"/>
                    <a:pt x="304" y="1528"/>
                    <a:pt x="729" y="1588"/>
                  </a:cubicBezTo>
                  <a:lnTo>
                    <a:pt x="4680" y="1953"/>
                  </a:lnTo>
                  <a:cubicBezTo>
                    <a:pt x="4716" y="1958"/>
                    <a:pt x="4752" y="1961"/>
                    <a:pt x="4788" y="1961"/>
                  </a:cubicBezTo>
                  <a:cubicBezTo>
                    <a:pt x="5165" y="1961"/>
                    <a:pt x="5475" y="1673"/>
                    <a:pt x="5531" y="1284"/>
                  </a:cubicBezTo>
                  <a:lnTo>
                    <a:pt x="5531" y="1224"/>
                  </a:lnTo>
                  <a:cubicBezTo>
                    <a:pt x="5591" y="798"/>
                    <a:pt x="5287" y="434"/>
                    <a:pt x="4862" y="373"/>
                  </a:cubicBezTo>
                  <a:lnTo>
                    <a:pt x="851" y="8"/>
                  </a:lnTo>
                  <a:cubicBezTo>
                    <a:pt x="814" y="3"/>
                    <a:pt x="779" y="0"/>
                    <a:pt x="7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6" name="Google Shape;806;p78"/>
            <p:cNvSpPr/>
            <p:nvPr/>
          </p:nvSpPr>
          <p:spPr>
            <a:xfrm>
              <a:off x="5320975" y="1011275"/>
              <a:ext cx="138275" cy="49025"/>
            </a:xfrm>
            <a:custGeom>
              <a:avLst/>
              <a:gdLst/>
              <a:ahLst/>
              <a:cxnLst/>
              <a:rect l="l" t="t" r="r" b="b"/>
              <a:pathLst>
                <a:path w="5531" h="1961" extrusionOk="0">
                  <a:moveTo>
                    <a:pt x="743" y="0"/>
                  </a:moveTo>
                  <a:cubicBezTo>
                    <a:pt x="366" y="0"/>
                    <a:pt x="61" y="288"/>
                    <a:pt x="61" y="677"/>
                  </a:cubicBezTo>
                  <a:lnTo>
                    <a:pt x="0" y="737"/>
                  </a:lnTo>
                  <a:cubicBezTo>
                    <a:pt x="0" y="1163"/>
                    <a:pt x="304" y="1528"/>
                    <a:pt x="669" y="1528"/>
                  </a:cubicBezTo>
                  <a:lnTo>
                    <a:pt x="4680" y="1953"/>
                  </a:lnTo>
                  <a:cubicBezTo>
                    <a:pt x="4717" y="1958"/>
                    <a:pt x="4753" y="1961"/>
                    <a:pt x="4788" y="1961"/>
                  </a:cubicBezTo>
                  <a:cubicBezTo>
                    <a:pt x="5166" y="1961"/>
                    <a:pt x="5475" y="1673"/>
                    <a:pt x="5531" y="1284"/>
                  </a:cubicBezTo>
                  <a:lnTo>
                    <a:pt x="5531" y="1224"/>
                  </a:lnTo>
                  <a:cubicBezTo>
                    <a:pt x="5531" y="798"/>
                    <a:pt x="5227" y="434"/>
                    <a:pt x="4862" y="373"/>
                  </a:cubicBezTo>
                  <a:lnTo>
                    <a:pt x="851" y="8"/>
                  </a:lnTo>
                  <a:cubicBezTo>
                    <a:pt x="815" y="3"/>
                    <a:pt x="779" y="0"/>
                    <a:pt x="7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7" name="Google Shape;807;p78"/>
            <p:cNvSpPr/>
            <p:nvPr/>
          </p:nvSpPr>
          <p:spPr>
            <a:xfrm>
              <a:off x="5310350" y="1104150"/>
              <a:ext cx="139800" cy="50350"/>
            </a:xfrm>
            <a:custGeom>
              <a:avLst/>
              <a:gdLst/>
              <a:ahLst/>
              <a:cxnLst/>
              <a:rect l="l" t="t" r="r" b="b"/>
              <a:pathLst>
                <a:path w="5592" h="2014" extrusionOk="0">
                  <a:moveTo>
                    <a:pt x="912" y="0"/>
                  </a:moveTo>
                  <a:cubicBezTo>
                    <a:pt x="486" y="0"/>
                    <a:pt x="122" y="304"/>
                    <a:pt x="61" y="669"/>
                  </a:cubicBezTo>
                  <a:lnTo>
                    <a:pt x="61" y="790"/>
                  </a:lnTo>
                  <a:cubicBezTo>
                    <a:pt x="0" y="1216"/>
                    <a:pt x="304" y="1581"/>
                    <a:pt x="729" y="1581"/>
                  </a:cubicBezTo>
                  <a:lnTo>
                    <a:pt x="4740" y="2006"/>
                  </a:lnTo>
                  <a:cubicBezTo>
                    <a:pt x="4777" y="2011"/>
                    <a:pt x="4813" y="2014"/>
                    <a:pt x="4848" y="2014"/>
                  </a:cubicBezTo>
                  <a:cubicBezTo>
                    <a:pt x="5226" y="2014"/>
                    <a:pt x="5530" y="1726"/>
                    <a:pt x="5530" y="1337"/>
                  </a:cubicBezTo>
                  <a:lnTo>
                    <a:pt x="5530" y="1216"/>
                  </a:lnTo>
                  <a:cubicBezTo>
                    <a:pt x="5591" y="851"/>
                    <a:pt x="5287" y="487"/>
                    <a:pt x="4862" y="426"/>
                  </a:cubicBezTo>
                  <a:lnTo>
                    <a:pt x="91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8" name="Google Shape;808;p78"/>
            <p:cNvSpPr/>
            <p:nvPr/>
          </p:nvSpPr>
          <p:spPr>
            <a:xfrm>
              <a:off x="5301225" y="1198350"/>
              <a:ext cx="139800" cy="50150"/>
            </a:xfrm>
            <a:custGeom>
              <a:avLst/>
              <a:gdLst/>
              <a:ahLst/>
              <a:cxnLst/>
              <a:rect l="l" t="t" r="r" b="b"/>
              <a:pathLst>
                <a:path w="5592" h="2006" extrusionOk="0">
                  <a:moveTo>
                    <a:pt x="851" y="0"/>
                  </a:moveTo>
                  <a:cubicBezTo>
                    <a:pt x="487" y="0"/>
                    <a:pt x="122" y="243"/>
                    <a:pt x="61" y="669"/>
                  </a:cubicBezTo>
                  <a:lnTo>
                    <a:pt x="61" y="790"/>
                  </a:lnTo>
                  <a:cubicBezTo>
                    <a:pt x="0" y="1155"/>
                    <a:pt x="304" y="1520"/>
                    <a:pt x="730" y="1581"/>
                  </a:cubicBezTo>
                  <a:lnTo>
                    <a:pt x="4680" y="2006"/>
                  </a:lnTo>
                  <a:cubicBezTo>
                    <a:pt x="5105" y="2006"/>
                    <a:pt x="5470" y="1763"/>
                    <a:pt x="5531" y="1337"/>
                  </a:cubicBezTo>
                  <a:lnTo>
                    <a:pt x="5531" y="1216"/>
                  </a:lnTo>
                  <a:cubicBezTo>
                    <a:pt x="5592" y="851"/>
                    <a:pt x="5288" y="487"/>
                    <a:pt x="4862" y="426"/>
                  </a:cubicBezTo>
                  <a:lnTo>
                    <a:pt x="8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9" name="Google Shape;809;p78"/>
            <p:cNvSpPr/>
            <p:nvPr/>
          </p:nvSpPr>
          <p:spPr>
            <a:xfrm>
              <a:off x="6022925" y="431075"/>
              <a:ext cx="144350" cy="970900"/>
            </a:xfrm>
            <a:custGeom>
              <a:avLst/>
              <a:gdLst/>
              <a:ahLst/>
              <a:cxnLst/>
              <a:rect l="l" t="t" r="r" b="b"/>
              <a:pathLst>
                <a:path w="5774" h="38836" extrusionOk="0">
                  <a:moveTo>
                    <a:pt x="3890" y="0"/>
                  </a:moveTo>
                  <a:lnTo>
                    <a:pt x="0" y="38653"/>
                  </a:lnTo>
                  <a:lnTo>
                    <a:pt x="1884" y="38835"/>
                  </a:lnTo>
                  <a:lnTo>
                    <a:pt x="5774" y="183"/>
                  </a:lnTo>
                  <a:lnTo>
                    <a:pt x="38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10" name="Google Shape;810;p78"/>
            <p:cNvSpPr/>
            <p:nvPr/>
          </p:nvSpPr>
          <p:spPr>
            <a:xfrm>
              <a:off x="5761575" y="1189225"/>
              <a:ext cx="208175" cy="104875"/>
            </a:xfrm>
            <a:custGeom>
              <a:avLst/>
              <a:gdLst/>
              <a:ahLst/>
              <a:cxnLst/>
              <a:rect l="l" t="t" r="r" b="b"/>
              <a:pathLst>
                <a:path w="8327" h="4195" extrusionOk="0">
                  <a:moveTo>
                    <a:pt x="366" y="1"/>
                  </a:moveTo>
                  <a:lnTo>
                    <a:pt x="1" y="3404"/>
                  </a:lnTo>
                  <a:lnTo>
                    <a:pt x="7962" y="4194"/>
                  </a:lnTo>
                  <a:lnTo>
                    <a:pt x="8327" y="791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8" name="Google Shape;212;p24"/>
          <p:cNvSpPr/>
          <p:nvPr/>
        </p:nvSpPr>
        <p:spPr>
          <a:xfrm flipH="1">
            <a:off x="3878611" y="3862226"/>
            <a:ext cx="5072045" cy="2715117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F593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6 003</a:t>
            </a:r>
            <a:endParaRPr kumimoji="0" sz="9600" b="1" i="0" u="none" strike="noStrike" kern="1200" cap="none" spc="0" normalizeH="0" baseline="0" noProof="0" dirty="0">
              <a:ln>
                <a:noFill/>
              </a:ln>
              <a:solidFill>
                <a:srgbClr val="EF593A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237370" y="2553796"/>
            <a:ext cx="6090680" cy="1742191"/>
            <a:chOff x="3862532" y="2719640"/>
            <a:chExt cx="4494370" cy="1291684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62532" y="2719640"/>
              <a:ext cx="4494370" cy="1291684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4591387" y="2815524"/>
              <a:ext cx="3036666" cy="808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2 001 x 3</a:t>
              </a:r>
              <a:endParaRPr kumimoji="0" lang="en-GB" sz="6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86130"/>
            <a:ext cx="7291448" cy="206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27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9" name="Google Shape;789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39267" y="3187850"/>
            <a:ext cx="1585967" cy="35141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90" name="Google Shape;790;p78"/>
          <p:cNvGrpSpPr/>
          <p:nvPr/>
        </p:nvGrpSpPr>
        <p:grpSpPr>
          <a:xfrm rot="328865">
            <a:off x="10243757" y="628180"/>
            <a:ext cx="1065080" cy="1312267"/>
            <a:chOff x="3923175" y="418925"/>
            <a:chExt cx="1186625" cy="1530775"/>
          </a:xfrm>
        </p:grpSpPr>
        <p:sp>
          <p:nvSpPr>
            <p:cNvPr id="791" name="Google Shape;791;p78"/>
            <p:cNvSpPr/>
            <p:nvPr/>
          </p:nvSpPr>
          <p:spPr>
            <a:xfrm>
              <a:off x="3949000" y="563250"/>
              <a:ext cx="1160800" cy="1386450"/>
            </a:xfrm>
            <a:custGeom>
              <a:avLst/>
              <a:gdLst/>
              <a:ahLst/>
              <a:cxnLst/>
              <a:rect l="l" t="t" r="r" b="b"/>
              <a:pathLst>
                <a:path w="46432" h="55458" extrusionOk="0">
                  <a:moveTo>
                    <a:pt x="35918" y="1"/>
                  </a:moveTo>
                  <a:lnTo>
                    <a:pt x="0" y="7901"/>
                  </a:lnTo>
                  <a:lnTo>
                    <a:pt x="9907" y="53361"/>
                  </a:lnTo>
                  <a:cubicBezTo>
                    <a:pt x="10150" y="54333"/>
                    <a:pt x="10879" y="55123"/>
                    <a:pt x="11851" y="55366"/>
                  </a:cubicBezTo>
                  <a:cubicBezTo>
                    <a:pt x="12064" y="55427"/>
                    <a:pt x="12277" y="55457"/>
                    <a:pt x="12489" y="55457"/>
                  </a:cubicBezTo>
                  <a:cubicBezTo>
                    <a:pt x="12702" y="55457"/>
                    <a:pt x="12915" y="55427"/>
                    <a:pt x="13128" y="55366"/>
                  </a:cubicBezTo>
                  <a:lnTo>
                    <a:pt x="46432" y="48012"/>
                  </a:lnTo>
                  <a:lnTo>
                    <a:pt x="35918" y="1"/>
                  </a:lnTo>
                  <a:close/>
                </a:path>
              </a:pathLst>
            </a:custGeom>
            <a:solidFill>
              <a:srgbClr val="54C7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2" name="Google Shape;792;p78"/>
            <p:cNvSpPr/>
            <p:nvPr/>
          </p:nvSpPr>
          <p:spPr>
            <a:xfrm>
              <a:off x="4225525" y="1654150"/>
              <a:ext cx="876675" cy="261950"/>
            </a:xfrm>
            <a:custGeom>
              <a:avLst/>
              <a:gdLst/>
              <a:ahLst/>
              <a:cxnLst/>
              <a:rect l="l" t="t" r="r" b="b"/>
              <a:pathLst>
                <a:path w="35067" h="10478" extrusionOk="0">
                  <a:moveTo>
                    <a:pt x="34398" y="1"/>
                  </a:moveTo>
                  <a:lnTo>
                    <a:pt x="973" y="7294"/>
                  </a:lnTo>
                  <a:cubicBezTo>
                    <a:pt x="365" y="7476"/>
                    <a:pt x="0" y="8023"/>
                    <a:pt x="122" y="8631"/>
                  </a:cubicBezTo>
                  <a:lnTo>
                    <a:pt x="365" y="9603"/>
                  </a:lnTo>
                  <a:cubicBezTo>
                    <a:pt x="471" y="10132"/>
                    <a:pt x="899" y="10477"/>
                    <a:pt x="1409" y="10477"/>
                  </a:cubicBezTo>
                  <a:cubicBezTo>
                    <a:pt x="1485" y="10477"/>
                    <a:pt x="1563" y="10470"/>
                    <a:pt x="1641" y="10454"/>
                  </a:cubicBezTo>
                  <a:lnTo>
                    <a:pt x="35067" y="3100"/>
                  </a:lnTo>
                  <a:lnTo>
                    <a:pt x="343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3" name="Google Shape;793;p78"/>
            <p:cNvSpPr/>
            <p:nvPr/>
          </p:nvSpPr>
          <p:spPr>
            <a:xfrm>
              <a:off x="3923175" y="418925"/>
              <a:ext cx="1154725" cy="1399350"/>
            </a:xfrm>
            <a:custGeom>
              <a:avLst/>
              <a:gdLst/>
              <a:ahLst/>
              <a:cxnLst/>
              <a:rect l="l" t="t" r="r" b="b"/>
              <a:pathLst>
                <a:path w="46189" h="55974" extrusionOk="0">
                  <a:moveTo>
                    <a:pt x="35735" y="0"/>
                  </a:moveTo>
                  <a:lnTo>
                    <a:pt x="1945" y="7415"/>
                  </a:lnTo>
                  <a:cubicBezTo>
                    <a:pt x="729" y="7658"/>
                    <a:pt x="0" y="8873"/>
                    <a:pt x="243" y="10089"/>
                  </a:cubicBezTo>
                  <a:lnTo>
                    <a:pt x="10271" y="55973"/>
                  </a:lnTo>
                  <a:lnTo>
                    <a:pt x="46189" y="48073"/>
                  </a:lnTo>
                  <a:lnTo>
                    <a:pt x="35735" y="0"/>
                  </a:lnTo>
                  <a:close/>
                </a:path>
              </a:pathLst>
            </a:custGeom>
            <a:solidFill>
              <a:srgbClr val="54C7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4" name="Google Shape;794;p78"/>
            <p:cNvSpPr/>
            <p:nvPr/>
          </p:nvSpPr>
          <p:spPr>
            <a:xfrm>
              <a:off x="3924675" y="611875"/>
              <a:ext cx="290225" cy="1206400"/>
            </a:xfrm>
            <a:custGeom>
              <a:avLst/>
              <a:gdLst/>
              <a:ahLst/>
              <a:cxnLst/>
              <a:rect l="l" t="t" r="r" b="b"/>
              <a:pathLst>
                <a:path w="11609" h="48256" extrusionOk="0">
                  <a:moveTo>
                    <a:pt x="1156" y="0"/>
                  </a:moveTo>
                  <a:cubicBezTo>
                    <a:pt x="366" y="547"/>
                    <a:pt x="1" y="1459"/>
                    <a:pt x="183" y="2371"/>
                  </a:cubicBezTo>
                  <a:lnTo>
                    <a:pt x="10211" y="48255"/>
                  </a:lnTo>
                  <a:lnTo>
                    <a:pt x="11609" y="47891"/>
                  </a:lnTo>
                  <a:lnTo>
                    <a:pt x="11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5" name="Google Shape;795;p78"/>
            <p:cNvSpPr/>
            <p:nvPr/>
          </p:nvSpPr>
          <p:spPr>
            <a:xfrm>
              <a:off x="4184500" y="613400"/>
              <a:ext cx="502925" cy="275025"/>
            </a:xfrm>
            <a:custGeom>
              <a:avLst/>
              <a:gdLst/>
              <a:ahLst/>
              <a:cxnLst/>
              <a:rect l="l" t="t" r="r" b="b"/>
              <a:pathLst>
                <a:path w="20117" h="11001" extrusionOk="0">
                  <a:moveTo>
                    <a:pt x="18597" y="0"/>
                  </a:moveTo>
                  <a:lnTo>
                    <a:pt x="0" y="4072"/>
                  </a:lnTo>
                  <a:lnTo>
                    <a:pt x="1520" y="11000"/>
                  </a:lnTo>
                  <a:lnTo>
                    <a:pt x="20117" y="6929"/>
                  </a:lnTo>
                  <a:lnTo>
                    <a:pt x="1859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6" name="Google Shape;796;p78"/>
            <p:cNvSpPr/>
            <p:nvPr/>
          </p:nvSpPr>
          <p:spPr>
            <a:xfrm>
              <a:off x="4336425" y="923350"/>
              <a:ext cx="302375" cy="124600"/>
            </a:xfrm>
            <a:custGeom>
              <a:avLst/>
              <a:gdLst/>
              <a:ahLst/>
              <a:cxnLst/>
              <a:rect l="l" t="t" r="r" b="b"/>
              <a:pathLst>
                <a:path w="12095" h="4984" extrusionOk="0">
                  <a:moveTo>
                    <a:pt x="11548" y="0"/>
                  </a:moveTo>
                  <a:lnTo>
                    <a:pt x="1" y="2553"/>
                  </a:lnTo>
                  <a:lnTo>
                    <a:pt x="487" y="4984"/>
                  </a:lnTo>
                  <a:lnTo>
                    <a:pt x="12095" y="2431"/>
                  </a:lnTo>
                  <a:lnTo>
                    <a:pt x="115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97" name="Google Shape;797;p78"/>
          <p:cNvGrpSpPr/>
          <p:nvPr/>
        </p:nvGrpSpPr>
        <p:grpSpPr>
          <a:xfrm>
            <a:off x="8690391" y="1226871"/>
            <a:ext cx="1093064" cy="1096161"/>
            <a:chOff x="5301225" y="362700"/>
            <a:chExt cx="931377" cy="1046888"/>
          </a:xfrm>
        </p:grpSpPr>
        <p:sp>
          <p:nvSpPr>
            <p:cNvPr id="798" name="Google Shape;798;p78"/>
            <p:cNvSpPr/>
            <p:nvPr/>
          </p:nvSpPr>
          <p:spPr>
            <a:xfrm>
              <a:off x="5355925" y="362713"/>
              <a:ext cx="876677" cy="1046875"/>
            </a:xfrm>
            <a:custGeom>
              <a:avLst/>
              <a:gdLst/>
              <a:ahLst/>
              <a:cxnLst/>
              <a:rect l="l" t="t" r="r" b="b"/>
              <a:pathLst>
                <a:path w="35493" h="41875" extrusionOk="0">
                  <a:moveTo>
                    <a:pt x="3890" y="0"/>
                  </a:moveTo>
                  <a:lnTo>
                    <a:pt x="1" y="38653"/>
                  </a:lnTo>
                  <a:lnTo>
                    <a:pt x="31603" y="41874"/>
                  </a:lnTo>
                  <a:lnTo>
                    <a:pt x="35493" y="3222"/>
                  </a:lnTo>
                  <a:lnTo>
                    <a:pt x="3890" y="0"/>
                  </a:ln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9" name="Google Shape;799;p78"/>
            <p:cNvSpPr/>
            <p:nvPr/>
          </p:nvSpPr>
          <p:spPr>
            <a:xfrm>
              <a:off x="5345275" y="362700"/>
              <a:ext cx="237050" cy="980000"/>
            </a:xfrm>
            <a:custGeom>
              <a:avLst/>
              <a:gdLst/>
              <a:ahLst/>
              <a:cxnLst/>
              <a:rect l="l" t="t" r="r" b="b"/>
              <a:pathLst>
                <a:path w="9482" h="39200" extrusionOk="0">
                  <a:moveTo>
                    <a:pt x="3890" y="0"/>
                  </a:moveTo>
                  <a:lnTo>
                    <a:pt x="1" y="38653"/>
                  </a:lnTo>
                  <a:lnTo>
                    <a:pt x="5592" y="39200"/>
                  </a:lnTo>
                  <a:lnTo>
                    <a:pt x="9482" y="547"/>
                  </a:lnTo>
                  <a:lnTo>
                    <a:pt x="38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0" name="Google Shape;800;p78"/>
            <p:cNvSpPr/>
            <p:nvPr/>
          </p:nvSpPr>
          <p:spPr>
            <a:xfrm>
              <a:off x="5377200" y="446275"/>
              <a:ext cx="139800" cy="50350"/>
            </a:xfrm>
            <a:custGeom>
              <a:avLst/>
              <a:gdLst/>
              <a:ahLst/>
              <a:cxnLst/>
              <a:rect l="l" t="t" r="r" b="b"/>
              <a:pathLst>
                <a:path w="5592" h="2014" extrusionOk="0">
                  <a:moveTo>
                    <a:pt x="851" y="0"/>
                  </a:moveTo>
                  <a:cubicBezTo>
                    <a:pt x="486" y="0"/>
                    <a:pt x="122" y="304"/>
                    <a:pt x="61" y="669"/>
                  </a:cubicBezTo>
                  <a:lnTo>
                    <a:pt x="61" y="790"/>
                  </a:lnTo>
                  <a:cubicBezTo>
                    <a:pt x="0" y="1216"/>
                    <a:pt x="304" y="1580"/>
                    <a:pt x="729" y="1580"/>
                  </a:cubicBezTo>
                  <a:lnTo>
                    <a:pt x="4740" y="2006"/>
                  </a:lnTo>
                  <a:cubicBezTo>
                    <a:pt x="4772" y="2011"/>
                    <a:pt x="4803" y="2013"/>
                    <a:pt x="4834" y="2013"/>
                  </a:cubicBezTo>
                  <a:cubicBezTo>
                    <a:pt x="5165" y="2013"/>
                    <a:pt x="5475" y="1726"/>
                    <a:pt x="5531" y="1337"/>
                  </a:cubicBezTo>
                  <a:lnTo>
                    <a:pt x="5531" y="1276"/>
                  </a:lnTo>
                  <a:cubicBezTo>
                    <a:pt x="5591" y="851"/>
                    <a:pt x="5287" y="486"/>
                    <a:pt x="4862" y="426"/>
                  </a:cubicBezTo>
                  <a:lnTo>
                    <a:pt x="8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1" name="Google Shape;801;p78"/>
            <p:cNvSpPr/>
            <p:nvPr/>
          </p:nvSpPr>
          <p:spPr>
            <a:xfrm>
              <a:off x="5368075" y="540475"/>
              <a:ext cx="139800" cy="50350"/>
            </a:xfrm>
            <a:custGeom>
              <a:avLst/>
              <a:gdLst/>
              <a:ahLst/>
              <a:cxnLst/>
              <a:rect l="l" t="t" r="r" b="b"/>
              <a:pathLst>
                <a:path w="5592" h="2014" extrusionOk="0">
                  <a:moveTo>
                    <a:pt x="851" y="0"/>
                  </a:moveTo>
                  <a:cubicBezTo>
                    <a:pt x="487" y="0"/>
                    <a:pt x="122" y="304"/>
                    <a:pt x="61" y="669"/>
                  </a:cubicBezTo>
                  <a:lnTo>
                    <a:pt x="61" y="790"/>
                  </a:lnTo>
                  <a:cubicBezTo>
                    <a:pt x="0" y="1216"/>
                    <a:pt x="304" y="1580"/>
                    <a:pt x="730" y="1580"/>
                  </a:cubicBezTo>
                  <a:lnTo>
                    <a:pt x="4680" y="2006"/>
                  </a:lnTo>
                  <a:cubicBezTo>
                    <a:pt x="4717" y="2011"/>
                    <a:pt x="4753" y="2013"/>
                    <a:pt x="4788" y="2013"/>
                  </a:cubicBezTo>
                  <a:cubicBezTo>
                    <a:pt x="5166" y="2013"/>
                    <a:pt x="5475" y="1726"/>
                    <a:pt x="5531" y="1337"/>
                  </a:cubicBezTo>
                  <a:lnTo>
                    <a:pt x="5531" y="1216"/>
                  </a:lnTo>
                  <a:cubicBezTo>
                    <a:pt x="5592" y="851"/>
                    <a:pt x="5288" y="486"/>
                    <a:pt x="4862" y="426"/>
                  </a:cubicBezTo>
                  <a:lnTo>
                    <a:pt x="8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2" name="Google Shape;802;p78"/>
            <p:cNvSpPr/>
            <p:nvPr/>
          </p:nvSpPr>
          <p:spPr>
            <a:xfrm>
              <a:off x="5358950" y="634675"/>
              <a:ext cx="138300" cy="50150"/>
            </a:xfrm>
            <a:custGeom>
              <a:avLst/>
              <a:gdLst/>
              <a:ahLst/>
              <a:cxnLst/>
              <a:rect l="l" t="t" r="r" b="b"/>
              <a:pathLst>
                <a:path w="5532" h="2006" extrusionOk="0">
                  <a:moveTo>
                    <a:pt x="852" y="0"/>
                  </a:moveTo>
                  <a:cubicBezTo>
                    <a:pt x="426" y="0"/>
                    <a:pt x="62" y="243"/>
                    <a:pt x="62" y="669"/>
                  </a:cubicBezTo>
                  <a:lnTo>
                    <a:pt x="1" y="790"/>
                  </a:lnTo>
                  <a:cubicBezTo>
                    <a:pt x="1" y="1155"/>
                    <a:pt x="305" y="1519"/>
                    <a:pt x="669" y="1580"/>
                  </a:cubicBezTo>
                  <a:lnTo>
                    <a:pt x="4680" y="2006"/>
                  </a:lnTo>
                  <a:cubicBezTo>
                    <a:pt x="5106" y="2006"/>
                    <a:pt x="5470" y="1763"/>
                    <a:pt x="5470" y="1337"/>
                  </a:cubicBezTo>
                  <a:lnTo>
                    <a:pt x="5531" y="1216"/>
                  </a:lnTo>
                  <a:cubicBezTo>
                    <a:pt x="5531" y="851"/>
                    <a:pt x="5227" y="486"/>
                    <a:pt x="4863" y="426"/>
                  </a:cubicBezTo>
                  <a:lnTo>
                    <a:pt x="85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3" name="Google Shape;803;p78"/>
            <p:cNvSpPr/>
            <p:nvPr/>
          </p:nvSpPr>
          <p:spPr>
            <a:xfrm>
              <a:off x="5349850" y="728675"/>
              <a:ext cx="138275" cy="50350"/>
            </a:xfrm>
            <a:custGeom>
              <a:avLst/>
              <a:gdLst/>
              <a:ahLst/>
              <a:cxnLst/>
              <a:rect l="l" t="t" r="r" b="b"/>
              <a:pathLst>
                <a:path w="5531" h="2014" extrusionOk="0">
                  <a:moveTo>
                    <a:pt x="743" y="0"/>
                  </a:moveTo>
                  <a:cubicBezTo>
                    <a:pt x="365" y="0"/>
                    <a:pt x="56" y="288"/>
                    <a:pt x="0" y="677"/>
                  </a:cubicBezTo>
                  <a:lnTo>
                    <a:pt x="0" y="737"/>
                  </a:lnTo>
                  <a:cubicBezTo>
                    <a:pt x="0" y="1163"/>
                    <a:pt x="243" y="1527"/>
                    <a:pt x="669" y="1588"/>
                  </a:cubicBezTo>
                  <a:lnTo>
                    <a:pt x="4680" y="2014"/>
                  </a:lnTo>
                  <a:cubicBezTo>
                    <a:pt x="5105" y="2014"/>
                    <a:pt x="5470" y="1710"/>
                    <a:pt x="5470" y="1345"/>
                  </a:cubicBezTo>
                  <a:lnTo>
                    <a:pt x="5470" y="1224"/>
                  </a:lnTo>
                  <a:cubicBezTo>
                    <a:pt x="5531" y="798"/>
                    <a:pt x="5227" y="434"/>
                    <a:pt x="4801" y="434"/>
                  </a:cubicBezTo>
                  <a:lnTo>
                    <a:pt x="851" y="8"/>
                  </a:lnTo>
                  <a:cubicBezTo>
                    <a:pt x="814" y="3"/>
                    <a:pt x="778" y="0"/>
                    <a:pt x="7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4" name="Google Shape;804;p78"/>
            <p:cNvSpPr/>
            <p:nvPr/>
          </p:nvSpPr>
          <p:spPr>
            <a:xfrm>
              <a:off x="5339200" y="822875"/>
              <a:ext cx="139800" cy="49025"/>
            </a:xfrm>
            <a:custGeom>
              <a:avLst/>
              <a:gdLst/>
              <a:ahLst/>
              <a:cxnLst/>
              <a:rect l="l" t="t" r="r" b="b"/>
              <a:pathLst>
                <a:path w="5592" h="1961" extrusionOk="0">
                  <a:moveTo>
                    <a:pt x="804" y="0"/>
                  </a:moveTo>
                  <a:cubicBezTo>
                    <a:pt x="427" y="0"/>
                    <a:pt x="117" y="288"/>
                    <a:pt x="61" y="677"/>
                  </a:cubicBezTo>
                  <a:lnTo>
                    <a:pt x="61" y="737"/>
                  </a:lnTo>
                  <a:cubicBezTo>
                    <a:pt x="1" y="1163"/>
                    <a:pt x="305" y="1527"/>
                    <a:pt x="730" y="1588"/>
                  </a:cubicBezTo>
                  <a:lnTo>
                    <a:pt x="4741" y="1953"/>
                  </a:lnTo>
                  <a:cubicBezTo>
                    <a:pt x="4772" y="1958"/>
                    <a:pt x="4804" y="1961"/>
                    <a:pt x="4835" y="1961"/>
                  </a:cubicBezTo>
                  <a:cubicBezTo>
                    <a:pt x="5166" y="1961"/>
                    <a:pt x="5476" y="1673"/>
                    <a:pt x="5531" y="1284"/>
                  </a:cubicBezTo>
                  <a:lnTo>
                    <a:pt x="5531" y="1224"/>
                  </a:lnTo>
                  <a:cubicBezTo>
                    <a:pt x="5592" y="798"/>
                    <a:pt x="5288" y="434"/>
                    <a:pt x="4863" y="373"/>
                  </a:cubicBezTo>
                  <a:lnTo>
                    <a:pt x="912" y="8"/>
                  </a:lnTo>
                  <a:cubicBezTo>
                    <a:pt x="876" y="3"/>
                    <a:pt x="840" y="0"/>
                    <a:pt x="8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5" name="Google Shape;805;p78"/>
            <p:cNvSpPr/>
            <p:nvPr/>
          </p:nvSpPr>
          <p:spPr>
            <a:xfrm>
              <a:off x="5330100" y="917075"/>
              <a:ext cx="139800" cy="49025"/>
            </a:xfrm>
            <a:custGeom>
              <a:avLst/>
              <a:gdLst/>
              <a:ahLst/>
              <a:cxnLst/>
              <a:rect l="l" t="t" r="r" b="b"/>
              <a:pathLst>
                <a:path w="5592" h="1961" extrusionOk="0">
                  <a:moveTo>
                    <a:pt x="744" y="0"/>
                  </a:moveTo>
                  <a:cubicBezTo>
                    <a:pt x="375" y="0"/>
                    <a:pt x="116" y="288"/>
                    <a:pt x="61" y="677"/>
                  </a:cubicBezTo>
                  <a:lnTo>
                    <a:pt x="61" y="737"/>
                  </a:lnTo>
                  <a:cubicBezTo>
                    <a:pt x="0" y="1163"/>
                    <a:pt x="304" y="1528"/>
                    <a:pt x="729" y="1588"/>
                  </a:cubicBezTo>
                  <a:lnTo>
                    <a:pt x="4680" y="1953"/>
                  </a:lnTo>
                  <a:cubicBezTo>
                    <a:pt x="4716" y="1958"/>
                    <a:pt x="4752" y="1961"/>
                    <a:pt x="4788" y="1961"/>
                  </a:cubicBezTo>
                  <a:cubicBezTo>
                    <a:pt x="5165" y="1961"/>
                    <a:pt x="5475" y="1673"/>
                    <a:pt x="5531" y="1284"/>
                  </a:cubicBezTo>
                  <a:lnTo>
                    <a:pt x="5531" y="1224"/>
                  </a:lnTo>
                  <a:cubicBezTo>
                    <a:pt x="5591" y="798"/>
                    <a:pt x="5287" y="434"/>
                    <a:pt x="4862" y="373"/>
                  </a:cubicBezTo>
                  <a:lnTo>
                    <a:pt x="851" y="8"/>
                  </a:lnTo>
                  <a:cubicBezTo>
                    <a:pt x="814" y="3"/>
                    <a:pt x="779" y="0"/>
                    <a:pt x="7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6" name="Google Shape;806;p78"/>
            <p:cNvSpPr/>
            <p:nvPr/>
          </p:nvSpPr>
          <p:spPr>
            <a:xfrm>
              <a:off x="5320975" y="1011275"/>
              <a:ext cx="138275" cy="49025"/>
            </a:xfrm>
            <a:custGeom>
              <a:avLst/>
              <a:gdLst/>
              <a:ahLst/>
              <a:cxnLst/>
              <a:rect l="l" t="t" r="r" b="b"/>
              <a:pathLst>
                <a:path w="5531" h="1961" extrusionOk="0">
                  <a:moveTo>
                    <a:pt x="743" y="0"/>
                  </a:moveTo>
                  <a:cubicBezTo>
                    <a:pt x="366" y="0"/>
                    <a:pt x="61" y="288"/>
                    <a:pt x="61" y="677"/>
                  </a:cubicBezTo>
                  <a:lnTo>
                    <a:pt x="0" y="737"/>
                  </a:lnTo>
                  <a:cubicBezTo>
                    <a:pt x="0" y="1163"/>
                    <a:pt x="304" y="1528"/>
                    <a:pt x="669" y="1528"/>
                  </a:cubicBezTo>
                  <a:lnTo>
                    <a:pt x="4680" y="1953"/>
                  </a:lnTo>
                  <a:cubicBezTo>
                    <a:pt x="4717" y="1958"/>
                    <a:pt x="4753" y="1961"/>
                    <a:pt x="4788" y="1961"/>
                  </a:cubicBezTo>
                  <a:cubicBezTo>
                    <a:pt x="5166" y="1961"/>
                    <a:pt x="5475" y="1673"/>
                    <a:pt x="5531" y="1284"/>
                  </a:cubicBezTo>
                  <a:lnTo>
                    <a:pt x="5531" y="1224"/>
                  </a:lnTo>
                  <a:cubicBezTo>
                    <a:pt x="5531" y="798"/>
                    <a:pt x="5227" y="434"/>
                    <a:pt x="4862" y="373"/>
                  </a:cubicBezTo>
                  <a:lnTo>
                    <a:pt x="851" y="8"/>
                  </a:lnTo>
                  <a:cubicBezTo>
                    <a:pt x="815" y="3"/>
                    <a:pt x="779" y="0"/>
                    <a:pt x="7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7" name="Google Shape;807;p78"/>
            <p:cNvSpPr/>
            <p:nvPr/>
          </p:nvSpPr>
          <p:spPr>
            <a:xfrm>
              <a:off x="5310350" y="1104150"/>
              <a:ext cx="139800" cy="50350"/>
            </a:xfrm>
            <a:custGeom>
              <a:avLst/>
              <a:gdLst/>
              <a:ahLst/>
              <a:cxnLst/>
              <a:rect l="l" t="t" r="r" b="b"/>
              <a:pathLst>
                <a:path w="5592" h="2014" extrusionOk="0">
                  <a:moveTo>
                    <a:pt x="912" y="0"/>
                  </a:moveTo>
                  <a:cubicBezTo>
                    <a:pt x="486" y="0"/>
                    <a:pt x="122" y="304"/>
                    <a:pt x="61" y="669"/>
                  </a:cubicBezTo>
                  <a:lnTo>
                    <a:pt x="61" y="790"/>
                  </a:lnTo>
                  <a:cubicBezTo>
                    <a:pt x="0" y="1216"/>
                    <a:pt x="304" y="1581"/>
                    <a:pt x="729" y="1581"/>
                  </a:cubicBezTo>
                  <a:lnTo>
                    <a:pt x="4740" y="2006"/>
                  </a:lnTo>
                  <a:cubicBezTo>
                    <a:pt x="4777" y="2011"/>
                    <a:pt x="4813" y="2014"/>
                    <a:pt x="4848" y="2014"/>
                  </a:cubicBezTo>
                  <a:cubicBezTo>
                    <a:pt x="5226" y="2014"/>
                    <a:pt x="5530" y="1726"/>
                    <a:pt x="5530" y="1337"/>
                  </a:cubicBezTo>
                  <a:lnTo>
                    <a:pt x="5530" y="1216"/>
                  </a:lnTo>
                  <a:cubicBezTo>
                    <a:pt x="5591" y="851"/>
                    <a:pt x="5287" y="487"/>
                    <a:pt x="4862" y="426"/>
                  </a:cubicBezTo>
                  <a:lnTo>
                    <a:pt x="91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8" name="Google Shape;808;p78"/>
            <p:cNvSpPr/>
            <p:nvPr/>
          </p:nvSpPr>
          <p:spPr>
            <a:xfrm>
              <a:off x="5301225" y="1198350"/>
              <a:ext cx="139800" cy="50150"/>
            </a:xfrm>
            <a:custGeom>
              <a:avLst/>
              <a:gdLst/>
              <a:ahLst/>
              <a:cxnLst/>
              <a:rect l="l" t="t" r="r" b="b"/>
              <a:pathLst>
                <a:path w="5592" h="2006" extrusionOk="0">
                  <a:moveTo>
                    <a:pt x="851" y="0"/>
                  </a:moveTo>
                  <a:cubicBezTo>
                    <a:pt x="487" y="0"/>
                    <a:pt x="122" y="243"/>
                    <a:pt x="61" y="669"/>
                  </a:cubicBezTo>
                  <a:lnTo>
                    <a:pt x="61" y="790"/>
                  </a:lnTo>
                  <a:cubicBezTo>
                    <a:pt x="0" y="1155"/>
                    <a:pt x="304" y="1520"/>
                    <a:pt x="730" y="1581"/>
                  </a:cubicBezTo>
                  <a:lnTo>
                    <a:pt x="4680" y="2006"/>
                  </a:lnTo>
                  <a:cubicBezTo>
                    <a:pt x="5105" y="2006"/>
                    <a:pt x="5470" y="1763"/>
                    <a:pt x="5531" y="1337"/>
                  </a:cubicBezTo>
                  <a:lnTo>
                    <a:pt x="5531" y="1216"/>
                  </a:lnTo>
                  <a:cubicBezTo>
                    <a:pt x="5592" y="851"/>
                    <a:pt x="5288" y="487"/>
                    <a:pt x="4862" y="426"/>
                  </a:cubicBezTo>
                  <a:lnTo>
                    <a:pt x="8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9" name="Google Shape;809;p78"/>
            <p:cNvSpPr/>
            <p:nvPr/>
          </p:nvSpPr>
          <p:spPr>
            <a:xfrm>
              <a:off x="6022925" y="431075"/>
              <a:ext cx="144350" cy="970900"/>
            </a:xfrm>
            <a:custGeom>
              <a:avLst/>
              <a:gdLst/>
              <a:ahLst/>
              <a:cxnLst/>
              <a:rect l="l" t="t" r="r" b="b"/>
              <a:pathLst>
                <a:path w="5774" h="38836" extrusionOk="0">
                  <a:moveTo>
                    <a:pt x="3890" y="0"/>
                  </a:moveTo>
                  <a:lnTo>
                    <a:pt x="0" y="38653"/>
                  </a:lnTo>
                  <a:lnTo>
                    <a:pt x="1884" y="38835"/>
                  </a:lnTo>
                  <a:lnTo>
                    <a:pt x="5774" y="183"/>
                  </a:lnTo>
                  <a:lnTo>
                    <a:pt x="38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10" name="Google Shape;810;p78"/>
            <p:cNvSpPr/>
            <p:nvPr/>
          </p:nvSpPr>
          <p:spPr>
            <a:xfrm>
              <a:off x="5761575" y="1189225"/>
              <a:ext cx="208175" cy="104875"/>
            </a:xfrm>
            <a:custGeom>
              <a:avLst/>
              <a:gdLst/>
              <a:ahLst/>
              <a:cxnLst/>
              <a:rect l="l" t="t" r="r" b="b"/>
              <a:pathLst>
                <a:path w="8327" h="4195" extrusionOk="0">
                  <a:moveTo>
                    <a:pt x="366" y="1"/>
                  </a:moveTo>
                  <a:lnTo>
                    <a:pt x="1" y="3404"/>
                  </a:lnTo>
                  <a:lnTo>
                    <a:pt x="7962" y="4194"/>
                  </a:lnTo>
                  <a:lnTo>
                    <a:pt x="8327" y="791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224685" y="2799431"/>
            <a:ext cx="6504341" cy="3244812"/>
            <a:chOff x="3862532" y="2719640"/>
            <a:chExt cx="4494370" cy="1291684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62532" y="2719640"/>
              <a:ext cx="4494370" cy="1291684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4059322" y="2813469"/>
              <a:ext cx="4165155" cy="1072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Nêu</a:t>
              </a:r>
              <a:r>
                <a:rPr kumimoji="0" lang="en-GB" sz="5400" b="1" i="0" u="none" strike="noStrike" kern="1200" cap="none" spc="0" normalizeH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GB" sz="54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cách</a:t>
              </a:r>
              <a:r>
                <a:rPr kumimoji="0" lang="en-GB" sz="5400" b="1" i="0" u="none" strike="noStrike" kern="1200" cap="none" spc="0" normalizeH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GB" sz="54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thực</a:t>
              </a:r>
              <a:r>
                <a:rPr kumimoji="0" lang="en-GB" sz="5400" b="1" i="0" u="none" strike="noStrike" kern="1200" cap="none" spc="0" normalizeH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GB" sz="54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hiện</a:t>
              </a:r>
              <a:r>
                <a:rPr kumimoji="0" lang="en-GB" sz="5400" b="1" i="0" u="none" strike="noStrike" kern="1200" cap="none" spc="0" normalizeH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GB" sz="54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phép</a:t>
              </a:r>
              <a:r>
                <a:rPr kumimoji="0" lang="en-GB" sz="5400" b="1" i="0" u="none" strike="noStrike" kern="1200" cap="none" spc="0" normalizeH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GB" sz="54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tính</a:t>
              </a:r>
              <a:r>
                <a:rPr kumimoji="0" lang="en-GB" sz="5400" b="1" i="0" u="none" strike="noStrike" kern="1200" cap="none" spc="0" normalizeH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ở </a:t>
              </a:r>
              <a:r>
                <a:rPr kumimoji="0" lang="en-GB" sz="54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câu</a:t>
              </a:r>
              <a:r>
                <a:rPr kumimoji="0" lang="en-GB" sz="5400" b="1" i="0" u="none" strike="noStrike" kern="1200" cap="none" spc="0" normalizeH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GB" sz="54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hỏi</a:t>
              </a:r>
              <a:r>
                <a:rPr kumimoji="0" lang="en-GB" sz="5400" b="1" i="0" u="none" strike="noStrike" kern="1200" cap="none" spc="0" normalizeH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GB" sz="54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vừa</a:t>
              </a:r>
              <a:r>
                <a:rPr kumimoji="0" lang="en-GB" sz="5400" b="1" i="0" u="none" strike="noStrike" kern="1200" cap="none" spc="0" normalizeH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GB" sz="54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rồi</a:t>
              </a:r>
              <a:r>
                <a:rPr kumimoji="0" lang="en-GB" sz="5400" b="1" i="0" u="none" strike="noStrike" kern="1200" cap="none" spc="0" normalizeH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</a:t>
              </a:r>
              <a:endParaRPr kumimoji="0" lang="en-GB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588" y="323345"/>
            <a:ext cx="7291448" cy="206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89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7" name="Google Shape;577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873" y="3934168"/>
            <a:ext cx="1703383" cy="2934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8" name="Google Shape;578;p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04191" y="3934168"/>
            <a:ext cx="1670763" cy="2923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586;p69"/>
          <p:cNvPicPr preferRelativeResize="0"/>
          <p:nvPr/>
        </p:nvPicPr>
        <p:blipFill rotWithShape="1">
          <a:blip r:embed="rId5">
            <a:alphaModFix/>
          </a:blip>
          <a:srcRect l="9904" r="9896"/>
          <a:stretch/>
        </p:blipFill>
        <p:spPr>
          <a:xfrm>
            <a:off x="7229475" y="3100389"/>
            <a:ext cx="5128087" cy="3757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53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7659" y="158365"/>
            <a:ext cx="3333154" cy="2770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89902" y="30040"/>
            <a:ext cx="8126672" cy="579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01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364775" y="641444"/>
            <a:ext cx="696036" cy="696036"/>
            <a:chOff x="1992573" y="641445"/>
            <a:chExt cx="696036" cy="696036"/>
          </a:xfrm>
        </p:grpSpPr>
        <p:sp>
          <p:nvSpPr>
            <p:cNvPr id="3" name="Oval 2"/>
            <p:cNvSpPr/>
            <p:nvPr/>
          </p:nvSpPr>
          <p:spPr>
            <a:xfrm>
              <a:off x="1992573" y="641445"/>
              <a:ext cx="696036" cy="69603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043752" y="692624"/>
              <a:ext cx="593678" cy="593678"/>
            </a:xfrm>
            <a:prstGeom prst="ellipse">
              <a:avLst/>
            </a:prstGeom>
            <a:solidFill>
              <a:srgbClr val="CC76A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</a:t>
              </a:r>
              <a:endPara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2221657" y="692623"/>
            <a:ext cx="1193055" cy="6448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err="1" smtClean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GB" sz="3200" b="1" dirty="0" smtClean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F17FB1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0" y="4236141"/>
            <a:ext cx="5582290" cy="2200591"/>
            <a:chOff x="4722126" y="4135096"/>
            <a:chExt cx="5582290" cy="2200591"/>
          </a:xfrm>
        </p:grpSpPr>
        <p:sp>
          <p:nvSpPr>
            <p:cNvPr id="18" name="Rounded Rectangle 17"/>
            <p:cNvSpPr/>
            <p:nvPr/>
          </p:nvSpPr>
          <p:spPr>
            <a:xfrm>
              <a:off x="4722126" y="4135096"/>
              <a:ext cx="5582290" cy="2200591"/>
            </a:xfrm>
            <a:custGeom>
              <a:avLst/>
              <a:gdLst>
                <a:gd name="connsiteX0" fmla="*/ 0 w 5401907"/>
                <a:gd name="connsiteY0" fmla="*/ 343691 h 2062103"/>
                <a:gd name="connsiteX1" fmla="*/ 343691 w 5401907"/>
                <a:gd name="connsiteY1" fmla="*/ 0 h 2062103"/>
                <a:gd name="connsiteX2" fmla="*/ 5058216 w 5401907"/>
                <a:gd name="connsiteY2" fmla="*/ 0 h 2062103"/>
                <a:gd name="connsiteX3" fmla="*/ 5401907 w 5401907"/>
                <a:gd name="connsiteY3" fmla="*/ 343691 h 2062103"/>
                <a:gd name="connsiteX4" fmla="*/ 5401907 w 5401907"/>
                <a:gd name="connsiteY4" fmla="*/ 1718412 h 2062103"/>
                <a:gd name="connsiteX5" fmla="*/ 5058216 w 5401907"/>
                <a:gd name="connsiteY5" fmla="*/ 2062103 h 2062103"/>
                <a:gd name="connsiteX6" fmla="*/ 343691 w 5401907"/>
                <a:gd name="connsiteY6" fmla="*/ 2062103 h 2062103"/>
                <a:gd name="connsiteX7" fmla="*/ 0 w 5401907"/>
                <a:gd name="connsiteY7" fmla="*/ 1718412 h 2062103"/>
                <a:gd name="connsiteX8" fmla="*/ 0 w 5401907"/>
                <a:gd name="connsiteY8" fmla="*/ 343691 h 2062103"/>
                <a:gd name="connsiteX0" fmla="*/ 180027 w 5581934"/>
                <a:gd name="connsiteY0" fmla="*/ 343691 h 2062103"/>
                <a:gd name="connsiteX1" fmla="*/ 523718 w 5581934"/>
                <a:gd name="connsiteY1" fmla="*/ 0 h 2062103"/>
                <a:gd name="connsiteX2" fmla="*/ 5238243 w 5581934"/>
                <a:gd name="connsiteY2" fmla="*/ 0 h 2062103"/>
                <a:gd name="connsiteX3" fmla="*/ 5581934 w 5581934"/>
                <a:gd name="connsiteY3" fmla="*/ 343691 h 2062103"/>
                <a:gd name="connsiteX4" fmla="*/ 5581934 w 5581934"/>
                <a:gd name="connsiteY4" fmla="*/ 1718412 h 2062103"/>
                <a:gd name="connsiteX5" fmla="*/ 5238243 w 5581934"/>
                <a:gd name="connsiteY5" fmla="*/ 2062103 h 2062103"/>
                <a:gd name="connsiteX6" fmla="*/ 523718 w 5581934"/>
                <a:gd name="connsiteY6" fmla="*/ 2062103 h 2062103"/>
                <a:gd name="connsiteX7" fmla="*/ 180027 w 5581934"/>
                <a:gd name="connsiteY7" fmla="*/ 1718412 h 2062103"/>
                <a:gd name="connsiteX8" fmla="*/ 0 w 5581934"/>
                <a:gd name="connsiteY8" fmla="*/ 967539 h 2062103"/>
                <a:gd name="connsiteX9" fmla="*/ 180027 w 5581934"/>
                <a:gd name="connsiteY9" fmla="*/ 343691 h 2062103"/>
                <a:gd name="connsiteX0" fmla="*/ 180027 w 5581934"/>
                <a:gd name="connsiteY0" fmla="*/ 481621 h 2200033"/>
                <a:gd name="connsiteX1" fmla="*/ 523718 w 5581934"/>
                <a:gd name="connsiteY1" fmla="*/ 137930 h 2200033"/>
                <a:gd name="connsiteX2" fmla="*/ 2702257 w 5581934"/>
                <a:gd name="connsiteY2" fmla="*/ 0 h 2200033"/>
                <a:gd name="connsiteX3" fmla="*/ 5238243 w 5581934"/>
                <a:gd name="connsiteY3" fmla="*/ 137930 h 2200033"/>
                <a:gd name="connsiteX4" fmla="*/ 5581934 w 5581934"/>
                <a:gd name="connsiteY4" fmla="*/ 481621 h 2200033"/>
                <a:gd name="connsiteX5" fmla="*/ 5581934 w 5581934"/>
                <a:gd name="connsiteY5" fmla="*/ 1856342 h 2200033"/>
                <a:gd name="connsiteX6" fmla="*/ 5238243 w 5581934"/>
                <a:gd name="connsiteY6" fmla="*/ 2200033 h 2200033"/>
                <a:gd name="connsiteX7" fmla="*/ 523718 w 5581934"/>
                <a:gd name="connsiteY7" fmla="*/ 2200033 h 2200033"/>
                <a:gd name="connsiteX8" fmla="*/ 180027 w 5581934"/>
                <a:gd name="connsiteY8" fmla="*/ 1856342 h 2200033"/>
                <a:gd name="connsiteX9" fmla="*/ 0 w 5581934"/>
                <a:gd name="connsiteY9" fmla="*/ 1105469 h 2200033"/>
                <a:gd name="connsiteX10" fmla="*/ 180027 w 5581934"/>
                <a:gd name="connsiteY10" fmla="*/ 481621 h 2200033"/>
                <a:gd name="connsiteX0" fmla="*/ 180027 w 5582290"/>
                <a:gd name="connsiteY0" fmla="*/ 481621 h 2200033"/>
                <a:gd name="connsiteX1" fmla="*/ 523718 w 5582290"/>
                <a:gd name="connsiteY1" fmla="*/ 137930 h 2200033"/>
                <a:gd name="connsiteX2" fmla="*/ 2702257 w 5582290"/>
                <a:gd name="connsiteY2" fmla="*/ 0 h 2200033"/>
                <a:gd name="connsiteX3" fmla="*/ 5238243 w 5582290"/>
                <a:gd name="connsiteY3" fmla="*/ 137930 h 2200033"/>
                <a:gd name="connsiteX4" fmla="*/ 5581934 w 5582290"/>
                <a:gd name="connsiteY4" fmla="*/ 481621 h 2200033"/>
                <a:gd name="connsiteX5" fmla="*/ 5431809 w 5582290"/>
                <a:gd name="connsiteY5" fmla="*/ 928048 h 2200033"/>
                <a:gd name="connsiteX6" fmla="*/ 5581934 w 5582290"/>
                <a:gd name="connsiteY6" fmla="*/ 1856342 h 2200033"/>
                <a:gd name="connsiteX7" fmla="*/ 5238243 w 5582290"/>
                <a:gd name="connsiteY7" fmla="*/ 2200033 h 2200033"/>
                <a:gd name="connsiteX8" fmla="*/ 523718 w 5582290"/>
                <a:gd name="connsiteY8" fmla="*/ 2200033 h 2200033"/>
                <a:gd name="connsiteX9" fmla="*/ 180027 w 5582290"/>
                <a:gd name="connsiteY9" fmla="*/ 1856342 h 2200033"/>
                <a:gd name="connsiteX10" fmla="*/ 0 w 5582290"/>
                <a:gd name="connsiteY10" fmla="*/ 1105469 h 2200033"/>
                <a:gd name="connsiteX11" fmla="*/ 180027 w 5582290"/>
                <a:gd name="connsiteY11" fmla="*/ 481621 h 2200033"/>
                <a:gd name="connsiteX0" fmla="*/ 180027 w 5582290"/>
                <a:gd name="connsiteY0" fmla="*/ 481621 h 2200033"/>
                <a:gd name="connsiteX1" fmla="*/ 523718 w 5582290"/>
                <a:gd name="connsiteY1" fmla="*/ 137930 h 2200033"/>
                <a:gd name="connsiteX2" fmla="*/ 2702257 w 5582290"/>
                <a:gd name="connsiteY2" fmla="*/ 0 h 2200033"/>
                <a:gd name="connsiteX3" fmla="*/ 5238243 w 5582290"/>
                <a:gd name="connsiteY3" fmla="*/ 137930 h 2200033"/>
                <a:gd name="connsiteX4" fmla="*/ 5581934 w 5582290"/>
                <a:gd name="connsiteY4" fmla="*/ 481621 h 2200033"/>
                <a:gd name="connsiteX5" fmla="*/ 5431809 w 5582290"/>
                <a:gd name="connsiteY5" fmla="*/ 928048 h 2200033"/>
                <a:gd name="connsiteX6" fmla="*/ 5581934 w 5582290"/>
                <a:gd name="connsiteY6" fmla="*/ 1856342 h 2200033"/>
                <a:gd name="connsiteX7" fmla="*/ 5238243 w 5582290"/>
                <a:gd name="connsiteY7" fmla="*/ 2200033 h 2200033"/>
                <a:gd name="connsiteX8" fmla="*/ 4435522 w 5582290"/>
                <a:gd name="connsiteY8" fmla="*/ 2047164 h 2200033"/>
                <a:gd name="connsiteX9" fmla="*/ 523718 w 5582290"/>
                <a:gd name="connsiteY9" fmla="*/ 2200033 h 2200033"/>
                <a:gd name="connsiteX10" fmla="*/ 180027 w 5582290"/>
                <a:gd name="connsiteY10" fmla="*/ 1856342 h 2200033"/>
                <a:gd name="connsiteX11" fmla="*/ 0 w 5582290"/>
                <a:gd name="connsiteY11" fmla="*/ 1105469 h 2200033"/>
                <a:gd name="connsiteX12" fmla="*/ 180027 w 5582290"/>
                <a:gd name="connsiteY12" fmla="*/ 481621 h 2200033"/>
                <a:gd name="connsiteX0" fmla="*/ 180027 w 5582290"/>
                <a:gd name="connsiteY0" fmla="*/ 481621 h 2200033"/>
                <a:gd name="connsiteX1" fmla="*/ 523718 w 5582290"/>
                <a:gd name="connsiteY1" fmla="*/ 137930 h 2200033"/>
                <a:gd name="connsiteX2" fmla="*/ 2702257 w 5582290"/>
                <a:gd name="connsiteY2" fmla="*/ 0 h 2200033"/>
                <a:gd name="connsiteX3" fmla="*/ 5238243 w 5582290"/>
                <a:gd name="connsiteY3" fmla="*/ 137930 h 2200033"/>
                <a:gd name="connsiteX4" fmla="*/ 5581934 w 5582290"/>
                <a:gd name="connsiteY4" fmla="*/ 481621 h 2200033"/>
                <a:gd name="connsiteX5" fmla="*/ 5431809 w 5582290"/>
                <a:gd name="connsiteY5" fmla="*/ 928048 h 2200033"/>
                <a:gd name="connsiteX6" fmla="*/ 5581934 w 5582290"/>
                <a:gd name="connsiteY6" fmla="*/ 1856342 h 2200033"/>
                <a:gd name="connsiteX7" fmla="*/ 5238243 w 5582290"/>
                <a:gd name="connsiteY7" fmla="*/ 2200033 h 2200033"/>
                <a:gd name="connsiteX8" fmla="*/ 4435522 w 5582290"/>
                <a:gd name="connsiteY8" fmla="*/ 2047164 h 2200033"/>
                <a:gd name="connsiteX9" fmla="*/ 1815152 w 5582290"/>
                <a:gd name="connsiteY9" fmla="*/ 2033517 h 2200033"/>
                <a:gd name="connsiteX10" fmla="*/ 523718 w 5582290"/>
                <a:gd name="connsiteY10" fmla="*/ 2200033 h 2200033"/>
                <a:gd name="connsiteX11" fmla="*/ 180027 w 5582290"/>
                <a:gd name="connsiteY11" fmla="*/ 1856342 h 2200033"/>
                <a:gd name="connsiteX12" fmla="*/ 0 w 5582290"/>
                <a:gd name="connsiteY12" fmla="*/ 1105469 h 2200033"/>
                <a:gd name="connsiteX13" fmla="*/ 180027 w 5582290"/>
                <a:gd name="connsiteY13" fmla="*/ 481621 h 2200033"/>
                <a:gd name="connsiteX0" fmla="*/ 180027 w 5582290"/>
                <a:gd name="connsiteY0" fmla="*/ 481621 h 2200033"/>
                <a:gd name="connsiteX1" fmla="*/ 523718 w 5582290"/>
                <a:gd name="connsiteY1" fmla="*/ 137930 h 2200033"/>
                <a:gd name="connsiteX2" fmla="*/ 2702257 w 5582290"/>
                <a:gd name="connsiteY2" fmla="*/ 0 h 2200033"/>
                <a:gd name="connsiteX3" fmla="*/ 5238243 w 5582290"/>
                <a:gd name="connsiteY3" fmla="*/ 137930 h 2200033"/>
                <a:gd name="connsiteX4" fmla="*/ 5581934 w 5582290"/>
                <a:gd name="connsiteY4" fmla="*/ 481621 h 2200033"/>
                <a:gd name="connsiteX5" fmla="*/ 5431809 w 5582290"/>
                <a:gd name="connsiteY5" fmla="*/ 928048 h 2200033"/>
                <a:gd name="connsiteX6" fmla="*/ 5581934 w 5582290"/>
                <a:gd name="connsiteY6" fmla="*/ 1856342 h 2200033"/>
                <a:gd name="connsiteX7" fmla="*/ 5238243 w 5582290"/>
                <a:gd name="connsiteY7" fmla="*/ 2200033 h 2200033"/>
                <a:gd name="connsiteX8" fmla="*/ 4435522 w 5582290"/>
                <a:gd name="connsiteY8" fmla="*/ 2047164 h 2200033"/>
                <a:gd name="connsiteX9" fmla="*/ 3138985 w 5582290"/>
                <a:gd name="connsiteY9" fmla="*/ 2169994 h 2200033"/>
                <a:gd name="connsiteX10" fmla="*/ 1815152 w 5582290"/>
                <a:gd name="connsiteY10" fmla="*/ 2033517 h 2200033"/>
                <a:gd name="connsiteX11" fmla="*/ 523718 w 5582290"/>
                <a:gd name="connsiteY11" fmla="*/ 2200033 h 2200033"/>
                <a:gd name="connsiteX12" fmla="*/ 180027 w 5582290"/>
                <a:gd name="connsiteY12" fmla="*/ 1856342 h 2200033"/>
                <a:gd name="connsiteX13" fmla="*/ 0 w 5582290"/>
                <a:gd name="connsiteY13" fmla="*/ 1105469 h 2200033"/>
                <a:gd name="connsiteX14" fmla="*/ 180027 w 5582290"/>
                <a:gd name="connsiteY14" fmla="*/ 481621 h 2200033"/>
                <a:gd name="connsiteX0" fmla="*/ 180027 w 5582290"/>
                <a:gd name="connsiteY0" fmla="*/ 481621 h 2200033"/>
                <a:gd name="connsiteX1" fmla="*/ 523718 w 5582290"/>
                <a:gd name="connsiteY1" fmla="*/ 137930 h 2200033"/>
                <a:gd name="connsiteX2" fmla="*/ 2702257 w 5582290"/>
                <a:gd name="connsiteY2" fmla="*/ 0 h 2200033"/>
                <a:gd name="connsiteX3" fmla="*/ 3903260 w 5582290"/>
                <a:gd name="connsiteY3" fmla="*/ 150126 h 2200033"/>
                <a:gd name="connsiteX4" fmla="*/ 5238243 w 5582290"/>
                <a:gd name="connsiteY4" fmla="*/ 137930 h 2200033"/>
                <a:gd name="connsiteX5" fmla="*/ 5581934 w 5582290"/>
                <a:gd name="connsiteY5" fmla="*/ 481621 h 2200033"/>
                <a:gd name="connsiteX6" fmla="*/ 5431809 w 5582290"/>
                <a:gd name="connsiteY6" fmla="*/ 928048 h 2200033"/>
                <a:gd name="connsiteX7" fmla="*/ 5581934 w 5582290"/>
                <a:gd name="connsiteY7" fmla="*/ 1856342 h 2200033"/>
                <a:gd name="connsiteX8" fmla="*/ 5238243 w 5582290"/>
                <a:gd name="connsiteY8" fmla="*/ 2200033 h 2200033"/>
                <a:gd name="connsiteX9" fmla="*/ 4435522 w 5582290"/>
                <a:gd name="connsiteY9" fmla="*/ 2047164 h 2200033"/>
                <a:gd name="connsiteX10" fmla="*/ 3138985 w 5582290"/>
                <a:gd name="connsiteY10" fmla="*/ 2169994 h 2200033"/>
                <a:gd name="connsiteX11" fmla="*/ 1815152 w 5582290"/>
                <a:gd name="connsiteY11" fmla="*/ 2033517 h 2200033"/>
                <a:gd name="connsiteX12" fmla="*/ 523718 w 5582290"/>
                <a:gd name="connsiteY12" fmla="*/ 2200033 h 2200033"/>
                <a:gd name="connsiteX13" fmla="*/ 180027 w 5582290"/>
                <a:gd name="connsiteY13" fmla="*/ 1856342 h 2200033"/>
                <a:gd name="connsiteX14" fmla="*/ 0 w 5582290"/>
                <a:gd name="connsiteY14" fmla="*/ 1105469 h 2200033"/>
                <a:gd name="connsiteX15" fmla="*/ 180027 w 5582290"/>
                <a:gd name="connsiteY15" fmla="*/ 481621 h 2200033"/>
                <a:gd name="connsiteX0" fmla="*/ 180027 w 5582290"/>
                <a:gd name="connsiteY0" fmla="*/ 482179 h 2200591"/>
                <a:gd name="connsiteX1" fmla="*/ 523718 w 5582290"/>
                <a:gd name="connsiteY1" fmla="*/ 138488 h 2200591"/>
                <a:gd name="connsiteX2" fmla="*/ 1719618 w 5582290"/>
                <a:gd name="connsiteY2" fmla="*/ 177979 h 2200591"/>
                <a:gd name="connsiteX3" fmla="*/ 2702257 w 5582290"/>
                <a:gd name="connsiteY3" fmla="*/ 558 h 2200591"/>
                <a:gd name="connsiteX4" fmla="*/ 3903260 w 5582290"/>
                <a:gd name="connsiteY4" fmla="*/ 150684 h 2200591"/>
                <a:gd name="connsiteX5" fmla="*/ 5238243 w 5582290"/>
                <a:gd name="connsiteY5" fmla="*/ 138488 h 2200591"/>
                <a:gd name="connsiteX6" fmla="*/ 5581934 w 5582290"/>
                <a:gd name="connsiteY6" fmla="*/ 482179 h 2200591"/>
                <a:gd name="connsiteX7" fmla="*/ 5431809 w 5582290"/>
                <a:gd name="connsiteY7" fmla="*/ 928606 h 2200591"/>
                <a:gd name="connsiteX8" fmla="*/ 5581934 w 5582290"/>
                <a:gd name="connsiteY8" fmla="*/ 1856900 h 2200591"/>
                <a:gd name="connsiteX9" fmla="*/ 5238243 w 5582290"/>
                <a:gd name="connsiteY9" fmla="*/ 2200591 h 2200591"/>
                <a:gd name="connsiteX10" fmla="*/ 4435522 w 5582290"/>
                <a:gd name="connsiteY10" fmla="*/ 2047722 h 2200591"/>
                <a:gd name="connsiteX11" fmla="*/ 3138985 w 5582290"/>
                <a:gd name="connsiteY11" fmla="*/ 2170552 h 2200591"/>
                <a:gd name="connsiteX12" fmla="*/ 1815152 w 5582290"/>
                <a:gd name="connsiteY12" fmla="*/ 2034075 h 2200591"/>
                <a:gd name="connsiteX13" fmla="*/ 523718 w 5582290"/>
                <a:gd name="connsiteY13" fmla="*/ 2200591 h 2200591"/>
                <a:gd name="connsiteX14" fmla="*/ 180027 w 5582290"/>
                <a:gd name="connsiteY14" fmla="*/ 1856900 h 2200591"/>
                <a:gd name="connsiteX15" fmla="*/ 0 w 5582290"/>
                <a:gd name="connsiteY15" fmla="*/ 1106027 h 2200591"/>
                <a:gd name="connsiteX16" fmla="*/ 180027 w 5582290"/>
                <a:gd name="connsiteY16" fmla="*/ 482179 h 2200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582290" h="2200591">
                  <a:moveTo>
                    <a:pt x="180027" y="482179"/>
                  </a:moveTo>
                  <a:cubicBezTo>
                    <a:pt x="180027" y="292364"/>
                    <a:pt x="333903" y="138488"/>
                    <a:pt x="523718" y="138488"/>
                  </a:cubicBezTo>
                  <a:cubicBezTo>
                    <a:pt x="771218" y="71866"/>
                    <a:pt x="1356528" y="200967"/>
                    <a:pt x="1719618" y="177979"/>
                  </a:cubicBezTo>
                  <a:cubicBezTo>
                    <a:pt x="2082708" y="154991"/>
                    <a:pt x="2329218" y="-10815"/>
                    <a:pt x="2702257" y="558"/>
                  </a:cubicBezTo>
                  <a:cubicBezTo>
                    <a:pt x="3102591" y="27854"/>
                    <a:pt x="3502926" y="123388"/>
                    <a:pt x="3903260" y="150684"/>
                  </a:cubicBezTo>
                  <a:lnTo>
                    <a:pt x="5238243" y="138488"/>
                  </a:lnTo>
                  <a:cubicBezTo>
                    <a:pt x="5428058" y="138488"/>
                    <a:pt x="5581934" y="292364"/>
                    <a:pt x="5581934" y="482179"/>
                  </a:cubicBezTo>
                  <a:cubicBezTo>
                    <a:pt x="5591033" y="640087"/>
                    <a:pt x="5422710" y="770698"/>
                    <a:pt x="5431809" y="928606"/>
                  </a:cubicBezTo>
                  <a:lnTo>
                    <a:pt x="5581934" y="1856900"/>
                  </a:lnTo>
                  <a:cubicBezTo>
                    <a:pt x="5581934" y="2046715"/>
                    <a:pt x="5428058" y="2200591"/>
                    <a:pt x="5238243" y="2200591"/>
                  </a:cubicBezTo>
                  <a:cubicBezTo>
                    <a:pt x="4975219" y="2199677"/>
                    <a:pt x="4698546" y="2048636"/>
                    <a:pt x="4435522" y="2047722"/>
                  </a:cubicBezTo>
                  <a:cubicBezTo>
                    <a:pt x="4076547" y="2019969"/>
                    <a:pt x="3575713" y="2172826"/>
                    <a:pt x="3138985" y="2170552"/>
                  </a:cubicBezTo>
                  <a:cubicBezTo>
                    <a:pt x="2702257" y="2168278"/>
                    <a:pt x="2241931" y="2006322"/>
                    <a:pt x="1815152" y="2034075"/>
                  </a:cubicBezTo>
                  <a:lnTo>
                    <a:pt x="523718" y="2200591"/>
                  </a:lnTo>
                  <a:cubicBezTo>
                    <a:pt x="333903" y="2200591"/>
                    <a:pt x="180027" y="2046715"/>
                    <a:pt x="180027" y="1856900"/>
                  </a:cubicBezTo>
                  <a:cubicBezTo>
                    <a:pt x="179158" y="1606609"/>
                    <a:pt x="869" y="1356318"/>
                    <a:pt x="0" y="1106027"/>
                  </a:cubicBezTo>
                  <a:cubicBezTo>
                    <a:pt x="869" y="898078"/>
                    <a:pt x="179158" y="690128"/>
                    <a:pt x="180027" y="482179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722126" y="4204339"/>
              <a:ext cx="551108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5400" noProof="0" dirty="0" err="1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Thực</a:t>
              </a:r>
              <a:r>
                <a:rPr lang="en-GB" sz="5400" noProof="0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noProof="0" dirty="0" err="1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hiện</a:t>
              </a:r>
              <a:r>
                <a:rPr lang="en-GB" sz="5400" noProof="0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noProof="0" dirty="0" err="1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vào</a:t>
              </a:r>
              <a:r>
                <a:rPr lang="en-GB" sz="5400" noProof="0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noProof="0" dirty="0" err="1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bảng</a:t>
              </a:r>
              <a:r>
                <a:rPr lang="en-GB" sz="5400" noProof="0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con</a:t>
              </a:r>
              <a:endPara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888721" y="1388659"/>
            <a:ext cx="22518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1 216</a:t>
            </a:r>
          </a:p>
          <a:p>
            <a:r>
              <a:rPr lang="en-GB" sz="48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6</a:t>
            </a:r>
            <a:endParaRPr lang="en-GB" sz="48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437453" y="2892028"/>
            <a:ext cx="16866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8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7 296</a:t>
            </a:r>
            <a:endParaRPr lang="en-GB" sz="48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674104" y="1854017"/>
                <a:ext cx="795410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104" y="1854017"/>
                <a:ext cx="795410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4689334" y="1388659"/>
            <a:ext cx="22518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1 205</a:t>
            </a:r>
          </a:p>
          <a:p>
            <a:r>
              <a:rPr lang="en-GB" sz="48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5</a:t>
            </a:r>
            <a:endParaRPr lang="en-GB" sz="48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238066" y="2892028"/>
            <a:ext cx="16866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8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9 640</a:t>
            </a:r>
            <a:endParaRPr lang="en-GB" sz="48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4474717" y="1854017"/>
                <a:ext cx="795410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4717" y="1854017"/>
                <a:ext cx="795410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7887553" y="1396144"/>
            <a:ext cx="22518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1 408</a:t>
            </a:r>
          </a:p>
          <a:p>
            <a:r>
              <a:rPr lang="en-GB" sz="48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5</a:t>
            </a:r>
            <a:endParaRPr lang="en-GB" sz="48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402748" y="2895788"/>
            <a:ext cx="16866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8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9 856</a:t>
            </a:r>
            <a:endParaRPr lang="en-GB" sz="48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7689405" y="1927793"/>
                <a:ext cx="795410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9405" y="1927793"/>
                <a:ext cx="795410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>
            <a:off x="2363832" y="2906316"/>
            <a:ext cx="170314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221597" y="2892028"/>
            <a:ext cx="170314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8336272" y="2906316"/>
            <a:ext cx="170314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5815274" y="4317729"/>
            <a:ext cx="5582290" cy="2200591"/>
            <a:chOff x="4722126" y="4135096"/>
            <a:chExt cx="5582290" cy="2200591"/>
          </a:xfrm>
        </p:grpSpPr>
        <p:sp>
          <p:nvSpPr>
            <p:cNvPr id="34" name="Rounded Rectangle 17"/>
            <p:cNvSpPr/>
            <p:nvPr/>
          </p:nvSpPr>
          <p:spPr>
            <a:xfrm>
              <a:off x="4722126" y="4135096"/>
              <a:ext cx="5582290" cy="2200591"/>
            </a:xfrm>
            <a:custGeom>
              <a:avLst/>
              <a:gdLst>
                <a:gd name="connsiteX0" fmla="*/ 0 w 5401907"/>
                <a:gd name="connsiteY0" fmla="*/ 343691 h 2062103"/>
                <a:gd name="connsiteX1" fmla="*/ 343691 w 5401907"/>
                <a:gd name="connsiteY1" fmla="*/ 0 h 2062103"/>
                <a:gd name="connsiteX2" fmla="*/ 5058216 w 5401907"/>
                <a:gd name="connsiteY2" fmla="*/ 0 h 2062103"/>
                <a:gd name="connsiteX3" fmla="*/ 5401907 w 5401907"/>
                <a:gd name="connsiteY3" fmla="*/ 343691 h 2062103"/>
                <a:gd name="connsiteX4" fmla="*/ 5401907 w 5401907"/>
                <a:gd name="connsiteY4" fmla="*/ 1718412 h 2062103"/>
                <a:gd name="connsiteX5" fmla="*/ 5058216 w 5401907"/>
                <a:gd name="connsiteY5" fmla="*/ 2062103 h 2062103"/>
                <a:gd name="connsiteX6" fmla="*/ 343691 w 5401907"/>
                <a:gd name="connsiteY6" fmla="*/ 2062103 h 2062103"/>
                <a:gd name="connsiteX7" fmla="*/ 0 w 5401907"/>
                <a:gd name="connsiteY7" fmla="*/ 1718412 h 2062103"/>
                <a:gd name="connsiteX8" fmla="*/ 0 w 5401907"/>
                <a:gd name="connsiteY8" fmla="*/ 343691 h 2062103"/>
                <a:gd name="connsiteX0" fmla="*/ 180027 w 5581934"/>
                <a:gd name="connsiteY0" fmla="*/ 343691 h 2062103"/>
                <a:gd name="connsiteX1" fmla="*/ 523718 w 5581934"/>
                <a:gd name="connsiteY1" fmla="*/ 0 h 2062103"/>
                <a:gd name="connsiteX2" fmla="*/ 5238243 w 5581934"/>
                <a:gd name="connsiteY2" fmla="*/ 0 h 2062103"/>
                <a:gd name="connsiteX3" fmla="*/ 5581934 w 5581934"/>
                <a:gd name="connsiteY3" fmla="*/ 343691 h 2062103"/>
                <a:gd name="connsiteX4" fmla="*/ 5581934 w 5581934"/>
                <a:gd name="connsiteY4" fmla="*/ 1718412 h 2062103"/>
                <a:gd name="connsiteX5" fmla="*/ 5238243 w 5581934"/>
                <a:gd name="connsiteY5" fmla="*/ 2062103 h 2062103"/>
                <a:gd name="connsiteX6" fmla="*/ 523718 w 5581934"/>
                <a:gd name="connsiteY6" fmla="*/ 2062103 h 2062103"/>
                <a:gd name="connsiteX7" fmla="*/ 180027 w 5581934"/>
                <a:gd name="connsiteY7" fmla="*/ 1718412 h 2062103"/>
                <a:gd name="connsiteX8" fmla="*/ 0 w 5581934"/>
                <a:gd name="connsiteY8" fmla="*/ 967539 h 2062103"/>
                <a:gd name="connsiteX9" fmla="*/ 180027 w 5581934"/>
                <a:gd name="connsiteY9" fmla="*/ 343691 h 2062103"/>
                <a:gd name="connsiteX0" fmla="*/ 180027 w 5581934"/>
                <a:gd name="connsiteY0" fmla="*/ 481621 h 2200033"/>
                <a:gd name="connsiteX1" fmla="*/ 523718 w 5581934"/>
                <a:gd name="connsiteY1" fmla="*/ 137930 h 2200033"/>
                <a:gd name="connsiteX2" fmla="*/ 2702257 w 5581934"/>
                <a:gd name="connsiteY2" fmla="*/ 0 h 2200033"/>
                <a:gd name="connsiteX3" fmla="*/ 5238243 w 5581934"/>
                <a:gd name="connsiteY3" fmla="*/ 137930 h 2200033"/>
                <a:gd name="connsiteX4" fmla="*/ 5581934 w 5581934"/>
                <a:gd name="connsiteY4" fmla="*/ 481621 h 2200033"/>
                <a:gd name="connsiteX5" fmla="*/ 5581934 w 5581934"/>
                <a:gd name="connsiteY5" fmla="*/ 1856342 h 2200033"/>
                <a:gd name="connsiteX6" fmla="*/ 5238243 w 5581934"/>
                <a:gd name="connsiteY6" fmla="*/ 2200033 h 2200033"/>
                <a:gd name="connsiteX7" fmla="*/ 523718 w 5581934"/>
                <a:gd name="connsiteY7" fmla="*/ 2200033 h 2200033"/>
                <a:gd name="connsiteX8" fmla="*/ 180027 w 5581934"/>
                <a:gd name="connsiteY8" fmla="*/ 1856342 h 2200033"/>
                <a:gd name="connsiteX9" fmla="*/ 0 w 5581934"/>
                <a:gd name="connsiteY9" fmla="*/ 1105469 h 2200033"/>
                <a:gd name="connsiteX10" fmla="*/ 180027 w 5581934"/>
                <a:gd name="connsiteY10" fmla="*/ 481621 h 2200033"/>
                <a:gd name="connsiteX0" fmla="*/ 180027 w 5582290"/>
                <a:gd name="connsiteY0" fmla="*/ 481621 h 2200033"/>
                <a:gd name="connsiteX1" fmla="*/ 523718 w 5582290"/>
                <a:gd name="connsiteY1" fmla="*/ 137930 h 2200033"/>
                <a:gd name="connsiteX2" fmla="*/ 2702257 w 5582290"/>
                <a:gd name="connsiteY2" fmla="*/ 0 h 2200033"/>
                <a:gd name="connsiteX3" fmla="*/ 5238243 w 5582290"/>
                <a:gd name="connsiteY3" fmla="*/ 137930 h 2200033"/>
                <a:gd name="connsiteX4" fmla="*/ 5581934 w 5582290"/>
                <a:gd name="connsiteY4" fmla="*/ 481621 h 2200033"/>
                <a:gd name="connsiteX5" fmla="*/ 5431809 w 5582290"/>
                <a:gd name="connsiteY5" fmla="*/ 928048 h 2200033"/>
                <a:gd name="connsiteX6" fmla="*/ 5581934 w 5582290"/>
                <a:gd name="connsiteY6" fmla="*/ 1856342 h 2200033"/>
                <a:gd name="connsiteX7" fmla="*/ 5238243 w 5582290"/>
                <a:gd name="connsiteY7" fmla="*/ 2200033 h 2200033"/>
                <a:gd name="connsiteX8" fmla="*/ 523718 w 5582290"/>
                <a:gd name="connsiteY8" fmla="*/ 2200033 h 2200033"/>
                <a:gd name="connsiteX9" fmla="*/ 180027 w 5582290"/>
                <a:gd name="connsiteY9" fmla="*/ 1856342 h 2200033"/>
                <a:gd name="connsiteX10" fmla="*/ 0 w 5582290"/>
                <a:gd name="connsiteY10" fmla="*/ 1105469 h 2200033"/>
                <a:gd name="connsiteX11" fmla="*/ 180027 w 5582290"/>
                <a:gd name="connsiteY11" fmla="*/ 481621 h 2200033"/>
                <a:gd name="connsiteX0" fmla="*/ 180027 w 5582290"/>
                <a:gd name="connsiteY0" fmla="*/ 481621 h 2200033"/>
                <a:gd name="connsiteX1" fmla="*/ 523718 w 5582290"/>
                <a:gd name="connsiteY1" fmla="*/ 137930 h 2200033"/>
                <a:gd name="connsiteX2" fmla="*/ 2702257 w 5582290"/>
                <a:gd name="connsiteY2" fmla="*/ 0 h 2200033"/>
                <a:gd name="connsiteX3" fmla="*/ 5238243 w 5582290"/>
                <a:gd name="connsiteY3" fmla="*/ 137930 h 2200033"/>
                <a:gd name="connsiteX4" fmla="*/ 5581934 w 5582290"/>
                <a:gd name="connsiteY4" fmla="*/ 481621 h 2200033"/>
                <a:gd name="connsiteX5" fmla="*/ 5431809 w 5582290"/>
                <a:gd name="connsiteY5" fmla="*/ 928048 h 2200033"/>
                <a:gd name="connsiteX6" fmla="*/ 5581934 w 5582290"/>
                <a:gd name="connsiteY6" fmla="*/ 1856342 h 2200033"/>
                <a:gd name="connsiteX7" fmla="*/ 5238243 w 5582290"/>
                <a:gd name="connsiteY7" fmla="*/ 2200033 h 2200033"/>
                <a:gd name="connsiteX8" fmla="*/ 4435522 w 5582290"/>
                <a:gd name="connsiteY8" fmla="*/ 2047164 h 2200033"/>
                <a:gd name="connsiteX9" fmla="*/ 523718 w 5582290"/>
                <a:gd name="connsiteY9" fmla="*/ 2200033 h 2200033"/>
                <a:gd name="connsiteX10" fmla="*/ 180027 w 5582290"/>
                <a:gd name="connsiteY10" fmla="*/ 1856342 h 2200033"/>
                <a:gd name="connsiteX11" fmla="*/ 0 w 5582290"/>
                <a:gd name="connsiteY11" fmla="*/ 1105469 h 2200033"/>
                <a:gd name="connsiteX12" fmla="*/ 180027 w 5582290"/>
                <a:gd name="connsiteY12" fmla="*/ 481621 h 2200033"/>
                <a:gd name="connsiteX0" fmla="*/ 180027 w 5582290"/>
                <a:gd name="connsiteY0" fmla="*/ 481621 h 2200033"/>
                <a:gd name="connsiteX1" fmla="*/ 523718 w 5582290"/>
                <a:gd name="connsiteY1" fmla="*/ 137930 h 2200033"/>
                <a:gd name="connsiteX2" fmla="*/ 2702257 w 5582290"/>
                <a:gd name="connsiteY2" fmla="*/ 0 h 2200033"/>
                <a:gd name="connsiteX3" fmla="*/ 5238243 w 5582290"/>
                <a:gd name="connsiteY3" fmla="*/ 137930 h 2200033"/>
                <a:gd name="connsiteX4" fmla="*/ 5581934 w 5582290"/>
                <a:gd name="connsiteY4" fmla="*/ 481621 h 2200033"/>
                <a:gd name="connsiteX5" fmla="*/ 5431809 w 5582290"/>
                <a:gd name="connsiteY5" fmla="*/ 928048 h 2200033"/>
                <a:gd name="connsiteX6" fmla="*/ 5581934 w 5582290"/>
                <a:gd name="connsiteY6" fmla="*/ 1856342 h 2200033"/>
                <a:gd name="connsiteX7" fmla="*/ 5238243 w 5582290"/>
                <a:gd name="connsiteY7" fmla="*/ 2200033 h 2200033"/>
                <a:gd name="connsiteX8" fmla="*/ 4435522 w 5582290"/>
                <a:gd name="connsiteY8" fmla="*/ 2047164 h 2200033"/>
                <a:gd name="connsiteX9" fmla="*/ 1815152 w 5582290"/>
                <a:gd name="connsiteY9" fmla="*/ 2033517 h 2200033"/>
                <a:gd name="connsiteX10" fmla="*/ 523718 w 5582290"/>
                <a:gd name="connsiteY10" fmla="*/ 2200033 h 2200033"/>
                <a:gd name="connsiteX11" fmla="*/ 180027 w 5582290"/>
                <a:gd name="connsiteY11" fmla="*/ 1856342 h 2200033"/>
                <a:gd name="connsiteX12" fmla="*/ 0 w 5582290"/>
                <a:gd name="connsiteY12" fmla="*/ 1105469 h 2200033"/>
                <a:gd name="connsiteX13" fmla="*/ 180027 w 5582290"/>
                <a:gd name="connsiteY13" fmla="*/ 481621 h 2200033"/>
                <a:gd name="connsiteX0" fmla="*/ 180027 w 5582290"/>
                <a:gd name="connsiteY0" fmla="*/ 481621 h 2200033"/>
                <a:gd name="connsiteX1" fmla="*/ 523718 w 5582290"/>
                <a:gd name="connsiteY1" fmla="*/ 137930 h 2200033"/>
                <a:gd name="connsiteX2" fmla="*/ 2702257 w 5582290"/>
                <a:gd name="connsiteY2" fmla="*/ 0 h 2200033"/>
                <a:gd name="connsiteX3" fmla="*/ 5238243 w 5582290"/>
                <a:gd name="connsiteY3" fmla="*/ 137930 h 2200033"/>
                <a:gd name="connsiteX4" fmla="*/ 5581934 w 5582290"/>
                <a:gd name="connsiteY4" fmla="*/ 481621 h 2200033"/>
                <a:gd name="connsiteX5" fmla="*/ 5431809 w 5582290"/>
                <a:gd name="connsiteY5" fmla="*/ 928048 h 2200033"/>
                <a:gd name="connsiteX6" fmla="*/ 5581934 w 5582290"/>
                <a:gd name="connsiteY6" fmla="*/ 1856342 h 2200033"/>
                <a:gd name="connsiteX7" fmla="*/ 5238243 w 5582290"/>
                <a:gd name="connsiteY7" fmla="*/ 2200033 h 2200033"/>
                <a:gd name="connsiteX8" fmla="*/ 4435522 w 5582290"/>
                <a:gd name="connsiteY8" fmla="*/ 2047164 h 2200033"/>
                <a:gd name="connsiteX9" fmla="*/ 3138985 w 5582290"/>
                <a:gd name="connsiteY9" fmla="*/ 2169994 h 2200033"/>
                <a:gd name="connsiteX10" fmla="*/ 1815152 w 5582290"/>
                <a:gd name="connsiteY10" fmla="*/ 2033517 h 2200033"/>
                <a:gd name="connsiteX11" fmla="*/ 523718 w 5582290"/>
                <a:gd name="connsiteY11" fmla="*/ 2200033 h 2200033"/>
                <a:gd name="connsiteX12" fmla="*/ 180027 w 5582290"/>
                <a:gd name="connsiteY12" fmla="*/ 1856342 h 2200033"/>
                <a:gd name="connsiteX13" fmla="*/ 0 w 5582290"/>
                <a:gd name="connsiteY13" fmla="*/ 1105469 h 2200033"/>
                <a:gd name="connsiteX14" fmla="*/ 180027 w 5582290"/>
                <a:gd name="connsiteY14" fmla="*/ 481621 h 2200033"/>
                <a:gd name="connsiteX0" fmla="*/ 180027 w 5582290"/>
                <a:gd name="connsiteY0" fmla="*/ 481621 h 2200033"/>
                <a:gd name="connsiteX1" fmla="*/ 523718 w 5582290"/>
                <a:gd name="connsiteY1" fmla="*/ 137930 h 2200033"/>
                <a:gd name="connsiteX2" fmla="*/ 2702257 w 5582290"/>
                <a:gd name="connsiteY2" fmla="*/ 0 h 2200033"/>
                <a:gd name="connsiteX3" fmla="*/ 3903260 w 5582290"/>
                <a:gd name="connsiteY3" fmla="*/ 150126 h 2200033"/>
                <a:gd name="connsiteX4" fmla="*/ 5238243 w 5582290"/>
                <a:gd name="connsiteY4" fmla="*/ 137930 h 2200033"/>
                <a:gd name="connsiteX5" fmla="*/ 5581934 w 5582290"/>
                <a:gd name="connsiteY5" fmla="*/ 481621 h 2200033"/>
                <a:gd name="connsiteX6" fmla="*/ 5431809 w 5582290"/>
                <a:gd name="connsiteY6" fmla="*/ 928048 h 2200033"/>
                <a:gd name="connsiteX7" fmla="*/ 5581934 w 5582290"/>
                <a:gd name="connsiteY7" fmla="*/ 1856342 h 2200033"/>
                <a:gd name="connsiteX8" fmla="*/ 5238243 w 5582290"/>
                <a:gd name="connsiteY8" fmla="*/ 2200033 h 2200033"/>
                <a:gd name="connsiteX9" fmla="*/ 4435522 w 5582290"/>
                <a:gd name="connsiteY9" fmla="*/ 2047164 h 2200033"/>
                <a:gd name="connsiteX10" fmla="*/ 3138985 w 5582290"/>
                <a:gd name="connsiteY10" fmla="*/ 2169994 h 2200033"/>
                <a:gd name="connsiteX11" fmla="*/ 1815152 w 5582290"/>
                <a:gd name="connsiteY11" fmla="*/ 2033517 h 2200033"/>
                <a:gd name="connsiteX12" fmla="*/ 523718 w 5582290"/>
                <a:gd name="connsiteY12" fmla="*/ 2200033 h 2200033"/>
                <a:gd name="connsiteX13" fmla="*/ 180027 w 5582290"/>
                <a:gd name="connsiteY13" fmla="*/ 1856342 h 2200033"/>
                <a:gd name="connsiteX14" fmla="*/ 0 w 5582290"/>
                <a:gd name="connsiteY14" fmla="*/ 1105469 h 2200033"/>
                <a:gd name="connsiteX15" fmla="*/ 180027 w 5582290"/>
                <a:gd name="connsiteY15" fmla="*/ 481621 h 2200033"/>
                <a:gd name="connsiteX0" fmla="*/ 180027 w 5582290"/>
                <a:gd name="connsiteY0" fmla="*/ 482179 h 2200591"/>
                <a:gd name="connsiteX1" fmla="*/ 523718 w 5582290"/>
                <a:gd name="connsiteY1" fmla="*/ 138488 h 2200591"/>
                <a:gd name="connsiteX2" fmla="*/ 1719618 w 5582290"/>
                <a:gd name="connsiteY2" fmla="*/ 177979 h 2200591"/>
                <a:gd name="connsiteX3" fmla="*/ 2702257 w 5582290"/>
                <a:gd name="connsiteY3" fmla="*/ 558 h 2200591"/>
                <a:gd name="connsiteX4" fmla="*/ 3903260 w 5582290"/>
                <a:gd name="connsiteY4" fmla="*/ 150684 h 2200591"/>
                <a:gd name="connsiteX5" fmla="*/ 5238243 w 5582290"/>
                <a:gd name="connsiteY5" fmla="*/ 138488 h 2200591"/>
                <a:gd name="connsiteX6" fmla="*/ 5581934 w 5582290"/>
                <a:gd name="connsiteY6" fmla="*/ 482179 h 2200591"/>
                <a:gd name="connsiteX7" fmla="*/ 5431809 w 5582290"/>
                <a:gd name="connsiteY7" fmla="*/ 928606 h 2200591"/>
                <a:gd name="connsiteX8" fmla="*/ 5581934 w 5582290"/>
                <a:gd name="connsiteY8" fmla="*/ 1856900 h 2200591"/>
                <a:gd name="connsiteX9" fmla="*/ 5238243 w 5582290"/>
                <a:gd name="connsiteY9" fmla="*/ 2200591 h 2200591"/>
                <a:gd name="connsiteX10" fmla="*/ 4435522 w 5582290"/>
                <a:gd name="connsiteY10" fmla="*/ 2047722 h 2200591"/>
                <a:gd name="connsiteX11" fmla="*/ 3138985 w 5582290"/>
                <a:gd name="connsiteY11" fmla="*/ 2170552 h 2200591"/>
                <a:gd name="connsiteX12" fmla="*/ 1815152 w 5582290"/>
                <a:gd name="connsiteY12" fmla="*/ 2034075 h 2200591"/>
                <a:gd name="connsiteX13" fmla="*/ 523718 w 5582290"/>
                <a:gd name="connsiteY13" fmla="*/ 2200591 h 2200591"/>
                <a:gd name="connsiteX14" fmla="*/ 180027 w 5582290"/>
                <a:gd name="connsiteY14" fmla="*/ 1856900 h 2200591"/>
                <a:gd name="connsiteX15" fmla="*/ 0 w 5582290"/>
                <a:gd name="connsiteY15" fmla="*/ 1106027 h 2200591"/>
                <a:gd name="connsiteX16" fmla="*/ 180027 w 5582290"/>
                <a:gd name="connsiteY16" fmla="*/ 482179 h 2200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582290" h="2200591">
                  <a:moveTo>
                    <a:pt x="180027" y="482179"/>
                  </a:moveTo>
                  <a:cubicBezTo>
                    <a:pt x="180027" y="292364"/>
                    <a:pt x="333903" y="138488"/>
                    <a:pt x="523718" y="138488"/>
                  </a:cubicBezTo>
                  <a:cubicBezTo>
                    <a:pt x="771218" y="71866"/>
                    <a:pt x="1356528" y="200967"/>
                    <a:pt x="1719618" y="177979"/>
                  </a:cubicBezTo>
                  <a:cubicBezTo>
                    <a:pt x="2082708" y="154991"/>
                    <a:pt x="2329218" y="-10815"/>
                    <a:pt x="2702257" y="558"/>
                  </a:cubicBezTo>
                  <a:cubicBezTo>
                    <a:pt x="3102591" y="27854"/>
                    <a:pt x="3502926" y="123388"/>
                    <a:pt x="3903260" y="150684"/>
                  </a:cubicBezTo>
                  <a:lnTo>
                    <a:pt x="5238243" y="138488"/>
                  </a:lnTo>
                  <a:cubicBezTo>
                    <a:pt x="5428058" y="138488"/>
                    <a:pt x="5581934" y="292364"/>
                    <a:pt x="5581934" y="482179"/>
                  </a:cubicBezTo>
                  <a:cubicBezTo>
                    <a:pt x="5591033" y="640087"/>
                    <a:pt x="5422710" y="770698"/>
                    <a:pt x="5431809" y="928606"/>
                  </a:cubicBezTo>
                  <a:lnTo>
                    <a:pt x="5581934" y="1856900"/>
                  </a:lnTo>
                  <a:cubicBezTo>
                    <a:pt x="5581934" y="2046715"/>
                    <a:pt x="5428058" y="2200591"/>
                    <a:pt x="5238243" y="2200591"/>
                  </a:cubicBezTo>
                  <a:cubicBezTo>
                    <a:pt x="4975219" y="2199677"/>
                    <a:pt x="4698546" y="2048636"/>
                    <a:pt x="4435522" y="2047722"/>
                  </a:cubicBezTo>
                  <a:cubicBezTo>
                    <a:pt x="4076547" y="2019969"/>
                    <a:pt x="3575713" y="2172826"/>
                    <a:pt x="3138985" y="2170552"/>
                  </a:cubicBezTo>
                  <a:cubicBezTo>
                    <a:pt x="2702257" y="2168278"/>
                    <a:pt x="2241931" y="2006322"/>
                    <a:pt x="1815152" y="2034075"/>
                  </a:cubicBezTo>
                  <a:lnTo>
                    <a:pt x="523718" y="2200591"/>
                  </a:lnTo>
                  <a:cubicBezTo>
                    <a:pt x="333903" y="2200591"/>
                    <a:pt x="180027" y="2046715"/>
                    <a:pt x="180027" y="1856900"/>
                  </a:cubicBezTo>
                  <a:cubicBezTo>
                    <a:pt x="179158" y="1606609"/>
                    <a:pt x="869" y="1356318"/>
                    <a:pt x="0" y="1106027"/>
                  </a:cubicBezTo>
                  <a:cubicBezTo>
                    <a:pt x="869" y="898078"/>
                    <a:pt x="179158" y="690128"/>
                    <a:pt x="180027" y="482179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722126" y="4204339"/>
              <a:ext cx="551108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4400" noProof="0" dirty="0" err="1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Nêu</a:t>
              </a:r>
              <a:r>
                <a:rPr lang="en-GB" sz="4400" noProof="0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noProof="0" dirty="0" err="1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cách</a:t>
              </a:r>
              <a:r>
                <a:rPr lang="en-GB" sz="4400" noProof="0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noProof="0" dirty="0" err="1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thực</a:t>
              </a:r>
              <a:r>
                <a:rPr lang="en-GB" sz="4400" noProof="0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noProof="0" dirty="0" err="1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hiện</a:t>
              </a:r>
              <a:r>
                <a:rPr lang="en-GB" sz="4400" noProof="0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noProof="0" dirty="0" err="1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GB" sz="4400" noProof="0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noProof="0" dirty="0" err="1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GB" sz="4400" noProof="0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noProof="0" dirty="0" err="1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GB" sz="4400" noProof="0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noProof="0" dirty="0" err="1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phép</a:t>
              </a:r>
              <a:r>
                <a:rPr lang="en-GB" sz="4400" noProof="0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r>
                <a:rPr lang="en-GB" sz="4400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trên</a:t>
              </a:r>
              <a:r>
                <a:rPr lang="en-GB" sz="4400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254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364775" y="641444"/>
            <a:ext cx="696036" cy="696036"/>
            <a:chOff x="1992573" y="641445"/>
            <a:chExt cx="696036" cy="696036"/>
          </a:xfrm>
        </p:grpSpPr>
        <p:sp>
          <p:nvSpPr>
            <p:cNvPr id="3" name="Oval 2"/>
            <p:cNvSpPr/>
            <p:nvPr/>
          </p:nvSpPr>
          <p:spPr>
            <a:xfrm>
              <a:off x="1992573" y="641445"/>
              <a:ext cx="696036" cy="69603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043752" y="692624"/>
              <a:ext cx="593678" cy="593678"/>
            </a:xfrm>
            <a:prstGeom prst="ellipse">
              <a:avLst/>
            </a:prstGeom>
            <a:solidFill>
              <a:srgbClr val="CC76A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</a:t>
              </a:r>
              <a:endPara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2221657" y="692623"/>
            <a:ext cx="3636218" cy="6448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err="1" smtClean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GB" sz="3200" b="1" dirty="0" smtClean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 smtClean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GB" sz="3200" b="1" dirty="0" smtClean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 smtClean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GB" sz="3200" b="1" dirty="0" smtClean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 smtClean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GB" sz="3200" b="1" dirty="0" smtClean="0">
                <a:solidFill>
                  <a:srgbClr val="F17FB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F17FB1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3206360" y="2945355"/>
            <a:ext cx="5582290" cy="2200591"/>
            <a:chOff x="4722126" y="4135096"/>
            <a:chExt cx="5582290" cy="2200591"/>
          </a:xfrm>
        </p:grpSpPr>
        <p:sp>
          <p:nvSpPr>
            <p:cNvPr id="34" name="Rounded Rectangle 17"/>
            <p:cNvSpPr/>
            <p:nvPr/>
          </p:nvSpPr>
          <p:spPr>
            <a:xfrm>
              <a:off x="4722126" y="4135096"/>
              <a:ext cx="5582290" cy="2200591"/>
            </a:xfrm>
            <a:custGeom>
              <a:avLst/>
              <a:gdLst>
                <a:gd name="connsiteX0" fmla="*/ 0 w 5401907"/>
                <a:gd name="connsiteY0" fmla="*/ 343691 h 2062103"/>
                <a:gd name="connsiteX1" fmla="*/ 343691 w 5401907"/>
                <a:gd name="connsiteY1" fmla="*/ 0 h 2062103"/>
                <a:gd name="connsiteX2" fmla="*/ 5058216 w 5401907"/>
                <a:gd name="connsiteY2" fmla="*/ 0 h 2062103"/>
                <a:gd name="connsiteX3" fmla="*/ 5401907 w 5401907"/>
                <a:gd name="connsiteY3" fmla="*/ 343691 h 2062103"/>
                <a:gd name="connsiteX4" fmla="*/ 5401907 w 5401907"/>
                <a:gd name="connsiteY4" fmla="*/ 1718412 h 2062103"/>
                <a:gd name="connsiteX5" fmla="*/ 5058216 w 5401907"/>
                <a:gd name="connsiteY5" fmla="*/ 2062103 h 2062103"/>
                <a:gd name="connsiteX6" fmla="*/ 343691 w 5401907"/>
                <a:gd name="connsiteY6" fmla="*/ 2062103 h 2062103"/>
                <a:gd name="connsiteX7" fmla="*/ 0 w 5401907"/>
                <a:gd name="connsiteY7" fmla="*/ 1718412 h 2062103"/>
                <a:gd name="connsiteX8" fmla="*/ 0 w 5401907"/>
                <a:gd name="connsiteY8" fmla="*/ 343691 h 2062103"/>
                <a:gd name="connsiteX0" fmla="*/ 180027 w 5581934"/>
                <a:gd name="connsiteY0" fmla="*/ 343691 h 2062103"/>
                <a:gd name="connsiteX1" fmla="*/ 523718 w 5581934"/>
                <a:gd name="connsiteY1" fmla="*/ 0 h 2062103"/>
                <a:gd name="connsiteX2" fmla="*/ 5238243 w 5581934"/>
                <a:gd name="connsiteY2" fmla="*/ 0 h 2062103"/>
                <a:gd name="connsiteX3" fmla="*/ 5581934 w 5581934"/>
                <a:gd name="connsiteY3" fmla="*/ 343691 h 2062103"/>
                <a:gd name="connsiteX4" fmla="*/ 5581934 w 5581934"/>
                <a:gd name="connsiteY4" fmla="*/ 1718412 h 2062103"/>
                <a:gd name="connsiteX5" fmla="*/ 5238243 w 5581934"/>
                <a:gd name="connsiteY5" fmla="*/ 2062103 h 2062103"/>
                <a:gd name="connsiteX6" fmla="*/ 523718 w 5581934"/>
                <a:gd name="connsiteY6" fmla="*/ 2062103 h 2062103"/>
                <a:gd name="connsiteX7" fmla="*/ 180027 w 5581934"/>
                <a:gd name="connsiteY7" fmla="*/ 1718412 h 2062103"/>
                <a:gd name="connsiteX8" fmla="*/ 0 w 5581934"/>
                <a:gd name="connsiteY8" fmla="*/ 967539 h 2062103"/>
                <a:gd name="connsiteX9" fmla="*/ 180027 w 5581934"/>
                <a:gd name="connsiteY9" fmla="*/ 343691 h 2062103"/>
                <a:gd name="connsiteX0" fmla="*/ 180027 w 5581934"/>
                <a:gd name="connsiteY0" fmla="*/ 481621 h 2200033"/>
                <a:gd name="connsiteX1" fmla="*/ 523718 w 5581934"/>
                <a:gd name="connsiteY1" fmla="*/ 137930 h 2200033"/>
                <a:gd name="connsiteX2" fmla="*/ 2702257 w 5581934"/>
                <a:gd name="connsiteY2" fmla="*/ 0 h 2200033"/>
                <a:gd name="connsiteX3" fmla="*/ 5238243 w 5581934"/>
                <a:gd name="connsiteY3" fmla="*/ 137930 h 2200033"/>
                <a:gd name="connsiteX4" fmla="*/ 5581934 w 5581934"/>
                <a:gd name="connsiteY4" fmla="*/ 481621 h 2200033"/>
                <a:gd name="connsiteX5" fmla="*/ 5581934 w 5581934"/>
                <a:gd name="connsiteY5" fmla="*/ 1856342 h 2200033"/>
                <a:gd name="connsiteX6" fmla="*/ 5238243 w 5581934"/>
                <a:gd name="connsiteY6" fmla="*/ 2200033 h 2200033"/>
                <a:gd name="connsiteX7" fmla="*/ 523718 w 5581934"/>
                <a:gd name="connsiteY7" fmla="*/ 2200033 h 2200033"/>
                <a:gd name="connsiteX8" fmla="*/ 180027 w 5581934"/>
                <a:gd name="connsiteY8" fmla="*/ 1856342 h 2200033"/>
                <a:gd name="connsiteX9" fmla="*/ 0 w 5581934"/>
                <a:gd name="connsiteY9" fmla="*/ 1105469 h 2200033"/>
                <a:gd name="connsiteX10" fmla="*/ 180027 w 5581934"/>
                <a:gd name="connsiteY10" fmla="*/ 481621 h 2200033"/>
                <a:gd name="connsiteX0" fmla="*/ 180027 w 5582290"/>
                <a:gd name="connsiteY0" fmla="*/ 481621 h 2200033"/>
                <a:gd name="connsiteX1" fmla="*/ 523718 w 5582290"/>
                <a:gd name="connsiteY1" fmla="*/ 137930 h 2200033"/>
                <a:gd name="connsiteX2" fmla="*/ 2702257 w 5582290"/>
                <a:gd name="connsiteY2" fmla="*/ 0 h 2200033"/>
                <a:gd name="connsiteX3" fmla="*/ 5238243 w 5582290"/>
                <a:gd name="connsiteY3" fmla="*/ 137930 h 2200033"/>
                <a:gd name="connsiteX4" fmla="*/ 5581934 w 5582290"/>
                <a:gd name="connsiteY4" fmla="*/ 481621 h 2200033"/>
                <a:gd name="connsiteX5" fmla="*/ 5431809 w 5582290"/>
                <a:gd name="connsiteY5" fmla="*/ 928048 h 2200033"/>
                <a:gd name="connsiteX6" fmla="*/ 5581934 w 5582290"/>
                <a:gd name="connsiteY6" fmla="*/ 1856342 h 2200033"/>
                <a:gd name="connsiteX7" fmla="*/ 5238243 w 5582290"/>
                <a:gd name="connsiteY7" fmla="*/ 2200033 h 2200033"/>
                <a:gd name="connsiteX8" fmla="*/ 523718 w 5582290"/>
                <a:gd name="connsiteY8" fmla="*/ 2200033 h 2200033"/>
                <a:gd name="connsiteX9" fmla="*/ 180027 w 5582290"/>
                <a:gd name="connsiteY9" fmla="*/ 1856342 h 2200033"/>
                <a:gd name="connsiteX10" fmla="*/ 0 w 5582290"/>
                <a:gd name="connsiteY10" fmla="*/ 1105469 h 2200033"/>
                <a:gd name="connsiteX11" fmla="*/ 180027 w 5582290"/>
                <a:gd name="connsiteY11" fmla="*/ 481621 h 2200033"/>
                <a:gd name="connsiteX0" fmla="*/ 180027 w 5582290"/>
                <a:gd name="connsiteY0" fmla="*/ 481621 h 2200033"/>
                <a:gd name="connsiteX1" fmla="*/ 523718 w 5582290"/>
                <a:gd name="connsiteY1" fmla="*/ 137930 h 2200033"/>
                <a:gd name="connsiteX2" fmla="*/ 2702257 w 5582290"/>
                <a:gd name="connsiteY2" fmla="*/ 0 h 2200033"/>
                <a:gd name="connsiteX3" fmla="*/ 5238243 w 5582290"/>
                <a:gd name="connsiteY3" fmla="*/ 137930 h 2200033"/>
                <a:gd name="connsiteX4" fmla="*/ 5581934 w 5582290"/>
                <a:gd name="connsiteY4" fmla="*/ 481621 h 2200033"/>
                <a:gd name="connsiteX5" fmla="*/ 5431809 w 5582290"/>
                <a:gd name="connsiteY5" fmla="*/ 928048 h 2200033"/>
                <a:gd name="connsiteX6" fmla="*/ 5581934 w 5582290"/>
                <a:gd name="connsiteY6" fmla="*/ 1856342 h 2200033"/>
                <a:gd name="connsiteX7" fmla="*/ 5238243 w 5582290"/>
                <a:gd name="connsiteY7" fmla="*/ 2200033 h 2200033"/>
                <a:gd name="connsiteX8" fmla="*/ 4435522 w 5582290"/>
                <a:gd name="connsiteY8" fmla="*/ 2047164 h 2200033"/>
                <a:gd name="connsiteX9" fmla="*/ 523718 w 5582290"/>
                <a:gd name="connsiteY9" fmla="*/ 2200033 h 2200033"/>
                <a:gd name="connsiteX10" fmla="*/ 180027 w 5582290"/>
                <a:gd name="connsiteY10" fmla="*/ 1856342 h 2200033"/>
                <a:gd name="connsiteX11" fmla="*/ 0 w 5582290"/>
                <a:gd name="connsiteY11" fmla="*/ 1105469 h 2200033"/>
                <a:gd name="connsiteX12" fmla="*/ 180027 w 5582290"/>
                <a:gd name="connsiteY12" fmla="*/ 481621 h 2200033"/>
                <a:gd name="connsiteX0" fmla="*/ 180027 w 5582290"/>
                <a:gd name="connsiteY0" fmla="*/ 481621 h 2200033"/>
                <a:gd name="connsiteX1" fmla="*/ 523718 w 5582290"/>
                <a:gd name="connsiteY1" fmla="*/ 137930 h 2200033"/>
                <a:gd name="connsiteX2" fmla="*/ 2702257 w 5582290"/>
                <a:gd name="connsiteY2" fmla="*/ 0 h 2200033"/>
                <a:gd name="connsiteX3" fmla="*/ 5238243 w 5582290"/>
                <a:gd name="connsiteY3" fmla="*/ 137930 h 2200033"/>
                <a:gd name="connsiteX4" fmla="*/ 5581934 w 5582290"/>
                <a:gd name="connsiteY4" fmla="*/ 481621 h 2200033"/>
                <a:gd name="connsiteX5" fmla="*/ 5431809 w 5582290"/>
                <a:gd name="connsiteY5" fmla="*/ 928048 h 2200033"/>
                <a:gd name="connsiteX6" fmla="*/ 5581934 w 5582290"/>
                <a:gd name="connsiteY6" fmla="*/ 1856342 h 2200033"/>
                <a:gd name="connsiteX7" fmla="*/ 5238243 w 5582290"/>
                <a:gd name="connsiteY7" fmla="*/ 2200033 h 2200033"/>
                <a:gd name="connsiteX8" fmla="*/ 4435522 w 5582290"/>
                <a:gd name="connsiteY8" fmla="*/ 2047164 h 2200033"/>
                <a:gd name="connsiteX9" fmla="*/ 1815152 w 5582290"/>
                <a:gd name="connsiteY9" fmla="*/ 2033517 h 2200033"/>
                <a:gd name="connsiteX10" fmla="*/ 523718 w 5582290"/>
                <a:gd name="connsiteY10" fmla="*/ 2200033 h 2200033"/>
                <a:gd name="connsiteX11" fmla="*/ 180027 w 5582290"/>
                <a:gd name="connsiteY11" fmla="*/ 1856342 h 2200033"/>
                <a:gd name="connsiteX12" fmla="*/ 0 w 5582290"/>
                <a:gd name="connsiteY12" fmla="*/ 1105469 h 2200033"/>
                <a:gd name="connsiteX13" fmla="*/ 180027 w 5582290"/>
                <a:gd name="connsiteY13" fmla="*/ 481621 h 2200033"/>
                <a:gd name="connsiteX0" fmla="*/ 180027 w 5582290"/>
                <a:gd name="connsiteY0" fmla="*/ 481621 h 2200033"/>
                <a:gd name="connsiteX1" fmla="*/ 523718 w 5582290"/>
                <a:gd name="connsiteY1" fmla="*/ 137930 h 2200033"/>
                <a:gd name="connsiteX2" fmla="*/ 2702257 w 5582290"/>
                <a:gd name="connsiteY2" fmla="*/ 0 h 2200033"/>
                <a:gd name="connsiteX3" fmla="*/ 5238243 w 5582290"/>
                <a:gd name="connsiteY3" fmla="*/ 137930 h 2200033"/>
                <a:gd name="connsiteX4" fmla="*/ 5581934 w 5582290"/>
                <a:gd name="connsiteY4" fmla="*/ 481621 h 2200033"/>
                <a:gd name="connsiteX5" fmla="*/ 5431809 w 5582290"/>
                <a:gd name="connsiteY5" fmla="*/ 928048 h 2200033"/>
                <a:gd name="connsiteX6" fmla="*/ 5581934 w 5582290"/>
                <a:gd name="connsiteY6" fmla="*/ 1856342 h 2200033"/>
                <a:gd name="connsiteX7" fmla="*/ 5238243 w 5582290"/>
                <a:gd name="connsiteY7" fmla="*/ 2200033 h 2200033"/>
                <a:gd name="connsiteX8" fmla="*/ 4435522 w 5582290"/>
                <a:gd name="connsiteY8" fmla="*/ 2047164 h 2200033"/>
                <a:gd name="connsiteX9" fmla="*/ 3138985 w 5582290"/>
                <a:gd name="connsiteY9" fmla="*/ 2169994 h 2200033"/>
                <a:gd name="connsiteX10" fmla="*/ 1815152 w 5582290"/>
                <a:gd name="connsiteY10" fmla="*/ 2033517 h 2200033"/>
                <a:gd name="connsiteX11" fmla="*/ 523718 w 5582290"/>
                <a:gd name="connsiteY11" fmla="*/ 2200033 h 2200033"/>
                <a:gd name="connsiteX12" fmla="*/ 180027 w 5582290"/>
                <a:gd name="connsiteY12" fmla="*/ 1856342 h 2200033"/>
                <a:gd name="connsiteX13" fmla="*/ 0 w 5582290"/>
                <a:gd name="connsiteY13" fmla="*/ 1105469 h 2200033"/>
                <a:gd name="connsiteX14" fmla="*/ 180027 w 5582290"/>
                <a:gd name="connsiteY14" fmla="*/ 481621 h 2200033"/>
                <a:gd name="connsiteX0" fmla="*/ 180027 w 5582290"/>
                <a:gd name="connsiteY0" fmla="*/ 481621 h 2200033"/>
                <a:gd name="connsiteX1" fmla="*/ 523718 w 5582290"/>
                <a:gd name="connsiteY1" fmla="*/ 137930 h 2200033"/>
                <a:gd name="connsiteX2" fmla="*/ 2702257 w 5582290"/>
                <a:gd name="connsiteY2" fmla="*/ 0 h 2200033"/>
                <a:gd name="connsiteX3" fmla="*/ 3903260 w 5582290"/>
                <a:gd name="connsiteY3" fmla="*/ 150126 h 2200033"/>
                <a:gd name="connsiteX4" fmla="*/ 5238243 w 5582290"/>
                <a:gd name="connsiteY4" fmla="*/ 137930 h 2200033"/>
                <a:gd name="connsiteX5" fmla="*/ 5581934 w 5582290"/>
                <a:gd name="connsiteY5" fmla="*/ 481621 h 2200033"/>
                <a:gd name="connsiteX6" fmla="*/ 5431809 w 5582290"/>
                <a:gd name="connsiteY6" fmla="*/ 928048 h 2200033"/>
                <a:gd name="connsiteX7" fmla="*/ 5581934 w 5582290"/>
                <a:gd name="connsiteY7" fmla="*/ 1856342 h 2200033"/>
                <a:gd name="connsiteX8" fmla="*/ 5238243 w 5582290"/>
                <a:gd name="connsiteY8" fmla="*/ 2200033 h 2200033"/>
                <a:gd name="connsiteX9" fmla="*/ 4435522 w 5582290"/>
                <a:gd name="connsiteY9" fmla="*/ 2047164 h 2200033"/>
                <a:gd name="connsiteX10" fmla="*/ 3138985 w 5582290"/>
                <a:gd name="connsiteY10" fmla="*/ 2169994 h 2200033"/>
                <a:gd name="connsiteX11" fmla="*/ 1815152 w 5582290"/>
                <a:gd name="connsiteY11" fmla="*/ 2033517 h 2200033"/>
                <a:gd name="connsiteX12" fmla="*/ 523718 w 5582290"/>
                <a:gd name="connsiteY12" fmla="*/ 2200033 h 2200033"/>
                <a:gd name="connsiteX13" fmla="*/ 180027 w 5582290"/>
                <a:gd name="connsiteY13" fmla="*/ 1856342 h 2200033"/>
                <a:gd name="connsiteX14" fmla="*/ 0 w 5582290"/>
                <a:gd name="connsiteY14" fmla="*/ 1105469 h 2200033"/>
                <a:gd name="connsiteX15" fmla="*/ 180027 w 5582290"/>
                <a:gd name="connsiteY15" fmla="*/ 481621 h 2200033"/>
                <a:gd name="connsiteX0" fmla="*/ 180027 w 5582290"/>
                <a:gd name="connsiteY0" fmla="*/ 482179 h 2200591"/>
                <a:gd name="connsiteX1" fmla="*/ 523718 w 5582290"/>
                <a:gd name="connsiteY1" fmla="*/ 138488 h 2200591"/>
                <a:gd name="connsiteX2" fmla="*/ 1719618 w 5582290"/>
                <a:gd name="connsiteY2" fmla="*/ 177979 h 2200591"/>
                <a:gd name="connsiteX3" fmla="*/ 2702257 w 5582290"/>
                <a:gd name="connsiteY3" fmla="*/ 558 h 2200591"/>
                <a:gd name="connsiteX4" fmla="*/ 3903260 w 5582290"/>
                <a:gd name="connsiteY4" fmla="*/ 150684 h 2200591"/>
                <a:gd name="connsiteX5" fmla="*/ 5238243 w 5582290"/>
                <a:gd name="connsiteY5" fmla="*/ 138488 h 2200591"/>
                <a:gd name="connsiteX6" fmla="*/ 5581934 w 5582290"/>
                <a:gd name="connsiteY6" fmla="*/ 482179 h 2200591"/>
                <a:gd name="connsiteX7" fmla="*/ 5431809 w 5582290"/>
                <a:gd name="connsiteY7" fmla="*/ 928606 h 2200591"/>
                <a:gd name="connsiteX8" fmla="*/ 5581934 w 5582290"/>
                <a:gd name="connsiteY8" fmla="*/ 1856900 h 2200591"/>
                <a:gd name="connsiteX9" fmla="*/ 5238243 w 5582290"/>
                <a:gd name="connsiteY9" fmla="*/ 2200591 h 2200591"/>
                <a:gd name="connsiteX10" fmla="*/ 4435522 w 5582290"/>
                <a:gd name="connsiteY10" fmla="*/ 2047722 h 2200591"/>
                <a:gd name="connsiteX11" fmla="*/ 3138985 w 5582290"/>
                <a:gd name="connsiteY11" fmla="*/ 2170552 h 2200591"/>
                <a:gd name="connsiteX12" fmla="*/ 1815152 w 5582290"/>
                <a:gd name="connsiteY12" fmla="*/ 2034075 h 2200591"/>
                <a:gd name="connsiteX13" fmla="*/ 523718 w 5582290"/>
                <a:gd name="connsiteY13" fmla="*/ 2200591 h 2200591"/>
                <a:gd name="connsiteX14" fmla="*/ 180027 w 5582290"/>
                <a:gd name="connsiteY14" fmla="*/ 1856900 h 2200591"/>
                <a:gd name="connsiteX15" fmla="*/ 0 w 5582290"/>
                <a:gd name="connsiteY15" fmla="*/ 1106027 h 2200591"/>
                <a:gd name="connsiteX16" fmla="*/ 180027 w 5582290"/>
                <a:gd name="connsiteY16" fmla="*/ 482179 h 2200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582290" h="2200591">
                  <a:moveTo>
                    <a:pt x="180027" y="482179"/>
                  </a:moveTo>
                  <a:cubicBezTo>
                    <a:pt x="180027" y="292364"/>
                    <a:pt x="333903" y="138488"/>
                    <a:pt x="523718" y="138488"/>
                  </a:cubicBezTo>
                  <a:cubicBezTo>
                    <a:pt x="771218" y="71866"/>
                    <a:pt x="1356528" y="200967"/>
                    <a:pt x="1719618" y="177979"/>
                  </a:cubicBezTo>
                  <a:cubicBezTo>
                    <a:pt x="2082708" y="154991"/>
                    <a:pt x="2329218" y="-10815"/>
                    <a:pt x="2702257" y="558"/>
                  </a:cubicBezTo>
                  <a:cubicBezTo>
                    <a:pt x="3102591" y="27854"/>
                    <a:pt x="3502926" y="123388"/>
                    <a:pt x="3903260" y="150684"/>
                  </a:cubicBezTo>
                  <a:lnTo>
                    <a:pt x="5238243" y="138488"/>
                  </a:lnTo>
                  <a:cubicBezTo>
                    <a:pt x="5428058" y="138488"/>
                    <a:pt x="5581934" y="292364"/>
                    <a:pt x="5581934" y="482179"/>
                  </a:cubicBezTo>
                  <a:cubicBezTo>
                    <a:pt x="5591033" y="640087"/>
                    <a:pt x="5422710" y="770698"/>
                    <a:pt x="5431809" y="928606"/>
                  </a:cubicBezTo>
                  <a:lnTo>
                    <a:pt x="5581934" y="1856900"/>
                  </a:lnTo>
                  <a:cubicBezTo>
                    <a:pt x="5581934" y="2046715"/>
                    <a:pt x="5428058" y="2200591"/>
                    <a:pt x="5238243" y="2200591"/>
                  </a:cubicBezTo>
                  <a:cubicBezTo>
                    <a:pt x="4975219" y="2199677"/>
                    <a:pt x="4698546" y="2048636"/>
                    <a:pt x="4435522" y="2047722"/>
                  </a:cubicBezTo>
                  <a:cubicBezTo>
                    <a:pt x="4076547" y="2019969"/>
                    <a:pt x="3575713" y="2172826"/>
                    <a:pt x="3138985" y="2170552"/>
                  </a:cubicBezTo>
                  <a:cubicBezTo>
                    <a:pt x="2702257" y="2168278"/>
                    <a:pt x="2241931" y="2006322"/>
                    <a:pt x="1815152" y="2034075"/>
                  </a:cubicBezTo>
                  <a:lnTo>
                    <a:pt x="523718" y="2200591"/>
                  </a:lnTo>
                  <a:cubicBezTo>
                    <a:pt x="333903" y="2200591"/>
                    <a:pt x="180027" y="2046715"/>
                    <a:pt x="180027" y="1856900"/>
                  </a:cubicBezTo>
                  <a:cubicBezTo>
                    <a:pt x="179158" y="1606609"/>
                    <a:pt x="869" y="1356318"/>
                    <a:pt x="0" y="1106027"/>
                  </a:cubicBezTo>
                  <a:cubicBezTo>
                    <a:pt x="869" y="898078"/>
                    <a:pt x="179158" y="690128"/>
                    <a:pt x="180027" y="482179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001532" y="4358228"/>
              <a:ext cx="502347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5400" noProof="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Nhắc</a:t>
              </a:r>
              <a:r>
                <a:rPr lang="en-GB" sz="5400" noProof="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noProof="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lại</a:t>
              </a:r>
              <a:r>
                <a:rPr lang="en-GB" sz="5400" noProof="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noProof="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cách</a:t>
              </a:r>
              <a:r>
                <a:rPr lang="en-GB" sz="5400" noProof="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noProof="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đặt</a:t>
              </a:r>
              <a:r>
                <a:rPr lang="en-GB" sz="5400" noProof="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noProof="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r>
                <a:rPr lang="en-GB" sz="5400" noProof="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noProof="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rồi</a:t>
              </a:r>
              <a:r>
                <a:rPr lang="en-GB" sz="5400" noProof="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noProof="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kumimoji="0" lang="en-GB" sz="5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364775" y="1607875"/>
                <a:ext cx="280545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800" dirty="0" smtClean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1 213 </a:t>
                </a:r>
                <a14:m>
                  <m:oMath xmlns:m="http://schemas.openxmlformats.org/officeDocument/2006/math">
                    <m:r>
                      <a:rPr lang="en-GB" sz="4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4800" dirty="0" smtClean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7</a:t>
                </a:r>
                <a:endParaRPr lang="en-GB" sz="48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775" y="1607875"/>
                <a:ext cx="2805459" cy="830997"/>
              </a:xfrm>
              <a:prstGeom prst="rect">
                <a:avLst/>
              </a:prstGeom>
              <a:blipFill>
                <a:blip r:embed="rId3"/>
                <a:stretch>
                  <a:fillRect l="-10000" t="-16912" r="-6304" b="-38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594776" y="1629837"/>
                <a:ext cx="280545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800" dirty="0" smtClean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GB" sz="4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180</m:t>
                    </m:r>
                    <m:r>
                      <a:rPr lang="en-GB" sz="4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4800" dirty="0" smtClean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9</a:t>
                </a:r>
                <a:endParaRPr lang="en-GB" sz="48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4776" y="1629837"/>
                <a:ext cx="2805459" cy="830997"/>
              </a:xfrm>
              <a:prstGeom prst="rect">
                <a:avLst/>
              </a:prstGeom>
              <a:blipFill>
                <a:blip r:embed="rId4"/>
                <a:stretch>
                  <a:fillRect l="-10000" t="-16788" r="-6522" b="-372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8039089" y="1629837"/>
                <a:ext cx="280545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800" dirty="0" smtClean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GB" sz="4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916</m:t>
                    </m:r>
                    <m:r>
                      <a:rPr lang="en-GB" sz="4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4800" dirty="0" smtClean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4</a:t>
                </a:r>
                <a:endParaRPr lang="en-GB" sz="48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9089" y="1629837"/>
                <a:ext cx="2805459" cy="830997"/>
              </a:xfrm>
              <a:prstGeom prst="rect">
                <a:avLst/>
              </a:prstGeom>
              <a:blipFill>
                <a:blip r:embed="rId5"/>
                <a:stretch>
                  <a:fillRect l="-10000" t="-16788" r="-6522" b="-372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" name="Google Shape;586;p69"/>
          <p:cNvPicPr preferRelativeResize="0"/>
          <p:nvPr/>
        </p:nvPicPr>
        <p:blipFill rotWithShape="1">
          <a:blip r:embed="rId6">
            <a:alphaModFix/>
          </a:blip>
          <a:srcRect l="9904" r="9896"/>
          <a:stretch/>
        </p:blipFill>
        <p:spPr>
          <a:xfrm>
            <a:off x="-329929" y="3631087"/>
            <a:ext cx="4040178" cy="32528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211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9" grpId="0"/>
      <p:bldP spid="40" grpId="0"/>
      <p:bldP spid="41" grpId="0"/>
    </p:bldLst>
  </p:timing>
</p:sld>
</file>

<file path=ppt/theme/theme1.xml><?xml version="1.0" encoding="utf-8"?>
<a:theme xmlns:a="http://schemas.openxmlformats.org/drawingml/2006/main" name="2_Back to School Social Media XL by Slidesgo">
  <a:themeElements>
    <a:clrScheme name="Simple Light">
      <a:dk1>
        <a:srgbClr val="000000"/>
      </a:dk1>
      <a:lt1>
        <a:srgbClr val="FFFFFF"/>
      </a:lt1>
      <a:dk2>
        <a:srgbClr val="685CA7"/>
      </a:dk2>
      <a:lt2>
        <a:srgbClr val="AFA8D0"/>
      </a:lt2>
      <a:accent1>
        <a:srgbClr val="D77EAD"/>
      </a:accent1>
      <a:accent2>
        <a:srgbClr val="FFCB74"/>
      </a:accent2>
      <a:accent3>
        <a:srgbClr val="79CFE7"/>
      </a:accent3>
      <a:accent4>
        <a:srgbClr val="EF6952"/>
      </a:accent4>
      <a:accent5>
        <a:srgbClr val="51BFB0"/>
      </a:accent5>
      <a:accent6>
        <a:srgbClr val="F17FB1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ack to School Social Media XL by Slidesgo">
  <a:themeElements>
    <a:clrScheme name="Simple Light">
      <a:dk1>
        <a:srgbClr val="000000"/>
      </a:dk1>
      <a:lt1>
        <a:srgbClr val="FFFFFF"/>
      </a:lt1>
      <a:dk2>
        <a:srgbClr val="685CA7"/>
      </a:dk2>
      <a:lt2>
        <a:srgbClr val="AFA8D0"/>
      </a:lt2>
      <a:accent1>
        <a:srgbClr val="D77EAD"/>
      </a:accent1>
      <a:accent2>
        <a:srgbClr val="FFCB74"/>
      </a:accent2>
      <a:accent3>
        <a:srgbClr val="79CFE7"/>
      </a:accent3>
      <a:accent4>
        <a:srgbClr val="EF6952"/>
      </a:accent4>
      <a:accent5>
        <a:srgbClr val="51BFB0"/>
      </a:accent5>
      <a:accent6>
        <a:srgbClr val="F17FB1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335</Words>
  <Application>Microsoft Office PowerPoint</Application>
  <PresentationFormat>Widescreen</PresentationFormat>
  <Paragraphs>71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2" baseType="lpstr">
      <vt:lpstr>Arial</vt:lpstr>
      <vt:lpstr>Calibri</vt:lpstr>
      <vt:lpstr>Cambria</vt:lpstr>
      <vt:lpstr>Cambria Math</vt:lpstr>
      <vt:lpstr>Englebert</vt:lpstr>
      <vt:lpstr>Fira Sans Extra Condensed Medium</vt:lpstr>
      <vt:lpstr>Livvic</vt:lpstr>
      <vt:lpstr>Oswald Regular</vt:lpstr>
      <vt:lpstr>Roboto Condensed Light</vt:lpstr>
      <vt:lpstr>Times New Roman</vt:lpstr>
      <vt:lpstr>UTM Avo</vt:lpstr>
      <vt:lpstr>Zilla Slab</vt:lpstr>
      <vt:lpstr>Zilla Slab Light</vt:lpstr>
      <vt:lpstr>2_Back to School Social Media XL by Slidesgo</vt:lpstr>
      <vt:lpstr>Back to School Social Media XL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VNPC</cp:lastModifiedBy>
  <cp:revision>16</cp:revision>
  <dcterms:created xsi:type="dcterms:W3CDTF">2023-02-17T12:16:55Z</dcterms:created>
  <dcterms:modified xsi:type="dcterms:W3CDTF">2023-02-23T07:51:09Z</dcterms:modified>
</cp:coreProperties>
</file>