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64" r:id="rId3"/>
    <p:sldMasterId id="2147483667" r:id="rId4"/>
    <p:sldMasterId id="2147483670" r:id="rId5"/>
  </p:sldMasterIdLst>
  <p:notesMasterIdLst>
    <p:notesMasterId r:id="rId27"/>
  </p:notesMasterIdLst>
  <p:sldIdLst>
    <p:sldId id="257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5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81"/>
    <a:srgbClr val="FC0F7C"/>
    <a:srgbClr val="FD63A9"/>
    <a:srgbClr val="65E400"/>
    <a:srgbClr val="FFD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1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9001BF7D-FE4B-48F3-A242-8E1D1FACF047}"/>
    <pc:docChg chg="undo custSel addSld delSld">
      <pc:chgData name="Thảo Linh" userId="363ab10d9764815c" providerId="LiveId" clId="{9001BF7D-FE4B-48F3-A242-8E1D1FACF047}" dt="2025-04-12T03:53:15.567" v="5" actId="47"/>
      <pc:docMkLst>
        <pc:docMk/>
      </pc:docMkLst>
      <pc:sldChg chg="del">
        <pc:chgData name="Thảo Linh" userId="363ab10d9764815c" providerId="LiveId" clId="{9001BF7D-FE4B-48F3-A242-8E1D1FACF047}" dt="2025-04-12T03:52:56.786" v="0" actId="47"/>
        <pc:sldMkLst>
          <pc:docMk/>
          <pc:sldMk cId="112742914" sldId="258"/>
        </pc:sldMkLst>
      </pc:sldChg>
      <pc:sldChg chg="del">
        <pc:chgData name="Thảo Linh" userId="363ab10d9764815c" providerId="LiveId" clId="{9001BF7D-FE4B-48F3-A242-8E1D1FACF047}" dt="2025-04-12T03:52:57.099" v="1" actId="47"/>
        <pc:sldMkLst>
          <pc:docMk/>
          <pc:sldMk cId="2225680594" sldId="259"/>
        </pc:sldMkLst>
      </pc:sldChg>
      <pc:sldChg chg="del">
        <pc:chgData name="Thảo Linh" userId="363ab10d9764815c" providerId="LiveId" clId="{9001BF7D-FE4B-48F3-A242-8E1D1FACF047}" dt="2025-04-12T03:53:15.567" v="5" actId="47"/>
        <pc:sldMkLst>
          <pc:docMk/>
          <pc:sldMk cId="1626307352" sldId="275"/>
        </pc:sldMkLst>
      </pc:sldChg>
      <pc:sldChg chg="add del">
        <pc:chgData name="Thảo Linh" userId="363ab10d9764815c" providerId="LiveId" clId="{9001BF7D-FE4B-48F3-A242-8E1D1FACF047}" dt="2025-04-12T03:53:08.355" v="4" actId="47"/>
        <pc:sldMkLst>
          <pc:docMk/>
          <pc:sldMk cId="206804637" sldId="280"/>
        </pc:sldMkLst>
      </pc:sldChg>
      <pc:sldChg chg="del">
        <pc:chgData name="Thảo Linh" userId="363ab10d9764815c" providerId="LiveId" clId="{9001BF7D-FE4B-48F3-A242-8E1D1FACF047}" dt="2025-04-12T03:53:02.745" v="2" actId="47"/>
        <pc:sldMkLst>
          <pc:docMk/>
          <pc:sldMk cId="3944402218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AB5CD-8735-41C0-8817-6A608D653463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16D4B-08DA-437C-911A-9158B1221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510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873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vào</a:t>
            </a:r>
            <a:r>
              <a:rPr lang="en-US" b="1" dirty="0">
                <a:solidFill>
                  <a:srgbClr val="FF0000"/>
                </a:solidFill>
              </a:rPr>
              <a:t> icon </a:t>
            </a:r>
            <a:r>
              <a:rPr lang="en-US" b="1" dirty="0" err="1">
                <a:solidFill>
                  <a:srgbClr val="FF0000"/>
                </a:solidFill>
              </a:rPr>
              <a:t>quả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</a:rPr>
              <a:t>để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quay </a:t>
            </a:r>
            <a:r>
              <a:rPr lang="en-US" b="1" dirty="0" err="1">
                <a:solidFill>
                  <a:srgbClr val="FF0000"/>
                </a:solidFill>
              </a:rPr>
              <a:t>lại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7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vào</a:t>
            </a:r>
            <a:r>
              <a:rPr lang="en-US" b="1" dirty="0">
                <a:solidFill>
                  <a:srgbClr val="FF0000"/>
                </a:solidFill>
              </a:rPr>
              <a:t> icon </a:t>
            </a:r>
            <a:r>
              <a:rPr lang="en-US" b="1" dirty="0" err="1">
                <a:solidFill>
                  <a:srgbClr val="FF0000"/>
                </a:solidFill>
              </a:rPr>
              <a:t>quả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</a:rPr>
              <a:t>để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quay </a:t>
            </a:r>
            <a:r>
              <a:rPr lang="en-US" b="1" dirty="0" err="1">
                <a:solidFill>
                  <a:srgbClr val="FF0000"/>
                </a:solidFill>
              </a:rPr>
              <a:t>lại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987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vào</a:t>
            </a:r>
            <a:r>
              <a:rPr lang="en-US" b="1" dirty="0">
                <a:solidFill>
                  <a:srgbClr val="FF0000"/>
                </a:solidFill>
              </a:rPr>
              <a:t> icon </a:t>
            </a:r>
            <a:r>
              <a:rPr lang="en-US" b="1" dirty="0" err="1">
                <a:solidFill>
                  <a:srgbClr val="FF0000"/>
                </a:solidFill>
              </a:rPr>
              <a:t>quả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</a:rPr>
              <a:t>để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quay </a:t>
            </a:r>
            <a:r>
              <a:rPr lang="en-US" b="1" dirty="0" err="1">
                <a:solidFill>
                  <a:srgbClr val="FF0000"/>
                </a:solidFill>
              </a:rPr>
              <a:t>lại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351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Kích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vào</a:t>
            </a:r>
            <a:r>
              <a:rPr lang="en-US" b="1" dirty="0">
                <a:solidFill>
                  <a:srgbClr val="FF0000"/>
                </a:solidFill>
              </a:rPr>
              <a:t> icon </a:t>
            </a:r>
            <a:r>
              <a:rPr lang="en-US" b="1" dirty="0" err="1">
                <a:solidFill>
                  <a:srgbClr val="FF0000"/>
                </a:solidFill>
              </a:rPr>
              <a:t>quả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baseline="0" dirty="0" err="1">
                <a:solidFill>
                  <a:srgbClr val="FF0000"/>
                </a:solidFill>
              </a:rPr>
              <a:t>để</a:t>
            </a:r>
            <a:r>
              <a:rPr lang="en-US" b="1" baseline="0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quay </a:t>
            </a:r>
            <a:r>
              <a:rPr lang="en-US" b="1" dirty="0" err="1">
                <a:solidFill>
                  <a:srgbClr val="FF0000"/>
                </a:solidFill>
              </a:rPr>
              <a:t>lại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881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91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433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4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42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18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453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18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143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374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046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Game Măng Non – Tài liệu Tiểu học, cấm sử dụng để buôn bán và reup dưới mọi hình thức. </a:t>
            </a:r>
          </a:p>
          <a:p>
            <a:r>
              <a:rPr lang="en-US" i="1"/>
              <a:t>Nhất là cô Hương Thảo.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AFA6-3027-4B91-9729-AA6835E38A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00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7065-D0BA-48DD-8354-5738E18DFDF4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1405-FC91-42C4-AC0E-D0463AC1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7065-D0BA-48DD-8354-5738E18DFDF4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1405-FC91-42C4-AC0E-D0463AC1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15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7065-D0BA-48DD-8354-5738E18DFDF4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1405-FC91-42C4-AC0E-D0463AC1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00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9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91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29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20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42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/>
          <a:stretch/>
        </p:blipFill>
        <p:spPr>
          <a:xfrm>
            <a:off x="334" y="-96253"/>
            <a:ext cx="12191332" cy="695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0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0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33EE3-11AB-4AF4-807C-F3C1CE66613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9C56E-6C91-47E9-A4A8-CC43AFF54C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2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7065-D0BA-48DD-8354-5738E18DFDF4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1405-FC91-42C4-AC0E-D0463AC1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33EE3-11AB-4AF4-807C-F3C1CE66613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9C56E-6C91-47E9-A4A8-CC43AFF54C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4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33EE3-11AB-4AF4-807C-F3C1CE66613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9C56E-6C91-47E9-A4A8-CC43AFF54C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33EE3-11AB-4AF4-807C-F3C1CE66613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9C56E-6C91-47E9-A4A8-CC43AFF54C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3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33EE3-11AB-4AF4-807C-F3C1CE66613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9C56E-6C91-47E9-A4A8-CC43AFF54C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33EE3-11AB-4AF4-807C-F3C1CE66613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9C56E-6C91-47E9-A4A8-CC43AFF54C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67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33EE3-11AB-4AF4-807C-F3C1CE66613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9C56E-6C91-47E9-A4A8-CC43AFF54C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24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33EE3-11AB-4AF4-807C-F3C1CE66613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9C56E-6C91-47E9-A4A8-CC43AFF54C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85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33EE3-11AB-4AF4-807C-F3C1CE66613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9C56E-6C91-47E9-A4A8-CC43AFF54C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33EE3-11AB-4AF4-807C-F3C1CE66613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9C56E-6C91-47E9-A4A8-CC43AFF54C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9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33EE3-11AB-4AF4-807C-F3C1CE66613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9C56E-6C91-47E9-A4A8-CC43AFF54C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5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7065-D0BA-48DD-8354-5738E18DFDF4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1405-FC91-42C4-AC0E-D0463AC1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40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10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7065-D0BA-48DD-8354-5738E18DFDF4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1405-FC91-42C4-AC0E-D0463AC1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35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7065-D0BA-48DD-8354-5738E18DFDF4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1405-FC91-42C4-AC0E-D0463AC1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0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7065-D0BA-48DD-8354-5738E18DFDF4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1405-FC91-42C4-AC0E-D0463AC1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8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7065-D0BA-48DD-8354-5738E18DFDF4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1405-FC91-42C4-AC0E-D0463AC1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9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7065-D0BA-48DD-8354-5738E18DFDF4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1405-FC91-42C4-AC0E-D0463AC1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5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7065-D0BA-48DD-8354-5738E18DFDF4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61405-FC91-42C4-AC0E-D0463AC1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0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27065-D0BA-48DD-8354-5738E18DFDF4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61405-FC91-42C4-AC0E-D0463AC1B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63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2019/5/29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6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2019/5/29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2019/5/29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4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33EE3-11AB-4AF4-807C-F3C1CE66613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9C56E-6C91-47E9-A4A8-CC43AFF54C2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38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2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microsoft.com/office/2007/relationships/media" Target="../media/media2.mp3"/><Relationship Id="rId21" Type="http://schemas.openxmlformats.org/officeDocument/2006/relationships/image" Target="../media/image49.png"/><Relationship Id="rId7" Type="http://schemas.openxmlformats.org/officeDocument/2006/relationships/image" Target="../media/image30.png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slide" Target="slide19.xml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4.png"/><Relationship Id="rId23" Type="http://schemas.microsoft.com/office/2007/relationships/hdphoto" Target="../media/hdphoto4.wdp"/><Relationship Id="rId10" Type="http://schemas.microsoft.com/office/2007/relationships/hdphoto" Target="../media/hdphoto2.wdp"/><Relationship Id="rId19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image" Target="../media/image40.png"/><Relationship Id="rId14" Type="http://schemas.microsoft.com/office/2007/relationships/hdphoto" Target="../media/hdphoto3.wdp"/><Relationship Id="rId2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2.mp3"/><Relationship Id="rId21" Type="http://schemas.openxmlformats.org/officeDocument/2006/relationships/image" Target="../media/image51.png"/><Relationship Id="rId7" Type="http://schemas.openxmlformats.org/officeDocument/2006/relationships/image" Target="../media/image30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20" Type="http://schemas.openxmlformats.org/officeDocument/2006/relationships/slide" Target="slide19.xml"/><Relationship Id="rId1" Type="http://schemas.microsoft.com/office/2007/relationships/media" Target="../media/media1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4.png"/><Relationship Id="rId23" Type="http://schemas.microsoft.com/office/2007/relationships/hdphoto" Target="../media/hdphoto5.wdp"/><Relationship Id="rId10" Type="http://schemas.microsoft.com/office/2007/relationships/hdphoto" Target="../media/hdphoto2.wdp"/><Relationship Id="rId19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image" Target="../media/image40.png"/><Relationship Id="rId14" Type="http://schemas.microsoft.com/office/2007/relationships/hdphoto" Target="../media/hdphoto3.wdp"/><Relationship Id="rId22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3.wdp"/><Relationship Id="rId18" Type="http://schemas.openxmlformats.org/officeDocument/2006/relationships/image" Target="../media/image48.png"/><Relationship Id="rId3" Type="http://schemas.microsoft.com/office/2007/relationships/media" Target="../media/media2.mp3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20" Type="http://schemas.openxmlformats.org/officeDocument/2006/relationships/slide" Target="slide19.xml"/><Relationship Id="rId1" Type="http://schemas.microsoft.com/office/2007/relationships/media" Target="../media/media1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4.png"/><Relationship Id="rId23" Type="http://schemas.microsoft.com/office/2007/relationships/hdphoto" Target="../media/hdphoto6.wdp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62.png"/><Relationship Id="rId2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3.wdp"/><Relationship Id="rId18" Type="http://schemas.openxmlformats.org/officeDocument/2006/relationships/image" Target="../media/image49.png"/><Relationship Id="rId3" Type="http://schemas.microsoft.com/office/2007/relationships/media" Target="../media/media2.mp3"/><Relationship Id="rId21" Type="http://schemas.openxmlformats.org/officeDocument/2006/relationships/image" Target="../media/image57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20" Type="http://schemas.openxmlformats.org/officeDocument/2006/relationships/image" Target="../media/image56.png"/><Relationship Id="rId1" Type="http://schemas.microsoft.com/office/2007/relationships/media" Target="../media/media1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slide" Target="slide19.xml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55.png"/><Relationship Id="rId22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130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" y="376"/>
            <a:ext cx="12191332" cy="6857624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34" y="2336611"/>
            <a:ext cx="12191332" cy="4521200"/>
          </a:xfrm>
          <a:prstGeom prst="rect">
            <a:avLst/>
          </a:prstGeom>
        </p:spPr>
      </p:pic>
      <p:sp>
        <p:nvSpPr>
          <p:cNvPr id="2880" name="TextBox 5"/>
          <p:cNvSpPr txBox="1"/>
          <p:nvPr/>
        </p:nvSpPr>
        <p:spPr>
          <a:xfrm>
            <a:off x="5210762" y="5022472"/>
            <a:ext cx="3063302" cy="90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GB" altLang="zh-CN" sz="4800" cap="all" spc="284" dirty="0" err="1">
                <a:solidFill>
                  <a:srgbClr val="FC0F7C"/>
                </a:solidFill>
                <a:latin typeface="SVN-Apple" panose="02040603050506020204" pitchFamily="18" charset="0"/>
                <a:ea typeface="微软雅黑" panose="020B0503020204020204" pitchFamily="34" charset="-122"/>
                <a:cs typeface="+mn-ea"/>
                <a:sym typeface="+mn-lt"/>
              </a:rPr>
              <a:t>TiếT</a:t>
            </a:r>
            <a:r>
              <a:rPr lang="en-GB" altLang="zh-CN" sz="4800" cap="all" spc="284" dirty="0">
                <a:solidFill>
                  <a:srgbClr val="FC0F7C"/>
                </a:solidFill>
                <a:latin typeface="SVN-Apple" panose="02040603050506020204" pitchFamily="18" charset="0"/>
                <a:ea typeface="微软雅黑" panose="020B0503020204020204" pitchFamily="34" charset="-122"/>
                <a:cs typeface="+mn-ea"/>
                <a:sym typeface="+mn-lt"/>
              </a:rPr>
              <a:t> 1</a:t>
            </a:r>
            <a:endParaRPr lang="zh-CN" altLang="en-US" sz="4800" cap="all" spc="284" dirty="0">
              <a:solidFill>
                <a:srgbClr val="FC0F7C"/>
              </a:solidFill>
              <a:latin typeface="SVN-Apple" panose="020406030505060202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959" y="423076"/>
            <a:ext cx="8876545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55845" y="204716"/>
            <a:ext cx="627797" cy="627797"/>
          </a:xfrm>
          <a:prstGeom prst="ellipse">
            <a:avLst/>
          </a:prstGeom>
          <a:solidFill>
            <a:srgbClr val="FC0F7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3642" y="206794"/>
            <a:ext cx="397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555844" y="2508987"/>
            <a:ext cx="5685613" cy="3794077"/>
            <a:chOff x="1515528" y="3862142"/>
            <a:chExt cx="2824460" cy="2470419"/>
          </a:xfrm>
        </p:grpSpPr>
        <p:sp>
          <p:nvSpPr>
            <p:cNvPr id="34" name="Oval Callout 33"/>
            <p:cNvSpPr/>
            <p:nvPr/>
          </p:nvSpPr>
          <p:spPr>
            <a:xfrm>
              <a:off x="1555845" y="3998794"/>
              <a:ext cx="2784143" cy="2333767"/>
            </a:xfrm>
            <a:prstGeom prst="wedgeEllipseCallou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GB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sp>
          <p:nvSpPr>
            <p:cNvPr id="35" name="Oval Callout 34"/>
            <p:cNvSpPr/>
            <p:nvPr/>
          </p:nvSpPr>
          <p:spPr>
            <a:xfrm>
              <a:off x="1515528" y="3862142"/>
              <a:ext cx="2784143" cy="2333767"/>
            </a:xfrm>
            <a:prstGeom prst="wedgeEllipseCallou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GB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GB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GB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384404" y="1148546"/>
                <a:ext cx="28054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1 103 </a:t>
                </a:r>
                <a14:m>
                  <m:oMath xmlns:m="http://schemas.openxmlformats.org/officeDocument/2006/math">
                    <m:r>
                      <a:rPr lang="en-GB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404" y="1148546"/>
                <a:ext cx="2805459" cy="830997"/>
              </a:xfrm>
              <a:prstGeom prst="rect">
                <a:avLst/>
              </a:prstGeom>
              <a:blipFill>
                <a:blip r:embed="rId2"/>
                <a:stretch>
                  <a:fillRect l="-9783" t="-16788" r="-6522" b="-37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914442" y="1148545"/>
                <a:ext cx="28054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1 021 </a:t>
                </a:r>
                <a14:m>
                  <m:oMath xmlns:m="http://schemas.openxmlformats.org/officeDocument/2006/math">
                    <m:r>
                      <a:rPr lang="en-GB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442" y="1148545"/>
                <a:ext cx="2805459" cy="830997"/>
              </a:xfrm>
              <a:prstGeom prst="rect">
                <a:avLst/>
              </a:prstGeom>
              <a:blipFill>
                <a:blip r:embed="rId3"/>
                <a:stretch>
                  <a:fillRect l="-9783" t="-16788" r="-6522" b="-37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444480" y="1148545"/>
                <a:ext cx="28054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041</m:t>
                    </m:r>
                    <m:r>
                      <a:rPr lang="en-GB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480" y="1148545"/>
                <a:ext cx="2805459" cy="830997"/>
              </a:xfrm>
              <a:prstGeom prst="rect">
                <a:avLst/>
              </a:prstGeom>
              <a:blipFill>
                <a:blip r:embed="rId4"/>
                <a:stretch>
                  <a:fillRect l="-9783" t="-16788" r="-6739" b="-37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67" y="2356554"/>
            <a:ext cx="4367808" cy="43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55845" y="204716"/>
            <a:ext cx="627797" cy="627797"/>
          </a:xfrm>
          <a:prstGeom prst="ellipse">
            <a:avLst/>
          </a:prstGeom>
          <a:solidFill>
            <a:srgbClr val="FC0F7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3642" y="206794"/>
            <a:ext cx="397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3642" y="2454982"/>
            <a:ext cx="1927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1 103</a:t>
            </a:r>
          </a:p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	 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9069" y="2454982"/>
            <a:ext cx="1927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1 021</a:t>
            </a:r>
          </a:p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	  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31006" y="2454982"/>
            <a:ext cx="1927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2 041</a:t>
            </a:r>
          </a:p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	  4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2088108" y="3887989"/>
            <a:ext cx="16252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759069" y="3887989"/>
            <a:ext cx="16252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9131006" y="3887989"/>
            <a:ext cx="16252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189969" y="3958351"/>
            <a:ext cx="1686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3 309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74598" y="3958350"/>
            <a:ext cx="1686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9 189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100289" y="3958350"/>
            <a:ext cx="1686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8 164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555845" y="1322981"/>
                <a:ext cx="28054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1 103 </a:t>
                </a:r>
                <a14:m>
                  <m:oMath xmlns:m="http://schemas.openxmlformats.org/officeDocument/2006/math">
                    <m:r>
                      <a:rPr lang="en-GB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845" y="1322981"/>
                <a:ext cx="2805459" cy="830997"/>
              </a:xfrm>
              <a:prstGeom prst="rect">
                <a:avLst/>
              </a:prstGeom>
              <a:blipFill>
                <a:blip r:embed="rId2"/>
                <a:stretch>
                  <a:fillRect l="-9783" t="-16912" r="-6522" b="-38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085883" y="1322980"/>
                <a:ext cx="28054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1 021 </a:t>
                </a:r>
                <a14:m>
                  <m:oMath xmlns:m="http://schemas.openxmlformats.org/officeDocument/2006/math">
                    <m:r>
                      <a:rPr lang="en-GB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883" y="1322980"/>
                <a:ext cx="2805459" cy="830997"/>
              </a:xfrm>
              <a:prstGeom prst="rect">
                <a:avLst/>
              </a:prstGeom>
              <a:blipFill>
                <a:blip r:embed="rId3"/>
                <a:stretch>
                  <a:fillRect l="-9761" t="-16912" r="-6291" b="-38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615921" y="1322980"/>
                <a:ext cx="28054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041</m:t>
                    </m:r>
                    <m:r>
                      <a:rPr lang="en-GB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921" y="1322980"/>
                <a:ext cx="2805459" cy="830997"/>
              </a:xfrm>
              <a:prstGeom prst="rect">
                <a:avLst/>
              </a:prstGeom>
              <a:blipFill>
                <a:blip r:embed="rId4"/>
                <a:stretch>
                  <a:fillRect l="-9761" t="-16912" r="-6508" b="-38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76961" y="2920340"/>
                <a:ext cx="76334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961" y="2920340"/>
                <a:ext cx="763349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173904" y="2906489"/>
                <a:ext cx="76334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904" y="2906489"/>
                <a:ext cx="763349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571147" y="2906208"/>
                <a:ext cx="76334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147" y="2906208"/>
                <a:ext cx="763349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269242" y="5000491"/>
            <a:ext cx="10003815" cy="1730335"/>
            <a:chOff x="1269242" y="5000491"/>
            <a:chExt cx="10003815" cy="1730335"/>
          </a:xfrm>
        </p:grpSpPr>
        <p:sp>
          <p:nvSpPr>
            <p:cNvPr id="6" name="Rounded Rectangle 5"/>
            <p:cNvSpPr/>
            <p:nvPr/>
          </p:nvSpPr>
          <p:spPr>
            <a:xfrm>
              <a:off x="1269242" y="5000491"/>
              <a:ext cx="10003815" cy="1730335"/>
            </a:xfrm>
            <a:custGeom>
              <a:avLst/>
              <a:gdLst>
                <a:gd name="connsiteX0" fmla="*/ 0 w 9688353"/>
                <a:gd name="connsiteY0" fmla="*/ 272472 h 1634797"/>
                <a:gd name="connsiteX1" fmla="*/ 272472 w 9688353"/>
                <a:gd name="connsiteY1" fmla="*/ 0 h 1634797"/>
                <a:gd name="connsiteX2" fmla="*/ 9415881 w 9688353"/>
                <a:gd name="connsiteY2" fmla="*/ 0 h 1634797"/>
                <a:gd name="connsiteX3" fmla="*/ 9688353 w 9688353"/>
                <a:gd name="connsiteY3" fmla="*/ 272472 h 1634797"/>
                <a:gd name="connsiteX4" fmla="*/ 9688353 w 9688353"/>
                <a:gd name="connsiteY4" fmla="*/ 1362325 h 1634797"/>
                <a:gd name="connsiteX5" fmla="*/ 9415881 w 9688353"/>
                <a:gd name="connsiteY5" fmla="*/ 1634797 h 1634797"/>
                <a:gd name="connsiteX6" fmla="*/ 272472 w 9688353"/>
                <a:gd name="connsiteY6" fmla="*/ 1634797 h 1634797"/>
                <a:gd name="connsiteX7" fmla="*/ 0 w 9688353"/>
                <a:gd name="connsiteY7" fmla="*/ 1362325 h 1634797"/>
                <a:gd name="connsiteX8" fmla="*/ 0 w 9688353"/>
                <a:gd name="connsiteY8" fmla="*/ 272472 h 1634797"/>
                <a:gd name="connsiteX0" fmla="*/ 0 w 9688353"/>
                <a:gd name="connsiteY0" fmla="*/ 354358 h 1716683"/>
                <a:gd name="connsiteX1" fmla="*/ 272472 w 9688353"/>
                <a:gd name="connsiteY1" fmla="*/ 81886 h 1716683"/>
                <a:gd name="connsiteX2" fmla="*/ 4553261 w 9688353"/>
                <a:gd name="connsiteY2" fmla="*/ 0 h 1716683"/>
                <a:gd name="connsiteX3" fmla="*/ 9415881 w 9688353"/>
                <a:gd name="connsiteY3" fmla="*/ 81886 h 1716683"/>
                <a:gd name="connsiteX4" fmla="*/ 9688353 w 9688353"/>
                <a:gd name="connsiteY4" fmla="*/ 354358 h 1716683"/>
                <a:gd name="connsiteX5" fmla="*/ 9688353 w 9688353"/>
                <a:gd name="connsiteY5" fmla="*/ 1444211 h 1716683"/>
                <a:gd name="connsiteX6" fmla="*/ 9415881 w 9688353"/>
                <a:gd name="connsiteY6" fmla="*/ 1716683 h 1716683"/>
                <a:gd name="connsiteX7" fmla="*/ 272472 w 9688353"/>
                <a:gd name="connsiteY7" fmla="*/ 1716683 h 1716683"/>
                <a:gd name="connsiteX8" fmla="*/ 0 w 9688353"/>
                <a:gd name="connsiteY8" fmla="*/ 1444211 h 1716683"/>
                <a:gd name="connsiteX9" fmla="*/ 0 w 9688353"/>
                <a:gd name="connsiteY9" fmla="*/ 354358 h 1716683"/>
                <a:gd name="connsiteX0" fmla="*/ 0 w 9688353"/>
                <a:gd name="connsiteY0" fmla="*/ 354358 h 1716687"/>
                <a:gd name="connsiteX1" fmla="*/ 272472 w 9688353"/>
                <a:gd name="connsiteY1" fmla="*/ 81886 h 1716687"/>
                <a:gd name="connsiteX2" fmla="*/ 4553261 w 9688353"/>
                <a:gd name="connsiteY2" fmla="*/ 0 h 1716687"/>
                <a:gd name="connsiteX3" fmla="*/ 9415881 w 9688353"/>
                <a:gd name="connsiteY3" fmla="*/ 81886 h 1716687"/>
                <a:gd name="connsiteX4" fmla="*/ 9688353 w 9688353"/>
                <a:gd name="connsiteY4" fmla="*/ 354358 h 1716687"/>
                <a:gd name="connsiteX5" fmla="*/ 9688353 w 9688353"/>
                <a:gd name="connsiteY5" fmla="*/ 1444211 h 1716687"/>
                <a:gd name="connsiteX6" fmla="*/ 9415881 w 9688353"/>
                <a:gd name="connsiteY6" fmla="*/ 1716683 h 1716687"/>
                <a:gd name="connsiteX7" fmla="*/ 4771626 w 9688353"/>
                <a:gd name="connsiteY7" fmla="*/ 1555845 h 1716687"/>
                <a:gd name="connsiteX8" fmla="*/ 272472 w 9688353"/>
                <a:gd name="connsiteY8" fmla="*/ 1716683 h 1716687"/>
                <a:gd name="connsiteX9" fmla="*/ 0 w 9688353"/>
                <a:gd name="connsiteY9" fmla="*/ 1444211 h 1716687"/>
                <a:gd name="connsiteX10" fmla="*/ 0 w 9688353"/>
                <a:gd name="connsiteY10" fmla="*/ 354358 h 1716687"/>
                <a:gd name="connsiteX0" fmla="*/ 155216 w 9843569"/>
                <a:gd name="connsiteY0" fmla="*/ 354358 h 1716687"/>
                <a:gd name="connsiteX1" fmla="*/ 427688 w 9843569"/>
                <a:gd name="connsiteY1" fmla="*/ 81886 h 1716687"/>
                <a:gd name="connsiteX2" fmla="*/ 4708477 w 9843569"/>
                <a:gd name="connsiteY2" fmla="*/ 0 h 1716687"/>
                <a:gd name="connsiteX3" fmla="*/ 9571097 w 9843569"/>
                <a:gd name="connsiteY3" fmla="*/ 81886 h 1716687"/>
                <a:gd name="connsiteX4" fmla="*/ 9843569 w 9843569"/>
                <a:gd name="connsiteY4" fmla="*/ 354358 h 1716687"/>
                <a:gd name="connsiteX5" fmla="*/ 9843569 w 9843569"/>
                <a:gd name="connsiteY5" fmla="*/ 1444211 h 1716687"/>
                <a:gd name="connsiteX6" fmla="*/ 9571097 w 9843569"/>
                <a:gd name="connsiteY6" fmla="*/ 1716683 h 1716687"/>
                <a:gd name="connsiteX7" fmla="*/ 4926842 w 9843569"/>
                <a:gd name="connsiteY7" fmla="*/ 1555845 h 1716687"/>
                <a:gd name="connsiteX8" fmla="*/ 427688 w 9843569"/>
                <a:gd name="connsiteY8" fmla="*/ 1716683 h 1716687"/>
                <a:gd name="connsiteX9" fmla="*/ 155216 w 9843569"/>
                <a:gd name="connsiteY9" fmla="*/ 1444211 h 1716687"/>
                <a:gd name="connsiteX10" fmla="*/ 0 w 9843569"/>
                <a:gd name="connsiteY10" fmla="*/ 832513 h 1716687"/>
                <a:gd name="connsiteX11" fmla="*/ 155216 w 9843569"/>
                <a:gd name="connsiteY11" fmla="*/ 354358 h 1716687"/>
                <a:gd name="connsiteX0" fmla="*/ 155216 w 10003815"/>
                <a:gd name="connsiteY0" fmla="*/ 354358 h 1716687"/>
                <a:gd name="connsiteX1" fmla="*/ 427688 w 10003815"/>
                <a:gd name="connsiteY1" fmla="*/ 81886 h 1716687"/>
                <a:gd name="connsiteX2" fmla="*/ 4708477 w 10003815"/>
                <a:gd name="connsiteY2" fmla="*/ 0 h 1716687"/>
                <a:gd name="connsiteX3" fmla="*/ 9571097 w 10003815"/>
                <a:gd name="connsiteY3" fmla="*/ 81886 h 1716687"/>
                <a:gd name="connsiteX4" fmla="*/ 9843569 w 10003815"/>
                <a:gd name="connsiteY4" fmla="*/ 354358 h 1716687"/>
                <a:gd name="connsiteX5" fmla="*/ 10003809 w 10003815"/>
                <a:gd name="connsiteY5" fmla="*/ 777922 h 1716687"/>
                <a:gd name="connsiteX6" fmla="*/ 9843569 w 10003815"/>
                <a:gd name="connsiteY6" fmla="*/ 1444211 h 1716687"/>
                <a:gd name="connsiteX7" fmla="*/ 9571097 w 10003815"/>
                <a:gd name="connsiteY7" fmla="*/ 1716683 h 1716687"/>
                <a:gd name="connsiteX8" fmla="*/ 4926842 w 10003815"/>
                <a:gd name="connsiteY8" fmla="*/ 1555845 h 1716687"/>
                <a:gd name="connsiteX9" fmla="*/ 427688 w 10003815"/>
                <a:gd name="connsiteY9" fmla="*/ 1716683 h 1716687"/>
                <a:gd name="connsiteX10" fmla="*/ 155216 w 10003815"/>
                <a:gd name="connsiteY10" fmla="*/ 1444211 h 1716687"/>
                <a:gd name="connsiteX11" fmla="*/ 0 w 10003815"/>
                <a:gd name="connsiteY11" fmla="*/ 832513 h 1716687"/>
                <a:gd name="connsiteX12" fmla="*/ 155216 w 10003815"/>
                <a:gd name="connsiteY12" fmla="*/ 354358 h 1716687"/>
                <a:gd name="connsiteX0" fmla="*/ 155216 w 10003815"/>
                <a:gd name="connsiteY0" fmla="*/ 368006 h 1730335"/>
                <a:gd name="connsiteX1" fmla="*/ 427688 w 10003815"/>
                <a:gd name="connsiteY1" fmla="*/ 95534 h 1730335"/>
                <a:gd name="connsiteX2" fmla="*/ 4708477 w 10003815"/>
                <a:gd name="connsiteY2" fmla="*/ 13648 h 1730335"/>
                <a:gd name="connsiteX3" fmla="*/ 8379725 w 10003815"/>
                <a:gd name="connsiteY3" fmla="*/ 0 h 1730335"/>
                <a:gd name="connsiteX4" fmla="*/ 9571097 w 10003815"/>
                <a:gd name="connsiteY4" fmla="*/ 95534 h 1730335"/>
                <a:gd name="connsiteX5" fmla="*/ 9843569 w 10003815"/>
                <a:gd name="connsiteY5" fmla="*/ 368006 h 1730335"/>
                <a:gd name="connsiteX6" fmla="*/ 10003809 w 10003815"/>
                <a:gd name="connsiteY6" fmla="*/ 791570 h 1730335"/>
                <a:gd name="connsiteX7" fmla="*/ 9843569 w 10003815"/>
                <a:gd name="connsiteY7" fmla="*/ 1457859 h 1730335"/>
                <a:gd name="connsiteX8" fmla="*/ 9571097 w 10003815"/>
                <a:gd name="connsiteY8" fmla="*/ 1730331 h 1730335"/>
                <a:gd name="connsiteX9" fmla="*/ 4926842 w 10003815"/>
                <a:gd name="connsiteY9" fmla="*/ 1569493 h 1730335"/>
                <a:gd name="connsiteX10" fmla="*/ 427688 w 10003815"/>
                <a:gd name="connsiteY10" fmla="*/ 1730331 h 1730335"/>
                <a:gd name="connsiteX11" fmla="*/ 155216 w 10003815"/>
                <a:gd name="connsiteY11" fmla="*/ 1457859 h 1730335"/>
                <a:gd name="connsiteX12" fmla="*/ 0 w 10003815"/>
                <a:gd name="connsiteY12" fmla="*/ 846161 h 1730335"/>
                <a:gd name="connsiteX13" fmla="*/ 155216 w 10003815"/>
                <a:gd name="connsiteY13" fmla="*/ 368006 h 17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3815" h="1730335">
                  <a:moveTo>
                    <a:pt x="155216" y="368006"/>
                  </a:moveTo>
                  <a:cubicBezTo>
                    <a:pt x="155216" y="217524"/>
                    <a:pt x="277206" y="95534"/>
                    <a:pt x="427688" y="95534"/>
                  </a:cubicBezTo>
                  <a:cubicBezTo>
                    <a:pt x="1859167" y="90985"/>
                    <a:pt x="3276998" y="18197"/>
                    <a:pt x="4708477" y="13648"/>
                  </a:cubicBezTo>
                  <a:lnTo>
                    <a:pt x="8379725" y="0"/>
                  </a:lnTo>
                  <a:cubicBezTo>
                    <a:pt x="9190162" y="13648"/>
                    <a:pt x="9331672" y="47848"/>
                    <a:pt x="9571097" y="95534"/>
                  </a:cubicBezTo>
                  <a:cubicBezTo>
                    <a:pt x="9721579" y="95534"/>
                    <a:pt x="9843569" y="217524"/>
                    <a:pt x="9843569" y="368006"/>
                  </a:cubicBezTo>
                  <a:cubicBezTo>
                    <a:pt x="9842391" y="504645"/>
                    <a:pt x="10004987" y="654931"/>
                    <a:pt x="10003809" y="791570"/>
                  </a:cubicBezTo>
                  <a:lnTo>
                    <a:pt x="9843569" y="1457859"/>
                  </a:lnTo>
                  <a:cubicBezTo>
                    <a:pt x="9843569" y="1608341"/>
                    <a:pt x="9721579" y="1730331"/>
                    <a:pt x="9571097" y="1730331"/>
                  </a:cubicBezTo>
                  <a:cubicBezTo>
                    <a:pt x="8023012" y="1731309"/>
                    <a:pt x="6474927" y="1568515"/>
                    <a:pt x="4926842" y="1569493"/>
                  </a:cubicBezTo>
                  <a:lnTo>
                    <a:pt x="427688" y="1730331"/>
                  </a:lnTo>
                  <a:cubicBezTo>
                    <a:pt x="277206" y="1730331"/>
                    <a:pt x="155216" y="1608341"/>
                    <a:pt x="155216" y="1457859"/>
                  </a:cubicBezTo>
                  <a:cubicBezTo>
                    <a:pt x="153519" y="1253960"/>
                    <a:pt x="1697" y="1050060"/>
                    <a:pt x="0" y="846161"/>
                  </a:cubicBezTo>
                  <a:lnTo>
                    <a:pt x="155216" y="368006"/>
                  </a:lnTo>
                  <a:close/>
                </a:path>
              </a:pathLst>
            </a:custGeom>
            <a:solidFill>
              <a:srgbClr val="FD63A9"/>
            </a:solidFill>
            <a:ln>
              <a:solidFill>
                <a:srgbClr val="FC0F7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9867" y="5145340"/>
              <a:ext cx="957984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11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/>
      <p:bldP spid="15" grpId="0"/>
      <p:bldP spid="29" grpId="0"/>
      <p:bldP spid="30" grpId="0"/>
      <p:bldP spid="31" grpId="0"/>
      <p:bldP spid="21" grpId="0"/>
      <p:bldP spid="22" grpId="0"/>
      <p:bldP spid="23" grpId="0"/>
      <p:bldP spid="2" grpId="0"/>
      <p:bldP spid="24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55845" y="204716"/>
            <a:ext cx="627797" cy="627797"/>
          </a:xfrm>
          <a:prstGeom prst="ellipse">
            <a:avLst/>
          </a:prstGeom>
          <a:solidFill>
            <a:srgbClr val="FC0F7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3642" y="206794"/>
            <a:ext cx="620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501" y="4869688"/>
            <a:ext cx="2153468" cy="21534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1556782" y="3889200"/>
                <a:ext cx="4707540" cy="1107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kumimoji="0" lang="en-US" altLang="en-US" sz="3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:r>
                  <a:rPr kumimoji="0" lang="en-US" altLang="en-US" sz="36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nghìn</a:t>
                </a:r>
                <a:r>
                  <a:rPr kumimoji="0" lang="en-US" altLang="en-US" sz="3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altLang="en-US" sz="3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= 8 </a:t>
                </a:r>
                <a:r>
                  <a:rPr kumimoji="0" lang="en-US" altLang="en-US" sz="36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nghìn</a:t>
                </a:r>
                <a:endParaRPr kumimoji="0" lang="en-US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/>
                <a:r>
                  <a:rPr kumimoji="0" lang="en-US" altLang="en-US" sz="3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4 000 </a:t>
                </a:r>
                <a14:m>
                  <m:oMath xmlns:m="http://schemas.openxmlformats.org/officeDocument/2006/math">
                    <m:r>
                      <a:rPr lang="en-GB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altLang="en-US" sz="3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= 8 000</a:t>
                </a:r>
                <a:endParaRPr kumimoji="0" lang="en-US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6782" y="3889200"/>
                <a:ext cx="4707540" cy="1107996"/>
              </a:xfrm>
              <a:prstGeom prst="rect">
                <a:avLst/>
              </a:prstGeom>
              <a:blipFill>
                <a:blip r:embed="rId3"/>
                <a:stretch>
                  <a:fillRect l="-5821" t="-12088" b="-241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3431887" y="1140063"/>
            <a:ext cx="5575634" cy="2088107"/>
            <a:chOff x="3431887" y="1140063"/>
            <a:chExt cx="5575634" cy="20881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1887" y="1140063"/>
              <a:ext cx="5575634" cy="20881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3661384" y="1226391"/>
                  <a:ext cx="5168717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2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Mẫu: 2 000 </a:t>
                  </a:r>
                  <a14:m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32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3 = ?</a:t>
                  </a:r>
                </a:p>
                <a:p>
                  <a:r>
                    <a:rPr lang="en-GB" sz="32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Nhẩm</a:t>
                  </a:r>
                  <a:r>
                    <a:rPr lang="en-GB" sz="32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2 </a:t>
                  </a:r>
                  <a:r>
                    <a:rPr lang="en-GB" sz="32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nghìn</a:t>
                  </a:r>
                  <a:r>
                    <a:rPr lang="en-GB" sz="32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2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3 = 6 </a:t>
                  </a:r>
                  <a:r>
                    <a:rPr lang="en-GB" sz="32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nghìn</a:t>
                  </a:r>
                  <a:endParaRPr lang="en-GB" sz="32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r>
                    <a:rPr lang="en-GB" sz="32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      2 000 </a:t>
                  </a:r>
                  <a14:m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2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3 = 6 000</a:t>
                  </a: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1384" y="1226391"/>
                  <a:ext cx="5168717" cy="1569660"/>
                </a:xfrm>
                <a:prstGeom prst="rect">
                  <a:avLst/>
                </a:prstGeom>
                <a:blipFill>
                  <a:blip r:embed="rId5"/>
                  <a:stretch>
                    <a:fillRect l="-3066" t="-5039" r="-2123" b="-1162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5845" y="3304425"/>
                <a:ext cx="35300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dirty="0">
                    <a:solidFill>
                      <a:srgbClr val="FC0F7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4</a:t>
                </a:r>
                <a14:m>
                  <m:oMath xmlns:m="http://schemas.openxmlformats.org/officeDocument/2006/math">
                    <m:r>
                      <a:rPr lang="en-GB" sz="3600" b="0" i="0" smtClean="0">
                        <a:solidFill>
                          <a:srgbClr val="FC0F7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000</m:t>
                    </m:r>
                    <m:r>
                      <a:rPr lang="en-GB" sz="3600" i="1" smtClean="0">
                        <a:solidFill>
                          <a:srgbClr val="FC0F7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dirty="0">
                    <a:solidFill>
                      <a:srgbClr val="FC0F7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845" y="3304425"/>
                <a:ext cx="3530038" cy="646331"/>
              </a:xfrm>
              <a:prstGeom prst="rect">
                <a:avLst/>
              </a:prstGeom>
              <a:blipFill>
                <a:blip r:embed="rId6"/>
                <a:stretch>
                  <a:fillRect l="-5181" t="-14151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727532" y="3266297"/>
                <a:ext cx="34562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dirty="0">
                    <a:solidFill>
                      <a:srgbClr val="FC0F7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3</a:t>
                </a:r>
                <a14:m>
                  <m:oMath xmlns:m="http://schemas.openxmlformats.org/officeDocument/2006/math">
                    <m:r>
                      <a:rPr lang="en-GB" sz="3600" b="0" i="0" smtClean="0">
                        <a:solidFill>
                          <a:srgbClr val="FC0F7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000</m:t>
                    </m:r>
                    <m:r>
                      <a:rPr lang="en-GB" sz="3600" i="1" smtClean="0">
                        <a:solidFill>
                          <a:srgbClr val="FC0F7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dirty="0">
                    <a:solidFill>
                      <a:srgbClr val="FC0F7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7532" y="3266297"/>
                <a:ext cx="3456297" cy="646331"/>
              </a:xfrm>
              <a:prstGeom prst="rect">
                <a:avLst/>
              </a:prstGeom>
              <a:blipFill>
                <a:blip r:embed="rId7"/>
                <a:stretch>
                  <a:fillRect l="-5467" t="-15094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653213" y="4869688"/>
                <a:ext cx="35437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dirty="0">
                    <a:solidFill>
                      <a:srgbClr val="FC0F7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2</a:t>
                </a:r>
                <a14:m>
                  <m:oMath xmlns:m="http://schemas.openxmlformats.org/officeDocument/2006/math">
                    <m:r>
                      <a:rPr lang="en-GB" sz="3600" b="0" i="0" smtClean="0">
                        <a:solidFill>
                          <a:srgbClr val="FC0F7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000</m:t>
                    </m:r>
                    <m:r>
                      <a:rPr lang="en-GB" sz="3600" i="1" smtClean="0">
                        <a:solidFill>
                          <a:srgbClr val="FC0F7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dirty="0">
                    <a:solidFill>
                      <a:srgbClr val="FC0F7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213" y="4869688"/>
                <a:ext cx="3543718" cy="646331"/>
              </a:xfrm>
              <a:prstGeom prst="rect">
                <a:avLst/>
              </a:prstGeom>
              <a:blipFill>
                <a:blip r:embed="rId8"/>
                <a:stretch>
                  <a:fillRect l="-5155" t="-15094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161354" y="3792470"/>
                <a:ext cx="474861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:r>
                  <a:rPr lang="en-US" alt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nghìn</a:t>
                </a:r>
                <a:r>
                  <a:rPr lang="en-US" alt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= 9 </a:t>
                </a:r>
                <a:r>
                  <a:rPr lang="en-US" alt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nghìn</a:t>
                </a:r>
                <a:endParaRPr lang="en-US" alt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3 000 </a:t>
                </a:r>
                <a14:m>
                  <m:oMath xmlns:m="http://schemas.openxmlformats.org/officeDocument/2006/math">
                    <m:r>
                      <a:rPr lang="en-GB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= 9 000</a:t>
                </a:r>
                <a:endParaRPr lang="en-US" alt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354" y="3792470"/>
                <a:ext cx="4748615" cy="1200329"/>
              </a:xfrm>
              <a:prstGeom prst="rect">
                <a:avLst/>
              </a:prstGeom>
              <a:blipFill>
                <a:blip r:embed="rId9"/>
                <a:stretch>
                  <a:fillRect l="-3979" t="-7614" b="-182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154994" y="5525306"/>
                <a:ext cx="4540156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  <a:r>
                  <a:rPr lang="en-US" alt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nghìn</a:t>
                </a:r>
                <a:r>
                  <a:rPr lang="en-US" alt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= 8 </a:t>
                </a:r>
                <a:r>
                  <a:rPr lang="en-US" altLang="en-US" sz="36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nghìn</a:t>
                </a:r>
                <a:endParaRPr lang="en-US" alt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2 000 </a:t>
                </a:r>
                <a14:m>
                  <m:oMath xmlns:m="http://schemas.openxmlformats.org/officeDocument/2006/math">
                    <m:r>
                      <a:rPr lang="en-GB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= 8 000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994" y="5525306"/>
                <a:ext cx="4540156" cy="1200329"/>
              </a:xfrm>
              <a:prstGeom prst="rect">
                <a:avLst/>
              </a:prstGeom>
              <a:blipFill>
                <a:blip r:embed="rId10"/>
                <a:stretch>
                  <a:fillRect l="-4167" t="-7614" b="-182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0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  <p:bldP spid="16" grpId="0"/>
      <p:bldP spid="17" grpId="0"/>
      <p:bldP spid="18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55845" y="204716"/>
            <a:ext cx="627797" cy="627797"/>
          </a:xfrm>
          <a:prstGeom prst="ellipse">
            <a:avLst/>
          </a:prstGeom>
          <a:solidFill>
            <a:srgbClr val="FC0F7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2824" y="204716"/>
            <a:ext cx="9512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1 617 m.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515528" y="2538484"/>
            <a:ext cx="4789738" cy="3794077"/>
            <a:chOff x="1515528" y="3862142"/>
            <a:chExt cx="2824460" cy="2470419"/>
          </a:xfrm>
        </p:grpSpPr>
        <p:sp>
          <p:nvSpPr>
            <p:cNvPr id="34" name="Oval Callout 33"/>
            <p:cNvSpPr/>
            <p:nvPr/>
          </p:nvSpPr>
          <p:spPr>
            <a:xfrm>
              <a:off x="1555845" y="3998794"/>
              <a:ext cx="2784143" cy="2333767"/>
            </a:xfrm>
            <a:prstGeom prst="wedgeEllipseCallou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sp>
          <p:nvSpPr>
            <p:cNvPr id="35" name="Oval Callout 34"/>
            <p:cNvSpPr/>
            <p:nvPr/>
          </p:nvSpPr>
          <p:spPr>
            <a:xfrm>
              <a:off x="1515528" y="3862142"/>
              <a:ext cx="2784143" cy="2333767"/>
            </a:xfrm>
            <a:prstGeom prst="wedgeEllipseCallou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 </a:t>
              </a:r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GB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05" y="3326932"/>
            <a:ext cx="3531068" cy="35310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152326" y="1775205"/>
            <a:ext cx="5308985" cy="1599268"/>
            <a:chOff x="6152326" y="1775205"/>
            <a:chExt cx="5308985" cy="1599268"/>
          </a:xfrm>
        </p:grpSpPr>
        <p:sp>
          <p:nvSpPr>
            <p:cNvPr id="11" name="Rounded Rectangle 5"/>
            <p:cNvSpPr/>
            <p:nvPr/>
          </p:nvSpPr>
          <p:spPr>
            <a:xfrm>
              <a:off x="6152326" y="1775205"/>
              <a:ext cx="5308985" cy="1599268"/>
            </a:xfrm>
            <a:custGeom>
              <a:avLst/>
              <a:gdLst>
                <a:gd name="connsiteX0" fmla="*/ 0 w 9688353"/>
                <a:gd name="connsiteY0" fmla="*/ 272472 h 1634797"/>
                <a:gd name="connsiteX1" fmla="*/ 272472 w 9688353"/>
                <a:gd name="connsiteY1" fmla="*/ 0 h 1634797"/>
                <a:gd name="connsiteX2" fmla="*/ 9415881 w 9688353"/>
                <a:gd name="connsiteY2" fmla="*/ 0 h 1634797"/>
                <a:gd name="connsiteX3" fmla="*/ 9688353 w 9688353"/>
                <a:gd name="connsiteY3" fmla="*/ 272472 h 1634797"/>
                <a:gd name="connsiteX4" fmla="*/ 9688353 w 9688353"/>
                <a:gd name="connsiteY4" fmla="*/ 1362325 h 1634797"/>
                <a:gd name="connsiteX5" fmla="*/ 9415881 w 9688353"/>
                <a:gd name="connsiteY5" fmla="*/ 1634797 h 1634797"/>
                <a:gd name="connsiteX6" fmla="*/ 272472 w 9688353"/>
                <a:gd name="connsiteY6" fmla="*/ 1634797 h 1634797"/>
                <a:gd name="connsiteX7" fmla="*/ 0 w 9688353"/>
                <a:gd name="connsiteY7" fmla="*/ 1362325 h 1634797"/>
                <a:gd name="connsiteX8" fmla="*/ 0 w 9688353"/>
                <a:gd name="connsiteY8" fmla="*/ 272472 h 1634797"/>
                <a:gd name="connsiteX0" fmla="*/ 0 w 9688353"/>
                <a:gd name="connsiteY0" fmla="*/ 354358 h 1716683"/>
                <a:gd name="connsiteX1" fmla="*/ 272472 w 9688353"/>
                <a:gd name="connsiteY1" fmla="*/ 81886 h 1716683"/>
                <a:gd name="connsiteX2" fmla="*/ 4553261 w 9688353"/>
                <a:gd name="connsiteY2" fmla="*/ 0 h 1716683"/>
                <a:gd name="connsiteX3" fmla="*/ 9415881 w 9688353"/>
                <a:gd name="connsiteY3" fmla="*/ 81886 h 1716683"/>
                <a:gd name="connsiteX4" fmla="*/ 9688353 w 9688353"/>
                <a:gd name="connsiteY4" fmla="*/ 354358 h 1716683"/>
                <a:gd name="connsiteX5" fmla="*/ 9688353 w 9688353"/>
                <a:gd name="connsiteY5" fmla="*/ 1444211 h 1716683"/>
                <a:gd name="connsiteX6" fmla="*/ 9415881 w 9688353"/>
                <a:gd name="connsiteY6" fmla="*/ 1716683 h 1716683"/>
                <a:gd name="connsiteX7" fmla="*/ 272472 w 9688353"/>
                <a:gd name="connsiteY7" fmla="*/ 1716683 h 1716683"/>
                <a:gd name="connsiteX8" fmla="*/ 0 w 9688353"/>
                <a:gd name="connsiteY8" fmla="*/ 1444211 h 1716683"/>
                <a:gd name="connsiteX9" fmla="*/ 0 w 9688353"/>
                <a:gd name="connsiteY9" fmla="*/ 354358 h 1716683"/>
                <a:gd name="connsiteX0" fmla="*/ 0 w 9688353"/>
                <a:gd name="connsiteY0" fmla="*/ 354358 h 1716687"/>
                <a:gd name="connsiteX1" fmla="*/ 272472 w 9688353"/>
                <a:gd name="connsiteY1" fmla="*/ 81886 h 1716687"/>
                <a:gd name="connsiteX2" fmla="*/ 4553261 w 9688353"/>
                <a:gd name="connsiteY2" fmla="*/ 0 h 1716687"/>
                <a:gd name="connsiteX3" fmla="*/ 9415881 w 9688353"/>
                <a:gd name="connsiteY3" fmla="*/ 81886 h 1716687"/>
                <a:gd name="connsiteX4" fmla="*/ 9688353 w 9688353"/>
                <a:gd name="connsiteY4" fmla="*/ 354358 h 1716687"/>
                <a:gd name="connsiteX5" fmla="*/ 9688353 w 9688353"/>
                <a:gd name="connsiteY5" fmla="*/ 1444211 h 1716687"/>
                <a:gd name="connsiteX6" fmla="*/ 9415881 w 9688353"/>
                <a:gd name="connsiteY6" fmla="*/ 1716683 h 1716687"/>
                <a:gd name="connsiteX7" fmla="*/ 4771626 w 9688353"/>
                <a:gd name="connsiteY7" fmla="*/ 1555845 h 1716687"/>
                <a:gd name="connsiteX8" fmla="*/ 272472 w 9688353"/>
                <a:gd name="connsiteY8" fmla="*/ 1716683 h 1716687"/>
                <a:gd name="connsiteX9" fmla="*/ 0 w 9688353"/>
                <a:gd name="connsiteY9" fmla="*/ 1444211 h 1716687"/>
                <a:gd name="connsiteX10" fmla="*/ 0 w 9688353"/>
                <a:gd name="connsiteY10" fmla="*/ 354358 h 1716687"/>
                <a:gd name="connsiteX0" fmla="*/ 155216 w 9843569"/>
                <a:gd name="connsiteY0" fmla="*/ 354358 h 1716687"/>
                <a:gd name="connsiteX1" fmla="*/ 427688 w 9843569"/>
                <a:gd name="connsiteY1" fmla="*/ 81886 h 1716687"/>
                <a:gd name="connsiteX2" fmla="*/ 4708477 w 9843569"/>
                <a:gd name="connsiteY2" fmla="*/ 0 h 1716687"/>
                <a:gd name="connsiteX3" fmla="*/ 9571097 w 9843569"/>
                <a:gd name="connsiteY3" fmla="*/ 81886 h 1716687"/>
                <a:gd name="connsiteX4" fmla="*/ 9843569 w 9843569"/>
                <a:gd name="connsiteY4" fmla="*/ 354358 h 1716687"/>
                <a:gd name="connsiteX5" fmla="*/ 9843569 w 9843569"/>
                <a:gd name="connsiteY5" fmla="*/ 1444211 h 1716687"/>
                <a:gd name="connsiteX6" fmla="*/ 9571097 w 9843569"/>
                <a:gd name="connsiteY6" fmla="*/ 1716683 h 1716687"/>
                <a:gd name="connsiteX7" fmla="*/ 4926842 w 9843569"/>
                <a:gd name="connsiteY7" fmla="*/ 1555845 h 1716687"/>
                <a:gd name="connsiteX8" fmla="*/ 427688 w 9843569"/>
                <a:gd name="connsiteY8" fmla="*/ 1716683 h 1716687"/>
                <a:gd name="connsiteX9" fmla="*/ 155216 w 9843569"/>
                <a:gd name="connsiteY9" fmla="*/ 1444211 h 1716687"/>
                <a:gd name="connsiteX10" fmla="*/ 0 w 9843569"/>
                <a:gd name="connsiteY10" fmla="*/ 832513 h 1716687"/>
                <a:gd name="connsiteX11" fmla="*/ 155216 w 9843569"/>
                <a:gd name="connsiteY11" fmla="*/ 354358 h 1716687"/>
                <a:gd name="connsiteX0" fmla="*/ 155216 w 10003815"/>
                <a:gd name="connsiteY0" fmla="*/ 354358 h 1716687"/>
                <a:gd name="connsiteX1" fmla="*/ 427688 w 10003815"/>
                <a:gd name="connsiteY1" fmla="*/ 81886 h 1716687"/>
                <a:gd name="connsiteX2" fmla="*/ 4708477 w 10003815"/>
                <a:gd name="connsiteY2" fmla="*/ 0 h 1716687"/>
                <a:gd name="connsiteX3" fmla="*/ 9571097 w 10003815"/>
                <a:gd name="connsiteY3" fmla="*/ 81886 h 1716687"/>
                <a:gd name="connsiteX4" fmla="*/ 9843569 w 10003815"/>
                <a:gd name="connsiteY4" fmla="*/ 354358 h 1716687"/>
                <a:gd name="connsiteX5" fmla="*/ 10003809 w 10003815"/>
                <a:gd name="connsiteY5" fmla="*/ 777922 h 1716687"/>
                <a:gd name="connsiteX6" fmla="*/ 9843569 w 10003815"/>
                <a:gd name="connsiteY6" fmla="*/ 1444211 h 1716687"/>
                <a:gd name="connsiteX7" fmla="*/ 9571097 w 10003815"/>
                <a:gd name="connsiteY7" fmla="*/ 1716683 h 1716687"/>
                <a:gd name="connsiteX8" fmla="*/ 4926842 w 10003815"/>
                <a:gd name="connsiteY8" fmla="*/ 1555845 h 1716687"/>
                <a:gd name="connsiteX9" fmla="*/ 427688 w 10003815"/>
                <a:gd name="connsiteY9" fmla="*/ 1716683 h 1716687"/>
                <a:gd name="connsiteX10" fmla="*/ 155216 w 10003815"/>
                <a:gd name="connsiteY10" fmla="*/ 1444211 h 1716687"/>
                <a:gd name="connsiteX11" fmla="*/ 0 w 10003815"/>
                <a:gd name="connsiteY11" fmla="*/ 832513 h 1716687"/>
                <a:gd name="connsiteX12" fmla="*/ 155216 w 10003815"/>
                <a:gd name="connsiteY12" fmla="*/ 354358 h 1716687"/>
                <a:gd name="connsiteX0" fmla="*/ 155216 w 10003815"/>
                <a:gd name="connsiteY0" fmla="*/ 368006 h 1730335"/>
                <a:gd name="connsiteX1" fmla="*/ 427688 w 10003815"/>
                <a:gd name="connsiteY1" fmla="*/ 95534 h 1730335"/>
                <a:gd name="connsiteX2" fmla="*/ 4708477 w 10003815"/>
                <a:gd name="connsiteY2" fmla="*/ 13648 h 1730335"/>
                <a:gd name="connsiteX3" fmla="*/ 8379725 w 10003815"/>
                <a:gd name="connsiteY3" fmla="*/ 0 h 1730335"/>
                <a:gd name="connsiteX4" fmla="*/ 9571097 w 10003815"/>
                <a:gd name="connsiteY4" fmla="*/ 95534 h 1730335"/>
                <a:gd name="connsiteX5" fmla="*/ 9843569 w 10003815"/>
                <a:gd name="connsiteY5" fmla="*/ 368006 h 1730335"/>
                <a:gd name="connsiteX6" fmla="*/ 10003809 w 10003815"/>
                <a:gd name="connsiteY6" fmla="*/ 791570 h 1730335"/>
                <a:gd name="connsiteX7" fmla="*/ 9843569 w 10003815"/>
                <a:gd name="connsiteY7" fmla="*/ 1457859 h 1730335"/>
                <a:gd name="connsiteX8" fmla="*/ 9571097 w 10003815"/>
                <a:gd name="connsiteY8" fmla="*/ 1730331 h 1730335"/>
                <a:gd name="connsiteX9" fmla="*/ 4926842 w 10003815"/>
                <a:gd name="connsiteY9" fmla="*/ 1569493 h 1730335"/>
                <a:gd name="connsiteX10" fmla="*/ 427688 w 10003815"/>
                <a:gd name="connsiteY10" fmla="*/ 1730331 h 1730335"/>
                <a:gd name="connsiteX11" fmla="*/ 155216 w 10003815"/>
                <a:gd name="connsiteY11" fmla="*/ 1457859 h 1730335"/>
                <a:gd name="connsiteX12" fmla="*/ 0 w 10003815"/>
                <a:gd name="connsiteY12" fmla="*/ 846161 h 1730335"/>
                <a:gd name="connsiteX13" fmla="*/ 155216 w 10003815"/>
                <a:gd name="connsiteY13" fmla="*/ 368006 h 17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3815" h="1730335">
                  <a:moveTo>
                    <a:pt x="155216" y="368006"/>
                  </a:moveTo>
                  <a:cubicBezTo>
                    <a:pt x="155216" y="217524"/>
                    <a:pt x="277206" y="95534"/>
                    <a:pt x="427688" y="95534"/>
                  </a:cubicBezTo>
                  <a:cubicBezTo>
                    <a:pt x="1859167" y="90985"/>
                    <a:pt x="3276998" y="18197"/>
                    <a:pt x="4708477" y="13648"/>
                  </a:cubicBezTo>
                  <a:lnTo>
                    <a:pt x="8379725" y="0"/>
                  </a:lnTo>
                  <a:cubicBezTo>
                    <a:pt x="9190162" y="13648"/>
                    <a:pt x="9331672" y="47848"/>
                    <a:pt x="9571097" y="95534"/>
                  </a:cubicBezTo>
                  <a:cubicBezTo>
                    <a:pt x="9721579" y="95534"/>
                    <a:pt x="9843569" y="217524"/>
                    <a:pt x="9843569" y="368006"/>
                  </a:cubicBezTo>
                  <a:cubicBezTo>
                    <a:pt x="9842391" y="504645"/>
                    <a:pt x="10004987" y="654931"/>
                    <a:pt x="10003809" y="791570"/>
                  </a:cubicBezTo>
                  <a:lnTo>
                    <a:pt x="9843569" y="1457859"/>
                  </a:lnTo>
                  <a:cubicBezTo>
                    <a:pt x="9843569" y="1608341"/>
                    <a:pt x="9721579" y="1730331"/>
                    <a:pt x="9571097" y="1730331"/>
                  </a:cubicBezTo>
                  <a:cubicBezTo>
                    <a:pt x="8023012" y="1731309"/>
                    <a:pt x="6474927" y="1568515"/>
                    <a:pt x="4926842" y="1569493"/>
                  </a:cubicBezTo>
                  <a:lnTo>
                    <a:pt x="427688" y="1730331"/>
                  </a:lnTo>
                  <a:cubicBezTo>
                    <a:pt x="277206" y="1730331"/>
                    <a:pt x="155216" y="1608341"/>
                    <a:pt x="155216" y="1457859"/>
                  </a:cubicBezTo>
                  <a:cubicBezTo>
                    <a:pt x="153519" y="1253960"/>
                    <a:pt x="1697" y="1050060"/>
                    <a:pt x="0" y="846161"/>
                  </a:cubicBezTo>
                  <a:lnTo>
                    <a:pt x="155216" y="368006"/>
                  </a:lnTo>
                  <a:close/>
                </a:path>
              </a:pathLst>
            </a:custGeom>
            <a:solidFill>
              <a:srgbClr val="FD63A9"/>
            </a:solidFill>
            <a:ln>
              <a:solidFill>
                <a:srgbClr val="FC0F7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06917" y="2190119"/>
              <a:ext cx="50839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480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55845" y="204716"/>
            <a:ext cx="627797" cy="627797"/>
          </a:xfrm>
          <a:prstGeom prst="ellipse">
            <a:avLst/>
          </a:prstGeom>
          <a:solidFill>
            <a:srgbClr val="FC0F7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2824" y="204716"/>
            <a:ext cx="9512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1 617 m.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245" y="3477057"/>
            <a:ext cx="3531068" cy="353106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55845" y="2197530"/>
            <a:ext cx="7183695" cy="3848427"/>
            <a:chOff x="1555845" y="2197530"/>
            <a:chExt cx="7183695" cy="3848427"/>
          </a:xfrm>
        </p:grpSpPr>
        <p:sp>
          <p:nvSpPr>
            <p:cNvPr id="11" name="Rounded Rectangle 5"/>
            <p:cNvSpPr/>
            <p:nvPr/>
          </p:nvSpPr>
          <p:spPr>
            <a:xfrm>
              <a:off x="1555846" y="2197530"/>
              <a:ext cx="7183694" cy="3848427"/>
            </a:xfrm>
            <a:custGeom>
              <a:avLst/>
              <a:gdLst>
                <a:gd name="connsiteX0" fmla="*/ 0 w 9688353"/>
                <a:gd name="connsiteY0" fmla="*/ 272472 h 1634797"/>
                <a:gd name="connsiteX1" fmla="*/ 272472 w 9688353"/>
                <a:gd name="connsiteY1" fmla="*/ 0 h 1634797"/>
                <a:gd name="connsiteX2" fmla="*/ 9415881 w 9688353"/>
                <a:gd name="connsiteY2" fmla="*/ 0 h 1634797"/>
                <a:gd name="connsiteX3" fmla="*/ 9688353 w 9688353"/>
                <a:gd name="connsiteY3" fmla="*/ 272472 h 1634797"/>
                <a:gd name="connsiteX4" fmla="*/ 9688353 w 9688353"/>
                <a:gd name="connsiteY4" fmla="*/ 1362325 h 1634797"/>
                <a:gd name="connsiteX5" fmla="*/ 9415881 w 9688353"/>
                <a:gd name="connsiteY5" fmla="*/ 1634797 h 1634797"/>
                <a:gd name="connsiteX6" fmla="*/ 272472 w 9688353"/>
                <a:gd name="connsiteY6" fmla="*/ 1634797 h 1634797"/>
                <a:gd name="connsiteX7" fmla="*/ 0 w 9688353"/>
                <a:gd name="connsiteY7" fmla="*/ 1362325 h 1634797"/>
                <a:gd name="connsiteX8" fmla="*/ 0 w 9688353"/>
                <a:gd name="connsiteY8" fmla="*/ 272472 h 1634797"/>
                <a:gd name="connsiteX0" fmla="*/ 0 w 9688353"/>
                <a:gd name="connsiteY0" fmla="*/ 354358 h 1716683"/>
                <a:gd name="connsiteX1" fmla="*/ 272472 w 9688353"/>
                <a:gd name="connsiteY1" fmla="*/ 81886 h 1716683"/>
                <a:gd name="connsiteX2" fmla="*/ 4553261 w 9688353"/>
                <a:gd name="connsiteY2" fmla="*/ 0 h 1716683"/>
                <a:gd name="connsiteX3" fmla="*/ 9415881 w 9688353"/>
                <a:gd name="connsiteY3" fmla="*/ 81886 h 1716683"/>
                <a:gd name="connsiteX4" fmla="*/ 9688353 w 9688353"/>
                <a:gd name="connsiteY4" fmla="*/ 354358 h 1716683"/>
                <a:gd name="connsiteX5" fmla="*/ 9688353 w 9688353"/>
                <a:gd name="connsiteY5" fmla="*/ 1444211 h 1716683"/>
                <a:gd name="connsiteX6" fmla="*/ 9415881 w 9688353"/>
                <a:gd name="connsiteY6" fmla="*/ 1716683 h 1716683"/>
                <a:gd name="connsiteX7" fmla="*/ 272472 w 9688353"/>
                <a:gd name="connsiteY7" fmla="*/ 1716683 h 1716683"/>
                <a:gd name="connsiteX8" fmla="*/ 0 w 9688353"/>
                <a:gd name="connsiteY8" fmla="*/ 1444211 h 1716683"/>
                <a:gd name="connsiteX9" fmla="*/ 0 w 9688353"/>
                <a:gd name="connsiteY9" fmla="*/ 354358 h 1716683"/>
                <a:gd name="connsiteX0" fmla="*/ 0 w 9688353"/>
                <a:gd name="connsiteY0" fmla="*/ 354358 h 1716687"/>
                <a:gd name="connsiteX1" fmla="*/ 272472 w 9688353"/>
                <a:gd name="connsiteY1" fmla="*/ 81886 h 1716687"/>
                <a:gd name="connsiteX2" fmla="*/ 4553261 w 9688353"/>
                <a:gd name="connsiteY2" fmla="*/ 0 h 1716687"/>
                <a:gd name="connsiteX3" fmla="*/ 9415881 w 9688353"/>
                <a:gd name="connsiteY3" fmla="*/ 81886 h 1716687"/>
                <a:gd name="connsiteX4" fmla="*/ 9688353 w 9688353"/>
                <a:gd name="connsiteY4" fmla="*/ 354358 h 1716687"/>
                <a:gd name="connsiteX5" fmla="*/ 9688353 w 9688353"/>
                <a:gd name="connsiteY5" fmla="*/ 1444211 h 1716687"/>
                <a:gd name="connsiteX6" fmla="*/ 9415881 w 9688353"/>
                <a:gd name="connsiteY6" fmla="*/ 1716683 h 1716687"/>
                <a:gd name="connsiteX7" fmla="*/ 4771626 w 9688353"/>
                <a:gd name="connsiteY7" fmla="*/ 1555845 h 1716687"/>
                <a:gd name="connsiteX8" fmla="*/ 272472 w 9688353"/>
                <a:gd name="connsiteY8" fmla="*/ 1716683 h 1716687"/>
                <a:gd name="connsiteX9" fmla="*/ 0 w 9688353"/>
                <a:gd name="connsiteY9" fmla="*/ 1444211 h 1716687"/>
                <a:gd name="connsiteX10" fmla="*/ 0 w 9688353"/>
                <a:gd name="connsiteY10" fmla="*/ 354358 h 1716687"/>
                <a:gd name="connsiteX0" fmla="*/ 155216 w 9843569"/>
                <a:gd name="connsiteY0" fmla="*/ 354358 h 1716687"/>
                <a:gd name="connsiteX1" fmla="*/ 427688 w 9843569"/>
                <a:gd name="connsiteY1" fmla="*/ 81886 h 1716687"/>
                <a:gd name="connsiteX2" fmla="*/ 4708477 w 9843569"/>
                <a:gd name="connsiteY2" fmla="*/ 0 h 1716687"/>
                <a:gd name="connsiteX3" fmla="*/ 9571097 w 9843569"/>
                <a:gd name="connsiteY3" fmla="*/ 81886 h 1716687"/>
                <a:gd name="connsiteX4" fmla="*/ 9843569 w 9843569"/>
                <a:gd name="connsiteY4" fmla="*/ 354358 h 1716687"/>
                <a:gd name="connsiteX5" fmla="*/ 9843569 w 9843569"/>
                <a:gd name="connsiteY5" fmla="*/ 1444211 h 1716687"/>
                <a:gd name="connsiteX6" fmla="*/ 9571097 w 9843569"/>
                <a:gd name="connsiteY6" fmla="*/ 1716683 h 1716687"/>
                <a:gd name="connsiteX7" fmla="*/ 4926842 w 9843569"/>
                <a:gd name="connsiteY7" fmla="*/ 1555845 h 1716687"/>
                <a:gd name="connsiteX8" fmla="*/ 427688 w 9843569"/>
                <a:gd name="connsiteY8" fmla="*/ 1716683 h 1716687"/>
                <a:gd name="connsiteX9" fmla="*/ 155216 w 9843569"/>
                <a:gd name="connsiteY9" fmla="*/ 1444211 h 1716687"/>
                <a:gd name="connsiteX10" fmla="*/ 0 w 9843569"/>
                <a:gd name="connsiteY10" fmla="*/ 832513 h 1716687"/>
                <a:gd name="connsiteX11" fmla="*/ 155216 w 9843569"/>
                <a:gd name="connsiteY11" fmla="*/ 354358 h 1716687"/>
                <a:gd name="connsiteX0" fmla="*/ 155216 w 10003815"/>
                <a:gd name="connsiteY0" fmla="*/ 354358 h 1716687"/>
                <a:gd name="connsiteX1" fmla="*/ 427688 w 10003815"/>
                <a:gd name="connsiteY1" fmla="*/ 81886 h 1716687"/>
                <a:gd name="connsiteX2" fmla="*/ 4708477 w 10003815"/>
                <a:gd name="connsiteY2" fmla="*/ 0 h 1716687"/>
                <a:gd name="connsiteX3" fmla="*/ 9571097 w 10003815"/>
                <a:gd name="connsiteY3" fmla="*/ 81886 h 1716687"/>
                <a:gd name="connsiteX4" fmla="*/ 9843569 w 10003815"/>
                <a:gd name="connsiteY4" fmla="*/ 354358 h 1716687"/>
                <a:gd name="connsiteX5" fmla="*/ 10003809 w 10003815"/>
                <a:gd name="connsiteY5" fmla="*/ 777922 h 1716687"/>
                <a:gd name="connsiteX6" fmla="*/ 9843569 w 10003815"/>
                <a:gd name="connsiteY6" fmla="*/ 1444211 h 1716687"/>
                <a:gd name="connsiteX7" fmla="*/ 9571097 w 10003815"/>
                <a:gd name="connsiteY7" fmla="*/ 1716683 h 1716687"/>
                <a:gd name="connsiteX8" fmla="*/ 4926842 w 10003815"/>
                <a:gd name="connsiteY8" fmla="*/ 1555845 h 1716687"/>
                <a:gd name="connsiteX9" fmla="*/ 427688 w 10003815"/>
                <a:gd name="connsiteY9" fmla="*/ 1716683 h 1716687"/>
                <a:gd name="connsiteX10" fmla="*/ 155216 w 10003815"/>
                <a:gd name="connsiteY10" fmla="*/ 1444211 h 1716687"/>
                <a:gd name="connsiteX11" fmla="*/ 0 w 10003815"/>
                <a:gd name="connsiteY11" fmla="*/ 832513 h 1716687"/>
                <a:gd name="connsiteX12" fmla="*/ 155216 w 10003815"/>
                <a:gd name="connsiteY12" fmla="*/ 354358 h 1716687"/>
                <a:gd name="connsiteX0" fmla="*/ 155216 w 10003815"/>
                <a:gd name="connsiteY0" fmla="*/ 368006 h 1730335"/>
                <a:gd name="connsiteX1" fmla="*/ 427688 w 10003815"/>
                <a:gd name="connsiteY1" fmla="*/ 95534 h 1730335"/>
                <a:gd name="connsiteX2" fmla="*/ 4708477 w 10003815"/>
                <a:gd name="connsiteY2" fmla="*/ 13648 h 1730335"/>
                <a:gd name="connsiteX3" fmla="*/ 8379725 w 10003815"/>
                <a:gd name="connsiteY3" fmla="*/ 0 h 1730335"/>
                <a:gd name="connsiteX4" fmla="*/ 9571097 w 10003815"/>
                <a:gd name="connsiteY4" fmla="*/ 95534 h 1730335"/>
                <a:gd name="connsiteX5" fmla="*/ 9843569 w 10003815"/>
                <a:gd name="connsiteY5" fmla="*/ 368006 h 1730335"/>
                <a:gd name="connsiteX6" fmla="*/ 10003809 w 10003815"/>
                <a:gd name="connsiteY6" fmla="*/ 791570 h 1730335"/>
                <a:gd name="connsiteX7" fmla="*/ 9843569 w 10003815"/>
                <a:gd name="connsiteY7" fmla="*/ 1457859 h 1730335"/>
                <a:gd name="connsiteX8" fmla="*/ 9571097 w 10003815"/>
                <a:gd name="connsiteY8" fmla="*/ 1730331 h 1730335"/>
                <a:gd name="connsiteX9" fmla="*/ 4926842 w 10003815"/>
                <a:gd name="connsiteY9" fmla="*/ 1569493 h 1730335"/>
                <a:gd name="connsiteX10" fmla="*/ 427688 w 10003815"/>
                <a:gd name="connsiteY10" fmla="*/ 1730331 h 1730335"/>
                <a:gd name="connsiteX11" fmla="*/ 155216 w 10003815"/>
                <a:gd name="connsiteY11" fmla="*/ 1457859 h 1730335"/>
                <a:gd name="connsiteX12" fmla="*/ 0 w 10003815"/>
                <a:gd name="connsiteY12" fmla="*/ 846161 h 1730335"/>
                <a:gd name="connsiteX13" fmla="*/ 155216 w 10003815"/>
                <a:gd name="connsiteY13" fmla="*/ 368006 h 17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3815" h="1730335">
                  <a:moveTo>
                    <a:pt x="155216" y="368006"/>
                  </a:moveTo>
                  <a:cubicBezTo>
                    <a:pt x="155216" y="217524"/>
                    <a:pt x="277206" y="95534"/>
                    <a:pt x="427688" y="95534"/>
                  </a:cubicBezTo>
                  <a:cubicBezTo>
                    <a:pt x="1859167" y="90985"/>
                    <a:pt x="3276998" y="18197"/>
                    <a:pt x="4708477" y="13648"/>
                  </a:cubicBezTo>
                  <a:lnTo>
                    <a:pt x="8379725" y="0"/>
                  </a:lnTo>
                  <a:cubicBezTo>
                    <a:pt x="9190162" y="13648"/>
                    <a:pt x="9331672" y="47848"/>
                    <a:pt x="9571097" y="95534"/>
                  </a:cubicBezTo>
                  <a:cubicBezTo>
                    <a:pt x="9721579" y="95534"/>
                    <a:pt x="9843569" y="217524"/>
                    <a:pt x="9843569" y="368006"/>
                  </a:cubicBezTo>
                  <a:cubicBezTo>
                    <a:pt x="9842391" y="504645"/>
                    <a:pt x="10004987" y="654931"/>
                    <a:pt x="10003809" y="791570"/>
                  </a:cubicBezTo>
                  <a:lnTo>
                    <a:pt x="9843569" y="1457859"/>
                  </a:lnTo>
                  <a:cubicBezTo>
                    <a:pt x="9843569" y="1608341"/>
                    <a:pt x="9721579" y="1730331"/>
                    <a:pt x="9571097" y="1730331"/>
                  </a:cubicBezTo>
                  <a:cubicBezTo>
                    <a:pt x="8023012" y="1731309"/>
                    <a:pt x="6474927" y="1568515"/>
                    <a:pt x="4926842" y="1569493"/>
                  </a:cubicBezTo>
                  <a:lnTo>
                    <a:pt x="427688" y="1730331"/>
                  </a:lnTo>
                  <a:cubicBezTo>
                    <a:pt x="277206" y="1730331"/>
                    <a:pt x="155216" y="1608341"/>
                    <a:pt x="155216" y="1457859"/>
                  </a:cubicBezTo>
                  <a:cubicBezTo>
                    <a:pt x="153519" y="1253960"/>
                    <a:pt x="1697" y="1050060"/>
                    <a:pt x="0" y="846161"/>
                  </a:cubicBezTo>
                  <a:lnTo>
                    <a:pt x="155216" y="368006"/>
                  </a:lnTo>
                  <a:close/>
                </a:path>
              </a:pathLst>
            </a:custGeom>
            <a:solidFill>
              <a:srgbClr val="FD63A9"/>
            </a:solidFill>
            <a:ln>
              <a:solidFill>
                <a:srgbClr val="FC0F7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555845" y="2568082"/>
                  <a:ext cx="7124131" cy="34778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Bài</a:t>
                  </a:r>
                  <a:r>
                    <a:rPr lang="en-GB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giải</a:t>
                  </a:r>
                  <a:endParaRPr lang="en-GB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GB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Chu vi </a:t>
                  </a:r>
                  <a:r>
                    <a:rPr lang="en-GB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GB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khu</a:t>
                  </a:r>
                  <a:r>
                    <a:rPr lang="en-GB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đất</a:t>
                  </a:r>
                  <a:r>
                    <a:rPr lang="en-GB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GB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GB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</a:t>
                  </a:r>
                </a:p>
                <a:p>
                  <a:pPr algn="ctr"/>
                  <a:r>
                    <a:rPr lang="en-GB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1 617 </a:t>
                  </a:r>
                  <a14:m>
                    <m:oMath xmlns:m="http://schemas.openxmlformats.org/officeDocument/2006/math">
                      <m:r>
                        <a:rPr lang="en-GB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4 = 6 468 (m)</a:t>
                  </a:r>
                </a:p>
                <a:p>
                  <a:pPr algn="ctr"/>
                  <a:r>
                    <a:rPr lang="en-GB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Đáp</a:t>
                  </a:r>
                  <a:r>
                    <a:rPr lang="en-GB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44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GB" sz="4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6 468 m</a:t>
                  </a:r>
                </a:p>
                <a:p>
                  <a:pPr algn="ctr"/>
                  <a:endParaRPr lang="en-GB" sz="4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5845" y="2568082"/>
                  <a:ext cx="7124131" cy="3477875"/>
                </a:xfrm>
                <a:prstGeom prst="rect">
                  <a:avLst/>
                </a:prstGeom>
                <a:blipFill>
                  <a:blip r:embed="rId3"/>
                  <a:stretch>
                    <a:fillRect t="-350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95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9194" y="1517321"/>
            <a:ext cx="7802522" cy="53404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68600" y="276381"/>
            <a:ext cx="9023459" cy="6161258"/>
            <a:chOff x="1568600" y="276381"/>
            <a:chExt cx="9023459" cy="61612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b="52246"/>
            <a:stretch/>
          </p:blipFill>
          <p:spPr>
            <a:xfrm>
              <a:off x="2337360" y="276381"/>
              <a:ext cx="8254699" cy="329272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-3752" t="56896" r="3752" b="-4650"/>
            <a:stretch/>
          </p:blipFill>
          <p:spPr>
            <a:xfrm>
              <a:off x="1568600" y="3144910"/>
              <a:ext cx="8254699" cy="3292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48038" y="367476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E0AF2-BBE4-E8AF-D2E8-A37928E1B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378"/>
            <a:ext cx="10873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9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B">
            <a:extLst>
              <a:ext uri="{FF2B5EF4-FFF2-40B4-BE49-F238E27FC236}">
                <a16:creationId xmlns:a16="http://schemas.microsoft.com/office/drawing/2014/main" id="{996EA3AF-FDC0-F147-AC31-77489BA82F98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EAD1C3BC-D267-B3EC-0D61-A65AB29DD32E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8" name="图片 2">
                <a:extLst>
                  <a:ext uri="{FF2B5EF4-FFF2-40B4-BE49-F238E27FC236}">
                    <a16:creationId xmlns:a16="http://schemas.microsoft.com/office/drawing/2014/main" id="{8DE2016B-DC07-DCC9-5226-9EC7238E7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9" name="矩形 12">
                <a:extLst>
                  <a:ext uri="{FF2B5EF4-FFF2-40B4-BE49-F238E27FC236}">
                    <a16:creationId xmlns:a16="http://schemas.microsoft.com/office/drawing/2014/main" id="{EBDF05B9-31F2-604A-0E22-F2A60DFEDE0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9E865-D522-288E-7581-F08239F3D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9B27AC-A2F9-3D56-BFC1-28B68B6DBB54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6 404</a:t>
              </a:r>
            </a:p>
          </p:txBody>
        </p:sp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F018753E-4B19-9D49-096B-B9A257B51D3C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85DC1ED6-F5B6-FFFD-1FD2-7DD824A3F5D7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14" name="图片 2">
                <a:extLst>
                  <a:ext uri="{FF2B5EF4-FFF2-40B4-BE49-F238E27FC236}">
                    <a16:creationId xmlns:a16="http://schemas.microsoft.com/office/drawing/2014/main" id="{86C1DAEA-B21B-368C-6589-C47290072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id="{0D883811-A3CB-EC07-59A6-BDA148996DEE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E42263-746C-77A2-D8E3-92664B2BB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6ABEC6-25EC-7F39-E339-3EDD5AA9D13F}"/>
                </a:ext>
              </a:extLst>
            </p:cNvPr>
            <p:cNvSpPr txBox="1"/>
            <p:nvPr/>
          </p:nvSpPr>
          <p:spPr>
            <a:xfrm>
              <a:off x="7549558" y="4908675"/>
              <a:ext cx="3414710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6 204</a:t>
              </a:r>
            </a:p>
          </p:txBody>
        </p:sp>
      </p:grpSp>
      <p:grpSp>
        <p:nvGrpSpPr>
          <p:cNvPr id="16" name="Câu hỏi">
            <a:extLst>
              <a:ext uri="{FF2B5EF4-FFF2-40B4-BE49-F238E27FC236}">
                <a16:creationId xmlns:a16="http://schemas.microsoft.com/office/drawing/2014/main" id="{F0DF2375-3154-2149-4069-82F66A954C27}"/>
              </a:ext>
            </a:extLst>
          </p:cNvPr>
          <p:cNvGrpSpPr/>
          <p:nvPr/>
        </p:nvGrpSpPr>
        <p:grpSpPr>
          <a:xfrm>
            <a:off x="254402" y="-512391"/>
            <a:ext cx="12288030" cy="3269582"/>
            <a:chOff x="310755" y="-320122"/>
            <a:chExt cx="12288030" cy="36814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CCAC67-4D5E-C6E0-8B81-38F0FF47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18" name="Câu hỏi">
              <a:extLst>
                <a:ext uri="{FF2B5EF4-FFF2-40B4-BE49-F238E27FC236}">
                  <a16:creationId xmlns:a16="http://schemas.microsoft.com/office/drawing/2014/main" id="{30DA3D27-D47B-A811-93FC-6D1EC8D2FBC0}"/>
                </a:ext>
              </a:extLst>
            </p:cNvPr>
            <p:cNvSpPr txBox="1"/>
            <p:nvPr/>
          </p:nvSpPr>
          <p:spPr>
            <a:xfrm>
              <a:off x="2503267" y="783274"/>
              <a:ext cx="8598090" cy="114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1 601 x 4 = ?</a:t>
              </a:r>
            </a:p>
          </p:txBody>
        </p:sp>
      </p:grpSp>
      <p:grpSp>
        <p:nvGrpSpPr>
          <p:cNvPr id="19" name="A">
            <a:extLst>
              <a:ext uri="{FF2B5EF4-FFF2-40B4-BE49-F238E27FC236}">
                <a16:creationId xmlns:a16="http://schemas.microsoft.com/office/drawing/2014/main" id="{1B8A6883-FDE4-383B-8E48-E096971F9D50}"/>
              </a:ext>
            </a:extLst>
          </p:cNvPr>
          <p:cNvGrpSpPr/>
          <p:nvPr/>
        </p:nvGrpSpPr>
        <p:grpSpPr>
          <a:xfrm rot="21106730">
            <a:off x="4059797" y="1694477"/>
            <a:ext cx="4884820" cy="2846227"/>
            <a:chOff x="3619805" y="1501507"/>
            <a:chExt cx="5491070" cy="3191792"/>
          </a:xfrm>
        </p:grpSpPr>
        <p:grpSp>
          <p:nvGrpSpPr>
            <p:cNvPr id="20" name="组合 3">
              <a:extLst>
                <a:ext uri="{FF2B5EF4-FFF2-40B4-BE49-F238E27FC236}">
                  <a16:creationId xmlns:a16="http://schemas.microsoft.com/office/drawing/2014/main" id="{18EBC92A-DD42-F4D8-055F-2DC4F05B6248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3" name="图片 2">
                <a:extLst>
                  <a:ext uri="{FF2B5EF4-FFF2-40B4-BE49-F238E27FC236}">
                    <a16:creationId xmlns:a16="http://schemas.microsoft.com/office/drawing/2014/main" id="{82A0186A-396E-CCB3-31F5-6C3D73690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F56DA585-2E50-30EB-9990-ACE00EF81F4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0608FE-F0F1-2F33-73D7-5641E6003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95936D-914A-60DB-8EA6-27B6221AD461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6 100</a:t>
              </a:r>
            </a:p>
          </p:txBody>
        </p:sp>
      </p:grpSp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D7216715-067B-A31C-8612-F0B42ECFC1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596789" y="-8259"/>
            <a:ext cx="3454887" cy="3626491"/>
          </a:xfrm>
          <a:prstGeom prst="rect">
            <a:avLst/>
          </a:prstGeom>
        </p:spPr>
      </p:pic>
      <p:pic>
        <p:nvPicPr>
          <p:cNvPr id="2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099F8002-9B57-3B8D-C88C-6133C4CF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A35268A6-BAF7-8C8F-DEDF-C8CFC1DE39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9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B3E2B44-141B-5A38-F016-507CE3CDC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31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20858" y="1687317"/>
            <a:ext cx="1853540" cy="1853540"/>
          </a:xfrm>
          <a:prstGeom prst="rect">
            <a:avLst/>
          </a:prstGeom>
        </p:spPr>
      </p:pic>
      <p:pic>
        <p:nvPicPr>
          <p:cNvPr id="32" name="SAI">
            <a:extLst>
              <a:ext uri="{FF2B5EF4-FFF2-40B4-BE49-F238E27FC236}">
                <a16:creationId xmlns:a16="http://schemas.microsoft.com/office/drawing/2014/main" id="{E7BC9DF8-205C-7AFE-BABE-C02BFA3CE8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221333">
            <a:off x="9891315" y="3184559"/>
            <a:ext cx="1759147" cy="1759147"/>
          </a:xfrm>
          <a:prstGeom prst="rect">
            <a:avLst/>
          </a:prstGeom>
        </p:spPr>
      </p:pic>
      <p:pic>
        <p:nvPicPr>
          <p:cNvPr id="33" name="ĐÚNG">
            <a:extLst>
              <a:ext uri="{FF2B5EF4-FFF2-40B4-BE49-F238E27FC236}">
                <a16:creationId xmlns:a16="http://schemas.microsoft.com/office/drawing/2014/main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15922" y="3643770"/>
            <a:ext cx="1689605" cy="1694985"/>
          </a:xfrm>
          <a:prstGeom prst="rect">
            <a:avLst/>
          </a:prstGeom>
        </p:spPr>
      </p:pic>
      <p:pic>
        <p:nvPicPr>
          <p:cNvPr id="26" name="RỔ">
            <a:hlinkClick r:id="rId16" action="ppaction://hlinksldjump"/>
            <a:extLst>
              <a:ext uri="{FF2B5EF4-FFF2-40B4-BE49-F238E27FC236}">
                <a16:creationId xmlns:a16="http://schemas.microsoft.com/office/drawing/2014/main" id="{27D9A490-9445-F284-4705-579D9FDDA32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4042215" y="4509605"/>
            <a:ext cx="3889007" cy="243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1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3901 0.465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B">
            <a:extLst>
              <a:ext uri="{FF2B5EF4-FFF2-40B4-BE49-F238E27FC236}">
                <a16:creationId xmlns:a16="http://schemas.microsoft.com/office/drawing/2014/main" id="{996EA3AF-FDC0-F147-AC31-77489BA82F98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5" name="组合 3">
              <a:extLst>
                <a:ext uri="{FF2B5EF4-FFF2-40B4-BE49-F238E27FC236}">
                  <a16:creationId xmlns:a16="http://schemas.microsoft.com/office/drawing/2014/main" id="{EAD1C3BC-D267-B3EC-0D61-A65AB29DD32E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8" name="图片 2">
                <a:extLst>
                  <a:ext uri="{FF2B5EF4-FFF2-40B4-BE49-F238E27FC236}">
                    <a16:creationId xmlns:a16="http://schemas.microsoft.com/office/drawing/2014/main" id="{8DE2016B-DC07-DCC9-5226-9EC7238E7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9" name="矩形 12">
                <a:extLst>
                  <a:ext uri="{FF2B5EF4-FFF2-40B4-BE49-F238E27FC236}">
                    <a16:creationId xmlns:a16="http://schemas.microsoft.com/office/drawing/2014/main" id="{EBDF05B9-31F2-604A-0E22-F2A60DFEDE0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9E865-D522-288E-7581-F08239F3D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9B27AC-A2F9-3D56-BFC1-28B68B6DBB54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300</a:t>
              </a:r>
            </a:p>
          </p:txBody>
        </p:sp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F018753E-4B19-9D49-096B-B9A257B51D3C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85DC1ED6-F5B6-FFFD-1FD2-7DD824A3F5D7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14" name="图片 2">
                <a:extLst>
                  <a:ext uri="{FF2B5EF4-FFF2-40B4-BE49-F238E27FC236}">
                    <a16:creationId xmlns:a16="http://schemas.microsoft.com/office/drawing/2014/main" id="{86C1DAEA-B21B-368C-6589-C47290072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id="{0D883811-A3CB-EC07-59A6-BDA148996DEE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E42263-746C-77A2-D8E3-92664B2BB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6ABEC6-25EC-7F39-E339-3EDD5AA9D13F}"/>
                </a:ext>
              </a:extLst>
            </p:cNvPr>
            <p:cNvSpPr txBox="1"/>
            <p:nvPr/>
          </p:nvSpPr>
          <p:spPr>
            <a:xfrm>
              <a:off x="7522821" y="5050688"/>
              <a:ext cx="3414710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16" name="Câu hỏi">
            <a:extLst>
              <a:ext uri="{FF2B5EF4-FFF2-40B4-BE49-F238E27FC236}">
                <a16:creationId xmlns:a16="http://schemas.microsoft.com/office/drawing/2014/main" id="{F0DF2375-3154-2149-4069-82F66A954C27}"/>
              </a:ext>
            </a:extLst>
          </p:cNvPr>
          <p:cNvGrpSpPr/>
          <p:nvPr/>
        </p:nvGrpSpPr>
        <p:grpSpPr>
          <a:xfrm>
            <a:off x="254402" y="-512391"/>
            <a:ext cx="12288030" cy="3269582"/>
            <a:chOff x="310755" y="-320122"/>
            <a:chExt cx="12288030" cy="36814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CCAC67-4D5E-C6E0-8B81-38F0FF476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18" name="Câu hỏi">
              <a:extLst>
                <a:ext uri="{FF2B5EF4-FFF2-40B4-BE49-F238E27FC236}">
                  <a16:creationId xmlns:a16="http://schemas.microsoft.com/office/drawing/2014/main" id="{30DA3D27-D47B-A811-93FC-6D1EC8D2FBC0}"/>
                </a:ext>
              </a:extLst>
            </p:cNvPr>
            <p:cNvSpPr txBox="1"/>
            <p:nvPr/>
          </p:nvSpPr>
          <p:spPr>
            <a:xfrm>
              <a:off x="2354039" y="792948"/>
              <a:ext cx="8598090" cy="114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1 000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x 3 = ? </a:t>
              </a:r>
            </a:p>
          </p:txBody>
        </p:sp>
      </p:grpSp>
      <p:grpSp>
        <p:nvGrpSpPr>
          <p:cNvPr id="19" name="A">
            <a:extLst>
              <a:ext uri="{FF2B5EF4-FFF2-40B4-BE49-F238E27FC236}">
                <a16:creationId xmlns:a16="http://schemas.microsoft.com/office/drawing/2014/main" id="{1B8A6883-FDE4-383B-8E48-E096971F9D50}"/>
              </a:ext>
            </a:extLst>
          </p:cNvPr>
          <p:cNvGrpSpPr/>
          <p:nvPr/>
        </p:nvGrpSpPr>
        <p:grpSpPr>
          <a:xfrm rot="21106730">
            <a:off x="4059797" y="1694477"/>
            <a:ext cx="4884820" cy="2846227"/>
            <a:chOff x="3619805" y="1501507"/>
            <a:chExt cx="5491070" cy="3191792"/>
          </a:xfrm>
        </p:grpSpPr>
        <p:grpSp>
          <p:nvGrpSpPr>
            <p:cNvPr id="20" name="组合 3">
              <a:extLst>
                <a:ext uri="{FF2B5EF4-FFF2-40B4-BE49-F238E27FC236}">
                  <a16:creationId xmlns:a16="http://schemas.microsoft.com/office/drawing/2014/main" id="{18EBC92A-DD42-F4D8-055F-2DC4F05B6248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3" name="图片 2">
                <a:extLst>
                  <a:ext uri="{FF2B5EF4-FFF2-40B4-BE49-F238E27FC236}">
                    <a16:creationId xmlns:a16="http://schemas.microsoft.com/office/drawing/2014/main" id="{82A0186A-396E-CCB3-31F5-6C3D73690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F56DA585-2E50-30EB-9990-ACE00EF81F4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0608FE-F0F1-2F33-73D7-5641E6003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95936D-914A-60DB-8EA6-27B6221AD461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3 000</a:t>
              </a:r>
            </a:p>
          </p:txBody>
        </p:sp>
      </p:grpSp>
      <p:pic>
        <p:nvPicPr>
          <p:cNvPr id="2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099F8002-9B57-3B8D-C88C-6133C4CF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A35268A6-BAF7-8C8F-DEDF-C8CFC1DE39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9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B3E2B44-141B-5A38-F016-507CE3CDC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31" name="SAI">
            <a:extLst>
              <a:ext uri="{FF2B5EF4-FFF2-40B4-BE49-F238E27FC236}">
                <a16:creationId xmlns:a16="http://schemas.microsoft.com/office/drawing/2014/main" id="{3AAAC9CC-A064-D5E4-69E3-1900C85BA0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08437" y="3912420"/>
            <a:ext cx="1853540" cy="1853540"/>
          </a:xfrm>
          <a:prstGeom prst="rect">
            <a:avLst/>
          </a:prstGeom>
        </p:spPr>
      </p:pic>
      <p:pic>
        <p:nvPicPr>
          <p:cNvPr id="32" name="SAI">
            <a:extLst>
              <a:ext uri="{FF2B5EF4-FFF2-40B4-BE49-F238E27FC236}">
                <a16:creationId xmlns:a16="http://schemas.microsoft.com/office/drawing/2014/main" id="{E7BC9DF8-205C-7AFE-BABE-C02BFA3CE8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221333">
            <a:off x="9891678" y="3263632"/>
            <a:ext cx="1759147" cy="1759147"/>
          </a:xfrm>
          <a:prstGeom prst="rect">
            <a:avLst/>
          </a:prstGeom>
        </p:spPr>
      </p:pic>
      <p:pic>
        <p:nvPicPr>
          <p:cNvPr id="33" name="ĐÚNG">
            <a:extLst>
              <a:ext uri="{FF2B5EF4-FFF2-40B4-BE49-F238E27FC236}">
                <a16:creationId xmlns:a16="http://schemas.microsoft.com/office/drawing/2014/main" id="{D897ED6C-A485-31FF-59D9-5BB2CA8AAE5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45533" y="1575576"/>
            <a:ext cx="1689605" cy="1694985"/>
          </a:xfrm>
          <a:prstGeom prst="rect">
            <a:avLst/>
          </a:prstGeom>
        </p:spPr>
      </p:pic>
      <p:pic>
        <p:nvPicPr>
          <p:cNvPr id="34" name="Picture 33">
            <a:hlinkClick r:id="rId20" action="ppaction://hlinksldjump"/>
            <a:extLst>
              <a:ext uri="{FF2B5EF4-FFF2-40B4-BE49-F238E27FC236}">
                <a16:creationId xmlns:a16="http://schemas.microsoft.com/office/drawing/2014/main" id="{C77F0586-8084-9A05-0C41-EC7D057A7D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4078" y="583094"/>
            <a:ext cx="2756471" cy="2606753"/>
          </a:xfrm>
          <a:prstGeom prst="rect">
            <a:avLst/>
          </a:prstGeom>
        </p:spPr>
      </p:pic>
      <p:pic>
        <p:nvPicPr>
          <p:cNvPr id="26" name="RỔ">
            <a:hlinkClick r:id="rId20" action="ppaction://hlinksldjump"/>
            <a:extLst>
              <a:ext uri="{FF2B5EF4-FFF2-40B4-BE49-F238E27FC236}">
                <a16:creationId xmlns:a16="http://schemas.microsoft.com/office/drawing/2014/main" id="{27D9A490-9445-F284-4705-579D9FDDA32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3993301" y="4611084"/>
            <a:ext cx="3723396" cy="23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1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-0.10579 L 0.00898 -0.10556 C 0.08659 -0.0662 0.04831 -0.08819 0.15781 -0.01319 C 0.16979 -0.00486 0.18242 0.00116 0.19362 0.01273 C 0.2 0.01921 0.20625 0.02639 0.21276 0.03241 C 0.23776 0.05532 0.24752 0.0588 0.26875 0.08634 C 0.28802 0.11134 0.32578 0.16412 0.32578 0.16435 C 0.32851 0.17176 0.33125 0.18009 0.33424 0.18796 C 0.3375 0.19676 0.34179 0.20417 0.34479 0.21389 C 0.35312 0.24097 0.35859 0.26343 0.3638 0.29144 C 0.36484 0.29792 0.36614 0.3044 0.36692 0.31088 C 0.36823 0.32083 0.36914 0.33125 0.37005 0.3412 C 0.372 0.39421 0.37174 0.37407 0.37005 0.45787 C 0.36979 0.47153 0.36927 0.47245 0.36692 0.4838 C 0.36666 0.48727 0.36627 0.49097 0.36588 0.49444 C 0.36471 0.50417 0.36484 0.49815 0.36484 0.50347 " pathEditMode="relative" rAng="0" ptsTypes="AAAAAAAAAAAAAA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B">
            <a:extLst>
              <a:ext uri="{FF2B5EF4-FFF2-40B4-BE49-F238E27FC236}">
                <a16:creationId xmlns:a16="http://schemas.microsoft.com/office/drawing/2014/main" id="{D83B0ED2-9A8D-C1BB-5E67-10EEA0F6A6C4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27" name="组合 3">
              <a:extLst>
                <a:ext uri="{FF2B5EF4-FFF2-40B4-BE49-F238E27FC236}">
                  <a16:creationId xmlns:a16="http://schemas.microsoft.com/office/drawing/2014/main" id="{3989D8BC-7107-DDB3-DB7B-050A9C0DECA7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30" name="图片 2">
                <a:extLst>
                  <a:ext uri="{FF2B5EF4-FFF2-40B4-BE49-F238E27FC236}">
                    <a16:creationId xmlns:a16="http://schemas.microsoft.com/office/drawing/2014/main" id="{59E496B4-3AF3-70FD-E23D-F6B392AF1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31" name="矩形 12">
                <a:extLst>
                  <a:ext uri="{FF2B5EF4-FFF2-40B4-BE49-F238E27FC236}">
                    <a16:creationId xmlns:a16="http://schemas.microsoft.com/office/drawing/2014/main" id="{9A8CBD50-4507-8394-077E-375ED15A574A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C02B146-C2E9-ED2C-8C3A-7183C664A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E827C5-9ABA-55AA-BD37-44CB0969FD66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7 000</a:t>
              </a:r>
            </a:p>
          </p:txBody>
        </p:sp>
      </p:grpSp>
      <p:grpSp>
        <p:nvGrpSpPr>
          <p:cNvPr id="32" name="C">
            <a:extLst>
              <a:ext uri="{FF2B5EF4-FFF2-40B4-BE49-F238E27FC236}">
                <a16:creationId xmlns:a16="http://schemas.microsoft.com/office/drawing/2014/main" id="{5F78C745-623C-0EBF-B2DE-9A19E65539BB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id="{90F9F145-327A-30A9-7DF0-6B1E012272D5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36" name="图片 2">
                <a:extLst>
                  <a:ext uri="{FF2B5EF4-FFF2-40B4-BE49-F238E27FC236}">
                    <a16:creationId xmlns:a16="http://schemas.microsoft.com/office/drawing/2014/main" id="{2C3CB163-B107-5B9F-D322-2F9B4E5C1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37" name="矩形 12">
                <a:extLst>
                  <a:ext uri="{FF2B5EF4-FFF2-40B4-BE49-F238E27FC236}">
                    <a16:creationId xmlns:a16="http://schemas.microsoft.com/office/drawing/2014/main" id="{9E0385CC-D3BB-A110-C06C-FB3DC23DE911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AF09A4F-0E61-5ECE-B0C6-DD2B76EB8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738871A-66F1-CD57-9A39-1DFEC2D18C79}"/>
                </a:ext>
              </a:extLst>
            </p:cNvPr>
            <p:cNvSpPr txBox="1"/>
            <p:nvPr/>
          </p:nvSpPr>
          <p:spPr>
            <a:xfrm>
              <a:off x="7246472" y="5050688"/>
              <a:ext cx="3691059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4 000</a:t>
              </a:r>
            </a:p>
          </p:txBody>
        </p:sp>
      </p:grpSp>
      <p:grpSp>
        <p:nvGrpSpPr>
          <p:cNvPr id="38" name="Câu hỏi">
            <a:extLst>
              <a:ext uri="{FF2B5EF4-FFF2-40B4-BE49-F238E27FC236}">
                <a16:creationId xmlns:a16="http://schemas.microsoft.com/office/drawing/2014/main" id="{C4B4E7A7-7A78-202F-C3BC-D845195F06A8}"/>
              </a:ext>
            </a:extLst>
          </p:cNvPr>
          <p:cNvGrpSpPr/>
          <p:nvPr/>
        </p:nvGrpSpPr>
        <p:grpSpPr>
          <a:xfrm>
            <a:off x="254402" y="-512391"/>
            <a:ext cx="12288030" cy="3269582"/>
            <a:chOff x="310755" y="-320122"/>
            <a:chExt cx="12288030" cy="368147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946BC67-3D6E-416C-BF49-22BEED60A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âu hỏi">
                  <a:extLst>
                    <a:ext uri="{FF2B5EF4-FFF2-40B4-BE49-F238E27FC236}">
                      <a16:creationId xmlns:a16="http://schemas.microsoft.com/office/drawing/2014/main" id="{C65933F1-E06D-0A24-4C45-493E508DAA52}"/>
                    </a:ext>
                  </a:extLst>
                </p:cNvPr>
                <p:cNvSpPr txBox="1"/>
                <p:nvPr/>
              </p:nvSpPr>
              <p:spPr>
                <a:xfrm>
                  <a:off x="2711815" y="893582"/>
                  <a:ext cx="8598090" cy="10396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2 000 </a:t>
                  </a:r>
                  <a14:m>
                    <m:oMath xmlns:m="http://schemas.openxmlformats.org/officeDocument/2006/math"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2 = ?</a:t>
                  </a:r>
                </a:p>
              </p:txBody>
            </p:sp>
          </mc:Choice>
          <mc:Fallback xmlns="">
            <p:sp>
              <p:nvSpPr>
                <p:cNvPr id="40" name="Câu hỏi">
                  <a:extLst>
                    <a:ext uri="{FF2B5EF4-FFF2-40B4-BE49-F238E27FC236}">
                      <a16:creationId xmlns:a16="http://schemas.microsoft.com/office/drawing/2014/main" id="{C65933F1-E06D-0A24-4C45-493E508DAA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1815" y="893582"/>
                  <a:ext cx="8598090" cy="1039649"/>
                </a:xfrm>
                <a:prstGeom prst="rect">
                  <a:avLst/>
                </a:prstGeom>
                <a:blipFill>
                  <a:blip r:embed="rId14"/>
                  <a:stretch>
                    <a:fillRect t="-18543" b="-397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A">
            <a:extLst>
              <a:ext uri="{FF2B5EF4-FFF2-40B4-BE49-F238E27FC236}">
                <a16:creationId xmlns:a16="http://schemas.microsoft.com/office/drawing/2014/main" id="{EDFDF13A-1798-7442-92E7-64B3654251DC}"/>
              </a:ext>
            </a:extLst>
          </p:cNvPr>
          <p:cNvGrpSpPr/>
          <p:nvPr/>
        </p:nvGrpSpPr>
        <p:grpSpPr>
          <a:xfrm rot="21106730">
            <a:off x="4059797" y="1694477"/>
            <a:ext cx="4884820" cy="2846227"/>
            <a:chOff x="3619805" y="1501507"/>
            <a:chExt cx="5491070" cy="3191792"/>
          </a:xfrm>
        </p:grpSpPr>
        <p:grpSp>
          <p:nvGrpSpPr>
            <p:cNvPr id="42" name="组合 3">
              <a:extLst>
                <a:ext uri="{FF2B5EF4-FFF2-40B4-BE49-F238E27FC236}">
                  <a16:creationId xmlns:a16="http://schemas.microsoft.com/office/drawing/2014/main" id="{7C57159E-F8DF-AD7C-F224-24DCD52F3D21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45" name="图片 2">
                <a:extLst>
                  <a:ext uri="{FF2B5EF4-FFF2-40B4-BE49-F238E27FC236}">
                    <a16:creationId xmlns:a16="http://schemas.microsoft.com/office/drawing/2014/main" id="{F284959B-0168-ACCD-FC93-02D71D8AA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46" name="矩形 12">
                <a:extLst>
                  <a:ext uri="{FF2B5EF4-FFF2-40B4-BE49-F238E27FC236}">
                    <a16:creationId xmlns:a16="http://schemas.microsoft.com/office/drawing/2014/main" id="{F2DD829D-1ED9-86E1-4C7C-4040D13CF881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B6DCA49-CAC3-60B6-60FE-9EC8950F3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B11148-8B15-7B34-D593-B066B940B405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8 000</a:t>
              </a:r>
            </a:p>
          </p:txBody>
        </p:sp>
      </p:grpSp>
      <p:pic>
        <p:nvPicPr>
          <p:cNvPr id="4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505094E-2C95-670F-9AF8-00C56CC19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4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9BC3310-B985-823A-5656-369F5BEC67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49" name="ÂM THANH SAI">
            <a:hlinkClick r:id="" action="ppaction://media"/>
            <a:extLst>
              <a:ext uri="{FF2B5EF4-FFF2-40B4-BE49-F238E27FC236}">
                <a16:creationId xmlns:a16="http://schemas.microsoft.com/office/drawing/2014/main" id="{BAC21EF4-72C9-3F4B-F268-37617317EB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50" name="SAI">
            <a:extLst>
              <a:ext uri="{FF2B5EF4-FFF2-40B4-BE49-F238E27FC236}">
                <a16:creationId xmlns:a16="http://schemas.microsoft.com/office/drawing/2014/main" id="{BDEA0DA2-7AB9-728E-B208-49D7CB8D70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08437" y="3912420"/>
            <a:ext cx="1853540" cy="1853540"/>
          </a:xfrm>
          <a:prstGeom prst="rect">
            <a:avLst/>
          </a:prstGeom>
        </p:spPr>
      </p:pic>
      <p:pic>
        <p:nvPicPr>
          <p:cNvPr id="51" name="SAI">
            <a:extLst>
              <a:ext uri="{FF2B5EF4-FFF2-40B4-BE49-F238E27FC236}">
                <a16:creationId xmlns:a16="http://schemas.microsoft.com/office/drawing/2014/main" id="{7D640C7E-81A9-9B5E-C90A-B016BF1C655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913486">
            <a:off x="7743215" y="1895038"/>
            <a:ext cx="1759147" cy="1759147"/>
          </a:xfrm>
          <a:prstGeom prst="rect">
            <a:avLst/>
          </a:prstGeom>
        </p:spPr>
      </p:pic>
      <p:pic>
        <p:nvPicPr>
          <p:cNvPr id="52" name="ĐÚNG">
            <a:extLst>
              <a:ext uri="{FF2B5EF4-FFF2-40B4-BE49-F238E27FC236}">
                <a16:creationId xmlns:a16="http://schemas.microsoft.com/office/drawing/2014/main" id="{8796FBB4-6B41-7599-2BCA-F19C0D7086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81934" y="3489841"/>
            <a:ext cx="1689605" cy="1694985"/>
          </a:xfrm>
          <a:prstGeom prst="rect">
            <a:avLst/>
          </a:prstGeom>
        </p:spPr>
      </p:pic>
      <p:pic>
        <p:nvPicPr>
          <p:cNvPr id="55" name="Picture 54">
            <a:hlinkClick r:id="rId20" action="ppaction://hlinksldjump"/>
            <a:extLst>
              <a:ext uri="{FF2B5EF4-FFF2-40B4-BE49-F238E27FC236}">
                <a16:creationId xmlns:a16="http://schemas.microsoft.com/office/drawing/2014/main" id="{0FC7B732-9191-615A-BF35-F05CBEBE36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762834">
            <a:off x="-736370" y="-369131"/>
            <a:ext cx="4229968" cy="4214430"/>
          </a:xfrm>
          <a:prstGeom prst="rect">
            <a:avLst/>
          </a:prstGeom>
        </p:spPr>
      </p:pic>
      <p:pic>
        <p:nvPicPr>
          <p:cNvPr id="54" name="RỔ">
            <a:hlinkClick r:id="rId20" action="ppaction://hlinksldjump"/>
            <a:extLst>
              <a:ext uri="{FF2B5EF4-FFF2-40B4-BE49-F238E27FC236}">
                <a16:creationId xmlns:a16="http://schemas.microsoft.com/office/drawing/2014/main" id="{0B067F6D-FB35-D039-CD79-AD8353032C76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4419255" y="4746552"/>
            <a:ext cx="3566391" cy="222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2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43255 0.5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9194" y="1517321"/>
            <a:ext cx="7802522" cy="53404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76765" y="0"/>
            <a:ext cx="9332383" cy="6664508"/>
            <a:chOff x="1176765" y="0"/>
            <a:chExt cx="9332383" cy="66645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b="50751"/>
            <a:stretch/>
          </p:blipFill>
          <p:spPr>
            <a:xfrm>
              <a:off x="1176765" y="0"/>
              <a:ext cx="9132358" cy="37917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-8498" t="49541" r="8498" b="1210"/>
            <a:stretch/>
          </p:blipFill>
          <p:spPr>
            <a:xfrm>
              <a:off x="1376790" y="2872784"/>
              <a:ext cx="9132358" cy="3791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72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">
            <a:extLst>
              <a:ext uri="{FF2B5EF4-FFF2-40B4-BE49-F238E27FC236}">
                <a16:creationId xmlns:a16="http://schemas.microsoft.com/office/drawing/2014/main" id="{12710223-E058-1F85-6FE3-9B6CB759B1C3}"/>
              </a:ext>
            </a:extLst>
          </p:cNvPr>
          <p:cNvGrpSpPr/>
          <p:nvPr/>
        </p:nvGrpSpPr>
        <p:grpSpPr>
          <a:xfrm rot="677864">
            <a:off x="-153596" y="4039536"/>
            <a:ext cx="4616414" cy="3030004"/>
            <a:chOff x="17069" y="3988729"/>
            <a:chExt cx="5661137" cy="3304680"/>
          </a:xfrm>
        </p:grpSpPr>
        <p:grpSp>
          <p:nvGrpSpPr>
            <p:cNvPr id="3" name="组合 3">
              <a:extLst>
                <a:ext uri="{FF2B5EF4-FFF2-40B4-BE49-F238E27FC236}">
                  <a16:creationId xmlns:a16="http://schemas.microsoft.com/office/drawing/2014/main" id="{2B91D89C-9463-EEE0-347E-DD09D465EFD6}"/>
                </a:ext>
              </a:extLst>
            </p:cNvPr>
            <p:cNvGrpSpPr/>
            <p:nvPr/>
          </p:nvGrpSpPr>
          <p:grpSpPr>
            <a:xfrm>
              <a:off x="17069" y="3988729"/>
              <a:ext cx="5661137" cy="3304680"/>
              <a:chOff x="4236807" y="1058923"/>
              <a:chExt cx="7135718" cy="6209754"/>
            </a:xfrm>
          </p:grpSpPr>
          <p:pic>
            <p:nvPicPr>
              <p:cNvPr id="6" name="图片 2">
                <a:extLst>
                  <a:ext uri="{FF2B5EF4-FFF2-40B4-BE49-F238E27FC236}">
                    <a16:creationId xmlns:a16="http://schemas.microsoft.com/office/drawing/2014/main" id="{BDB4DA1D-1EB4-9282-B9A6-3D50B1784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7" name="矩形 12">
                <a:extLst>
                  <a:ext uri="{FF2B5EF4-FFF2-40B4-BE49-F238E27FC236}">
                    <a16:creationId xmlns:a16="http://schemas.microsoft.com/office/drawing/2014/main" id="{20A7248C-8FD4-2868-B868-8E459D9C6DB7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BCAE4B-B0D3-6DA3-2C99-FE5120BBD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68" t="5452" r="48133" b="78001"/>
            <a:stretch/>
          </p:blipFill>
          <p:spPr>
            <a:xfrm rot="20257971">
              <a:off x="612375" y="4019692"/>
              <a:ext cx="1363551" cy="11983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F8F3A3-A142-B6AC-D382-237E7CAA40C2}"/>
                </a:ext>
              </a:extLst>
            </p:cNvPr>
            <p:cNvSpPr txBox="1"/>
            <p:nvPr/>
          </p:nvSpPr>
          <p:spPr>
            <a:xfrm>
              <a:off x="1052952" y="5061302"/>
              <a:ext cx="3414710" cy="120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6 006</a:t>
              </a:r>
            </a:p>
          </p:txBody>
        </p:sp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195EC32C-8C5E-0710-EC4C-023EC2F22EF8}"/>
              </a:ext>
            </a:extLst>
          </p:cNvPr>
          <p:cNvGrpSpPr/>
          <p:nvPr/>
        </p:nvGrpSpPr>
        <p:grpSpPr>
          <a:xfrm rot="20915972">
            <a:off x="7776224" y="3441575"/>
            <a:ext cx="4495431" cy="3433784"/>
            <a:chOff x="6450373" y="3299194"/>
            <a:chExt cx="5661137" cy="3968741"/>
          </a:xfrm>
        </p:grpSpPr>
        <p:grpSp>
          <p:nvGrpSpPr>
            <p:cNvPr id="9" name="组合 3">
              <a:extLst>
                <a:ext uri="{FF2B5EF4-FFF2-40B4-BE49-F238E27FC236}">
                  <a16:creationId xmlns:a16="http://schemas.microsoft.com/office/drawing/2014/main" id="{6039FFE2-E44D-D513-A2DC-5A0D686769A3}"/>
                </a:ext>
              </a:extLst>
            </p:cNvPr>
            <p:cNvGrpSpPr/>
            <p:nvPr/>
          </p:nvGrpSpPr>
          <p:grpSpPr>
            <a:xfrm>
              <a:off x="6450373" y="3963255"/>
              <a:ext cx="5661137" cy="3304680"/>
              <a:chOff x="4236807" y="1058923"/>
              <a:chExt cx="7135718" cy="6209754"/>
            </a:xfrm>
          </p:grpSpPr>
          <p:pic>
            <p:nvPicPr>
              <p:cNvPr id="12" name="图片 2">
                <a:extLst>
                  <a:ext uri="{FF2B5EF4-FFF2-40B4-BE49-F238E27FC236}">
                    <a16:creationId xmlns:a16="http://schemas.microsoft.com/office/drawing/2014/main" id="{A00CDFBE-8C6A-6420-F45D-64CA1E349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5705315-7CDA-ED69-07C1-2D695D642719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CA29B1-98B7-0977-A5A3-914E883A7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3" r="27962" b="79128"/>
            <a:stretch/>
          </p:blipFill>
          <p:spPr>
            <a:xfrm rot="1579084">
              <a:off x="7134457" y="3299194"/>
              <a:ext cx="1477278" cy="18846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EBA359-9C51-138A-A1C7-432C62413114}"/>
                </a:ext>
              </a:extLst>
            </p:cNvPr>
            <p:cNvSpPr txBox="1"/>
            <p:nvPr/>
          </p:nvSpPr>
          <p:spPr>
            <a:xfrm>
              <a:off x="7522821" y="5050688"/>
              <a:ext cx="3414710" cy="128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2 003</a:t>
              </a:r>
            </a:p>
          </p:txBody>
        </p:sp>
      </p:grpSp>
      <p:grpSp>
        <p:nvGrpSpPr>
          <p:cNvPr id="14" name="Câu hỏi">
            <a:extLst>
              <a:ext uri="{FF2B5EF4-FFF2-40B4-BE49-F238E27FC236}">
                <a16:creationId xmlns:a16="http://schemas.microsoft.com/office/drawing/2014/main" id="{DC52B9DE-A990-AA38-8D85-34CD6DAD9F19}"/>
              </a:ext>
            </a:extLst>
          </p:cNvPr>
          <p:cNvGrpSpPr/>
          <p:nvPr/>
        </p:nvGrpSpPr>
        <p:grpSpPr>
          <a:xfrm>
            <a:off x="-405669" y="-538534"/>
            <a:ext cx="12288030" cy="3269582"/>
            <a:chOff x="310755" y="-320122"/>
            <a:chExt cx="12288030" cy="368147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0B69C6-3B44-D917-2D01-994DF3939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061" b="92970" l="9994" r="47612">
                          <a14:foregroundMark x1="9994" y1="78384" x2="9994" y2="78384"/>
                          <a14:foregroundMark x1="47612" y1="77778" x2="47612" y2="7777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" t="67264" r="50059" b="4102"/>
            <a:stretch/>
          </p:blipFill>
          <p:spPr>
            <a:xfrm>
              <a:off x="310755" y="-320122"/>
              <a:ext cx="12288030" cy="3681478"/>
            </a:xfrm>
            <a:prstGeom prst="rect">
              <a:avLst/>
            </a:prstGeom>
          </p:spPr>
        </p:pic>
        <p:sp>
          <p:nvSpPr>
            <p:cNvPr id="16" name="Câu hỏi">
              <a:extLst>
                <a:ext uri="{FF2B5EF4-FFF2-40B4-BE49-F238E27FC236}">
                  <a16:creationId xmlns:a16="http://schemas.microsoft.com/office/drawing/2014/main" id="{E6F4916B-CF04-75D7-1F97-05AB50BC4C75}"/>
                </a:ext>
              </a:extLst>
            </p:cNvPr>
            <p:cNvSpPr txBox="1"/>
            <p:nvPr/>
          </p:nvSpPr>
          <p:spPr>
            <a:xfrm>
              <a:off x="2532068" y="790032"/>
              <a:ext cx="8598090" cy="114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2 002 x 3 = ?</a:t>
              </a:r>
            </a:p>
          </p:txBody>
        </p:sp>
      </p:grpSp>
      <p:grpSp>
        <p:nvGrpSpPr>
          <p:cNvPr id="17" name="A">
            <a:extLst>
              <a:ext uri="{FF2B5EF4-FFF2-40B4-BE49-F238E27FC236}">
                <a16:creationId xmlns:a16="http://schemas.microsoft.com/office/drawing/2014/main" id="{FEBF2981-2EEF-BECC-178E-2C3CDDFC3EAB}"/>
              </a:ext>
            </a:extLst>
          </p:cNvPr>
          <p:cNvGrpSpPr/>
          <p:nvPr/>
        </p:nvGrpSpPr>
        <p:grpSpPr>
          <a:xfrm rot="21106730">
            <a:off x="3517854" y="1733424"/>
            <a:ext cx="5429562" cy="2846227"/>
            <a:chOff x="3619805" y="1501507"/>
            <a:chExt cx="5491070" cy="3191792"/>
          </a:xfrm>
        </p:grpSpPr>
        <p:grpSp>
          <p:nvGrpSpPr>
            <p:cNvPr id="18" name="组合 3">
              <a:extLst>
                <a:ext uri="{FF2B5EF4-FFF2-40B4-BE49-F238E27FC236}">
                  <a16:creationId xmlns:a16="http://schemas.microsoft.com/office/drawing/2014/main" id="{9ACCDC9E-1222-929A-04C6-F80E7865C052}"/>
                </a:ext>
              </a:extLst>
            </p:cNvPr>
            <p:cNvGrpSpPr/>
            <p:nvPr/>
          </p:nvGrpSpPr>
          <p:grpSpPr>
            <a:xfrm>
              <a:off x="3619805" y="1748931"/>
              <a:ext cx="5491070" cy="2944368"/>
              <a:chOff x="4236807" y="1058923"/>
              <a:chExt cx="7135718" cy="620975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77C6ECBA-67A6-FA01-5261-EE325121B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36807" y="1058923"/>
                <a:ext cx="7135718" cy="6209754"/>
              </a:xfrm>
              <a:prstGeom prst="rect">
                <a:avLst/>
              </a:prstGeom>
            </p:spPr>
          </p:pic>
          <p:sp>
            <p:nvSpPr>
              <p:cNvPr id="22" name="矩形 12">
                <a:extLst>
                  <a:ext uri="{FF2B5EF4-FFF2-40B4-BE49-F238E27FC236}">
                    <a16:creationId xmlns:a16="http://schemas.microsoft.com/office/drawing/2014/main" id="{A49D9FA1-A9E5-60E9-D5FA-2B6E46BCEDB9}"/>
                  </a:ext>
                </a:extLst>
              </p:cNvPr>
              <p:cNvSpPr/>
              <p:nvPr/>
            </p:nvSpPr>
            <p:spPr>
              <a:xfrm>
                <a:off x="5160299" y="3216609"/>
                <a:ext cx="4880551" cy="155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F3BDA3D-469E-8C61-242F-55576DCE5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t="3927" r="69545" b="78000"/>
            <a:stretch/>
          </p:blipFill>
          <p:spPr>
            <a:xfrm>
              <a:off x="5609090" y="1501507"/>
              <a:ext cx="1512500" cy="13418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46A90E-19C4-7ADC-615D-7FAD8E546C83}"/>
                </a:ext>
              </a:extLst>
            </p:cNvPr>
            <p:cNvSpPr txBox="1"/>
            <p:nvPr/>
          </p:nvSpPr>
          <p:spPr>
            <a:xfrm>
              <a:off x="4743018" y="2630296"/>
              <a:ext cx="3414710" cy="1242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5 005</a:t>
              </a:r>
            </a:p>
          </p:txBody>
        </p:sp>
      </p:grpSp>
      <p:pic>
        <p:nvPicPr>
          <p:cNvPr id="2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C1744D7-B869-76BA-2F05-231A81EC7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84089" y="-8259"/>
            <a:ext cx="1240175" cy="1240175"/>
          </a:xfrm>
          <a:prstGeom prst="rect">
            <a:avLst/>
          </a:prstGeom>
        </p:spPr>
      </p:pic>
      <p:pic>
        <p:nvPicPr>
          <p:cNvPr id="26" name="ÂM THANH SAI">
            <a:hlinkClick r:id="" action="ppaction://media"/>
            <a:extLst>
              <a:ext uri="{FF2B5EF4-FFF2-40B4-BE49-F238E27FC236}">
                <a16:creationId xmlns:a16="http://schemas.microsoft.com/office/drawing/2014/main" id="{EA606324-AF10-07F1-7124-7E3BB30110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3577" y="1477320"/>
            <a:ext cx="979681" cy="979681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2A727CC5-8FF7-8549-44AA-1CD58F4DA4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66676" y="2603360"/>
            <a:ext cx="979681" cy="979681"/>
          </a:xfrm>
          <a:prstGeom prst="rect">
            <a:avLst/>
          </a:prstGeom>
        </p:spPr>
      </p:pic>
      <p:pic>
        <p:nvPicPr>
          <p:cNvPr id="28" name="SAI">
            <a:extLst>
              <a:ext uri="{FF2B5EF4-FFF2-40B4-BE49-F238E27FC236}">
                <a16:creationId xmlns:a16="http://schemas.microsoft.com/office/drawing/2014/main" id="{3F4F38A6-4438-C904-5541-40571CF79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96192" y="1647589"/>
            <a:ext cx="1853540" cy="1853540"/>
          </a:xfrm>
          <a:prstGeom prst="rect">
            <a:avLst/>
          </a:prstGeom>
        </p:spPr>
      </p:pic>
      <p:pic>
        <p:nvPicPr>
          <p:cNvPr id="29" name="SAI">
            <a:extLst>
              <a:ext uri="{FF2B5EF4-FFF2-40B4-BE49-F238E27FC236}">
                <a16:creationId xmlns:a16="http://schemas.microsoft.com/office/drawing/2014/main" id="{7D2DB71A-9886-0E2C-F84F-227B9E87B8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221333">
            <a:off x="9891678" y="3263632"/>
            <a:ext cx="1759147" cy="1759147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DC497D5A-7BC2-4065-3DC9-5D42BEA019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15922" y="3643770"/>
            <a:ext cx="1689605" cy="1694985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16FE6F89-0D1D-B0DE-6A87-D655153424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972737">
            <a:off x="8873228" y="-167434"/>
            <a:ext cx="3412170" cy="2859378"/>
          </a:xfrm>
          <a:prstGeom prst="rect">
            <a:avLst/>
          </a:prstGeom>
        </p:spPr>
      </p:pic>
      <p:pic>
        <p:nvPicPr>
          <p:cNvPr id="24" name="RỔ">
            <a:hlinkClick r:id="rId19" action="ppaction://hlinksldjump"/>
            <a:extLst>
              <a:ext uri="{FF2B5EF4-FFF2-40B4-BE49-F238E27FC236}">
                <a16:creationId xmlns:a16="http://schemas.microsoft.com/office/drawing/2014/main" id="{632981E9-7E78-52BC-E660-E0B2F537BA5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3949594" y="4511008"/>
            <a:ext cx="3884515" cy="242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8998 0.56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2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9194" y="1517321"/>
            <a:ext cx="7802522" cy="534049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 rot="289698">
            <a:off x="1564739" y="2134294"/>
            <a:ext cx="4849993" cy="4106543"/>
          </a:xfrm>
          <a:prstGeom prst="roundRect">
            <a:avLst/>
          </a:prstGeom>
          <a:solidFill>
            <a:srgbClr val="F0AB82"/>
          </a:solidFill>
          <a:ln>
            <a:solidFill>
              <a:srgbClr val="FC0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3600" baseline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36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6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36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655" y="268913"/>
            <a:ext cx="7742591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1" b="94043" l="341" r="100000">
                        <a14:foregroundMark x1="70528" y1="60426" x2="95060" y2="88511"/>
                        <a14:foregroundMark x1="79727" y1="21277" x2="89779" y2="30213"/>
                        <a14:foregroundMark x1="92334" y1="57447" x2="77172" y2="88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2752" y="740509"/>
            <a:ext cx="8417462" cy="336985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16842" y="3890898"/>
            <a:ext cx="9514952" cy="1631745"/>
            <a:chOff x="1516842" y="3890898"/>
            <a:chExt cx="9514952" cy="1631745"/>
          </a:xfrm>
        </p:grpSpPr>
        <p:sp>
          <p:nvSpPr>
            <p:cNvPr id="13" name="Rounded Rectangle 5"/>
            <p:cNvSpPr/>
            <p:nvPr/>
          </p:nvSpPr>
          <p:spPr>
            <a:xfrm>
              <a:off x="1516842" y="3890898"/>
              <a:ext cx="9514952" cy="1631745"/>
            </a:xfrm>
            <a:custGeom>
              <a:avLst/>
              <a:gdLst>
                <a:gd name="connsiteX0" fmla="*/ 0 w 9688353"/>
                <a:gd name="connsiteY0" fmla="*/ 272472 h 1634797"/>
                <a:gd name="connsiteX1" fmla="*/ 272472 w 9688353"/>
                <a:gd name="connsiteY1" fmla="*/ 0 h 1634797"/>
                <a:gd name="connsiteX2" fmla="*/ 9415881 w 9688353"/>
                <a:gd name="connsiteY2" fmla="*/ 0 h 1634797"/>
                <a:gd name="connsiteX3" fmla="*/ 9688353 w 9688353"/>
                <a:gd name="connsiteY3" fmla="*/ 272472 h 1634797"/>
                <a:gd name="connsiteX4" fmla="*/ 9688353 w 9688353"/>
                <a:gd name="connsiteY4" fmla="*/ 1362325 h 1634797"/>
                <a:gd name="connsiteX5" fmla="*/ 9415881 w 9688353"/>
                <a:gd name="connsiteY5" fmla="*/ 1634797 h 1634797"/>
                <a:gd name="connsiteX6" fmla="*/ 272472 w 9688353"/>
                <a:gd name="connsiteY6" fmla="*/ 1634797 h 1634797"/>
                <a:gd name="connsiteX7" fmla="*/ 0 w 9688353"/>
                <a:gd name="connsiteY7" fmla="*/ 1362325 h 1634797"/>
                <a:gd name="connsiteX8" fmla="*/ 0 w 9688353"/>
                <a:gd name="connsiteY8" fmla="*/ 272472 h 1634797"/>
                <a:gd name="connsiteX0" fmla="*/ 0 w 9688353"/>
                <a:gd name="connsiteY0" fmla="*/ 354358 h 1716683"/>
                <a:gd name="connsiteX1" fmla="*/ 272472 w 9688353"/>
                <a:gd name="connsiteY1" fmla="*/ 81886 h 1716683"/>
                <a:gd name="connsiteX2" fmla="*/ 4553261 w 9688353"/>
                <a:gd name="connsiteY2" fmla="*/ 0 h 1716683"/>
                <a:gd name="connsiteX3" fmla="*/ 9415881 w 9688353"/>
                <a:gd name="connsiteY3" fmla="*/ 81886 h 1716683"/>
                <a:gd name="connsiteX4" fmla="*/ 9688353 w 9688353"/>
                <a:gd name="connsiteY4" fmla="*/ 354358 h 1716683"/>
                <a:gd name="connsiteX5" fmla="*/ 9688353 w 9688353"/>
                <a:gd name="connsiteY5" fmla="*/ 1444211 h 1716683"/>
                <a:gd name="connsiteX6" fmla="*/ 9415881 w 9688353"/>
                <a:gd name="connsiteY6" fmla="*/ 1716683 h 1716683"/>
                <a:gd name="connsiteX7" fmla="*/ 272472 w 9688353"/>
                <a:gd name="connsiteY7" fmla="*/ 1716683 h 1716683"/>
                <a:gd name="connsiteX8" fmla="*/ 0 w 9688353"/>
                <a:gd name="connsiteY8" fmla="*/ 1444211 h 1716683"/>
                <a:gd name="connsiteX9" fmla="*/ 0 w 9688353"/>
                <a:gd name="connsiteY9" fmla="*/ 354358 h 1716683"/>
                <a:gd name="connsiteX0" fmla="*/ 0 w 9688353"/>
                <a:gd name="connsiteY0" fmla="*/ 354358 h 1716687"/>
                <a:gd name="connsiteX1" fmla="*/ 272472 w 9688353"/>
                <a:gd name="connsiteY1" fmla="*/ 81886 h 1716687"/>
                <a:gd name="connsiteX2" fmla="*/ 4553261 w 9688353"/>
                <a:gd name="connsiteY2" fmla="*/ 0 h 1716687"/>
                <a:gd name="connsiteX3" fmla="*/ 9415881 w 9688353"/>
                <a:gd name="connsiteY3" fmla="*/ 81886 h 1716687"/>
                <a:gd name="connsiteX4" fmla="*/ 9688353 w 9688353"/>
                <a:gd name="connsiteY4" fmla="*/ 354358 h 1716687"/>
                <a:gd name="connsiteX5" fmla="*/ 9688353 w 9688353"/>
                <a:gd name="connsiteY5" fmla="*/ 1444211 h 1716687"/>
                <a:gd name="connsiteX6" fmla="*/ 9415881 w 9688353"/>
                <a:gd name="connsiteY6" fmla="*/ 1716683 h 1716687"/>
                <a:gd name="connsiteX7" fmla="*/ 4771626 w 9688353"/>
                <a:gd name="connsiteY7" fmla="*/ 1555845 h 1716687"/>
                <a:gd name="connsiteX8" fmla="*/ 272472 w 9688353"/>
                <a:gd name="connsiteY8" fmla="*/ 1716683 h 1716687"/>
                <a:gd name="connsiteX9" fmla="*/ 0 w 9688353"/>
                <a:gd name="connsiteY9" fmla="*/ 1444211 h 1716687"/>
                <a:gd name="connsiteX10" fmla="*/ 0 w 9688353"/>
                <a:gd name="connsiteY10" fmla="*/ 354358 h 1716687"/>
                <a:gd name="connsiteX0" fmla="*/ 155216 w 9843569"/>
                <a:gd name="connsiteY0" fmla="*/ 354358 h 1716687"/>
                <a:gd name="connsiteX1" fmla="*/ 427688 w 9843569"/>
                <a:gd name="connsiteY1" fmla="*/ 81886 h 1716687"/>
                <a:gd name="connsiteX2" fmla="*/ 4708477 w 9843569"/>
                <a:gd name="connsiteY2" fmla="*/ 0 h 1716687"/>
                <a:gd name="connsiteX3" fmla="*/ 9571097 w 9843569"/>
                <a:gd name="connsiteY3" fmla="*/ 81886 h 1716687"/>
                <a:gd name="connsiteX4" fmla="*/ 9843569 w 9843569"/>
                <a:gd name="connsiteY4" fmla="*/ 354358 h 1716687"/>
                <a:gd name="connsiteX5" fmla="*/ 9843569 w 9843569"/>
                <a:gd name="connsiteY5" fmla="*/ 1444211 h 1716687"/>
                <a:gd name="connsiteX6" fmla="*/ 9571097 w 9843569"/>
                <a:gd name="connsiteY6" fmla="*/ 1716683 h 1716687"/>
                <a:gd name="connsiteX7" fmla="*/ 4926842 w 9843569"/>
                <a:gd name="connsiteY7" fmla="*/ 1555845 h 1716687"/>
                <a:gd name="connsiteX8" fmla="*/ 427688 w 9843569"/>
                <a:gd name="connsiteY8" fmla="*/ 1716683 h 1716687"/>
                <a:gd name="connsiteX9" fmla="*/ 155216 w 9843569"/>
                <a:gd name="connsiteY9" fmla="*/ 1444211 h 1716687"/>
                <a:gd name="connsiteX10" fmla="*/ 0 w 9843569"/>
                <a:gd name="connsiteY10" fmla="*/ 832513 h 1716687"/>
                <a:gd name="connsiteX11" fmla="*/ 155216 w 9843569"/>
                <a:gd name="connsiteY11" fmla="*/ 354358 h 1716687"/>
                <a:gd name="connsiteX0" fmla="*/ 155216 w 10003815"/>
                <a:gd name="connsiteY0" fmla="*/ 354358 h 1716687"/>
                <a:gd name="connsiteX1" fmla="*/ 427688 w 10003815"/>
                <a:gd name="connsiteY1" fmla="*/ 81886 h 1716687"/>
                <a:gd name="connsiteX2" fmla="*/ 4708477 w 10003815"/>
                <a:gd name="connsiteY2" fmla="*/ 0 h 1716687"/>
                <a:gd name="connsiteX3" fmla="*/ 9571097 w 10003815"/>
                <a:gd name="connsiteY3" fmla="*/ 81886 h 1716687"/>
                <a:gd name="connsiteX4" fmla="*/ 9843569 w 10003815"/>
                <a:gd name="connsiteY4" fmla="*/ 354358 h 1716687"/>
                <a:gd name="connsiteX5" fmla="*/ 10003809 w 10003815"/>
                <a:gd name="connsiteY5" fmla="*/ 777922 h 1716687"/>
                <a:gd name="connsiteX6" fmla="*/ 9843569 w 10003815"/>
                <a:gd name="connsiteY6" fmla="*/ 1444211 h 1716687"/>
                <a:gd name="connsiteX7" fmla="*/ 9571097 w 10003815"/>
                <a:gd name="connsiteY7" fmla="*/ 1716683 h 1716687"/>
                <a:gd name="connsiteX8" fmla="*/ 4926842 w 10003815"/>
                <a:gd name="connsiteY8" fmla="*/ 1555845 h 1716687"/>
                <a:gd name="connsiteX9" fmla="*/ 427688 w 10003815"/>
                <a:gd name="connsiteY9" fmla="*/ 1716683 h 1716687"/>
                <a:gd name="connsiteX10" fmla="*/ 155216 w 10003815"/>
                <a:gd name="connsiteY10" fmla="*/ 1444211 h 1716687"/>
                <a:gd name="connsiteX11" fmla="*/ 0 w 10003815"/>
                <a:gd name="connsiteY11" fmla="*/ 832513 h 1716687"/>
                <a:gd name="connsiteX12" fmla="*/ 155216 w 10003815"/>
                <a:gd name="connsiteY12" fmla="*/ 354358 h 1716687"/>
                <a:gd name="connsiteX0" fmla="*/ 155216 w 10003815"/>
                <a:gd name="connsiteY0" fmla="*/ 368006 h 1730335"/>
                <a:gd name="connsiteX1" fmla="*/ 427688 w 10003815"/>
                <a:gd name="connsiteY1" fmla="*/ 95534 h 1730335"/>
                <a:gd name="connsiteX2" fmla="*/ 4708477 w 10003815"/>
                <a:gd name="connsiteY2" fmla="*/ 13648 h 1730335"/>
                <a:gd name="connsiteX3" fmla="*/ 8379725 w 10003815"/>
                <a:gd name="connsiteY3" fmla="*/ 0 h 1730335"/>
                <a:gd name="connsiteX4" fmla="*/ 9571097 w 10003815"/>
                <a:gd name="connsiteY4" fmla="*/ 95534 h 1730335"/>
                <a:gd name="connsiteX5" fmla="*/ 9843569 w 10003815"/>
                <a:gd name="connsiteY5" fmla="*/ 368006 h 1730335"/>
                <a:gd name="connsiteX6" fmla="*/ 10003809 w 10003815"/>
                <a:gd name="connsiteY6" fmla="*/ 791570 h 1730335"/>
                <a:gd name="connsiteX7" fmla="*/ 9843569 w 10003815"/>
                <a:gd name="connsiteY7" fmla="*/ 1457859 h 1730335"/>
                <a:gd name="connsiteX8" fmla="*/ 9571097 w 10003815"/>
                <a:gd name="connsiteY8" fmla="*/ 1730331 h 1730335"/>
                <a:gd name="connsiteX9" fmla="*/ 4926842 w 10003815"/>
                <a:gd name="connsiteY9" fmla="*/ 1569493 h 1730335"/>
                <a:gd name="connsiteX10" fmla="*/ 427688 w 10003815"/>
                <a:gd name="connsiteY10" fmla="*/ 1730331 h 1730335"/>
                <a:gd name="connsiteX11" fmla="*/ 155216 w 10003815"/>
                <a:gd name="connsiteY11" fmla="*/ 1457859 h 1730335"/>
                <a:gd name="connsiteX12" fmla="*/ 0 w 10003815"/>
                <a:gd name="connsiteY12" fmla="*/ 846161 h 1730335"/>
                <a:gd name="connsiteX13" fmla="*/ 155216 w 10003815"/>
                <a:gd name="connsiteY13" fmla="*/ 368006 h 17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3815" h="1730335">
                  <a:moveTo>
                    <a:pt x="155216" y="368006"/>
                  </a:moveTo>
                  <a:cubicBezTo>
                    <a:pt x="155216" y="217524"/>
                    <a:pt x="277206" y="95534"/>
                    <a:pt x="427688" y="95534"/>
                  </a:cubicBezTo>
                  <a:cubicBezTo>
                    <a:pt x="1859167" y="90985"/>
                    <a:pt x="3276998" y="18197"/>
                    <a:pt x="4708477" y="13648"/>
                  </a:cubicBezTo>
                  <a:lnTo>
                    <a:pt x="8379725" y="0"/>
                  </a:lnTo>
                  <a:cubicBezTo>
                    <a:pt x="9190162" y="13648"/>
                    <a:pt x="9331672" y="47848"/>
                    <a:pt x="9571097" y="95534"/>
                  </a:cubicBezTo>
                  <a:cubicBezTo>
                    <a:pt x="9721579" y="95534"/>
                    <a:pt x="9843569" y="217524"/>
                    <a:pt x="9843569" y="368006"/>
                  </a:cubicBezTo>
                  <a:cubicBezTo>
                    <a:pt x="9842391" y="504645"/>
                    <a:pt x="10004987" y="654931"/>
                    <a:pt x="10003809" y="791570"/>
                  </a:cubicBezTo>
                  <a:lnTo>
                    <a:pt x="9843569" y="1457859"/>
                  </a:lnTo>
                  <a:cubicBezTo>
                    <a:pt x="9843569" y="1608341"/>
                    <a:pt x="9721579" y="1730331"/>
                    <a:pt x="9571097" y="1730331"/>
                  </a:cubicBezTo>
                  <a:cubicBezTo>
                    <a:pt x="8023012" y="1731309"/>
                    <a:pt x="6474927" y="1568515"/>
                    <a:pt x="4926842" y="1569493"/>
                  </a:cubicBezTo>
                  <a:lnTo>
                    <a:pt x="427688" y="1730331"/>
                  </a:lnTo>
                  <a:cubicBezTo>
                    <a:pt x="277206" y="1730331"/>
                    <a:pt x="155216" y="1608341"/>
                    <a:pt x="155216" y="1457859"/>
                  </a:cubicBezTo>
                  <a:cubicBezTo>
                    <a:pt x="153519" y="1253960"/>
                    <a:pt x="1697" y="1050060"/>
                    <a:pt x="0" y="846161"/>
                  </a:cubicBezTo>
                  <a:lnTo>
                    <a:pt x="155216" y="368006"/>
                  </a:lnTo>
                  <a:close/>
                </a:path>
              </a:pathLst>
            </a:custGeom>
            <a:solidFill>
              <a:srgbClr val="FD63A9"/>
            </a:solidFill>
            <a:ln>
              <a:solidFill>
                <a:srgbClr val="FC0F7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35906" y="3957428"/>
              <a:ext cx="85725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11562" y="5697637"/>
            <a:ext cx="524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GB" sz="44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44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GB" sz="44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</a:t>
            </a:r>
            <a:r>
              <a:rPr lang="en-GB" sz="44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r>
              <a:rPr lang="en-GB" sz="44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4692" y="5623622"/>
            <a:ext cx="9779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1034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1034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32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2035" y="5707523"/>
            <a:ext cx="9779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40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1034 + 1034 = 2068 </a:t>
            </a:r>
            <a:r>
              <a:rPr lang="en-GB" sz="40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40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GB" sz="4000" b="1" dirty="0">
                <a:solidFill>
                  <a:srgbClr val="0050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9927" y="3875100"/>
            <a:ext cx="9804608" cy="1631745"/>
            <a:chOff x="1529927" y="3876193"/>
            <a:chExt cx="9804608" cy="1631745"/>
          </a:xfrm>
        </p:grpSpPr>
        <p:sp>
          <p:nvSpPr>
            <p:cNvPr id="14" name="Rounded Rectangle 5"/>
            <p:cNvSpPr/>
            <p:nvPr/>
          </p:nvSpPr>
          <p:spPr>
            <a:xfrm>
              <a:off x="1529927" y="3876193"/>
              <a:ext cx="9514952" cy="1631745"/>
            </a:xfrm>
            <a:custGeom>
              <a:avLst/>
              <a:gdLst>
                <a:gd name="connsiteX0" fmla="*/ 0 w 9688353"/>
                <a:gd name="connsiteY0" fmla="*/ 272472 h 1634797"/>
                <a:gd name="connsiteX1" fmla="*/ 272472 w 9688353"/>
                <a:gd name="connsiteY1" fmla="*/ 0 h 1634797"/>
                <a:gd name="connsiteX2" fmla="*/ 9415881 w 9688353"/>
                <a:gd name="connsiteY2" fmla="*/ 0 h 1634797"/>
                <a:gd name="connsiteX3" fmla="*/ 9688353 w 9688353"/>
                <a:gd name="connsiteY3" fmla="*/ 272472 h 1634797"/>
                <a:gd name="connsiteX4" fmla="*/ 9688353 w 9688353"/>
                <a:gd name="connsiteY4" fmla="*/ 1362325 h 1634797"/>
                <a:gd name="connsiteX5" fmla="*/ 9415881 w 9688353"/>
                <a:gd name="connsiteY5" fmla="*/ 1634797 h 1634797"/>
                <a:gd name="connsiteX6" fmla="*/ 272472 w 9688353"/>
                <a:gd name="connsiteY6" fmla="*/ 1634797 h 1634797"/>
                <a:gd name="connsiteX7" fmla="*/ 0 w 9688353"/>
                <a:gd name="connsiteY7" fmla="*/ 1362325 h 1634797"/>
                <a:gd name="connsiteX8" fmla="*/ 0 w 9688353"/>
                <a:gd name="connsiteY8" fmla="*/ 272472 h 1634797"/>
                <a:gd name="connsiteX0" fmla="*/ 0 w 9688353"/>
                <a:gd name="connsiteY0" fmla="*/ 354358 h 1716683"/>
                <a:gd name="connsiteX1" fmla="*/ 272472 w 9688353"/>
                <a:gd name="connsiteY1" fmla="*/ 81886 h 1716683"/>
                <a:gd name="connsiteX2" fmla="*/ 4553261 w 9688353"/>
                <a:gd name="connsiteY2" fmla="*/ 0 h 1716683"/>
                <a:gd name="connsiteX3" fmla="*/ 9415881 w 9688353"/>
                <a:gd name="connsiteY3" fmla="*/ 81886 h 1716683"/>
                <a:gd name="connsiteX4" fmla="*/ 9688353 w 9688353"/>
                <a:gd name="connsiteY4" fmla="*/ 354358 h 1716683"/>
                <a:gd name="connsiteX5" fmla="*/ 9688353 w 9688353"/>
                <a:gd name="connsiteY5" fmla="*/ 1444211 h 1716683"/>
                <a:gd name="connsiteX6" fmla="*/ 9415881 w 9688353"/>
                <a:gd name="connsiteY6" fmla="*/ 1716683 h 1716683"/>
                <a:gd name="connsiteX7" fmla="*/ 272472 w 9688353"/>
                <a:gd name="connsiteY7" fmla="*/ 1716683 h 1716683"/>
                <a:gd name="connsiteX8" fmla="*/ 0 w 9688353"/>
                <a:gd name="connsiteY8" fmla="*/ 1444211 h 1716683"/>
                <a:gd name="connsiteX9" fmla="*/ 0 w 9688353"/>
                <a:gd name="connsiteY9" fmla="*/ 354358 h 1716683"/>
                <a:gd name="connsiteX0" fmla="*/ 0 w 9688353"/>
                <a:gd name="connsiteY0" fmla="*/ 354358 h 1716687"/>
                <a:gd name="connsiteX1" fmla="*/ 272472 w 9688353"/>
                <a:gd name="connsiteY1" fmla="*/ 81886 h 1716687"/>
                <a:gd name="connsiteX2" fmla="*/ 4553261 w 9688353"/>
                <a:gd name="connsiteY2" fmla="*/ 0 h 1716687"/>
                <a:gd name="connsiteX3" fmla="*/ 9415881 w 9688353"/>
                <a:gd name="connsiteY3" fmla="*/ 81886 h 1716687"/>
                <a:gd name="connsiteX4" fmla="*/ 9688353 w 9688353"/>
                <a:gd name="connsiteY4" fmla="*/ 354358 h 1716687"/>
                <a:gd name="connsiteX5" fmla="*/ 9688353 w 9688353"/>
                <a:gd name="connsiteY5" fmla="*/ 1444211 h 1716687"/>
                <a:gd name="connsiteX6" fmla="*/ 9415881 w 9688353"/>
                <a:gd name="connsiteY6" fmla="*/ 1716683 h 1716687"/>
                <a:gd name="connsiteX7" fmla="*/ 4771626 w 9688353"/>
                <a:gd name="connsiteY7" fmla="*/ 1555845 h 1716687"/>
                <a:gd name="connsiteX8" fmla="*/ 272472 w 9688353"/>
                <a:gd name="connsiteY8" fmla="*/ 1716683 h 1716687"/>
                <a:gd name="connsiteX9" fmla="*/ 0 w 9688353"/>
                <a:gd name="connsiteY9" fmla="*/ 1444211 h 1716687"/>
                <a:gd name="connsiteX10" fmla="*/ 0 w 9688353"/>
                <a:gd name="connsiteY10" fmla="*/ 354358 h 1716687"/>
                <a:gd name="connsiteX0" fmla="*/ 155216 w 9843569"/>
                <a:gd name="connsiteY0" fmla="*/ 354358 h 1716687"/>
                <a:gd name="connsiteX1" fmla="*/ 427688 w 9843569"/>
                <a:gd name="connsiteY1" fmla="*/ 81886 h 1716687"/>
                <a:gd name="connsiteX2" fmla="*/ 4708477 w 9843569"/>
                <a:gd name="connsiteY2" fmla="*/ 0 h 1716687"/>
                <a:gd name="connsiteX3" fmla="*/ 9571097 w 9843569"/>
                <a:gd name="connsiteY3" fmla="*/ 81886 h 1716687"/>
                <a:gd name="connsiteX4" fmla="*/ 9843569 w 9843569"/>
                <a:gd name="connsiteY4" fmla="*/ 354358 h 1716687"/>
                <a:gd name="connsiteX5" fmla="*/ 9843569 w 9843569"/>
                <a:gd name="connsiteY5" fmla="*/ 1444211 h 1716687"/>
                <a:gd name="connsiteX6" fmla="*/ 9571097 w 9843569"/>
                <a:gd name="connsiteY6" fmla="*/ 1716683 h 1716687"/>
                <a:gd name="connsiteX7" fmla="*/ 4926842 w 9843569"/>
                <a:gd name="connsiteY7" fmla="*/ 1555845 h 1716687"/>
                <a:gd name="connsiteX8" fmla="*/ 427688 w 9843569"/>
                <a:gd name="connsiteY8" fmla="*/ 1716683 h 1716687"/>
                <a:gd name="connsiteX9" fmla="*/ 155216 w 9843569"/>
                <a:gd name="connsiteY9" fmla="*/ 1444211 h 1716687"/>
                <a:gd name="connsiteX10" fmla="*/ 0 w 9843569"/>
                <a:gd name="connsiteY10" fmla="*/ 832513 h 1716687"/>
                <a:gd name="connsiteX11" fmla="*/ 155216 w 9843569"/>
                <a:gd name="connsiteY11" fmla="*/ 354358 h 1716687"/>
                <a:gd name="connsiteX0" fmla="*/ 155216 w 10003815"/>
                <a:gd name="connsiteY0" fmla="*/ 354358 h 1716687"/>
                <a:gd name="connsiteX1" fmla="*/ 427688 w 10003815"/>
                <a:gd name="connsiteY1" fmla="*/ 81886 h 1716687"/>
                <a:gd name="connsiteX2" fmla="*/ 4708477 w 10003815"/>
                <a:gd name="connsiteY2" fmla="*/ 0 h 1716687"/>
                <a:gd name="connsiteX3" fmla="*/ 9571097 w 10003815"/>
                <a:gd name="connsiteY3" fmla="*/ 81886 h 1716687"/>
                <a:gd name="connsiteX4" fmla="*/ 9843569 w 10003815"/>
                <a:gd name="connsiteY4" fmla="*/ 354358 h 1716687"/>
                <a:gd name="connsiteX5" fmla="*/ 10003809 w 10003815"/>
                <a:gd name="connsiteY5" fmla="*/ 777922 h 1716687"/>
                <a:gd name="connsiteX6" fmla="*/ 9843569 w 10003815"/>
                <a:gd name="connsiteY6" fmla="*/ 1444211 h 1716687"/>
                <a:gd name="connsiteX7" fmla="*/ 9571097 w 10003815"/>
                <a:gd name="connsiteY7" fmla="*/ 1716683 h 1716687"/>
                <a:gd name="connsiteX8" fmla="*/ 4926842 w 10003815"/>
                <a:gd name="connsiteY8" fmla="*/ 1555845 h 1716687"/>
                <a:gd name="connsiteX9" fmla="*/ 427688 w 10003815"/>
                <a:gd name="connsiteY9" fmla="*/ 1716683 h 1716687"/>
                <a:gd name="connsiteX10" fmla="*/ 155216 w 10003815"/>
                <a:gd name="connsiteY10" fmla="*/ 1444211 h 1716687"/>
                <a:gd name="connsiteX11" fmla="*/ 0 w 10003815"/>
                <a:gd name="connsiteY11" fmla="*/ 832513 h 1716687"/>
                <a:gd name="connsiteX12" fmla="*/ 155216 w 10003815"/>
                <a:gd name="connsiteY12" fmla="*/ 354358 h 1716687"/>
                <a:gd name="connsiteX0" fmla="*/ 155216 w 10003815"/>
                <a:gd name="connsiteY0" fmla="*/ 368006 h 1730335"/>
                <a:gd name="connsiteX1" fmla="*/ 427688 w 10003815"/>
                <a:gd name="connsiteY1" fmla="*/ 95534 h 1730335"/>
                <a:gd name="connsiteX2" fmla="*/ 4708477 w 10003815"/>
                <a:gd name="connsiteY2" fmla="*/ 13648 h 1730335"/>
                <a:gd name="connsiteX3" fmla="*/ 8379725 w 10003815"/>
                <a:gd name="connsiteY3" fmla="*/ 0 h 1730335"/>
                <a:gd name="connsiteX4" fmla="*/ 9571097 w 10003815"/>
                <a:gd name="connsiteY4" fmla="*/ 95534 h 1730335"/>
                <a:gd name="connsiteX5" fmla="*/ 9843569 w 10003815"/>
                <a:gd name="connsiteY5" fmla="*/ 368006 h 1730335"/>
                <a:gd name="connsiteX6" fmla="*/ 10003809 w 10003815"/>
                <a:gd name="connsiteY6" fmla="*/ 791570 h 1730335"/>
                <a:gd name="connsiteX7" fmla="*/ 9843569 w 10003815"/>
                <a:gd name="connsiteY7" fmla="*/ 1457859 h 1730335"/>
                <a:gd name="connsiteX8" fmla="*/ 9571097 w 10003815"/>
                <a:gd name="connsiteY8" fmla="*/ 1730331 h 1730335"/>
                <a:gd name="connsiteX9" fmla="*/ 4926842 w 10003815"/>
                <a:gd name="connsiteY9" fmla="*/ 1569493 h 1730335"/>
                <a:gd name="connsiteX10" fmla="*/ 427688 w 10003815"/>
                <a:gd name="connsiteY10" fmla="*/ 1730331 h 1730335"/>
                <a:gd name="connsiteX11" fmla="*/ 155216 w 10003815"/>
                <a:gd name="connsiteY11" fmla="*/ 1457859 h 1730335"/>
                <a:gd name="connsiteX12" fmla="*/ 0 w 10003815"/>
                <a:gd name="connsiteY12" fmla="*/ 846161 h 1730335"/>
                <a:gd name="connsiteX13" fmla="*/ 155216 w 10003815"/>
                <a:gd name="connsiteY13" fmla="*/ 368006 h 17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3815" h="1730335">
                  <a:moveTo>
                    <a:pt x="155216" y="368006"/>
                  </a:moveTo>
                  <a:cubicBezTo>
                    <a:pt x="155216" y="217524"/>
                    <a:pt x="277206" y="95534"/>
                    <a:pt x="427688" y="95534"/>
                  </a:cubicBezTo>
                  <a:cubicBezTo>
                    <a:pt x="1859167" y="90985"/>
                    <a:pt x="3276998" y="18197"/>
                    <a:pt x="4708477" y="13648"/>
                  </a:cubicBezTo>
                  <a:lnTo>
                    <a:pt x="8379725" y="0"/>
                  </a:lnTo>
                  <a:cubicBezTo>
                    <a:pt x="9190162" y="13648"/>
                    <a:pt x="9331672" y="47848"/>
                    <a:pt x="9571097" y="95534"/>
                  </a:cubicBezTo>
                  <a:cubicBezTo>
                    <a:pt x="9721579" y="95534"/>
                    <a:pt x="9843569" y="217524"/>
                    <a:pt x="9843569" y="368006"/>
                  </a:cubicBezTo>
                  <a:cubicBezTo>
                    <a:pt x="9842391" y="504645"/>
                    <a:pt x="10004987" y="654931"/>
                    <a:pt x="10003809" y="791570"/>
                  </a:cubicBezTo>
                  <a:lnTo>
                    <a:pt x="9843569" y="1457859"/>
                  </a:lnTo>
                  <a:cubicBezTo>
                    <a:pt x="9843569" y="1608341"/>
                    <a:pt x="9721579" y="1730331"/>
                    <a:pt x="9571097" y="1730331"/>
                  </a:cubicBezTo>
                  <a:cubicBezTo>
                    <a:pt x="8023012" y="1731309"/>
                    <a:pt x="6474927" y="1568515"/>
                    <a:pt x="4926842" y="1569493"/>
                  </a:cubicBezTo>
                  <a:lnTo>
                    <a:pt x="427688" y="1730331"/>
                  </a:lnTo>
                  <a:cubicBezTo>
                    <a:pt x="277206" y="1730331"/>
                    <a:pt x="155216" y="1608341"/>
                    <a:pt x="155216" y="1457859"/>
                  </a:cubicBezTo>
                  <a:cubicBezTo>
                    <a:pt x="153519" y="1253960"/>
                    <a:pt x="1697" y="1050060"/>
                    <a:pt x="0" y="846161"/>
                  </a:cubicBezTo>
                  <a:lnTo>
                    <a:pt x="155216" y="368006"/>
                  </a:lnTo>
                  <a:close/>
                </a:path>
              </a:pathLst>
            </a:custGeom>
            <a:solidFill>
              <a:srgbClr val="FD63A9"/>
            </a:solidFill>
            <a:ln>
              <a:solidFill>
                <a:srgbClr val="FC0F7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62035" y="4186216"/>
              <a:ext cx="8572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sà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lan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chở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23385" y="3823431"/>
            <a:ext cx="9514952" cy="1631745"/>
            <a:chOff x="1554692" y="3864191"/>
            <a:chExt cx="9514952" cy="1631745"/>
          </a:xfrm>
        </p:grpSpPr>
        <p:sp>
          <p:nvSpPr>
            <p:cNvPr id="15" name="Rounded Rectangle 5"/>
            <p:cNvSpPr/>
            <p:nvPr/>
          </p:nvSpPr>
          <p:spPr>
            <a:xfrm>
              <a:off x="1554692" y="3864191"/>
              <a:ext cx="9514952" cy="1631745"/>
            </a:xfrm>
            <a:custGeom>
              <a:avLst/>
              <a:gdLst>
                <a:gd name="connsiteX0" fmla="*/ 0 w 9688353"/>
                <a:gd name="connsiteY0" fmla="*/ 272472 h 1634797"/>
                <a:gd name="connsiteX1" fmla="*/ 272472 w 9688353"/>
                <a:gd name="connsiteY1" fmla="*/ 0 h 1634797"/>
                <a:gd name="connsiteX2" fmla="*/ 9415881 w 9688353"/>
                <a:gd name="connsiteY2" fmla="*/ 0 h 1634797"/>
                <a:gd name="connsiteX3" fmla="*/ 9688353 w 9688353"/>
                <a:gd name="connsiteY3" fmla="*/ 272472 h 1634797"/>
                <a:gd name="connsiteX4" fmla="*/ 9688353 w 9688353"/>
                <a:gd name="connsiteY4" fmla="*/ 1362325 h 1634797"/>
                <a:gd name="connsiteX5" fmla="*/ 9415881 w 9688353"/>
                <a:gd name="connsiteY5" fmla="*/ 1634797 h 1634797"/>
                <a:gd name="connsiteX6" fmla="*/ 272472 w 9688353"/>
                <a:gd name="connsiteY6" fmla="*/ 1634797 h 1634797"/>
                <a:gd name="connsiteX7" fmla="*/ 0 w 9688353"/>
                <a:gd name="connsiteY7" fmla="*/ 1362325 h 1634797"/>
                <a:gd name="connsiteX8" fmla="*/ 0 w 9688353"/>
                <a:gd name="connsiteY8" fmla="*/ 272472 h 1634797"/>
                <a:gd name="connsiteX0" fmla="*/ 0 w 9688353"/>
                <a:gd name="connsiteY0" fmla="*/ 354358 h 1716683"/>
                <a:gd name="connsiteX1" fmla="*/ 272472 w 9688353"/>
                <a:gd name="connsiteY1" fmla="*/ 81886 h 1716683"/>
                <a:gd name="connsiteX2" fmla="*/ 4553261 w 9688353"/>
                <a:gd name="connsiteY2" fmla="*/ 0 h 1716683"/>
                <a:gd name="connsiteX3" fmla="*/ 9415881 w 9688353"/>
                <a:gd name="connsiteY3" fmla="*/ 81886 h 1716683"/>
                <a:gd name="connsiteX4" fmla="*/ 9688353 w 9688353"/>
                <a:gd name="connsiteY4" fmla="*/ 354358 h 1716683"/>
                <a:gd name="connsiteX5" fmla="*/ 9688353 w 9688353"/>
                <a:gd name="connsiteY5" fmla="*/ 1444211 h 1716683"/>
                <a:gd name="connsiteX6" fmla="*/ 9415881 w 9688353"/>
                <a:gd name="connsiteY6" fmla="*/ 1716683 h 1716683"/>
                <a:gd name="connsiteX7" fmla="*/ 272472 w 9688353"/>
                <a:gd name="connsiteY7" fmla="*/ 1716683 h 1716683"/>
                <a:gd name="connsiteX8" fmla="*/ 0 w 9688353"/>
                <a:gd name="connsiteY8" fmla="*/ 1444211 h 1716683"/>
                <a:gd name="connsiteX9" fmla="*/ 0 w 9688353"/>
                <a:gd name="connsiteY9" fmla="*/ 354358 h 1716683"/>
                <a:gd name="connsiteX0" fmla="*/ 0 w 9688353"/>
                <a:gd name="connsiteY0" fmla="*/ 354358 h 1716687"/>
                <a:gd name="connsiteX1" fmla="*/ 272472 w 9688353"/>
                <a:gd name="connsiteY1" fmla="*/ 81886 h 1716687"/>
                <a:gd name="connsiteX2" fmla="*/ 4553261 w 9688353"/>
                <a:gd name="connsiteY2" fmla="*/ 0 h 1716687"/>
                <a:gd name="connsiteX3" fmla="*/ 9415881 w 9688353"/>
                <a:gd name="connsiteY3" fmla="*/ 81886 h 1716687"/>
                <a:gd name="connsiteX4" fmla="*/ 9688353 w 9688353"/>
                <a:gd name="connsiteY4" fmla="*/ 354358 h 1716687"/>
                <a:gd name="connsiteX5" fmla="*/ 9688353 w 9688353"/>
                <a:gd name="connsiteY5" fmla="*/ 1444211 h 1716687"/>
                <a:gd name="connsiteX6" fmla="*/ 9415881 w 9688353"/>
                <a:gd name="connsiteY6" fmla="*/ 1716683 h 1716687"/>
                <a:gd name="connsiteX7" fmla="*/ 4771626 w 9688353"/>
                <a:gd name="connsiteY7" fmla="*/ 1555845 h 1716687"/>
                <a:gd name="connsiteX8" fmla="*/ 272472 w 9688353"/>
                <a:gd name="connsiteY8" fmla="*/ 1716683 h 1716687"/>
                <a:gd name="connsiteX9" fmla="*/ 0 w 9688353"/>
                <a:gd name="connsiteY9" fmla="*/ 1444211 h 1716687"/>
                <a:gd name="connsiteX10" fmla="*/ 0 w 9688353"/>
                <a:gd name="connsiteY10" fmla="*/ 354358 h 1716687"/>
                <a:gd name="connsiteX0" fmla="*/ 155216 w 9843569"/>
                <a:gd name="connsiteY0" fmla="*/ 354358 h 1716687"/>
                <a:gd name="connsiteX1" fmla="*/ 427688 w 9843569"/>
                <a:gd name="connsiteY1" fmla="*/ 81886 h 1716687"/>
                <a:gd name="connsiteX2" fmla="*/ 4708477 w 9843569"/>
                <a:gd name="connsiteY2" fmla="*/ 0 h 1716687"/>
                <a:gd name="connsiteX3" fmla="*/ 9571097 w 9843569"/>
                <a:gd name="connsiteY3" fmla="*/ 81886 h 1716687"/>
                <a:gd name="connsiteX4" fmla="*/ 9843569 w 9843569"/>
                <a:gd name="connsiteY4" fmla="*/ 354358 h 1716687"/>
                <a:gd name="connsiteX5" fmla="*/ 9843569 w 9843569"/>
                <a:gd name="connsiteY5" fmla="*/ 1444211 h 1716687"/>
                <a:gd name="connsiteX6" fmla="*/ 9571097 w 9843569"/>
                <a:gd name="connsiteY6" fmla="*/ 1716683 h 1716687"/>
                <a:gd name="connsiteX7" fmla="*/ 4926842 w 9843569"/>
                <a:gd name="connsiteY7" fmla="*/ 1555845 h 1716687"/>
                <a:gd name="connsiteX8" fmla="*/ 427688 w 9843569"/>
                <a:gd name="connsiteY8" fmla="*/ 1716683 h 1716687"/>
                <a:gd name="connsiteX9" fmla="*/ 155216 w 9843569"/>
                <a:gd name="connsiteY9" fmla="*/ 1444211 h 1716687"/>
                <a:gd name="connsiteX10" fmla="*/ 0 w 9843569"/>
                <a:gd name="connsiteY10" fmla="*/ 832513 h 1716687"/>
                <a:gd name="connsiteX11" fmla="*/ 155216 w 9843569"/>
                <a:gd name="connsiteY11" fmla="*/ 354358 h 1716687"/>
                <a:gd name="connsiteX0" fmla="*/ 155216 w 10003815"/>
                <a:gd name="connsiteY0" fmla="*/ 354358 h 1716687"/>
                <a:gd name="connsiteX1" fmla="*/ 427688 w 10003815"/>
                <a:gd name="connsiteY1" fmla="*/ 81886 h 1716687"/>
                <a:gd name="connsiteX2" fmla="*/ 4708477 w 10003815"/>
                <a:gd name="connsiteY2" fmla="*/ 0 h 1716687"/>
                <a:gd name="connsiteX3" fmla="*/ 9571097 w 10003815"/>
                <a:gd name="connsiteY3" fmla="*/ 81886 h 1716687"/>
                <a:gd name="connsiteX4" fmla="*/ 9843569 w 10003815"/>
                <a:gd name="connsiteY4" fmla="*/ 354358 h 1716687"/>
                <a:gd name="connsiteX5" fmla="*/ 10003809 w 10003815"/>
                <a:gd name="connsiteY5" fmla="*/ 777922 h 1716687"/>
                <a:gd name="connsiteX6" fmla="*/ 9843569 w 10003815"/>
                <a:gd name="connsiteY6" fmla="*/ 1444211 h 1716687"/>
                <a:gd name="connsiteX7" fmla="*/ 9571097 w 10003815"/>
                <a:gd name="connsiteY7" fmla="*/ 1716683 h 1716687"/>
                <a:gd name="connsiteX8" fmla="*/ 4926842 w 10003815"/>
                <a:gd name="connsiteY8" fmla="*/ 1555845 h 1716687"/>
                <a:gd name="connsiteX9" fmla="*/ 427688 w 10003815"/>
                <a:gd name="connsiteY9" fmla="*/ 1716683 h 1716687"/>
                <a:gd name="connsiteX10" fmla="*/ 155216 w 10003815"/>
                <a:gd name="connsiteY10" fmla="*/ 1444211 h 1716687"/>
                <a:gd name="connsiteX11" fmla="*/ 0 w 10003815"/>
                <a:gd name="connsiteY11" fmla="*/ 832513 h 1716687"/>
                <a:gd name="connsiteX12" fmla="*/ 155216 w 10003815"/>
                <a:gd name="connsiteY12" fmla="*/ 354358 h 1716687"/>
                <a:gd name="connsiteX0" fmla="*/ 155216 w 10003815"/>
                <a:gd name="connsiteY0" fmla="*/ 368006 h 1730335"/>
                <a:gd name="connsiteX1" fmla="*/ 427688 w 10003815"/>
                <a:gd name="connsiteY1" fmla="*/ 95534 h 1730335"/>
                <a:gd name="connsiteX2" fmla="*/ 4708477 w 10003815"/>
                <a:gd name="connsiteY2" fmla="*/ 13648 h 1730335"/>
                <a:gd name="connsiteX3" fmla="*/ 8379725 w 10003815"/>
                <a:gd name="connsiteY3" fmla="*/ 0 h 1730335"/>
                <a:gd name="connsiteX4" fmla="*/ 9571097 w 10003815"/>
                <a:gd name="connsiteY4" fmla="*/ 95534 h 1730335"/>
                <a:gd name="connsiteX5" fmla="*/ 9843569 w 10003815"/>
                <a:gd name="connsiteY5" fmla="*/ 368006 h 1730335"/>
                <a:gd name="connsiteX6" fmla="*/ 10003809 w 10003815"/>
                <a:gd name="connsiteY6" fmla="*/ 791570 h 1730335"/>
                <a:gd name="connsiteX7" fmla="*/ 9843569 w 10003815"/>
                <a:gd name="connsiteY7" fmla="*/ 1457859 h 1730335"/>
                <a:gd name="connsiteX8" fmla="*/ 9571097 w 10003815"/>
                <a:gd name="connsiteY8" fmla="*/ 1730331 h 1730335"/>
                <a:gd name="connsiteX9" fmla="*/ 4926842 w 10003815"/>
                <a:gd name="connsiteY9" fmla="*/ 1569493 h 1730335"/>
                <a:gd name="connsiteX10" fmla="*/ 427688 w 10003815"/>
                <a:gd name="connsiteY10" fmla="*/ 1730331 h 1730335"/>
                <a:gd name="connsiteX11" fmla="*/ 155216 w 10003815"/>
                <a:gd name="connsiteY11" fmla="*/ 1457859 h 1730335"/>
                <a:gd name="connsiteX12" fmla="*/ 0 w 10003815"/>
                <a:gd name="connsiteY12" fmla="*/ 846161 h 1730335"/>
                <a:gd name="connsiteX13" fmla="*/ 155216 w 10003815"/>
                <a:gd name="connsiteY13" fmla="*/ 368006 h 17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3815" h="1730335">
                  <a:moveTo>
                    <a:pt x="155216" y="368006"/>
                  </a:moveTo>
                  <a:cubicBezTo>
                    <a:pt x="155216" y="217524"/>
                    <a:pt x="277206" y="95534"/>
                    <a:pt x="427688" y="95534"/>
                  </a:cubicBezTo>
                  <a:cubicBezTo>
                    <a:pt x="1859167" y="90985"/>
                    <a:pt x="3276998" y="18197"/>
                    <a:pt x="4708477" y="13648"/>
                  </a:cubicBezTo>
                  <a:lnTo>
                    <a:pt x="8379725" y="0"/>
                  </a:lnTo>
                  <a:cubicBezTo>
                    <a:pt x="9190162" y="13648"/>
                    <a:pt x="9331672" y="47848"/>
                    <a:pt x="9571097" y="95534"/>
                  </a:cubicBezTo>
                  <a:cubicBezTo>
                    <a:pt x="9721579" y="95534"/>
                    <a:pt x="9843569" y="217524"/>
                    <a:pt x="9843569" y="368006"/>
                  </a:cubicBezTo>
                  <a:cubicBezTo>
                    <a:pt x="9842391" y="504645"/>
                    <a:pt x="10004987" y="654931"/>
                    <a:pt x="10003809" y="791570"/>
                  </a:cubicBezTo>
                  <a:lnTo>
                    <a:pt x="9843569" y="1457859"/>
                  </a:lnTo>
                  <a:cubicBezTo>
                    <a:pt x="9843569" y="1608341"/>
                    <a:pt x="9721579" y="1730331"/>
                    <a:pt x="9571097" y="1730331"/>
                  </a:cubicBezTo>
                  <a:cubicBezTo>
                    <a:pt x="8023012" y="1731309"/>
                    <a:pt x="6474927" y="1568515"/>
                    <a:pt x="4926842" y="1569493"/>
                  </a:cubicBezTo>
                  <a:lnTo>
                    <a:pt x="427688" y="1730331"/>
                  </a:lnTo>
                  <a:cubicBezTo>
                    <a:pt x="277206" y="1730331"/>
                    <a:pt x="155216" y="1608341"/>
                    <a:pt x="155216" y="1457859"/>
                  </a:cubicBezTo>
                  <a:cubicBezTo>
                    <a:pt x="153519" y="1253960"/>
                    <a:pt x="1697" y="1050060"/>
                    <a:pt x="0" y="846161"/>
                  </a:cubicBezTo>
                  <a:lnTo>
                    <a:pt x="155216" y="368006"/>
                  </a:lnTo>
                  <a:close/>
                </a:path>
              </a:pathLst>
            </a:custGeom>
            <a:solidFill>
              <a:srgbClr val="FD63A9"/>
            </a:solidFill>
            <a:ln>
              <a:solidFill>
                <a:srgbClr val="FC0F7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32037" y="3981826"/>
              <a:ext cx="79602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sà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lan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chở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gạo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13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1" b="94043" l="341" r="100000">
                        <a14:foregroundMark x1="70528" y1="60426" x2="95060" y2="88511"/>
                        <a14:foregroundMark x1="79727" y1="21277" x2="89779" y2="30213"/>
                        <a14:foregroundMark x1="92334" y1="57447" x2="77172" y2="88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8178" y="594641"/>
            <a:ext cx="8624166" cy="3452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753939" y="5769834"/>
                <a:ext cx="44827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508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GB" sz="4000" b="1" dirty="0" err="1">
                    <a:solidFill>
                      <a:srgbClr val="00508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</a:t>
                </a:r>
                <a:r>
                  <a:rPr lang="en-GB" sz="4000" b="1" dirty="0">
                    <a:solidFill>
                      <a:srgbClr val="00508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1 034 </a:t>
                </a:r>
                <a14:m>
                  <m:oMath xmlns:m="http://schemas.openxmlformats.org/officeDocument/2006/math">
                    <m:r>
                      <a:rPr lang="en-GB" sz="4000" b="1" i="1" smtClean="0">
                        <a:solidFill>
                          <a:srgbClr val="00508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000" b="1" dirty="0">
                    <a:solidFill>
                      <a:srgbClr val="00508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939" y="5769834"/>
                <a:ext cx="4482789" cy="707886"/>
              </a:xfrm>
              <a:prstGeom prst="rect">
                <a:avLst/>
              </a:prstGeom>
              <a:blipFill>
                <a:blip r:embed="rId5"/>
                <a:stretch>
                  <a:fillRect l="-4898" t="-15385" b="-35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6281239" y="5576642"/>
            <a:ext cx="4116374" cy="1155827"/>
            <a:chOff x="6281239" y="5576642"/>
            <a:chExt cx="4116374" cy="1155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1239" y="5576642"/>
              <a:ext cx="4027352" cy="11558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370261" y="5831389"/>
                  <a:ext cx="402735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3600" b="1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Vậy</a:t>
                  </a:r>
                  <a:r>
                    <a:rPr lang="en-GB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1 034 </a:t>
                  </a:r>
                  <a14:m>
                    <m:oMath xmlns:m="http://schemas.openxmlformats.org/officeDocument/2006/math">
                      <m:r>
                        <a:rPr lang="en-GB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2 = ?</a:t>
                  </a: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0261" y="5831389"/>
                  <a:ext cx="4027352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4690" t="-15094" b="-3490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285252" y="3827262"/>
            <a:ext cx="10032780" cy="1631745"/>
            <a:chOff x="1554691" y="3864191"/>
            <a:chExt cx="10032780" cy="1631745"/>
          </a:xfrm>
        </p:grpSpPr>
        <p:sp>
          <p:nvSpPr>
            <p:cNvPr id="7" name="Rounded Rectangle 5"/>
            <p:cNvSpPr/>
            <p:nvPr/>
          </p:nvSpPr>
          <p:spPr>
            <a:xfrm>
              <a:off x="1554691" y="3864191"/>
              <a:ext cx="10032779" cy="1631745"/>
            </a:xfrm>
            <a:custGeom>
              <a:avLst/>
              <a:gdLst>
                <a:gd name="connsiteX0" fmla="*/ 0 w 9688353"/>
                <a:gd name="connsiteY0" fmla="*/ 272472 h 1634797"/>
                <a:gd name="connsiteX1" fmla="*/ 272472 w 9688353"/>
                <a:gd name="connsiteY1" fmla="*/ 0 h 1634797"/>
                <a:gd name="connsiteX2" fmla="*/ 9415881 w 9688353"/>
                <a:gd name="connsiteY2" fmla="*/ 0 h 1634797"/>
                <a:gd name="connsiteX3" fmla="*/ 9688353 w 9688353"/>
                <a:gd name="connsiteY3" fmla="*/ 272472 h 1634797"/>
                <a:gd name="connsiteX4" fmla="*/ 9688353 w 9688353"/>
                <a:gd name="connsiteY4" fmla="*/ 1362325 h 1634797"/>
                <a:gd name="connsiteX5" fmla="*/ 9415881 w 9688353"/>
                <a:gd name="connsiteY5" fmla="*/ 1634797 h 1634797"/>
                <a:gd name="connsiteX6" fmla="*/ 272472 w 9688353"/>
                <a:gd name="connsiteY6" fmla="*/ 1634797 h 1634797"/>
                <a:gd name="connsiteX7" fmla="*/ 0 w 9688353"/>
                <a:gd name="connsiteY7" fmla="*/ 1362325 h 1634797"/>
                <a:gd name="connsiteX8" fmla="*/ 0 w 9688353"/>
                <a:gd name="connsiteY8" fmla="*/ 272472 h 1634797"/>
                <a:gd name="connsiteX0" fmla="*/ 0 w 9688353"/>
                <a:gd name="connsiteY0" fmla="*/ 354358 h 1716683"/>
                <a:gd name="connsiteX1" fmla="*/ 272472 w 9688353"/>
                <a:gd name="connsiteY1" fmla="*/ 81886 h 1716683"/>
                <a:gd name="connsiteX2" fmla="*/ 4553261 w 9688353"/>
                <a:gd name="connsiteY2" fmla="*/ 0 h 1716683"/>
                <a:gd name="connsiteX3" fmla="*/ 9415881 w 9688353"/>
                <a:gd name="connsiteY3" fmla="*/ 81886 h 1716683"/>
                <a:gd name="connsiteX4" fmla="*/ 9688353 w 9688353"/>
                <a:gd name="connsiteY4" fmla="*/ 354358 h 1716683"/>
                <a:gd name="connsiteX5" fmla="*/ 9688353 w 9688353"/>
                <a:gd name="connsiteY5" fmla="*/ 1444211 h 1716683"/>
                <a:gd name="connsiteX6" fmla="*/ 9415881 w 9688353"/>
                <a:gd name="connsiteY6" fmla="*/ 1716683 h 1716683"/>
                <a:gd name="connsiteX7" fmla="*/ 272472 w 9688353"/>
                <a:gd name="connsiteY7" fmla="*/ 1716683 h 1716683"/>
                <a:gd name="connsiteX8" fmla="*/ 0 w 9688353"/>
                <a:gd name="connsiteY8" fmla="*/ 1444211 h 1716683"/>
                <a:gd name="connsiteX9" fmla="*/ 0 w 9688353"/>
                <a:gd name="connsiteY9" fmla="*/ 354358 h 1716683"/>
                <a:gd name="connsiteX0" fmla="*/ 0 w 9688353"/>
                <a:gd name="connsiteY0" fmla="*/ 354358 h 1716687"/>
                <a:gd name="connsiteX1" fmla="*/ 272472 w 9688353"/>
                <a:gd name="connsiteY1" fmla="*/ 81886 h 1716687"/>
                <a:gd name="connsiteX2" fmla="*/ 4553261 w 9688353"/>
                <a:gd name="connsiteY2" fmla="*/ 0 h 1716687"/>
                <a:gd name="connsiteX3" fmla="*/ 9415881 w 9688353"/>
                <a:gd name="connsiteY3" fmla="*/ 81886 h 1716687"/>
                <a:gd name="connsiteX4" fmla="*/ 9688353 w 9688353"/>
                <a:gd name="connsiteY4" fmla="*/ 354358 h 1716687"/>
                <a:gd name="connsiteX5" fmla="*/ 9688353 w 9688353"/>
                <a:gd name="connsiteY5" fmla="*/ 1444211 h 1716687"/>
                <a:gd name="connsiteX6" fmla="*/ 9415881 w 9688353"/>
                <a:gd name="connsiteY6" fmla="*/ 1716683 h 1716687"/>
                <a:gd name="connsiteX7" fmla="*/ 4771626 w 9688353"/>
                <a:gd name="connsiteY7" fmla="*/ 1555845 h 1716687"/>
                <a:gd name="connsiteX8" fmla="*/ 272472 w 9688353"/>
                <a:gd name="connsiteY8" fmla="*/ 1716683 h 1716687"/>
                <a:gd name="connsiteX9" fmla="*/ 0 w 9688353"/>
                <a:gd name="connsiteY9" fmla="*/ 1444211 h 1716687"/>
                <a:gd name="connsiteX10" fmla="*/ 0 w 9688353"/>
                <a:gd name="connsiteY10" fmla="*/ 354358 h 1716687"/>
                <a:gd name="connsiteX0" fmla="*/ 155216 w 9843569"/>
                <a:gd name="connsiteY0" fmla="*/ 354358 h 1716687"/>
                <a:gd name="connsiteX1" fmla="*/ 427688 w 9843569"/>
                <a:gd name="connsiteY1" fmla="*/ 81886 h 1716687"/>
                <a:gd name="connsiteX2" fmla="*/ 4708477 w 9843569"/>
                <a:gd name="connsiteY2" fmla="*/ 0 h 1716687"/>
                <a:gd name="connsiteX3" fmla="*/ 9571097 w 9843569"/>
                <a:gd name="connsiteY3" fmla="*/ 81886 h 1716687"/>
                <a:gd name="connsiteX4" fmla="*/ 9843569 w 9843569"/>
                <a:gd name="connsiteY4" fmla="*/ 354358 h 1716687"/>
                <a:gd name="connsiteX5" fmla="*/ 9843569 w 9843569"/>
                <a:gd name="connsiteY5" fmla="*/ 1444211 h 1716687"/>
                <a:gd name="connsiteX6" fmla="*/ 9571097 w 9843569"/>
                <a:gd name="connsiteY6" fmla="*/ 1716683 h 1716687"/>
                <a:gd name="connsiteX7" fmla="*/ 4926842 w 9843569"/>
                <a:gd name="connsiteY7" fmla="*/ 1555845 h 1716687"/>
                <a:gd name="connsiteX8" fmla="*/ 427688 w 9843569"/>
                <a:gd name="connsiteY8" fmla="*/ 1716683 h 1716687"/>
                <a:gd name="connsiteX9" fmla="*/ 155216 w 9843569"/>
                <a:gd name="connsiteY9" fmla="*/ 1444211 h 1716687"/>
                <a:gd name="connsiteX10" fmla="*/ 0 w 9843569"/>
                <a:gd name="connsiteY10" fmla="*/ 832513 h 1716687"/>
                <a:gd name="connsiteX11" fmla="*/ 155216 w 9843569"/>
                <a:gd name="connsiteY11" fmla="*/ 354358 h 1716687"/>
                <a:gd name="connsiteX0" fmla="*/ 155216 w 10003815"/>
                <a:gd name="connsiteY0" fmla="*/ 354358 h 1716687"/>
                <a:gd name="connsiteX1" fmla="*/ 427688 w 10003815"/>
                <a:gd name="connsiteY1" fmla="*/ 81886 h 1716687"/>
                <a:gd name="connsiteX2" fmla="*/ 4708477 w 10003815"/>
                <a:gd name="connsiteY2" fmla="*/ 0 h 1716687"/>
                <a:gd name="connsiteX3" fmla="*/ 9571097 w 10003815"/>
                <a:gd name="connsiteY3" fmla="*/ 81886 h 1716687"/>
                <a:gd name="connsiteX4" fmla="*/ 9843569 w 10003815"/>
                <a:gd name="connsiteY4" fmla="*/ 354358 h 1716687"/>
                <a:gd name="connsiteX5" fmla="*/ 10003809 w 10003815"/>
                <a:gd name="connsiteY5" fmla="*/ 777922 h 1716687"/>
                <a:gd name="connsiteX6" fmla="*/ 9843569 w 10003815"/>
                <a:gd name="connsiteY6" fmla="*/ 1444211 h 1716687"/>
                <a:gd name="connsiteX7" fmla="*/ 9571097 w 10003815"/>
                <a:gd name="connsiteY7" fmla="*/ 1716683 h 1716687"/>
                <a:gd name="connsiteX8" fmla="*/ 4926842 w 10003815"/>
                <a:gd name="connsiteY8" fmla="*/ 1555845 h 1716687"/>
                <a:gd name="connsiteX9" fmla="*/ 427688 w 10003815"/>
                <a:gd name="connsiteY9" fmla="*/ 1716683 h 1716687"/>
                <a:gd name="connsiteX10" fmla="*/ 155216 w 10003815"/>
                <a:gd name="connsiteY10" fmla="*/ 1444211 h 1716687"/>
                <a:gd name="connsiteX11" fmla="*/ 0 w 10003815"/>
                <a:gd name="connsiteY11" fmla="*/ 832513 h 1716687"/>
                <a:gd name="connsiteX12" fmla="*/ 155216 w 10003815"/>
                <a:gd name="connsiteY12" fmla="*/ 354358 h 1716687"/>
                <a:gd name="connsiteX0" fmla="*/ 155216 w 10003815"/>
                <a:gd name="connsiteY0" fmla="*/ 368006 h 1730335"/>
                <a:gd name="connsiteX1" fmla="*/ 427688 w 10003815"/>
                <a:gd name="connsiteY1" fmla="*/ 95534 h 1730335"/>
                <a:gd name="connsiteX2" fmla="*/ 4708477 w 10003815"/>
                <a:gd name="connsiteY2" fmla="*/ 13648 h 1730335"/>
                <a:gd name="connsiteX3" fmla="*/ 8379725 w 10003815"/>
                <a:gd name="connsiteY3" fmla="*/ 0 h 1730335"/>
                <a:gd name="connsiteX4" fmla="*/ 9571097 w 10003815"/>
                <a:gd name="connsiteY4" fmla="*/ 95534 h 1730335"/>
                <a:gd name="connsiteX5" fmla="*/ 9843569 w 10003815"/>
                <a:gd name="connsiteY5" fmla="*/ 368006 h 1730335"/>
                <a:gd name="connsiteX6" fmla="*/ 10003809 w 10003815"/>
                <a:gd name="connsiteY6" fmla="*/ 791570 h 1730335"/>
                <a:gd name="connsiteX7" fmla="*/ 9843569 w 10003815"/>
                <a:gd name="connsiteY7" fmla="*/ 1457859 h 1730335"/>
                <a:gd name="connsiteX8" fmla="*/ 9571097 w 10003815"/>
                <a:gd name="connsiteY8" fmla="*/ 1730331 h 1730335"/>
                <a:gd name="connsiteX9" fmla="*/ 4926842 w 10003815"/>
                <a:gd name="connsiteY9" fmla="*/ 1569493 h 1730335"/>
                <a:gd name="connsiteX10" fmla="*/ 427688 w 10003815"/>
                <a:gd name="connsiteY10" fmla="*/ 1730331 h 1730335"/>
                <a:gd name="connsiteX11" fmla="*/ 155216 w 10003815"/>
                <a:gd name="connsiteY11" fmla="*/ 1457859 h 1730335"/>
                <a:gd name="connsiteX12" fmla="*/ 0 w 10003815"/>
                <a:gd name="connsiteY12" fmla="*/ 846161 h 1730335"/>
                <a:gd name="connsiteX13" fmla="*/ 155216 w 10003815"/>
                <a:gd name="connsiteY13" fmla="*/ 368006 h 17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3815" h="1730335">
                  <a:moveTo>
                    <a:pt x="155216" y="368006"/>
                  </a:moveTo>
                  <a:cubicBezTo>
                    <a:pt x="155216" y="217524"/>
                    <a:pt x="277206" y="95534"/>
                    <a:pt x="427688" y="95534"/>
                  </a:cubicBezTo>
                  <a:cubicBezTo>
                    <a:pt x="1859167" y="90985"/>
                    <a:pt x="3276998" y="18197"/>
                    <a:pt x="4708477" y="13648"/>
                  </a:cubicBezTo>
                  <a:lnTo>
                    <a:pt x="8379725" y="0"/>
                  </a:lnTo>
                  <a:cubicBezTo>
                    <a:pt x="9190162" y="13648"/>
                    <a:pt x="9331672" y="47848"/>
                    <a:pt x="9571097" y="95534"/>
                  </a:cubicBezTo>
                  <a:cubicBezTo>
                    <a:pt x="9721579" y="95534"/>
                    <a:pt x="9843569" y="217524"/>
                    <a:pt x="9843569" y="368006"/>
                  </a:cubicBezTo>
                  <a:cubicBezTo>
                    <a:pt x="9842391" y="504645"/>
                    <a:pt x="10004987" y="654931"/>
                    <a:pt x="10003809" y="791570"/>
                  </a:cubicBezTo>
                  <a:lnTo>
                    <a:pt x="9843569" y="1457859"/>
                  </a:lnTo>
                  <a:cubicBezTo>
                    <a:pt x="9843569" y="1608341"/>
                    <a:pt x="9721579" y="1730331"/>
                    <a:pt x="9571097" y="1730331"/>
                  </a:cubicBezTo>
                  <a:cubicBezTo>
                    <a:pt x="8023012" y="1731309"/>
                    <a:pt x="6474927" y="1568515"/>
                    <a:pt x="4926842" y="1569493"/>
                  </a:cubicBezTo>
                  <a:lnTo>
                    <a:pt x="427688" y="1730331"/>
                  </a:lnTo>
                  <a:cubicBezTo>
                    <a:pt x="277206" y="1730331"/>
                    <a:pt x="155216" y="1608341"/>
                    <a:pt x="155216" y="1457859"/>
                  </a:cubicBezTo>
                  <a:cubicBezTo>
                    <a:pt x="153519" y="1253960"/>
                    <a:pt x="1697" y="1050060"/>
                    <a:pt x="0" y="846161"/>
                  </a:cubicBezTo>
                  <a:lnTo>
                    <a:pt x="155216" y="368006"/>
                  </a:lnTo>
                  <a:close/>
                </a:path>
              </a:pathLst>
            </a:custGeom>
            <a:solidFill>
              <a:srgbClr val="FD63A9"/>
            </a:solidFill>
            <a:ln>
              <a:solidFill>
                <a:srgbClr val="FC0F7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12900" y="3981826"/>
              <a:ext cx="96745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1 034 + 1 034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7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40239" y="233673"/>
            <a:ext cx="4034902" cy="1005597"/>
            <a:chOff x="4640239" y="233673"/>
            <a:chExt cx="4034902" cy="1005597"/>
          </a:xfrm>
        </p:grpSpPr>
        <p:grpSp>
          <p:nvGrpSpPr>
            <p:cNvPr id="4" name="Group 3"/>
            <p:cNvGrpSpPr/>
            <p:nvPr/>
          </p:nvGrpSpPr>
          <p:grpSpPr>
            <a:xfrm>
              <a:off x="4640239" y="233673"/>
              <a:ext cx="4034902" cy="1005597"/>
              <a:chOff x="4640239" y="233673"/>
              <a:chExt cx="4034902" cy="1005597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4689995" y="338518"/>
                <a:ext cx="3985146" cy="90075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" name="Rounded Rectangle 2"/>
              <p:cNvSpPr/>
              <p:nvPr/>
            </p:nvSpPr>
            <p:spPr>
              <a:xfrm>
                <a:off x="4640239" y="233673"/>
                <a:ext cx="3985146" cy="90075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rgbClr val="FC0F7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869339" y="241418"/>
                  <a:ext cx="362646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1 034 </a:t>
                  </a:r>
                  <a14:m>
                    <m:oMath xmlns:m="http://schemas.openxmlformats.org/officeDocument/2006/math">
                      <m:r>
                        <a:rPr lang="en-GB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2 = ?</a:t>
                  </a: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9339" y="241418"/>
                  <a:ext cx="3626461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7731" t="-16912" r="-6050" b="-382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2254475" y="1732815"/>
            <a:ext cx="1719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1 034 </a:t>
            </a:r>
          </a:p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	  2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124875" y="3302475"/>
            <a:ext cx="1920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77531" y="1734676"/>
            <a:ext cx="7258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- 2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17987" y="3332359"/>
            <a:ext cx="66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85759" y="3336757"/>
            <a:ext cx="469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39888" y="3338952"/>
            <a:ext cx="462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43190" y="3338952"/>
            <a:ext cx="410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77531" y="2565674"/>
            <a:ext cx="7258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- 2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77531" y="3334221"/>
            <a:ext cx="7258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- 2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0988" y="4115017"/>
            <a:ext cx="7258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- 2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763031" y="5458947"/>
            <a:ext cx="5628573" cy="1036410"/>
            <a:chOff x="3763031" y="5458947"/>
            <a:chExt cx="5628573" cy="10364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3031" y="5458947"/>
              <a:ext cx="5628573" cy="10364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3973531" y="5553143"/>
                  <a:ext cx="541807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1 034 </a:t>
                  </a:r>
                  <a14:m>
                    <m:oMath xmlns:m="http://schemas.openxmlformats.org/officeDocument/2006/math">
                      <m:r>
                        <a:rPr lang="en-GB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2 = 2 068</a:t>
                  </a: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3531" y="5553143"/>
                  <a:ext cx="5418073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5174" t="-16912" b="-382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70088" y="2276523"/>
                <a:ext cx="76334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088" y="2276523"/>
                <a:ext cx="763349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00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1423" y="32084"/>
            <a:ext cx="3626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C0F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000" dirty="0">
                <a:solidFill>
                  <a:srgbClr val="FC0F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srgbClr val="FC0F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GB" sz="4000" dirty="0">
                <a:solidFill>
                  <a:srgbClr val="FC0F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259865" y="895166"/>
            <a:ext cx="10450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 này chú thuyền trưởng thuê thêm một chiếc sà lan nữa. Vậy là chú có ba chiếc sà lan chở gạo, mỗi chiếc chở 1 225 bao gạo. Em hãy tính giúp chú xem bây giờ chú có tất cả bao nhiêu bao gạo?” 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242818" y="3281528"/>
            <a:ext cx="4066384" cy="1036410"/>
            <a:chOff x="4242818" y="3281528"/>
            <a:chExt cx="4066384" cy="10364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2818" y="3281528"/>
              <a:ext cx="4066384" cy="10364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423796" y="3339953"/>
                  <a:ext cx="362646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1 225 </a:t>
                  </a:r>
                  <a14:m>
                    <m:oMath xmlns:m="http://schemas.openxmlformats.org/officeDocument/2006/math">
                      <m:r>
                        <a:rPr lang="en-GB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3 = ?</a:t>
                  </a: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3796" y="3339953"/>
                  <a:ext cx="3626461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7731" t="-16912" r="-6050" b="-382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0" y="2957269"/>
            <a:ext cx="4462780" cy="401216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022376" y="696924"/>
            <a:ext cx="2524836" cy="0"/>
          </a:xfrm>
          <a:prstGeom prst="line">
            <a:avLst/>
          </a:prstGeom>
          <a:ln w="28575">
            <a:solidFill>
              <a:srgbClr val="FC0F7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7027" y="2339741"/>
            <a:ext cx="7037077" cy="44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69339" y="241418"/>
                <a:ext cx="362646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1 225 </a:t>
                </a:r>
                <a14:m>
                  <m:oMath xmlns:m="http://schemas.openxmlformats.org/officeDocument/2006/math">
                    <m:r>
                      <a:rPr lang="en-GB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339" y="241418"/>
                <a:ext cx="3626461" cy="830997"/>
              </a:xfrm>
              <a:prstGeom prst="rect">
                <a:avLst/>
              </a:prstGeom>
              <a:blipFill>
                <a:blip r:embed="rId4"/>
                <a:stretch>
                  <a:fillRect l="-7731" t="-16912" r="-6050" b="-38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340075" y="1827011"/>
            <a:ext cx="1927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1 225</a:t>
            </a:r>
          </a:p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	  3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210475" y="3396671"/>
            <a:ext cx="16252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89429" y="996014"/>
            <a:ext cx="8836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- 3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15,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62643" y="3426555"/>
            <a:ext cx="66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0415" y="3430953"/>
            <a:ext cx="469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84544" y="3433148"/>
            <a:ext cx="462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28790" y="3433148"/>
            <a:ext cx="4109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endParaRPr lang="en-GB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89429" y="1827012"/>
            <a:ext cx="8836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- 3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90499" y="3415238"/>
            <a:ext cx="7258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- 3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94247" y="4314648"/>
            <a:ext cx="7258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- 3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GB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15697" y="5272464"/>
            <a:ext cx="5408952" cy="1155827"/>
            <a:chOff x="3015697" y="5272464"/>
            <a:chExt cx="5408952" cy="115582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5697" y="5272464"/>
              <a:ext cx="5179235" cy="11558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194876" y="5356981"/>
                  <a:ext cx="522977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1 225 </a:t>
                  </a:r>
                  <a14:m>
                    <m:oMath xmlns:m="http://schemas.openxmlformats.org/officeDocument/2006/math">
                      <m:r>
                        <a:rPr lang="en-GB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3 = 3 675</a:t>
                  </a: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4876" y="5356981"/>
                  <a:ext cx="5229773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5245" t="-16912" b="-382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47115" y="2331114"/>
                <a:ext cx="76334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15" y="2331114"/>
                <a:ext cx="763349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0" y="4731771"/>
            <a:ext cx="2488977" cy="2237658"/>
          </a:xfrm>
          <a:prstGeom prst="rect">
            <a:avLst/>
          </a:prstGeom>
        </p:spPr>
      </p:pic>
      <p:pic>
        <p:nvPicPr>
          <p:cNvPr id="25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0613" y="3162111"/>
            <a:ext cx="5723491" cy="358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9194" y="1517321"/>
            <a:ext cx="7802522" cy="53404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69026" y="156536"/>
            <a:ext cx="8895252" cy="6052535"/>
            <a:chOff x="969026" y="156536"/>
            <a:chExt cx="8895252" cy="60525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b="50770"/>
            <a:stretch/>
          </p:blipFill>
          <p:spPr>
            <a:xfrm>
              <a:off x="1560806" y="156536"/>
              <a:ext cx="8303472" cy="351798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-8881" t="48199" r="8881" b="5571"/>
            <a:stretch/>
          </p:blipFill>
          <p:spPr>
            <a:xfrm>
              <a:off x="969026" y="2905433"/>
              <a:ext cx="8303472" cy="3303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43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55845" y="204716"/>
            <a:ext cx="627797" cy="627797"/>
          </a:xfrm>
          <a:prstGeom prst="ellipse">
            <a:avLst/>
          </a:prstGeom>
          <a:solidFill>
            <a:srgbClr val="FC0F7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3642" y="206794"/>
            <a:ext cx="1801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5528" y="1294923"/>
            <a:ext cx="2251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  1 014</a:t>
            </a:r>
          </a:p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           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7578" y="1294923"/>
            <a:ext cx="1927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3 148</a:t>
            </a:r>
          </a:p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	 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56295" y="1294923"/>
            <a:ext cx="1927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2 109</a:t>
            </a:r>
          </a:p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	  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80017" y="1294923"/>
            <a:ext cx="1927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2 051</a:t>
            </a:r>
          </a:p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	  4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962399" y="2727930"/>
            <a:ext cx="16252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457578" y="2727930"/>
            <a:ext cx="16252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756295" y="2727930"/>
            <a:ext cx="16252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171949" y="2739956"/>
            <a:ext cx="16252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064260" y="2798292"/>
            <a:ext cx="1686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5 070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73107" y="2798291"/>
            <a:ext cx="1686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6 296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725578" y="2798291"/>
            <a:ext cx="1686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6 327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32603" y="2798290"/>
            <a:ext cx="1686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8 204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10865" y="4024237"/>
            <a:ext cx="5418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515528" y="3862142"/>
            <a:ext cx="2824460" cy="2470419"/>
            <a:chOff x="1515528" y="3862142"/>
            <a:chExt cx="2824460" cy="2470419"/>
          </a:xfrm>
        </p:grpSpPr>
        <p:sp>
          <p:nvSpPr>
            <p:cNvPr id="34" name="Oval Callout 33"/>
            <p:cNvSpPr/>
            <p:nvPr/>
          </p:nvSpPr>
          <p:spPr>
            <a:xfrm>
              <a:off x="1555845" y="3998794"/>
              <a:ext cx="2784143" cy="2333767"/>
            </a:xfrm>
            <a:prstGeom prst="wedgeEllipseCallou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sp>
          <p:nvSpPr>
            <p:cNvPr id="35" name="Oval Callout 34"/>
            <p:cNvSpPr/>
            <p:nvPr/>
          </p:nvSpPr>
          <p:spPr>
            <a:xfrm>
              <a:off x="1515528" y="3862142"/>
              <a:ext cx="2784143" cy="2333767"/>
            </a:xfrm>
            <a:prstGeom prst="wedgeEllipseCallou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300911" y="1760281"/>
                <a:ext cx="76334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911" y="1760281"/>
                <a:ext cx="763349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982242" y="1786805"/>
                <a:ext cx="76334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242" y="1786805"/>
                <a:ext cx="763349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6284366" y="1773649"/>
                <a:ext cx="76334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366" y="1773649"/>
                <a:ext cx="763349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738655" y="1802304"/>
                <a:ext cx="76334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8655" y="1802304"/>
                <a:ext cx="763349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712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/>
      <p:bldP spid="15" grpId="0"/>
      <p:bldP spid="20" grpId="0"/>
      <p:bldP spid="29" grpId="0"/>
      <p:bldP spid="30" grpId="0"/>
      <p:bldP spid="31" grpId="0"/>
      <p:bldP spid="32" grpId="0"/>
      <p:bldP spid="33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BC"/>
      </a:accent1>
      <a:accent2>
        <a:srgbClr val="005081"/>
      </a:accent2>
      <a:accent3>
        <a:srgbClr val="00BDBC"/>
      </a:accent3>
      <a:accent4>
        <a:srgbClr val="005081"/>
      </a:accent4>
      <a:accent5>
        <a:srgbClr val="00BDBC"/>
      </a:accent5>
      <a:accent6>
        <a:srgbClr val="005081"/>
      </a:accent6>
      <a:hlink>
        <a:srgbClr val="00BDBC"/>
      </a:hlink>
      <a:folHlink>
        <a:srgbClr val="00508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BC"/>
      </a:accent1>
      <a:accent2>
        <a:srgbClr val="005081"/>
      </a:accent2>
      <a:accent3>
        <a:srgbClr val="00BDBC"/>
      </a:accent3>
      <a:accent4>
        <a:srgbClr val="005081"/>
      </a:accent4>
      <a:accent5>
        <a:srgbClr val="00BDBC"/>
      </a:accent5>
      <a:accent6>
        <a:srgbClr val="005081"/>
      </a:accent6>
      <a:hlink>
        <a:srgbClr val="00BDBC"/>
      </a:hlink>
      <a:folHlink>
        <a:srgbClr val="00508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BC"/>
      </a:accent1>
      <a:accent2>
        <a:srgbClr val="005081"/>
      </a:accent2>
      <a:accent3>
        <a:srgbClr val="00BDBC"/>
      </a:accent3>
      <a:accent4>
        <a:srgbClr val="005081"/>
      </a:accent4>
      <a:accent5>
        <a:srgbClr val="00BDBC"/>
      </a:accent5>
      <a:accent6>
        <a:srgbClr val="005081"/>
      </a:accent6>
      <a:hlink>
        <a:srgbClr val="00BDBC"/>
      </a:hlink>
      <a:folHlink>
        <a:srgbClr val="00508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799</Words>
  <Application>Microsoft Office PowerPoint</Application>
  <PresentationFormat>Widescreen</PresentationFormat>
  <Paragraphs>150</Paragraphs>
  <Slides>21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Calibri Light</vt:lpstr>
      <vt:lpstr>Cambria Math</vt:lpstr>
      <vt:lpstr>Arial</vt:lpstr>
      <vt:lpstr>Calibri</vt:lpstr>
      <vt:lpstr>Cambria</vt:lpstr>
      <vt:lpstr>UTM Avo</vt:lpstr>
      <vt:lpstr>SVN-Apple</vt:lpstr>
      <vt:lpstr>Office Theme</vt:lpstr>
      <vt:lpstr>1_自定义设计方案</vt:lpstr>
      <vt:lpstr>2_自定义设计方案</vt:lpstr>
      <vt:lpstr>3_自定义设计方案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Thảo Linh</cp:lastModifiedBy>
  <cp:revision>31</cp:revision>
  <dcterms:created xsi:type="dcterms:W3CDTF">2023-02-13T12:26:43Z</dcterms:created>
  <dcterms:modified xsi:type="dcterms:W3CDTF">2025-04-12T03:53:24Z</dcterms:modified>
</cp:coreProperties>
</file>