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80" r:id="rId2"/>
  </p:sldMasterIdLst>
  <p:notesMasterIdLst>
    <p:notesMasterId r:id="rId19"/>
  </p:notesMasterIdLst>
  <p:sldIdLst>
    <p:sldId id="288" r:id="rId3"/>
    <p:sldId id="304" r:id="rId4"/>
    <p:sldId id="309" r:id="rId5"/>
    <p:sldId id="290" r:id="rId6"/>
    <p:sldId id="265" r:id="rId7"/>
    <p:sldId id="311" r:id="rId8"/>
    <p:sldId id="310" r:id="rId9"/>
    <p:sldId id="299" r:id="rId10"/>
    <p:sldId id="312" r:id="rId11"/>
    <p:sldId id="313" r:id="rId12"/>
    <p:sldId id="295" r:id="rId13"/>
    <p:sldId id="302" r:id="rId14"/>
    <p:sldId id="303" r:id="rId15"/>
    <p:sldId id="317" r:id="rId16"/>
    <p:sldId id="305" r:id="rId17"/>
    <p:sldId id="308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676"/>
    <a:srgbClr val="B92D17"/>
    <a:srgbClr val="E1A629"/>
    <a:srgbClr val="6C9ADF"/>
    <a:srgbClr val="22A675"/>
    <a:srgbClr val="9A7148"/>
    <a:srgbClr val="B78E65"/>
    <a:srgbClr val="63AB7B"/>
    <a:srgbClr val="0070C0"/>
    <a:srgbClr val="2B8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78" autoAdjust="0"/>
    <p:restoredTop sz="95018" autoAdjust="0"/>
  </p:normalViewPr>
  <p:slideViewPr>
    <p:cSldViewPr snapToGrid="0" showGuides="1">
      <p:cViewPr>
        <p:scale>
          <a:sx n="39" d="100"/>
          <a:sy n="39" d="100"/>
        </p:scale>
        <p:origin x="1692" y="1002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2023/2/23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2249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66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c30849765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c30849765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con </a:t>
            </a:r>
            <a:r>
              <a:rPr lang="en-US" dirty="0" err="1"/>
              <a:t>hái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tạm</a:t>
            </a:r>
            <a:r>
              <a:rPr lang="en-US" baseline="0" dirty="0" smtClean="0"/>
              <a:t> </a:t>
            </a:r>
            <a:r>
              <a:rPr lang="en-US" baseline="0" smtClean="0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6491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Nhấn vào trái đào quay lại trò chơi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179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7454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8c30849765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8c30849765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478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76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47344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FA5770-A834-40AE-AF21-9877314C34AA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874DE2-6637-4968-96A4-DA787D76021A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539472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2489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24366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188157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369517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207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/>
          <p:nvPr/>
        </p:nvSpPr>
        <p:spPr>
          <a:xfrm>
            <a:off x="-266751" y="0"/>
            <a:ext cx="12458751" cy="3691564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979567" y="3942867"/>
            <a:ext cx="5372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>
                <a:solidFill>
                  <a:srgbClr val="FFFFFF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912800" cy="7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9976133" y="832721"/>
            <a:ext cx="253368" cy="23976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Google Shape;176;p8"/>
          <p:cNvSpPr/>
          <p:nvPr/>
        </p:nvSpPr>
        <p:spPr>
          <a:xfrm rot="5706286">
            <a:off x="290413" y="5820400"/>
            <a:ext cx="301143" cy="28497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39"/>
            <a:ext cx="12204803" cy="748025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965200" y="593367"/>
            <a:ext cx="6021600" cy="8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451633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4930000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8403567" y="3429000"/>
            <a:ext cx="233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Holtwood One SC"/>
              <a:buNone/>
              <a:defRPr sz="2667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1219833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4695800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8171767" y="4089167"/>
            <a:ext cx="2800400" cy="7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67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10315789" y="6122152"/>
            <a:ext cx="296761" cy="280824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Google Shape;304;p16"/>
          <p:cNvSpPr/>
          <p:nvPr/>
        </p:nvSpPr>
        <p:spPr>
          <a:xfrm rot="-7207332">
            <a:off x="1014609" y="2432089"/>
            <a:ext cx="308583" cy="29200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3C1A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596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6"/>
            <a:ext cx="12192000" cy="6871166"/>
          </a:xfrm>
          <a:prstGeom prst="rect">
            <a:avLst/>
          </a:prstGeom>
        </p:spPr>
      </p:pic>
      <p:sp>
        <p:nvSpPr>
          <p:cNvPr id="10" name="任意多边形: 形状 7">
            <a:extLst>
              <a:ext uri="{FF2B5EF4-FFF2-40B4-BE49-F238E27FC236}">
                <a16:creationId xmlns:a16="http://schemas.microsoft.com/office/drawing/2014/main" xmlns="" id="{C1F50F77-2CC4-48CC-B27C-B7C022BAEDBF}"/>
              </a:ext>
            </a:extLst>
          </p:cNvPr>
          <p:cNvSpPr/>
          <p:nvPr userDrawn="1"/>
        </p:nvSpPr>
        <p:spPr>
          <a:xfrm rot="176874">
            <a:off x="57693" y="71838"/>
            <a:ext cx="11996964" cy="6876563"/>
          </a:xfrm>
          <a:custGeom>
            <a:avLst/>
            <a:gdLst>
              <a:gd name="connsiteX0" fmla="*/ 1490653 w 10927285"/>
              <a:gd name="connsiteY0" fmla="*/ 5916029 h 6018103"/>
              <a:gd name="connsiteX1" fmla="*/ 768277 w 10927285"/>
              <a:gd name="connsiteY1" fmla="*/ 5403965 h 6018103"/>
              <a:gd name="connsiteX2" fmla="*/ 448237 w 10927285"/>
              <a:gd name="connsiteY2" fmla="*/ 4946765 h 6018103"/>
              <a:gd name="connsiteX3" fmla="*/ 493957 w 10927285"/>
              <a:gd name="connsiteY3" fmla="*/ 4361549 h 6018103"/>
              <a:gd name="connsiteX4" fmla="*/ 777421 w 10927285"/>
              <a:gd name="connsiteY4" fmla="*/ 3931781 h 6018103"/>
              <a:gd name="connsiteX5" fmla="*/ 466525 w 10927285"/>
              <a:gd name="connsiteY5" fmla="*/ 3428861 h 6018103"/>
              <a:gd name="connsiteX6" fmla="*/ 100765 w 10927285"/>
              <a:gd name="connsiteY6" fmla="*/ 2907653 h 6018103"/>
              <a:gd name="connsiteX7" fmla="*/ 109909 w 10927285"/>
              <a:gd name="connsiteY7" fmla="*/ 2121269 h 6018103"/>
              <a:gd name="connsiteX8" fmla="*/ 164773 w 10927285"/>
              <a:gd name="connsiteY8" fmla="*/ 1737221 h 6018103"/>
              <a:gd name="connsiteX9" fmla="*/ 181 w 10927285"/>
              <a:gd name="connsiteY9" fmla="*/ 1344029 h 6018103"/>
              <a:gd name="connsiteX10" fmla="*/ 155629 w 10927285"/>
              <a:gd name="connsiteY10" fmla="*/ 950837 h 6018103"/>
              <a:gd name="connsiteX11" fmla="*/ 914581 w 10927285"/>
              <a:gd name="connsiteY11" fmla="*/ 758813 h 6018103"/>
              <a:gd name="connsiteX12" fmla="*/ 2286181 w 10927285"/>
              <a:gd name="connsiteY12" fmla="*/ 713093 h 6018103"/>
              <a:gd name="connsiteX13" fmla="*/ 3438325 w 10927285"/>
              <a:gd name="connsiteY13" fmla="*/ 383909 h 6018103"/>
              <a:gd name="connsiteX14" fmla="*/ 4297861 w 10927285"/>
              <a:gd name="connsiteY14" fmla="*/ 301613 h 6018103"/>
              <a:gd name="connsiteX15" fmla="*/ 6007789 w 10927285"/>
              <a:gd name="connsiteY15" fmla="*/ 493637 h 6018103"/>
              <a:gd name="connsiteX16" fmla="*/ 7443397 w 10927285"/>
              <a:gd name="connsiteY16" fmla="*/ 27293 h 6018103"/>
              <a:gd name="connsiteX17" fmla="*/ 9189901 w 10927285"/>
              <a:gd name="connsiteY17" fmla="*/ 63869 h 6018103"/>
              <a:gd name="connsiteX18" fmla="*/ 10470061 w 10927285"/>
              <a:gd name="connsiteY18" fmla="*/ 137021 h 6018103"/>
              <a:gd name="connsiteX19" fmla="*/ 10460917 w 10927285"/>
              <a:gd name="connsiteY19" fmla="*/ 1078853 h 6018103"/>
              <a:gd name="connsiteX20" fmla="*/ 10186597 w 10927285"/>
              <a:gd name="connsiteY20" fmla="*/ 1536053 h 6018103"/>
              <a:gd name="connsiteX21" fmla="*/ 10159165 w 10927285"/>
              <a:gd name="connsiteY21" fmla="*/ 2084693 h 6018103"/>
              <a:gd name="connsiteX22" fmla="*/ 10524925 w 10927285"/>
              <a:gd name="connsiteY22" fmla="*/ 2569325 h 6018103"/>
              <a:gd name="connsiteX23" fmla="*/ 10927261 w 10927285"/>
              <a:gd name="connsiteY23" fmla="*/ 4251821 h 6018103"/>
              <a:gd name="connsiteX24" fmla="*/ 10506637 w 10927285"/>
              <a:gd name="connsiteY24" fmla="*/ 4901045 h 6018103"/>
              <a:gd name="connsiteX25" fmla="*/ 10424341 w 10927285"/>
              <a:gd name="connsiteY25" fmla="*/ 5678285 h 6018103"/>
              <a:gd name="connsiteX26" fmla="*/ 9253909 w 10927285"/>
              <a:gd name="connsiteY26" fmla="*/ 5614277 h 6018103"/>
              <a:gd name="connsiteX27" fmla="*/ 8504101 w 10927285"/>
              <a:gd name="connsiteY27" fmla="*/ 5339957 h 6018103"/>
              <a:gd name="connsiteX28" fmla="*/ 7095925 w 10927285"/>
              <a:gd name="connsiteY28" fmla="*/ 5769725 h 6018103"/>
              <a:gd name="connsiteX29" fmla="*/ 4736773 w 10927285"/>
              <a:gd name="connsiteY29" fmla="*/ 5623421 h 6018103"/>
              <a:gd name="connsiteX30" fmla="*/ 3374317 w 10927285"/>
              <a:gd name="connsiteY30" fmla="*/ 5998325 h 6018103"/>
              <a:gd name="connsiteX31" fmla="*/ 1490653 w 10927285"/>
              <a:gd name="connsiteY31" fmla="*/ 5916029 h 6018103"/>
              <a:gd name="connsiteX0" fmla="*/ 1580767 w 11017399"/>
              <a:gd name="connsiteY0" fmla="*/ 5916029 h 6018103"/>
              <a:gd name="connsiteX1" fmla="*/ 858391 w 11017399"/>
              <a:gd name="connsiteY1" fmla="*/ 5403965 h 6018103"/>
              <a:gd name="connsiteX2" fmla="*/ 538351 w 11017399"/>
              <a:gd name="connsiteY2" fmla="*/ 4946765 h 6018103"/>
              <a:gd name="connsiteX3" fmla="*/ 584071 w 11017399"/>
              <a:gd name="connsiteY3" fmla="*/ 4361549 h 6018103"/>
              <a:gd name="connsiteX4" fmla="*/ 867535 w 11017399"/>
              <a:gd name="connsiteY4" fmla="*/ 3931781 h 6018103"/>
              <a:gd name="connsiteX5" fmla="*/ 556639 w 11017399"/>
              <a:gd name="connsiteY5" fmla="*/ 3428861 h 6018103"/>
              <a:gd name="connsiteX6" fmla="*/ 190879 w 11017399"/>
              <a:gd name="connsiteY6" fmla="*/ 2907653 h 6018103"/>
              <a:gd name="connsiteX7" fmla="*/ 200023 w 11017399"/>
              <a:gd name="connsiteY7" fmla="*/ 2121269 h 6018103"/>
              <a:gd name="connsiteX8" fmla="*/ 254887 w 11017399"/>
              <a:gd name="connsiteY8" fmla="*/ 1737221 h 6018103"/>
              <a:gd name="connsiteX9" fmla="*/ 90295 w 11017399"/>
              <a:gd name="connsiteY9" fmla="*/ 1344029 h 6018103"/>
              <a:gd name="connsiteX10" fmla="*/ 69129 w 11017399"/>
              <a:gd name="connsiteY10" fmla="*/ 625660 h 6018103"/>
              <a:gd name="connsiteX11" fmla="*/ 1004695 w 11017399"/>
              <a:gd name="connsiteY11" fmla="*/ 758813 h 6018103"/>
              <a:gd name="connsiteX12" fmla="*/ 2376295 w 11017399"/>
              <a:gd name="connsiteY12" fmla="*/ 713093 h 6018103"/>
              <a:gd name="connsiteX13" fmla="*/ 3528439 w 11017399"/>
              <a:gd name="connsiteY13" fmla="*/ 383909 h 6018103"/>
              <a:gd name="connsiteX14" fmla="*/ 4387975 w 11017399"/>
              <a:gd name="connsiteY14" fmla="*/ 301613 h 6018103"/>
              <a:gd name="connsiteX15" fmla="*/ 6097903 w 11017399"/>
              <a:gd name="connsiteY15" fmla="*/ 493637 h 6018103"/>
              <a:gd name="connsiteX16" fmla="*/ 7533511 w 11017399"/>
              <a:gd name="connsiteY16" fmla="*/ 27293 h 6018103"/>
              <a:gd name="connsiteX17" fmla="*/ 9280015 w 11017399"/>
              <a:gd name="connsiteY17" fmla="*/ 63869 h 6018103"/>
              <a:gd name="connsiteX18" fmla="*/ 10560175 w 11017399"/>
              <a:gd name="connsiteY18" fmla="*/ 137021 h 6018103"/>
              <a:gd name="connsiteX19" fmla="*/ 10551031 w 11017399"/>
              <a:gd name="connsiteY19" fmla="*/ 1078853 h 6018103"/>
              <a:gd name="connsiteX20" fmla="*/ 10276711 w 11017399"/>
              <a:gd name="connsiteY20" fmla="*/ 1536053 h 6018103"/>
              <a:gd name="connsiteX21" fmla="*/ 10249279 w 11017399"/>
              <a:gd name="connsiteY21" fmla="*/ 2084693 h 6018103"/>
              <a:gd name="connsiteX22" fmla="*/ 10615039 w 11017399"/>
              <a:gd name="connsiteY22" fmla="*/ 2569325 h 6018103"/>
              <a:gd name="connsiteX23" fmla="*/ 11017375 w 11017399"/>
              <a:gd name="connsiteY23" fmla="*/ 4251821 h 6018103"/>
              <a:gd name="connsiteX24" fmla="*/ 10596751 w 11017399"/>
              <a:gd name="connsiteY24" fmla="*/ 4901045 h 6018103"/>
              <a:gd name="connsiteX25" fmla="*/ 10514455 w 11017399"/>
              <a:gd name="connsiteY25" fmla="*/ 5678285 h 6018103"/>
              <a:gd name="connsiteX26" fmla="*/ 9344023 w 11017399"/>
              <a:gd name="connsiteY26" fmla="*/ 5614277 h 6018103"/>
              <a:gd name="connsiteX27" fmla="*/ 8594215 w 11017399"/>
              <a:gd name="connsiteY27" fmla="*/ 5339957 h 6018103"/>
              <a:gd name="connsiteX28" fmla="*/ 7186039 w 11017399"/>
              <a:gd name="connsiteY28" fmla="*/ 5769725 h 6018103"/>
              <a:gd name="connsiteX29" fmla="*/ 4826887 w 11017399"/>
              <a:gd name="connsiteY29" fmla="*/ 5623421 h 6018103"/>
              <a:gd name="connsiteX30" fmla="*/ 3464431 w 11017399"/>
              <a:gd name="connsiteY30" fmla="*/ 5998325 h 6018103"/>
              <a:gd name="connsiteX31" fmla="*/ 1580767 w 11017399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78378 w 11019482"/>
              <a:gd name="connsiteY12" fmla="*/ 713093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390058 w 11019482"/>
              <a:gd name="connsiteY14" fmla="*/ 301613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530522 w 11019482"/>
              <a:gd name="connsiteY13" fmla="*/ 383909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916029 h 6018103"/>
              <a:gd name="connsiteX1" fmla="*/ 860474 w 11019482"/>
              <a:gd name="connsiteY1" fmla="*/ 5403965 h 6018103"/>
              <a:gd name="connsiteX2" fmla="*/ 540434 w 11019482"/>
              <a:gd name="connsiteY2" fmla="*/ 4946765 h 6018103"/>
              <a:gd name="connsiteX3" fmla="*/ 586154 w 11019482"/>
              <a:gd name="connsiteY3" fmla="*/ 4361549 h 6018103"/>
              <a:gd name="connsiteX4" fmla="*/ 869618 w 11019482"/>
              <a:gd name="connsiteY4" fmla="*/ 3931781 h 6018103"/>
              <a:gd name="connsiteX5" fmla="*/ 558722 w 11019482"/>
              <a:gd name="connsiteY5" fmla="*/ 3428861 h 6018103"/>
              <a:gd name="connsiteX6" fmla="*/ 192962 w 11019482"/>
              <a:gd name="connsiteY6" fmla="*/ 2907653 h 6018103"/>
              <a:gd name="connsiteX7" fmla="*/ 202106 w 11019482"/>
              <a:gd name="connsiteY7" fmla="*/ 2121269 h 6018103"/>
              <a:gd name="connsiteX8" fmla="*/ 256970 w 11019482"/>
              <a:gd name="connsiteY8" fmla="*/ 1737221 h 6018103"/>
              <a:gd name="connsiteX9" fmla="*/ 92378 w 11019482"/>
              <a:gd name="connsiteY9" fmla="*/ 1344029 h 6018103"/>
              <a:gd name="connsiteX10" fmla="*/ 71212 w 11019482"/>
              <a:gd name="connsiteY10" fmla="*/ 625660 h 6018103"/>
              <a:gd name="connsiteX11" fmla="*/ 1034901 w 11019482"/>
              <a:gd name="connsiteY11" fmla="*/ 176023 h 6018103"/>
              <a:gd name="connsiteX12" fmla="*/ 2389019 w 11019482"/>
              <a:gd name="connsiteY12" fmla="*/ 73071 h 6018103"/>
              <a:gd name="connsiteX13" fmla="*/ 3432355 w 11019482"/>
              <a:gd name="connsiteY13" fmla="*/ 170961 h 6018103"/>
              <a:gd name="connsiteX14" fmla="*/ 4405611 w 11019482"/>
              <a:gd name="connsiteY14" fmla="*/ 39209 h 6018103"/>
              <a:gd name="connsiteX15" fmla="*/ 6099986 w 11019482"/>
              <a:gd name="connsiteY15" fmla="*/ 493637 h 6018103"/>
              <a:gd name="connsiteX16" fmla="*/ 7535594 w 11019482"/>
              <a:gd name="connsiteY16" fmla="*/ 27293 h 6018103"/>
              <a:gd name="connsiteX17" fmla="*/ 9282098 w 11019482"/>
              <a:gd name="connsiteY17" fmla="*/ 63869 h 6018103"/>
              <a:gd name="connsiteX18" fmla="*/ 10562258 w 11019482"/>
              <a:gd name="connsiteY18" fmla="*/ 137021 h 6018103"/>
              <a:gd name="connsiteX19" fmla="*/ 10553114 w 11019482"/>
              <a:gd name="connsiteY19" fmla="*/ 1078853 h 6018103"/>
              <a:gd name="connsiteX20" fmla="*/ 10278794 w 11019482"/>
              <a:gd name="connsiteY20" fmla="*/ 1536053 h 6018103"/>
              <a:gd name="connsiteX21" fmla="*/ 10251362 w 11019482"/>
              <a:gd name="connsiteY21" fmla="*/ 2084693 h 6018103"/>
              <a:gd name="connsiteX22" fmla="*/ 10617122 w 11019482"/>
              <a:gd name="connsiteY22" fmla="*/ 2569325 h 6018103"/>
              <a:gd name="connsiteX23" fmla="*/ 11019458 w 11019482"/>
              <a:gd name="connsiteY23" fmla="*/ 4251821 h 6018103"/>
              <a:gd name="connsiteX24" fmla="*/ 10598834 w 11019482"/>
              <a:gd name="connsiteY24" fmla="*/ 4901045 h 6018103"/>
              <a:gd name="connsiteX25" fmla="*/ 10516538 w 11019482"/>
              <a:gd name="connsiteY25" fmla="*/ 5678285 h 6018103"/>
              <a:gd name="connsiteX26" fmla="*/ 9346106 w 11019482"/>
              <a:gd name="connsiteY26" fmla="*/ 5614277 h 6018103"/>
              <a:gd name="connsiteX27" fmla="*/ 8596298 w 11019482"/>
              <a:gd name="connsiteY27" fmla="*/ 5339957 h 6018103"/>
              <a:gd name="connsiteX28" fmla="*/ 7188122 w 11019482"/>
              <a:gd name="connsiteY28" fmla="*/ 5769725 h 6018103"/>
              <a:gd name="connsiteX29" fmla="*/ 4828970 w 11019482"/>
              <a:gd name="connsiteY29" fmla="*/ 5623421 h 6018103"/>
              <a:gd name="connsiteX30" fmla="*/ 3466514 w 11019482"/>
              <a:gd name="connsiteY30" fmla="*/ 5998325 h 6018103"/>
              <a:gd name="connsiteX31" fmla="*/ 1582850 w 11019482"/>
              <a:gd name="connsiteY31" fmla="*/ 5916029 h 6018103"/>
              <a:gd name="connsiteX0" fmla="*/ 1582850 w 11019482"/>
              <a:gd name="connsiteY0" fmla="*/ 5889126 h 5991200"/>
              <a:gd name="connsiteX1" fmla="*/ 860474 w 11019482"/>
              <a:gd name="connsiteY1" fmla="*/ 5377062 h 5991200"/>
              <a:gd name="connsiteX2" fmla="*/ 540434 w 11019482"/>
              <a:gd name="connsiteY2" fmla="*/ 4919862 h 5991200"/>
              <a:gd name="connsiteX3" fmla="*/ 586154 w 11019482"/>
              <a:gd name="connsiteY3" fmla="*/ 4334646 h 5991200"/>
              <a:gd name="connsiteX4" fmla="*/ 869618 w 11019482"/>
              <a:gd name="connsiteY4" fmla="*/ 3904878 h 5991200"/>
              <a:gd name="connsiteX5" fmla="*/ 558722 w 11019482"/>
              <a:gd name="connsiteY5" fmla="*/ 3401958 h 5991200"/>
              <a:gd name="connsiteX6" fmla="*/ 192962 w 11019482"/>
              <a:gd name="connsiteY6" fmla="*/ 2880750 h 5991200"/>
              <a:gd name="connsiteX7" fmla="*/ 202106 w 11019482"/>
              <a:gd name="connsiteY7" fmla="*/ 2094366 h 5991200"/>
              <a:gd name="connsiteX8" fmla="*/ 256970 w 11019482"/>
              <a:gd name="connsiteY8" fmla="*/ 1710318 h 5991200"/>
              <a:gd name="connsiteX9" fmla="*/ 92378 w 11019482"/>
              <a:gd name="connsiteY9" fmla="*/ 1317126 h 5991200"/>
              <a:gd name="connsiteX10" fmla="*/ 71212 w 11019482"/>
              <a:gd name="connsiteY10" fmla="*/ 598757 h 5991200"/>
              <a:gd name="connsiteX11" fmla="*/ 1034901 w 11019482"/>
              <a:gd name="connsiteY11" fmla="*/ 149120 h 5991200"/>
              <a:gd name="connsiteX12" fmla="*/ 2389019 w 11019482"/>
              <a:gd name="connsiteY12" fmla="*/ 46168 h 5991200"/>
              <a:gd name="connsiteX13" fmla="*/ 3432355 w 11019482"/>
              <a:gd name="connsiteY13" fmla="*/ 144058 h 5991200"/>
              <a:gd name="connsiteX14" fmla="*/ 4405611 w 11019482"/>
              <a:gd name="connsiteY14" fmla="*/ 12306 h 5991200"/>
              <a:gd name="connsiteX15" fmla="*/ 6076847 w 11019482"/>
              <a:gd name="connsiteY15" fmla="*/ 17387 h 5991200"/>
              <a:gd name="connsiteX16" fmla="*/ 7535594 w 11019482"/>
              <a:gd name="connsiteY16" fmla="*/ 390 h 5991200"/>
              <a:gd name="connsiteX17" fmla="*/ 9282098 w 11019482"/>
              <a:gd name="connsiteY17" fmla="*/ 36966 h 5991200"/>
              <a:gd name="connsiteX18" fmla="*/ 10562258 w 11019482"/>
              <a:gd name="connsiteY18" fmla="*/ 110118 h 5991200"/>
              <a:gd name="connsiteX19" fmla="*/ 10553114 w 11019482"/>
              <a:gd name="connsiteY19" fmla="*/ 1051950 h 5991200"/>
              <a:gd name="connsiteX20" fmla="*/ 10278794 w 11019482"/>
              <a:gd name="connsiteY20" fmla="*/ 1509150 h 5991200"/>
              <a:gd name="connsiteX21" fmla="*/ 10251362 w 11019482"/>
              <a:gd name="connsiteY21" fmla="*/ 2057790 h 5991200"/>
              <a:gd name="connsiteX22" fmla="*/ 10617122 w 11019482"/>
              <a:gd name="connsiteY22" fmla="*/ 2542422 h 5991200"/>
              <a:gd name="connsiteX23" fmla="*/ 11019458 w 11019482"/>
              <a:gd name="connsiteY23" fmla="*/ 4224918 h 5991200"/>
              <a:gd name="connsiteX24" fmla="*/ 10598834 w 11019482"/>
              <a:gd name="connsiteY24" fmla="*/ 4874142 h 5991200"/>
              <a:gd name="connsiteX25" fmla="*/ 10516538 w 11019482"/>
              <a:gd name="connsiteY25" fmla="*/ 5651382 h 5991200"/>
              <a:gd name="connsiteX26" fmla="*/ 9346106 w 11019482"/>
              <a:gd name="connsiteY26" fmla="*/ 5587374 h 5991200"/>
              <a:gd name="connsiteX27" fmla="*/ 8596298 w 11019482"/>
              <a:gd name="connsiteY27" fmla="*/ 5313054 h 5991200"/>
              <a:gd name="connsiteX28" fmla="*/ 7188122 w 11019482"/>
              <a:gd name="connsiteY28" fmla="*/ 5742822 h 5991200"/>
              <a:gd name="connsiteX29" fmla="*/ 4828970 w 11019482"/>
              <a:gd name="connsiteY29" fmla="*/ 5596518 h 5991200"/>
              <a:gd name="connsiteX30" fmla="*/ 3466514 w 11019482"/>
              <a:gd name="connsiteY30" fmla="*/ 5971422 h 5991200"/>
              <a:gd name="connsiteX31" fmla="*/ 1582850 w 11019482"/>
              <a:gd name="connsiteY31" fmla="*/ 5889126 h 5991200"/>
              <a:gd name="connsiteX0" fmla="*/ 1582850 w 11019482"/>
              <a:gd name="connsiteY0" fmla="*/ 6093948 h 6196022"/>
              <a:gd name="connsiteX1" fmla="*/ 860474 w 11019482"/>
              <a:gd name="connsiteY1" fmla="*/ 5581884 h 6196022"/>
              <a:gd name="connsiteX2" fmla="*/ 540434 w 11019482"/>
              <a:gd name="connsiteY2" fmla="*/ 5124684 h 6196022"/>
              <a:gd name="connsiteX3" fmla="*/ 586154 w 11019482"/>
              <a:gd name="connsiteY3" fmla="*/ 4539468 h 6196022"/>
              <a:gd name="connsiteX4" fmla="*/ 869618 w 11019482"/>
              <a:gd name="connsiteY4" fmla="*/ 4109700 h 6196022"/>
              <a:gd name="connsiteX5" fmla="*/ 558722 w 11019482"/>
              <a:gd name="connsiteY5" fmla="*/ 3606780 h 6196022"/>
              <a:gd name="connsiteX6" fmla="*/ 192962 w 11019482"/>
              <a:gd name="connsiteY6" fmla="*/ 3085572 h 6196022"/>
              <a:gd name="connsiteX7" fmla="*/ 202106 w 11019482"/>
              <a:gd name="connsiteY7" fmla="*/ 2299188 h 6196022"/>
              <a:gd name="connsiteX8" fmla="*/ 256970 w 11019482"/>
              <a:gd name="connsiteY8" fmla="*/ 1915140 h 6196022"/>
              <a:gd name="connsiteX9" fmla="*/ 92378 w 11019482"/>
              <a:gd name="connsiteY9" fmla="*/ 1521948 h 6196022"/>
              <a:gd name="connsiteX10" fmla="*/ 71212 w 11019482"/>
              <a:gd name="connsiteY10" fmla="*/ 803579 h 6196022"/>
              <a:gd name="connsiteX11" fmla="*/ 1034901 w 11019482"/>
              <a:gd name="connsiteY11" fmla="*/ 353942 h 6196022"/>
              <a:gd name="connsiteX12" fmla="*/ 2389019 w 11019482"/>
              <a:gd name="connsiteY12" fmla="*/ 250990 h 6196022"/>
              <a:gd name="connsiteX13" fmla="*/ 3432355 w 11019482"/>
              <a:gd name="connsiteY13" fmla="*/ 348880 h 6196022"/>
              <a:gd name="connsiteX14" fmla="*/ 4405611 w 11019482"/>
              <a:gd name="connsiteY14" fmla="*/ 217128 h 6196022"/>
              <a:gd name="connsiteX15" fmla="*/ 6076847 w 11019482"/>
              <a:gd name="connsiteY15" fmla="*/ 222209 h 6196022"/>
              <a:gd name="connsiteX16" fmla="*/ 7568630 w 11019482"/>
              <a:gd name="connsiteY16" fmla="*/ 41 h 6196022"/>
              <a:gd name="connsiteX17" fmla="*/ 9282098 w 11019482"/>
              <a:gd name="connsiteY17" fmla="*/ 241788 h 6196022"/>
              <a:gd name="connsiteX18" fmla="*/ 10562258 w 11019482"/>
              <a:gd name="connsiteY18" fmla="*/ 314940 h 6196022"/>
              <a:gd name="connsiteX19" fmla="*/ 10553114 w 11019482"/>
              <a:gd name="connsiteY19" fmla="*/ 1256772 h 6196022"/>
              <a:gd name="connsiteX20" fmla="*/ 10278794 w 11019482"/>
              <a:gd name="connsiteY20" fmla="*/ 1713972 h 6196022"/>
              <a:gd name="connsiteX21" fmla="*/ 10251362 w 11019482"/>
              <a:gd name="connsiteY21" fmla="*/ 2262612 h 6196022"/>
              <a:gd name="connsiteX22" fmla="*/ 10617122 w 11019482"/>
              <a:gd name="connsiteY22" fmla="*/ 2747244 h 6196022"/>
              <a:gd name="connsiteX23" fmla="*/ 11019458 w 11019482"/>
              <a:gd name="connsiteY23" fmla="*/ 4429740 h 6196022"/>
              <a:gd name="connsiteX24" fmla="*/ 10598834 w 11019482"/>
              <a:gd name="connsiteY24" fmla="*/ 5078964 h 6196022"/>
              <a:gd name="connsiteX25" fmla="*/ 10516538 w 11019482"/>
              <a:gd name="connsiteY25" fmla="*/ 5856204 h 6196022"/>
              <a:gd name="connsiteX26" fmla="*/ 9346106 w 11019482"/>
              <a:gd name="connsiteY26" fmla="*/ 5792196 h 6196022"/>
              <a:gd name="connsiteX27" fmla="*/ 8596298 w 11019482"/>
              <a:gd name="connsiteY27" fmla="*/ 5517876 h 6196022"/>
              <a:gd name="connsiteX28" fmla="*/ 7188122 w 11019482"/>
              <a:gd name="connsiteY28" fmla="*/ 5947644 h 6196022"/>
              <a:gd name="connsiteX29" fmla="*/ 4828970 w 11019482"/>
              <a:gd name="connsiteY29" fmla="*/ 5801340 h 6196022"/>
              <a:gd name="connsiteX30" fmla="*/ 3466514 w 11019482"/>
              <a:gd name="connsiteY30" fmla="*/ 6176244 h 6196022"/>
              <a:gd name="connsiteX31" fmla="*/ 1582850 w 11019482"/>
              <a:gd name="connsiteY31" fmla="*/ 6093948 h 6196022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553114 w 11019482"/>
              <a:gd name="connsiteY19" fmla="*/ 1331160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82"/>
              <a:gd name="connsiteY0" fmla="*/ 6168336 h 6270410"/>
              <a:gd name="connsiteX1" fmla="*/ 860474 w 11019482"/>
              <a:gd name="connsiteY1" fmla="*/ 5656272 h 6270410"/>
              <a:gd name="connsiteX2" fmla="*/ 540434 w 11019482"/>
              <a:gd name="connsiteY2" fmla="*/ 5199072 h 6270410"/>
              <a:gd name="connsiteX3" fmla="*/ 586154 w 11019482"/>
              <a:gd name="connsiteY3" fmla="*/ 4613856 h 6270410"/>
              <a:gd name="connsiteX4" fmla="*/ 869618 w 11019482"/>
              <a:gd name="connsiteY4" fmla="*/ 4184088 h 6270410"/>
              <a:gd name="connsiteX5" fmla="*/ 558722 w 11019482"/>
              <a:gd name="connsiteY5" fmla="*/ 3681168 h 6270410"/>
              <a:gd name="connsiteX6" fmla="*/ 192962 w 11019482"/>
              <a:gd name="connsiteY6" fmla="*/ 3159960 h 6270410"/>
              <a:gd name="connsiteX7" fmla="*/ 202106 w 11019482"/>
              <a:gd name="connsiteY7" fmla="*/ 2373576 h 6270410"/>
              <a:gd name="connsiteX8" fmla="*/ 256970 w 11019482"/>
              <a:gd name="connsiteY8" fmla="*/ 1989528 h 6270410"/>
              <a:gd name="connsiteX9" fmla="*/ 92378 w 11019482"/>
              <a:gd name="connsiteY9" fmla="*/ 1596336 h 6270410"/>
              <a:gd name="connsiteX10" fmla="*/ 71212 w 11019482"/>
              <a:gd name="connsiteY10" fmla="*/ 877967 h 6270410"/>
              <a:gd name="connsiteX11" fmla="*/ 1034901 w 11019482"/>
              <a:gd name="connsiteY11" fmla="*/ 428330 h 6270410"/>
              <a:gd name="connsiteX12" fmla="*/ 2389019 w 11019482"/>
              <a:gd name="connsiteY12" fmla="*/ 325378 h 6270410"/>
              <a:gd name="connsiteX13" fmla="*/ 3432355 w 11019482"/>
              <a:gd name="connsiteY13" fmla="*/ 423268 h 6270410"/>
              <a:gd name="connsiteX14" fmla="*/ 4405611 w 11019482"/>
              <a:gd name="connsiteY14" fmla="*/ 291516 h 6270410"/>
              <a:gd name="connsiteX15" fmla="*/ 6076847 w 11019482"/>
              <a:gd name="connsiteY15" fmla="*/ 296597 h 6270410"/>
              <a:gd name="connsiteX16" fmla="*/ 7568630 w 11019482"/>
              <a:gd name="connsiteY16" fmla="*/ 74429 h 6270410"/>
              <a:gd name="connsiteX17" fmla="*/ 9383130 w 11019482"/>
              <a:gd name="connsiteY17" fmla="*/ 20304 h 6270410"/>
              <a:gd name="connsiteX18" fmla="*/ 10562258 w 11019482"/>
              <a:gd name="connsiteY18" fmla="*/ 389328 h 6270410"/>
              <a:gd name="connsiteX19" fmla="*/ 10893965 w 11019482"/>
              <a:gd name="connsiteY19" fmla="*/ 1458943 h 6270410"/>
              <a:gd name="connsiteX20" fmla="*/ 10278794 w 11019482"/>
              <a:gd name="connsiteY20" fmla="*/ 1788360 h 6270410"/>
              <a:gd name="connsiteX21" fmla="*/ 10251362 w 11019482"/>
              <a:gd name="connsiteY21" fmla="*/ 2337000 h 6270410"/>
              <a:gd name="connsiteX22" fmla="*/ 10617122 w 11019482"/>
              <a:gd name="connsiteY22" fmla="*/ 2821632 h 6270410"/>
              <a:gd name="connsiteX23" fmla="*/ 11019458 w 11019482"/>
              <a:gd name="connsiteY23" fmla="*/ 4504128 h 6270410"/>
              <a:gd name="connsiteX24" fmla="*/ 10598834 w 11019482"/>
              <a:gd name="connsiteY24" fmla="*/ 5153352 h 6270410"/>
              <a:gd name="connsiteX25" fmla="*/ 10516538 w 11019482"/>
              <a:gd name="connsiteY25" fmla="*/ 5930592 h 6270410"/>
              <a:gd name="connsiteX26" fmla="*/ 9346106 w 11019482"/>
              <a:gd name="connsiteY26" fmla="*/ 5866584 h 6270410"/>
              <a:gd name="connsiteX27" fmla="*/ 8596298 w 11019482"/>
              <a:gd name="connsiteY27" fmla="*/ 5592264 h 6270410"/>
              <a:gd name="connsiteX28" fmla="*/ 7188122 w 11019482"/>
              <a:gd name="connsiteY28" fmla="*/ 6022032 h 6270410"/>
              <a:gd name="connsiteX29" fmla="*/ 4828970 w 11019482"/>
              <a:gd name="connsiteY29" fmla="*/ 5875728 h 6270410"/>
              <a:gd name="connsiteX30" fmla="*/ 3466514 w 11019482"/>
              <a:gd name="connsiteY30" fmla="*/ 6250632 h 6270410"/>
              <a:gd name="connsiteX31" fmla="*/ 1582850 w 11019482"/>
              <a:gd name="connsiteY31" fmla="*/ 6168336 h 6270410"/>
              <a:gd name="connsiteX0" fmla="*/ 1582850 w 11019475"/>
              <a:gd name="connsiteY0" fmla="*/ 6168336 h 6270410"/>
              <a:gd name="connsiteX1" fmla="*/ 860474 w 11019475"/>
              <a:gd name="connsiteY1" fmla="*/ 5656272 h 6270410"/>
              <a:gd name="connsiteX2" fmla="*/ 540434 w 11019475"/>
              <a:gd name="connsiteY2" fmla="*/ 5199072 h 6270410"/>
              <a:gd name="connsiteX3" fmla="*/ 586154 w 11019475"/>
              <a:gd name="connsiteY3" fmla="*/ 4613856 h 6270410"/>
              <a:gd name="connsiteX4" fmla="*/ 869618 w 11019475"/>
              <a:gd name="connsiteY4" fmla="*/ 4184088 h 6270410"/>
              <a:gd name="connsiteX5" fmla="*/ 558722 w 11019475"/>
              <a:gd name="connsiteY5" fmla="*/ 3681168 h 6270410"/>
              <a:gd name="connsiteX6" fmla="*/ 192962 w 11019475"/>
              <a:gd name="connsiteY6" fmla="*/ 3159960 h 6270410"/>
              <a:gd name="connsiteX7" fmla="*/ 202106 w 11019475"/>
              <a:gd name="connsiteY7" fmla="*/ 2373576 h 6270410"/>
              <a:gd name="connsiteX8" fmla="*/ 256970 w 11019475"/>
              <a:gd name="connsiteY8" fmla="*/ 1989528 h 6270410"/>
              <a:gd name="connsiteX9" fmla="*/ 92378 w 11019475"/>
              <a:gd name="connsiteY9" fmla="*/ 1596336 h 6270410"/>
              <a:gd name="connsiteX10" fmla="*/ 71212 w 11019475"/>
              <a:gd name="connsiteY10" fmla="*/ 877967 h 6270410"/>
              <a:gd name="connsiteX11" fmla="*/ 1034901 w 11019475"/>
              <a:gd name="connsiteY11" fmla="*/ 428330 h 6270410"/>
              <a:gd name="connsiteX12" fmla="*/ 2389019 w 11019475"/>
              <a:gd name="connsiteY12" fmla="*/ 325378 h 6270410"/>
              <a:gd name="connsiteX13" fmla="*/ 3432355 w 11019475"/>
              <a:gd name="connsiteY13" fmla="*/ 423268 h 6270410"/>
              <a:gd name="connsiteX14" fmla="*/ 4405611 w 11019475"/>
              <a:gd name="connsiteY14" fmla="*/ 291516 h 6270410"/>
              <a:gd name="connsiteX15" fmla="*/ 6076847 w 11019475"/>
              <a:gd name="connsiteY15" fmla="*/ 296597 h 6270410"/>
              <a:gd name="connsiteX16" fmla="*/ 7568630 w 11019475"/>
              <a:gd name="connsiteY16" fmla="*/ 74429 h 6270410"/>
              <a:gd name="connsiteX17" fmla="*/ 9383130 w 11019475"/>
              <a:gd name="connsiteY17" fmla="*/ 20304 h 6270410"/>
              <a:gd name="connsiteX18" fmla="*/ 10562258 w 11019475"/>
              <a:gd name="connsiteY18" fmla="*/ 389328 h 6270410"/>
              <a:gd name="connsiteX19" fmla="*/ 10893965 w 11019475"/>
              <a:gd name="connsiteY19" fmla="*/ 1458943 h 6270410"/>
              <a:gd name="connsiteX20" fmla="*/ 10278794 w 11019475"/>
              <a:gd name="connsiteY20" fmla="*/ 1788360 h 6270410"/>
              <a:gd name="connsiteX21" fmla="*/ 10968339 w 11019475"/>
              <a:gd name="connsiteY21" fmla="*/ 2430880 h 6270410"/>
              <a:gd name="connsiteX22" fmla="*/ 10617122 w 11019475"/>
              <a:gd name="connsiteY22" fmla="*/ 2821632 h 6270410"/>
              <a:gd name="connsiteX23" fmla="*/ 11019458 w 11019475"/>
              <a:gd name="connsiteY23" fmla="*/ 4504128 h 6270410"/>
              <a:gd name="connsiteX24" fmla="*/ 10598834 w 11019475"/>
              <a:gd name="connsiteY24" fmla="*/ 5153352 h 6270410"/>
              <a:gd name="connsiteX25" fmla="*/ 10516538 w 11019475"/>
              <a:gd name="connsiteY25" fmla="*/ 5930592 h 6270410"/>
              <a:gd name="connsiteX26" fmla="*/ 9346106 w 11019475"/>
              <a:gd name="connsiteY26" fmla="*/ 5866584 h 6270410"/>
              <a:gd name="connsiteX27" fmla="*/ 8596298 w 11019475"/>
              <a:gd name="connsiteY27" fmla="*/ 5592264 h 6270410"/>
              <a:gd name="connsiteX28" fmla="*/ 7188122 w 11019475"/>
              <a:gd name="connsiteY28" fmla="*/ 6022032 h 6270410"/>
              <a:gd name="connsiteX29" fmla="*/ 4828970 w 11019475"/>
              <a:gd name="connsiteY29" fmla="*/ 5875728 h 6270410"/>
              <a:gd name="connsiteX30" fmla="*/ 3466514 w 11019475"/>
              <a:gd name="connsiteY30" fmla="*/ 6250632 h 6270410"/>
              <a:gd name="connsiteX31" fmla="*/ 1582850 w 11019475"/>
              <a:gd name="connsiteY31" fmla="*/ 6168336 h 6270410"/>
              <a:gd name="connsiteX0" fmla="*/ 1582850 w 11050516"/>
              <a:gd name="connsiteY0" fmla="*/ 6168336 h 6270410"/>
              <a:gd name="connsiteX1" fmla="*/ 860474 w 11050516"/>
              <a:gd name="connsiteY1" fmla="*/ 5656272 h 6270410"/>
              <a:gd name="connsiteX2" fmla="*/ 540434 w 11050516"/>
              <a:gd name="connsiteY2" fmla="*/ 5199072 h 6270410"/>
              <a:gd name="connsiteX3" fmla="*/ 586154 w 11050516"/>
              <a:gd name="connsiteY3" fmla="*/ 4613856 h 6270410"/>
              <a:gd name="connsiteX4" fmla="*/ 869618 w 11050516"/>
              <a:gd name="connsiteY4" fmla="*/ 4184088 h 6270410"/>
              <a:gd name="connsiteX5" fmla="*/ 558722 w 11050516"/>
              <a:gd name="connsiteY5" fmla="*/ 3681168 h 6270410"/>
              <a:gd name="connsiteX6" fmla="*/ 192962 w 11050516"/>
              <a:gd name="connsiteY6" fmla="*/ 3159960 h 6270410"/>
              <a:gd name="connsiteX7" fmla="*/ 202106 w 11050516"/>
              <a:gd name="connsiteY7" fmla="*/ 2373576 h 6270410"/>
              <a:gd name="connsiteX8" fmla="*/ 256970 w 11050516"/>
              <a:gd name="connsiteY8" fmla="*/ 1989528 h 6270410"/>
              <a:gd name="connsiteX9" fmla="*/ 92378 w 11050516"/>
              <a:gd name="connsiteY9" fmla="*/ 1596336 h 6270410"/>
              <a:gd name="connsiteX10" fmla="*/ 71212 w 11050516"/>
              <a:gd name="connsiteY10" fmla="*/ 877967 h 6270410"/>
              <a:gd name="connsiteX11" fmla="*/ 1034901 w 11050516"/>
              <a:gd name="connsiteY11" fmla="*/ 428330 h 6270410"/>
              <a:gd name="connsiteX12" fmla="*/ 2389019 w 11050516"/>
              <a:gd name="connsiteY12" fmla="*/ 325378 h 6270410"/>
              <a:gd name="connsiteX13" fmla="*/ 3432355 w 11050516"/>
              <a:gd name="connsiteY13" fmla="*/ 423268 h 6270410"/>
              <a:gd name="connsiteX14" fmla="*/ 4405611 w 11050516"/>
              <a:gd name="connsiteY14" fmla="*/ 291516 h 6270410"/>
              <a:gd name="connsiteX15" fmla="*/ 6076847 w 11050516"/>
              <a:gd name="connsiteY15" fmla="*/ 296597 h 6270410"/>
              <a:gd name="connsiteX16" fmla="*/ 7568630 w 11050516"/>
              <a:gd name="connsiteY16" fmla="*/ 74429 h 6270410"/>
              <a:gd name="connsiteX17" fmla="*/ 9383130 w 11050516"/>
              <a:gd name="connsiteY17" fmla="*/ 20304 h 6270410"/>
              <a:gd name="connsiteX18" fmla="*/ 10562258 w 11050516"/>
              <a:gd name="connsiteY18" fmla="*/ 389328 h 6270410"/>
              <a:gd name="connsiteX19" fmla="*/ 10893965 w 11050516"/>
              <a:gd name="connsiteY19" fmla="*/ 1458943 h 6270410"/>
              <a:gd name="connsiteX20" fmla="*/ 11047034 w 11050516"/>
              <a:gd name="connsiteY20" fmla="*/ 1748798 h 6270410"/>
              <a:gd name="connsiteX21" fmla="*/ 10968339 w 11050516"/>
              <a:gd name="connsiteY21" fmla="*/ 2430880 h 6270410"/>
              <a:gd name="connsiteX22" fmla="*/ 10617122 w 11050516"/>
              <a:gd name="connsiteY22" fmla="*/ 2821632 h 6270410"/>
              <a:gd name="connsiteX23" fmla="*/ 11019458 w 11050516"/>
              <a:gd name="connsiteY23" fmla="*/ 4504128 h 6270410"/>
              <a:gd name="connsiteX24" fmla="*/ 10598834 w 11050516"/>
              <a:gd name="connsiteY24" fmla="*/ 5153352 h 6270410"/>
              <a:gd name="connsiteX25" fmla="*/ 10516538 w 11050516"/>
              <a:gd name="connsiteY25" fmla="*/ 5930592 h 6270410"/>
              <a:gd name="connsiteX26" fmla="*/ 9346106 w 11050516"/>
              <a:gd name="connsiteY26" fmla="*/ 5866584 h 6270410"/>
              <a:gd name="connsiteX27" fmla="*/ 8596298 w 11050516"/>
              <a:gd name="connsiteY27" fmla="*/ 5592264 h 6270410"/>
              <a:gd name="connsiteX28" fmla="*/ 7188122 w 11050516"/>
              <a:gd name="connsiteY28" fmla="*/ 6022032 h 6270410"/>
              <a:gd name="connsiteX29" fmla="*/ 4828970 w 11050516"/>
              <a:gd name="connsiteY29" fmla="*/ 5875728 h 6270410"/>
              <a:gd name="connsiteX30" fmla="*/ 3466514 w 11050516"/>
              <a:gd name="connsiteY30" fmla="*/ 6250632 h 6270410"/>
              <a:gd name="connsiteX31" fmla="*/ 1582850 w 11050516"/>
              <a:gd name="connsiteY31" fmla="*/ 6168336 h 6270410"/>
              <a:gd name="connsiteX0" fmla="*/ 1582850 w 11203881"/>
              <a:gd name="connsiteY0" fmla="*/ 6168336 h 6270410"/>
              <a:gd name="connsiteX1" fmla="*/ 860474 w 11203881"/>
              <a:gd name="connsiteY1" fmla="*/ 5656272 h 6270410"/>
              <a:gd name="connsiteX2" fmla="*/ 540434 w 11203881"/>
              <a:gd name="connsiteY2" fmla="*/ 5199072 h 6270410"/>
              <a:gd name="connsiteX3" fmla="*/ 586154 w 11203881"/>
              <a:gd name="connsiteY3" fmla="*/ 4613856 h 6270410"/>
              <a:gd name="connsiteX4" fmla="*/ 869618 w 11203881"/>
              <a:gd name="connsiteY4" fmla="*/ 4184088 h 6270410"/>
              <a:gd name="connsiteX5" fmla="*/ 558722 w 11203881"/>
              <a:gd name="connsiteY5" fmla="*/ 3681168 h 6270410"/>
              <a:gd name="connsiteX6" fmla="*/ 192962 w 11203881"/>
              <a:gd name="connsiteY6" fmla="*/ 3159960 h 6270410"/>
              <a:gd name="connsiteX7" fmla="*/ 202106 w 11203881"/>
              <a:gd name="connsiteY7" fmla="*/ 2373576 h 6270410"/>
              <a:gd name="connsiteX8" fmla="*/ 256970 w 11203881"/>
              <a:gd name="connsiteY8" fmla="*/ 1989528 h 6270410"/>
              <a:gd name="connsiteX9" fmla="*/ 92378 w 11203881"/>
              <a:gd name="connsiteY9" fmla="*/ 1596336 h 6270410"/>
              <a:gd name="connsiteX10" fmla="*/ 71212 w 11203881"/>
              <a:gd name="connsiteY10" fmla="*/ 877967 h 6270410"/>
              <a:gd name="connsiteX11" fmla="*/ 1034901 w 11203881"/>
              <a:gd name="connsiteY11" fmla="*/ 428330 h 6270410"/>
              <a:gd name="connsiteX12" fmla="*/ 2389019 w 11203881"/>
              <a:gd name="connsiteY12" fmla="*/ 325378 h 6270410"/>
              <a:gd name="connsiteX13" fmla="*/ 3432355 w 11203881"/>
              <a:gd name="connsiteY13" fmla="*/ 423268 h 6270410"/>
              <a:gd name="connsiteX14" fmla="*/ 4405611 w 11203881"/>
              <a:gd name="connsiteY14" fmla="*/ 291516 h 6270410"/>
              <a:gd name="connsiteX15" fmla="*/ 6076847 w 11203881"/>
              <a:gd name="connsiteY15" fmla="*/ 296597 h 6270410"/>
              <a:gd name="connsiteX16" fmla="*/ 7568630 w 11203881"/>
              <a:gd name="connsiteY16" fmla="*/ 74429 h 6270410"/>
              <a:gd name="connsiteX17" fmla="*/ 9383130 w 11203881"/>
              <a:gd name="connsiteY17" fmla="*/ 20304 h 6270410"/>
              <a:gd name="connsiteX18" fmla="*/ 10562258 w 11203881"/>
              <a:gd name="connsiteY18" fmla="*/ 389328 h 6270410"/>
              <a:gd name="connsiteX19" fmla="*/ 10893965 w 11203881"/>
              <a:gd name="connsiteY19" fmla="*/ 1458943 h 6270410"/>
              <a:gd name="connsiteX20" fmla="*/ 11047034 w 11203881"/>
              <a:gd name="connsiteY20" fmla="*/ 1748798 h 6270410"/>
              <a:gd name="connsiteX21" fmla="*/ 10968339 w 11203881"/>
              <a:gd name="connsiteY21" fmla="*/ 2430880 h 6270410"/>
              <a:gd name="connsiteX22" fmla="*/ 11203331 w 11203881"/>
              <a:gd name="connsiteY22" fmla="*/ 3198384 h 6270410"/>
              <a:gd name="connsiteX23" fmla="*/ 11019458 w 11203881"/>
              <a:gd name="connsiteY23" fmla="*/ 4504128 h 6270410"/>
              <a:gd name="connsiteX24" fmla="*/ 10598834 w 11203881"/>
              <a:gd name="connsiteY24" fmla="*/ 5153352 h 6270410"/>
              <a:gd name="connsiteX25" fmla="*/ 10516538 w 11203881"/>
              <a:gd name="connsiteY25" fmla="*/ 5930592 h 6270410"/>
              <a:gd name="connsiteX26" fmla="*/ 9346106 w 11203881"/>
              <a:gd name="connsiteY26" fmla="*/ 5866584 h 6270410"/>
              <a:gd name="connsiteX27" fmla="*/ 8596298 w 11203881"/>
              <a:gd name="connsiteY27" fmla="*/ 5592264 h 6270410"/>
              <a:gd name="connsiteX28" fmla="*/ 7188122 w 11203881"/>
              <a:gd name="connsiteY28" fmla="*/ 6022032 h 6270410"/>
              <a:gd name="connsiteX29" fmla="*/ 4828970 w 11203881"/>
              <a:gd name="connsiteY29" fmla="*/ 5875728 h 6270410"/>
              <a:gd name="connsiteX30" fmla="*/ 3466514 w 11203881"/>
              <a:gd name="connsiteY30" fmla="*/ 6250632 h 6270410"/>
              <a:gd name="connsiteX31" fmla="*/ 1582850 w 11203881"/>
              <a:gd name="connsiteY31" fmla="*/ 6168336 h 6270410"/>
              <a:gd name="connsiteX0" fmla="*/ 1582850 w 11203639"/>
              <a:gd name="connsiteY0" fmla="*/ 6168336 h 6270410"/>
              <a:gd name="connsiteX1" fmla="*/ 860474 w 11203639"/>
              <a:gd name="connsiteY1" fmla="*/ 5656272 h 6270410"/>
              <a:gd name="connsiteX2" fmla="*/ 540434 w 11203639"/>
              <a:gd name="connsiteY2" fmla="*/ 5199072 h 6270410"/>
              <a:gd name="connsiteX3" fmla="*/ 586154 w 11203639"/>
              <a:gd name="connsiteY3" fmla="*/ 4613856 h 6270410"/>
              <a:gd name="connsiteX4" fmla="*/ 869618 w 11203639"/>
              <a:gd name="connsiteY4" fmla="*/ 4184088 h 6270410"/>
              <a:gd name="connsiteX5" fmla="*/ 558722 w 11203639"/>
              <a:gd name="connsiteY5" fmla="*/ 3681168 h 6270410"/>
              <a:gd name="connsiteX6" fmla="*/ 192962 w 11203639"/>
              <a:gd name="connsiteY6" fmla="*/ 3159960 h 6270410"/>
              <a:gd name="connsiteX7" fmla="*/ 202106 w 11203639"/>
              <a:gd name="connsiteY7" fmla="*/ 2373576 h 6270410"/>
              <a:gd name="connsiteX8" fmla="*/ 256970 w 11203639"/>
              <a:gd name="connsiteY8" fmla="*/ 1989528 h 6270410"/>
              <a:gd name="connsiteX9" fmla="*/ 92378 w 11203639"/>
              <a:gd name="connsiteY9" fmla="*/ 1596336 h 6270410"/>
              <a:gd name="connsiteX10" fmla="*/ 71212 w 11203639"/>
              <a:gd name="connsiteY10" fmla="*/ 877967 h 6270410"/>
              <a:gd name="connsiteX11" fmla="*/ 1034901 w 11203639"/>
              <a:gd name="connsiteY11" fmla="*/ 428330 h 6270410"/>
              <a:gd name="connsiteX12" fmla="*/ 2389019 w 11203639"/>
              <a:gd name="connsiteY12" fmla="*/ 325378 h 6270410"/>
              <a:gd name="connsiteX13" fmla="*/ 3432355 w 11203639"/>
              <a:gd name="connsiteY13" fmla="*/ 423268 h 6270410"/>
              <a:gd name="connsiteX14" fmla="*/ 4405611 w 11203639"/>
              <a:gd name="connsiteY14" fmla="*/ 291516 h 6270410"/>
              <a:gd name="connsiteX15" fmla="*/ 6076847 w 11203639"/>
              <a:gd name="connsiteY15" fmla="*/ 296597 h 6270410"/>
              <a:gd name="connsiteX16" fmla="*/ 7568630 w 11203639"/>
              <a:gd name="connsiteY16" fmla="*/ 74429 h 6270410"/>
              <a:gd name="connsiteX17" fmla="*/ 9383130 w 11203639"/>
              <a:gd name="connsiteY17" fmla="*/ 20304 h 6270410"/>
              <a:gd name="connsiteX18" fmla="*/ 10562258 w 11203639"/>
              <a:gd name="connsiteY18" fmla="*/ 389328 h 6270410"/>
              <a:gd name="connsiteX19" fmla="*/ 10893965 w 11203639"/>
              <a:gd name="connsiteY19" fmla="*/ 1458943 h 6270410"/>
              <a:gd name="connsiteX20" fmla="*/ 11047034 w 11203639"/>
              <a:gd name="connsiteY20" fmla="*/ 1748798 h 6270410"/>
              <a:gd name="connsiteX21" fmla="*/ 10968339 w 11203639"/>
              <a:gd name="connsiteY21" fmla="*/ 2430880 h 6270410"/>
              <a:gd name="connsiteX22" fmla="*/ 11203331 w 11203639"/>
              <a:gd name="connsiteY22" fmla="*/ 3198384 h 6270410"/>
              <a:gd name="connsiteX23" fmla="*/ 11019458 w 11203639"/>
              <a:gd name="connsiteY23" fmla="*/ 4504128 h 6270410"/>
              <a:gd name="connsiteX24" fmla="*/ 11074307 w 11203639"/>
              <a:gd name="connsiteY24" fmla="*/ 5637540 h 6270410"/>
              <a:gd name="connsiteX25" fmla="*/ 10516538 w 11203639"/>
              <a:gd name="connsiteY25" fmla="*/ 5930592 h 6270410"/>
              <a:gd name="connsiteX26" fmla="*/ 9346106 w 11203639"/>
              <a:gd name="connsiteY26" fmla="*/ 5866584 h 6270410"/>
              <a:gd name="connsiteX27" fmla="*/ 8596298 w 11203639"/>
              <a:gd name="connsiteY27" fmla="*/ 5592264 h 6270410"/>
              <a:gd name="connsiteX28" fmla="*/ 7188122 w 11203639"/>
              <a:gd name="connsiteY28" fmla="*/ 6022032 h 6270410"/>
              <a:gd name="connsiteX29" fmla="*/ 4828970 w 11203639"/>
              <a:gd name="connsiteY29" fmla="*/ 5875728 h 6270410"/>
              <a:gd name="connsiteX30" fmla="*/ 3466514 w 11203639"/>
              <a:gd name="connsiteY30" fmla="*/ 6250632 h 6270410"/>
              <a:gd name="connsiteX31" fmla="*/ 1582850 w 11203639"/>
              <a:gd name="connsiteY31" fmla="*/ 6168336 h 6270410"/>
              <a:gd name="connsiteX0" fmla="*/ 1157702 w 11203639"/>
              <a:gd name="connsiteY0" fmla="*/ 6379165 h 6412723"/>
              <a:gd name="connsiteX1" fmla="*/ 860474 w 11203639"/>
              <a:gd name="connsiteY1" fmla="*/ 5656272 h 6412723"/>
              <a:gd name="connsiteX2" fmla="*/ 540434 w 11203639"/>
              <a:gd name="connsiteY2" fmla="*/ 5199072 h 6412723"/>
              <a:gd name="connsiteX3" fmla="*/ 586154 w 11203639"/>
              <a:gd name="connsiteY3" fmla="*/ 4613856 h 6412723"/>
              <a:gd name="connsiteX4" fmla="*/ 869618 w 11203639"/>
              <a:gd name="connsiteY4" fmla="*/ 4184088 h 6412723"/>
              <a:gd name="connsiteX5" fmla="*/ 558722 w 11203639"/>
              <a:gd name="connsiteY5" fmla="*/ 3681168 h 6412723"/>
              <a:gd name="connsiteX6" fmla="*/ 192962 w 11203639"/>
              <a:gd name="connsiteY6" fmla="*/ 3159960 h 6412723"/>
              <a:gd name="connsiteX7" fmla="*/ 202106 w 11203639"/>
              <a:gd name="connsiteY7" fmla="*/ 2373576 h 6412723"/>
              <a:gd name="connsiteX8" fmla="*/ 256970 w 11203639"/>
              <a:gd name="connsiteY8" fmla="*/ 1989528 h 6412723"/>
              <a:gd name="connsiteX9" fmla="*/ 92378 w 11203639"/>
              <a:gd name="connsiteY9" fmla="*/ 1596336 h 6412723"/>
              <a:gd name="connsiteX10" fmla="*/ 71212 w 11203639"/>
              <a:gd name="connsiteY10" fmla="*/ 877967 h 6412723"/>
              <a:gd name="connsiteX11" fmla="*/ 1034901 w 11203639"/>
              <a:gd name="connsiteY11" fmla="*/ 428330 h 6412723"/>
              <a:gd name="connsiteX12" fmla="*/ 2389019 w 11203639"/>
              <a:gd name="connsiteY12" fmla="*/ 325378 h 6412723"/>
              <a:gd name="connsiteX13" fmla="*/ 3432355 w 11203639"/>
              <a:gd name="connsiteY13" fmla="*/ 423268 h 6412723"/>
              <a:gd name="connsiteX14" fmla="*/ 4405611 w 11203639"/>
              <a:gd name="connsiteY14" fmla="*/ 291516 h 6412723"/>
              <a:gd name="connsiteX15" fmla="*/ 6076847 w 11203639"/>
              <a:gd name="connsiteY15" fmla="*/ 296597 h 6412723"/>
              <a:gd name="connsiteX16" fmla="*/ 7568630 w 11203639"/>
              <a:gd name="connsiteY16" fmla="*/ 74429 h 6412723"/>
              <a:gd name="connsiteX17" fmla="*/ 9383130 w 11203639"/>
              <a:gd name="connsiteY17" fmla="*/ 20304 h 6412723"/>
              <a:gd name="connsiteX18" fmla="*/ 10562258 w 11203639"/>
              <a:gd name="connsiteY18" fmla="*/ 389328 h 6412723"/>
              <a:gd name="connsiteX19" fmla="*/ 10893965 w 11203639"/>
              <a:gd name="connsiteY19" fmla="*/ 1458943 h 6412723"/>
              <a:gd name="connsiteX20" fmla="*/ 11047034 w 11203639"/>
              <a:gd name="connsiteY20" fmla="*/ 1748798 h 6412723"/>
              <a:gd name="connsiteX21" fmla="*/ 10968339 w 11203639"/>
              <a:gd name="connsiteY21" fmla="*/ 2430880 h 6412723"/>
              <a:gd name="connsiteX22" fmla="*/ 11203331 w 11203639"/>
              <a:gd name="connsiteY22" fmla="*/ 3198384 h 6412723"/>
              <a:gd name="connsiteX23" fmla="*/ 11019458 w 11203639"/>
              <a:gd name="connsiteY23" fmla="*/ 4504128 h 6412723"/>
              <a:gd name="connsiteX24" fmla="*/ 11074307 w 11203639"/>
              <a:gd name="connsiteY24" fmla="*/ 5637540 h 6412723"/>
              <a:gd name="connsiteX25" fmla="*/ 10516538 w 11203639"/>
              <a:gd name="connsiteY25" fmla="*/ 5930592 h 6412723"/>
              <a:gd name="connsiteX26" fmla="*/ 9346106 w 11203639"/>
              <a:gd name="connsiteY26" fmla="*/ 5866584 h 6412723"/>
              <a:gd name="connsiteX27" fmla="*/ 8596298 w 11203639"/>
              <a:gd name="connsiteY27" fmla="*/ 5592264 h 6412723"/>
              <a:gd name="connsiteX28" fmla="*/ 7188122 w 11203639"/>
              <a:gd name="connsiteY28" fmla="*/ 6022032 h 6412723"/>
              <a:gd name="connsiteX29" fmla="*/ 4828970 w 11203639"/>
              <a:gd name="connsiteY29" fmla="*/ 5875728 h 6412723"/>
              <a:gd name="connsiteX30" fmla="*/ 3466514 w 11203639"/>
              <a:gd name="connsiteY30" fmla="*/ 6250632 h 6412723"/>
              <a:gd name="connsiteX31" fmla="*/ 1157702 w 11203639"/>
              <a:gd name="connsiteY31" fmla="*/ 6379165 h 6412723"/>
              <a:gd name="connsiteX0" fmla="*/ 1157702 w 11203639"/>
              <a:gd name="connsiteY0" fmla="*/ 6379165 h 6413958"/>
              <a:gd name="connsiteX1" fmla="*/ 641556 w 11203639"/>
              <a:gd name="connsiteY1" fmla="*/ 5638479 h 6413958"/>
              <a:gd name="connsiteX2" fmla="*/ 540434 w 11203639"/>
              <a:gd name="connsiteY2" fmla="*/ 5199072 h 6413958"/>
              <a:gd name="connsiteX3" fmla="*/ 586154 w 11203639"/>
              <a:gd name="connsiteY3" fmla="*/ 4613856 h 6413958"/>
              <a:gd name="connsiteX4" fmla="*/ 869618 w 11203639"/>
              <a:gd name="connsiteY4" fmla="*/ 4184088 h 6413958"/>
              <a:gd name="connsiteX5" fmla="*/ 558722 w 11203639"/>
              <a:gd name="connsiteY5" fmla="*/ 3681168 h 6413958"/>
              <a:gd name="connsiteX6" fmla="*/ 192962 w 11203639"/>
              <a:gd name="connsiteY6" fmla="*/ 3159960 h 6413958"/>
              <a:gd name="connsiteX7" fmla="*/ 202106 w 11203639"/>
              <a:gd name="connsiteY7" fmla="*/ 2373576 h 6413958"/>
              <a:gd name="connsiteX8" fmla="*/ 256970 w 11203639"/>
              <a:gd name="connsiteY8" fmla="*/ 1989528 h 6413958"/>
              <a:gd name="connsiteX9" fmla="*/ 92378 w 11203639"/>
              <a:gd name="connsiteY9" fmla="*/ 1596336 h 6413958"/>
              <a:gd name="connsiteX10" fmla="*/ 71212 w 11203639"/>
              <a:gd name="connsiteY10" fmla="*/ 877967 h 6413958"/>
              <a:gd name="connsiteX11" fmla="*/ 1034901 w 11203639"/>
              <a:gd name="connsiteY11" fmla="*/ 428330 h 6413958"/>
              <a:gd name="connsiteX12" fmla="*/ 2389019 w 11203639"/>
              <a:gd name="connsiteY12" fmla="*/ 325378 h 6413958"/>
              <a:gd name="connsiteX13" fmla="*/ 3432355 w 11203639"/>
              <a:gd name="connsiteY13" fmla="*/ 423268 h 6413958"/>
              <a:gd name="connsiteX14" fmla="*/ 4405611 w 11203639"/>
              <a:gd name="connsiteY14" fmla="*/ 291516 h 6413958"/>
              <a:gd name="connsiteX15" fmla="*/ 6076847 w 11203639"/>
              <a:gd name="connsiteY15" fmla="*/ 296597 h 6413958"/>
              <a:gd name="connsiteX16" fmla="*/ 7568630 w 11203639"/>
              <a:gd name="connsiteY16" fmla="*/ 74429 h 6413958"/>
              <a:gd name="connsiteX17" fmla="*/ 9383130 w 11203639"/>
              <a:gd name="connsiteY17" fmla="*/ 20304 h 6413958"/>
              <a:gd name="connsiteX18" fmla="*/ 10562258 w 11203639"/>
              <a:gd name="connsiteY18" fmla="*/ 389328 h 6413958"/>
              <a:gd name="connsiteX19" fmla="*/ 10893965 w 11203639"/>
              <a:gd name="connsiteY19" fmla="*/ 1458943 h 6413958"/>
              <a:gd name="connsiteX20" fmla="*/ 11047034 w 11203639"/>
              <a:gd name="connsiteY20" fmla="*/ 1748798 h 6413958"/>
              <a:gd name="connsiteX21" fmla="*/ 10968339 w 11203639"/>
              <a:gd name="connsiteY21" fmla="*/ 2430880 h 6413958"/>
              <a:gd name="connsiteX22" fmla="*/ 11203331 w 11203639"/>
              <a:gd name="connsiteY22" fmla="*/ 3198384 h 6413958"/>
              <a:gd name="connsiteX23" fmla="*/ 11019458 w 11203639"/>
              <a:gd name="connsiteY23" fmla="*/ 4504128 h 6413958"/>
              <a:gd name="connsiteX24" fmla="*/ 11074307 w 11203639"/>
              <a:gd name="connsiteY24" fmla="*/ 5637540 h 6413958"/>
              <a:gd name="connsiteX25" fmla="*/ 10516538 w 11203639"/>
              <a:gd name="connsiteY25" fmla="*/ 5930592 h 6413958"/>
              <a:gd name="connsiteX26" fmla="*/ 9346106 w 11203639"/>
              <a:gd name="connsiteY26" fmla="*/ 5866584 h 6413958"/>
              <a:gd name="connsiteX27" fmla="*/ 8596298 w 11203639"/>
              <a:gd name="connsiteY27" fmla="*/ 5592264 h 6413958"/>
              <a:gd name="connsiteX28" fmla="*/ 7188122 w 11203639"/>
              <a:gd name="connsiteY28" fmla="*/ 6022032 h 6413958"/>
              <a:gd name="connsiteX29" fmla="*/ 4828970 w 11203639"/>
              <a:gd name="connsiteY29" fmla="*/ 5875728 h 6413958"/>
              <a:gd name="connsiteX30" fmla="*/ 3466514 w 11203639"/>
              <a:gd name="connsiteY30" fmla="*/ 6250632 h 6413958"/>
              <a:gd name="connsiteX31" fmla="*/ 1157702 w 11203639"/>
              <a:gd name="connsiteY31" fmla="*/ 6379165 h 6413958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  <a:gd name="connsiteX0" fmla="*/ 1157702 w 11203639"/>
              <a:gd name="connsiteY0" fmla="*/ 6379165 h 6408936"/>
              <a:gd name="connsiteX1" fmla="*/ 641556 w 11203639"/>
              <a:gd name="connsiteY1" fmla="*/ 5638479 h 6408936"/>
              <a:gd name="connsiteX2" fmla="*/ 540434 w 11203639"/>
              <a:gd name="connsiteY2" fmla="*/ 5199072 h 6408936"/>
              <a:gd name="connsiteX3" fmla="*/ 586154 w 11203639"/>
              <a:gd name="connsiteY3" fmla="*/ 4613856 h 6408936"/>
              <a:gd name="connsiteX4" fmla="*/ 869618 w 11203639"/>
              <a:gd name="connsiteY4" fmla="*/ 4184088 h 6408936"/>
              <a:gd name="connsiteX5" fmla="*/ 558722 w 11203639"/>
              <a:gd name="connsiteY5" fmla="*/ 3681168 h 6408936"/>
              <a:gd name="connsiteX6" fmla="*/ 192962 w 11203639"/>
              <a:gd name="connsiteY6" fmla="*/ 3159960 h 6408936"/>
              <a:gd name="connsiteX7" fmla="*/ 202106 w 11203639"/>
              <a:gd name="connsiteY7" fmla="*/ 2373576 h 6408936"/>
              <a:gd name="connsiteX8" fmla="*/ 256970 w 11203639"/>
              <a:gd name="connsiteY8" fmla="*/ 1989528 h 6408936"/>
              <a:gd name="connsiteX9" fmla="*/ 92378 w 11203639"/>
              <a:gd name="connsiteY9" fmla="*/ 1596336 h 6408936"/>
              <a:gd name="connsiteX10" fmla="*/ 71212 w 11203639"/>
              <a:gd name="connsiteY10" fmla="*/ 877967 h 6408936"/>
              <a:gd name="connsiteX11" fmla="*/ 1034901 w 11203639"/>
              <a:gd name="connsiteY11" fmla="*/ 428330 h 6408936"/>
              <a:gd name="connsiteX12" fmla="*/ 2389019 w 11203639"/>
              <a:gd name="connsiteY12" fmla="*/ 325378 h 6408936"/>
              <a:gd name="connsiteX13" fmla="*/ 3432355 w 11203639"/>
              <a:gd name="connsiteY13" fmla="*/ 423268 h 6408936"/>
              <a:gd name="connsiteX14" fmla="*/ 4405611 w 11203639"/>
              <a:gd name="connsiteY14" fmla="*/ 291516 h 6408936"/>
              <a:gd name="connsiteX15" fmla="*/ 6076847 w 11203639"/>
              <a:gd name="connsiteY15" fmla="*/ 296597 h 6408936"/>
              <a:gd name="connsiteX16" fmla="*/ 7568630 w 11203639"/>
              <a:gd name="connsiteY16" fmla="*/ 74429 h 6408936"/>
              <a:gd name="connsiteX17" fmla="*/ 9383130 w 11203639"/>
              <a:gd name="connsiteY17" fmla="*/ 20304 h 6408936"/>
              <a:gd name="connsiteX18" fmla="*/ 10562258 w 11203639"/>
              <a:gd name="connsiteY18" fmla="*/ 389328 h 6408936"/>
              <a:gd name="connsiteX19" fmla="*/ 10893965 w 11203639"/>
              <a:gd name="connsiteY19" fmla="*/ 1458943 h 6408936"/>
              <a:gd name="connsiteX20" fmla="*/ 11047034 w 11203639"/>
              <a:gd name="connsiteY20" fmla="*/ 1748798 h 6408936"/>
              <a:gd name="connsiteX21" fmla="*/ 10968339 w 11203639"/>
              <a:gd name="connsiteY21" fmla="*/ 2430880 h 6408936"/>
              <a:gd name="connsiteX22" fmla="*/ 11203331 w 11203639"/>
              <a:gd name="connsiteY22" fmla="*/ 3198384 h 6408936"/>
              <a:gd name="connsiteX23" fmla="*/ 11019458 w 11203639"/>
              <a:gd name="connsiteY23" fmla="*/ 4504128 h 6408936"/>
              <a:gd name="connsiteX24" fmla="*/ 11074307 w 11203639"/>
              <a:gd name="connsiteY24" fmla="*/ 5637540 h 6408936"/>
              <a:gd name="connsiteX25" fmla="*/ 10516538 w 11203639"/>
              <a:gd name="connsiteY25" fmla="*/ 5930592 h 6408936"/>
              <a:gd name="connsiteX26" fmla="*/ 9346106 w 11203639"/>
              <a:gd name="connsiteY26" fmla="*/ 5866584 h 6408936"/>
              <a:gd name="connsiteX27" fmla="*/ 8596298 w 11203639"/>
              <a:gd name="connsiteY27" fmla="*/ 5592264 h 6408936"/>
              <a:gd name="connsiteX28" fmla="*/ 7188122 w 11203639"/>
              <a:gd name="connsiteY28" fmla="*/ 6022032 h 6408936"/>
              <a:gd name="connsiteX29" fmla="*/ 4900386 w 11203639"/>
              <a:gd name="connsiteY29" fmla="*/ 6133653 h 6408936"/>
              <a:gd name="connsiteX30" fmla="*/ 3466514 w 11203639"/>
              <a:gd name="connsiteY30" fmla="*/ 6250632 h 6408936"/>
              <a:gd name="connsiteX31" fmla="*/ 1157702 w 11203639"/>
              <a:gd name="connsiteY31" fmla="*/ 6379165 h 640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1203639" h="6408936">
                <a:moveTo>
                  <a:pt x="1157702" y="6379165"/>
                </a:moveTo>
                <a:cubicBezTo>
                  <a:pt x="686876" y="6277140"/>
                  <a:pt x="744434" y="5835161"/>
                  <a:pt x="641556" y="5638479"/>
                </a:cubicBezTo>
                <a:cubicBezTo>
                  <a:pt x="538678" y="5441797"/>
                  <a:pt x="549668" y="5369843"/>
                  <a:pt x="540434" y="5199072"/>
                </a:cubicBezTo>
                <a:cubicBezTo>
                  <a:pt x="531200" y="5028302"/>
                  <a:pt x="531290" y="4783020"/>
                  <a:pt x="586154" y="4613856"/>
                </a:cubicBezTo>
                <a:cubicBezTo>
                  <a:pt x="641018" y="4444692"/>
                  <a:pt x="874190" y="4339536"/>
                  <a:pt x="869618" y="4184088"/>
                </a:cubicBezTo>
                <a:cubicBezTo>
                  <a:pt x="865046" y="4028640"/>
                  <a:pt x="671498" y="3851856"/>
                  <a:pt x="558722" y="3681168"/>
                </a:cubicBezTo>
                <a:cubicBezTo>
                  <a:pt x="445946" y="3510480"/>
                  <a:pt x="252398" y="3377892"/>
                  <a:pt x="192962" y="3159960"/>
                </a:cubicBezTo>
                <a:cubicBezTo>
                  <a:pt x="133526" y="2942028"/>
                  <a:pt x="191438" y="2568648"/>
                  <a:pt x="202106" y="2373576"/>
                </a:cubicBezTo>
                <a:cubicBezTo>
                  <a:pt x="212774" y="2178504"/>
                  <a:pt x="275258" y="2119068"/>
                  <a:pt x="256970" y="1989528"/>
                </a:cubicBezTo>
                <a:cubicBezTo>
                  <a:pt x="238682" y="1859988"/>
                  <a:pt x="123338" y="1781596"/>
                  <a:pt x="92378" y="1596336"/>
                </a:cubicBezTo>
                <a:cubicBezTo>
                  <a:pt x="61418" y="1411076"/>
                  <a:pt x="-85875" y="1072635"/>
                  <a:pt x="71212" y="877967"/>
                </a:cubicBezTo>
                <a:cubicBezTo>
                  <a:pt x="228299" y="683299"/>
                  <a:pt x="648600" y="520428"/>
                  <a:pt x="1034901" y="428330"/>
                </a:cubicBezTo>
                <a:cubicBezTo>
                  <a:pt x="1421202" y="336232"/>
                  <a:pt x="1989443" y="326222"/>
                  <a:pt x="2389019" y="325378"/>
                </a:cubicBezTo>
                <a:cubicBezTo>
                  <a:pt x="2788595" y="324534"/>
                  <a:pt x="3096256" y="428912"/>
                  <a:pt x="3432355" y="423268"/>
                </a:cubicBezTo>
                <a:cubicBezTo>
                  <a:pt x="3768454" y="417624"/>
                  <a:pt x="3964862" y="312628"/>
                  <a:pt x="4405611" y="291516"/>
                </a:cubicBezTo>
                <a:cubicBezTo>
                  <a:pt x="4846360" y="270404"/>
                  <a:pt x="5549677" y="332778"/>
                  <a:pt x="6076847" y="296597"/>
                </a:cubicBezTo>
                <a:cubicBezTo>
                  <a:pt x="6604017" y="260416"/>
                  <a:pt x="7017583" y="120478"/>
                  <a:pt x="7568630" y="74429"/>
                </a:cubicBezTo>
                <a:cubicBezTo>
                  <a:pt x="8119677" y="28380"/>
                  <a:pt x="8884192" y="-32179"/>
                  <a:pt x="9383130" y="20304"/>
                </a:cubicBezTo>
                <a:cubicBezTo>
                  <a:pt x="9882068" y="72787"/>
                  <a:pt x="10310452" y="149555"/>
                  <a:pt x="10562258" y="389328"/>
                </a:cubicBezTo>
                <a:cubicBezTo>
                  <a:pt x="10814064" y="629101"/>
                  <a:pt x="10813169" y="1232365"/>
                  <a:pt x="10893965" y="1458943"/>
                </a:cubicBezTo>
                <a:cubicBezTo>
                  <a:pt x="10974761" y="1685521"/>
                  <a:pt x="11034638" y="1586809"/>
                  <a:pt x="11047034" y="1748798"/>
                </a:cubicBezTo>
                <a:cubicBezTo>
                  <a:pt x="11059430" y="1910787"/>
                  <a:pt x="10942290" y="2189282"/>
                  <a:pt x="10968339" y="2430880"/>
                </a:cubicBezTo>
                <a:cubicBezTo>
                  <a:pt x="10994388" y="2672478"/>
                  <a:pt x="11194811" y="2852843"/>
                  <a:pt x="11203331" y="3198384"/>
                </a:cubicBezTo>
                <a:cubicBezTo>
                  <a:pt x="11211851" y="3543925"/>
                  <a:pt x="11040962" y="4097602"/>
                  <a:pt x="11019458" y="4504128"/>
                </a:cubicBezTo>
                <a:cubicBezTo>
                  <a:pt x="10997954" y="4910654"/>
                  <a:pt x="11158127" y="5399796"/>
                  <a:pt x="11074307" y="5637540"/>
                </a:cubicBezTo>
                <a:cubicBezTo>
                  <a:pt x="10990487" y="5875284"/>
                  <a:pt x="10804572" y="5892418"/>
                  <a:pt x="10516538" y="5930592"/>
                </a:cubicBezTo>
                <a:cubicBezTo>
                  <a:pt x="10228504" y="5968766"/>
                  <a:pt x="9666146" y="5922972"/>
                  <a:pt x="9346106" y="5866584"/>
                </a:cubicBezTo>
                <a:cubicBezTo>
                  <a:pt x="9026066" y="5810196"/>
                  <a:pt x="8955962" y="5566356"/>
                  <a:pt x="8596298" y="5592264"/>
                </a:cubicBezTo>
                <a:cubicBezTo>
                  <a:pt x="8236634" y="5618172"/>
                  <a:pt x="7804107" y="5931801"/>
                  <a:pt x="7188122" y="6022032"/>
                </a:cubicBezTo>
                <a:cubicBezTo>
                  <a:pt x="6572137" y="6112263"/>
                  <a:pt x="5569364" y="6194779"/>
                  <a:pt x="4900386" y="6133653"/>
                </a:cubicBezTo>
                <a:cubicBezTo>
                  <a:pt x="4196880" y="6248707"/>
                  <a:pt x="4090295" y="6209713"/>
                  <a:pt x="3466514" y="6250632"/>
                </a:cubicBezTo>
                <a:cubicBezTo>
                  <a:pt x="2842733" y="6291551"/>
                  <a:pt x="1628528" y="6481190"/>
                  <a:pt x="1157702" y="637916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0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82" r:id="rId7"/>
    <p:sldLayoutId id="2147483683" r:id="rId8"/>
    <p:sldLayoutId id="2147483684" r:id="rId9"/>
  </p:sldLayoutIdLst>
  <p:transition spd="slow" advTm="3000">
    <p:push dir="u"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7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openxmlformats.org/officeDocument/2006/relationships/slide" Target="slide13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image" Target="../media/image12.jpg"/><Relationship Id="rId9" Type="http://schemas.microsoft.com/office/2007/relationships/hdphoto" Target="../media/hdphoto2.wdp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2.jp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002D8FB6-BF82-2540-A958-695296CFDC12}"/>
              </a:ext>
            </a:extLst>
          </p:cNvPr>
          <p:cNvSpPr/>
          <p:nvPr/>
        </p:nvSpPr>
        <p:spPr>
          <a:xfrm>
            <a:off x="1405382" y="747150"/>
            <a:ext cx="9381236" cy="5363700"/>
          </a:xfrm>
          <a:prstGeom prst="roundRect">
            <a:avLst/>
          </a:prstGeom>
          <a:solidFill>
            <a:schemeClr val="bg1">
              <a:alpha val="61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9" name="圆角矩形 18"/>
          <p:cNvSpPr/>
          <p:nvPr/>
        </p:nvSpPr>
        <p:spPr>
          <a:xfrm rot="20730713">
            <a:off x="2665917" y="3596090"/>
            <a:ext cx="9340916" cy="40708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7200" b="1">
              <a:solidFill>
                <a:srgbClr val="FE9676"/>
              </a:solidFill>
              <a:latin typeface="#9Slide06 SVNLemon Tuesday" panose="0200050604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237" y="1277085"/>
            <a:ext cx="3957515" cy="112468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1235257">
            <a:off x="1856282" y="1036305"/>
            <a:ext cx="2694824" cy="974709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defTabSz="609630"/>
            <a:r>
              <a:rPr lang="en-US" sz="7200" dirty="0" err="1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7200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/>
                </a:solidFill>
                <a:latin typeface="#9Slide05 SVNCookie" panose="020B0606040200020203" pitchFamily="34" charset="0"/>
              </a:rPr>
              <a:t> 56</a:t>
            </a:r>
          </a:p>
        </p:txBody>
      </p:sp>
      <p:sp>
        <p:nvSpPr>
          <p:cNvPr id="27" name="文本框 15"/>
          <p:cNvSpPr txBox="1"/>
          <p:nvPr/>
        </p:nvSpPr>
        <p:spPr>
          <a:xfrm>
            <a:off x="1756799" y="2122793"/>
            <a:ext cx="8912403" cy="30469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9600" b="1" dirty="0" err="1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Phép</a:t>
            </a:r>
            <a:r>
              <a:rPr lang="en-US" altLang="zh-CN" sz="9600" b="1" dirty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trừ</a:t>
            </a:r>
            <a:r>
              <a:rPr lang="en-US" altLang="zh-CN" sz="9600" b="1" dirty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trong</a:t>
            </a:r>
            <a:r>
              <a:rPr lang="en-US" altLang="zh-CN" sz="9600" b="1" dirty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9600" b="1" dirty="0" err="1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phạm</a:t>
            </a:r>
            <a:r>
              <a:rPr lang="en-US" altLang="zh-CN" sz="9600" b="1" dirty="0">
                <a:ln w="28575">
                  <a:solidFill>
                    <a:schemeClr val="tx1"/>
                  </a:solidFill>
                </a:ln>
                <a:solidFill>
                  <a:srgbClr val="6C9ADF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vi </a:t>
            </a:r>
            <a:r>
              <a:rPr lang="en-US" altLang="zh-CN" sz="9600" b="1" dirty="0">
                <a:ln w="28575">
                  <a:solidFill>
                    <a:schemeClr val="tx1"/>
                  </a:solidFill>
                </a:ln>
                <a:solidFill>
                  <a:srgbClr val="FE9676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10000</a:t>
            </a:r>
            <a:endParaRPr lang="zh-CN" altLang="en-US" sz="9600" b="1" dirty="0">
              <a:ln w="28575">
                <a:solidFill>
                  <a:schemeClr val="tx1"/>
                </a:solidFill>
              </a:ln>
              <a:solidFill>
                <a:srgbClr val="22A675"/>
              </a:solidFill>
              <a:latin typeface="#9Slide05 Phobia" panose="02000506000000020003" pitchFamily="2" charset="0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36" name="文本框 15"/>
          <p:cNvSpPr txBox="1"/>
          <p:nvPr/>
        </p:nvSpPr>
        <p:spPr>
          <a:xfrm>
            <a:off x="1639798" y="4880934"/>
            <a:ext cx="8912403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914377"/>
            <a:r>
              <a:rPr lang="en-US" altLang="zh-CN" sz="7200" b="1" dirty="0">
                <a:ln w="28575">
                  <a:solidFill>
                    <a:schemeClr val="tx1"/>
                  </a:solidFill>
                </a:ln>
                <a:solidFill>
                  <a:srgbClr val="22A675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(</a:t>
            </a:r>
            <a:r>
              <a:rPr lang="en-US" altLang="zh-CN" sz="7200" b="1" dirty="0" err="1">
                <a:ln w="28575">
                  <a:solidFill>
                    <a:schemeClr val="tx1"/>
                  </a:solidFill>
                </a:ln>
                <a:solidFill>
                  <a:srgbClr val="22A675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Tiết</a:t>
            </a:r>
            <a:r>
              <a:rPr lang="en-US" altLang="zh-CN" sz="7200" b="1" dirty="0">
                <a:ln w="28575">
                  <a:solidFill>
                    <a:schemeClr val="tx1"/>
                  </a:solidFill>
                </a:ln>
                <a:solidFill>
                  <a:srgbClr val="22A675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2 </a:t>
            </a:r>
            <a:r>
              <a:rPr lang="en-US" altLang="zh-CN" sz="7200" b="1" dirty="0">
                <a:ln w="28575">
                  <a:solidFill>
                    <a:schemeClr val="tx1"/>
                  </a:solidFill>
                </a:ln>
                <a:solidFill>
                  <a:srgbClr val="9A7148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_ </a:t>
            </a:r>
            <a:r>
              <a:rPr lang="en-US" altLang="zh-CN" sz="7200" b="1" dirty="0" err="1">
                <a:ln w="28575">
                  <a:solidFill>
                    <a:schemeClr val="tx1"/>
                  </a:solidFill>
                </a:ln>
                <a:solidFill>
                  <a:srgbClr val="E1A629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trang</a:t>
            </a:r>
            <a:r>
              <a:rPr lang="en-US" altLang="zh-CN" sz="7200" b="1" dirty="0">
                <a:ln w="28575">
                  <a:solidFill>
                    <a:schemeClr val="tx1"/>
                  </a:solidFill>
                </a:ln>
                <a:solidFill>
                  <a:srgbClr val="E1A629"/>
                </a:solidFill>
                <a:latin typeface="#9Slide05 Phobia" panose="02000506000000020003" pitchFamily="2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rPr>
              <a:t> 42)</a:t>
            </a:r>
            <a:endParaRPr lang="zh-CN" altLang="en-US" sz="7200" b="1" dirty="0">
              <a:ln w="28575">
                <a:solidFill>
                  <a:schemeClr val="tx1"/>
                </a:solidFill>
              </a:ln>
              <a:solidFill>
                <a:srgbClr val="E1A629"/>
              </a:solidFill>
              <a:latin typeface="#9Slide05 Phobia" panose="02000506000000020003" pitchFamily="2" charset="0"/>
              <a:ea typeface="思源黑体 CN" panose="020B05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CB185A-5924-CD47-B272-A386371BB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4" y="2857792"/>
            <a:ext cx="2198746" cy="3965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E8B6BB-03F0-D140-BBCE-FA0DF84F4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483" y="2932487"/>
            <a:ext cx="2717100" cy="389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928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27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ACCA749-20C2-3149-A1A3-D2F8D30B610F}"/>
              </a:ext>
            </a:extLst>
          </p:cNvPr>
          <p:cNvSpPr/>
          <p:nvPr/>
        </p:nvSpPr>
        <p:spPr>
          <a:xfrm>
            <a:off x="470453" y="268356"/>
            <a:ext cx="11251094" cy="63212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1251094"/>
                      <a:gd name="connsiteY0" fmla="*/ 1053569 h 6321287"/>
                      <a:gd name="connsiteX1" fmla="*/ 1053569 w 11251094"/>
                      <a:gd name="connsiteY1" fmla="*/ 0 h 6321287"/>
                      <a:gd name="connsiteX2" fmla="*/ 1615269 w 11251094"/>
                      <a:gd name="connsiteY2" fmla="*/ 0 h 6321287"/>
                      <a:gd name="connsiteX3" fmla="*/ 2359848 w 11251094"/>
                      <a:gd name="connsiteY3" fmla="*/ 0 h 6321287"/>
                      <a:gd name="connsiteX4" fmla="*/ 3104428 w 11251094"/>
                      <a:gd name="connsiteY4" fmla="*/ 0 h 6321287"/>
                      <a:gd name="connsiteX5" fmla="*/ 3757567 w 11251094"/>
                      <a:gd name="connsiteY5" fmla="*/ 0 h 6321287"/>
                      <a:gd name="connsiteX6" fmla="*/ 4502147 w 11251094"/>
                      <a:gd name="connsiteY6" fmla="*/ 0 h 6321287"/>
                      <a:gd name="connsiteX7" fmla="*/ 5155286 w 11251094"/>
                      <a:gd name="connsiteY7" fmla="*/ 0 h 6321287"/>
                      <a:gd name="connsiteX8" fmla="*/ 5716987 w 11251094"/>
                      <a:gd name="connsiteY8" fmla="*/ 0 h 6321287"/>
                      <a:gd name="connsiteX9" fmla="*/ 6095808 w 11251094"/>
                      <a:gd name="connsiteY9" fmla="*/ 0 h 6321287"/>
                      <a:gd name="connsiteX10" fmla="*/ 6474629 w 11251094"/>
                      <a:gd name="connsiteY10" fmla="*/ 0 h 6321287"/>
                      <a:gd name="connsiteX11" fmla="*/ 6944889 w 11251094"/>
                      <a:gd name="connsiteY11" fmla="*/ 0 h 6321287"/>
                      <a:gd name="connsiteX12" fmla="*/ 7780908 w 11251094"/>
                      <a:gd name="connsiteY12" fmla="*/ 0 h 6321287"/>
                      <a:gd name="connsiteX13" fmla="*/ 8434048 w 11251094"/>
                      <a:gd name="connsiteY13" fmla="*/ 0 h 6321287"/>
                      <a:gd name="connsiteX14" fmla="*/ 8904308 w 11251094"/>
                      <a:gd name="connsiteY14" fmla="*/ 0 h 6321287"/>
                      <a:gd name="connsiteX15" fmla="*/ 10197525 w 11251094"/>
                      <a:gd name="connsiteY15" fmla="*/ 0 h 6321287"/>
                      <a:gd name="connsiteX16" fmla="*/ 11251094 w 11251094"/>
                      <a:gd name="connsiteY16" fmla="*/ 1053569 h 6321287"/>
                      <a:gd name="connsiteX17" fmla="*/ 11251094 w 11251094"/>
                      <a:gd name="connsiteY17" fmla="*/ 1613449 h 6321287"/>
                      <a:gd name="connsiteX18" fmla="*/ 11251094 w 11251094"/>
                      <a:gd name="connsiteY18" fmla="*/ 2215470 h 6321287"/>
                      <a:gd name="connsiteX19" fmla="*/ 11251094 w 11251094"/>
                      <a:gd name="connsiteY19" fmla="*/ 2817491 h 6321287"/>
                      <a:gd name="connsiteX20" fmla="*/ 11251094 w 11251094"/>
                      <a:gd name="connsiteY20" fmla="*/ 3461654 h 6321287"/>
                      <a:gd name="connsiteX21" fmla="*/ 11251094 w 11251094"/>
                      <a:gd name="connsiteY21" fmla="*/ 3979392 h 6321287"/>
                      <a:gd name="connsiteX22" fmla="*/ 11251094 w 11251094"/>
                      <a:gd name="connsiteY22" fmla="*/ 4497131 h 6321287"/>
                      <a:gd name="connsiteX23" fmla="*/ 11251094 w 11251094"/>
                      <a:gd name="connsiteY23" fmla="*/ 5267718 h 6321287"/>
                      <a:gd name="connsiteX24" fmla="*/ 10197525 w 11251094"/>
                      <a:gd name="connsiteY24" fmla="*/ 6321287 h 6321287"/>
                      <a:gd name="connsiteX25" fmla="*/ 9361506 w 11251094"/>
                      <a:gd name="connsiteY25" fmla="*/ 6321287 h 6321287"/>
                      <a:gd name="connsiteX26" fmla="*/ 8525487 w 11251094"/>
                      <a:gd name="connsiteY26" fmla="*/ 6321287 h 6321287"/>
                      <a:gd name="connsiteX27" fmla="*/ 8146666 w 11251094"/>
                      <a:gd name="connsiteY27" fmla="*/ 6321287 h 6321287"/>
                      <a:gd name="connsiteX28" fmla="*/ 7402087 w 11251094"/>
                      <a:gd name="connsiteY28" fmla="*/ 6321287 h 6321287"/>
                      <a:gd name="connsiteX29" fmla="*/ 6657508 w 11251094"/>
                      <a:gd name="connsiteY29" fmla="*/ 6321287 h 6321287"/>
                      <a:gd name="connsiteX30" fmla="*/ 6278687 w 11251094"/>
                      <a:gd name="connsiteY30" fmla="*/ 6321287 h 6321287"/>
                      <a:gd name="connsiteX31" fmla="*/ 5625547 w 11251094"/>
                      <a:gd name="connsiteY31" fmla="*/ 6321287 h 6321287"/>
                      <a:gd name="connsiteX32" fmla="*/ 5246726 w 11251094"/>
                      <a:gd name="connsiteY32" fmla="*/ 6321287 h 6321287"/>
                      <a:gd name="connsiteX33" fmla="*/ 4685026 w 11251094"/>
                      <a:gd name="connsiteY33" fmla="*/ 6321287 h 6321287"/>
                      <a:gd name="connsiteX34" fmla="*/ 4306205 w 11251094"/>
                      <a:gd name="connsiteY34" fmla="*/ 6321287 h 6321287"/>
                      <a:gd name="connsiteX35" fmla="*/ 3561626 w 11251094"/>
                      <a:gd name="connsiteY35" fmla="*/ 6321287 h 6321287"/>
                      <a:gd name="connsiteX36" fmla="*/ 2817046 w 11251094"/>
                      <a:gd name="connsiteY36" fmla="*/ 6321287 h 6321287"/>
                      <a:gd name="connsiteX37" fmla="*/ 2163907 w 11251094"/>
                      <a:gd name="connsiteY37" fmla="*/ 6321287 h 6321287"/>
                      <a:gd name="connsiteX38" fmla="*/ 1053569 w 11251094"/>
                      <a:gd name="connsiteY38" fmla="*/ 6321287 h 6321287"/>
                      <a:gd name="connsiteX39" fmla="*/ 0 w 11251094"/>
                      <a:gd name="connsiteY39" fmla="*/ 5267718 h 6321287"/>
                      <a:gd name="connsiteX40" fmla="*/ 0 w 11251094"/>
                      <a:gd name="connsiteY40" fmla="*/ 4707838 h 6321287"/>
                      <a:gd name="connsiteX41" fmla="*/ 0 w 11251094"/>
                      <a:gd name="connsiteY41" fmla="*/ 4105817 h 6321287"/>
                      <a:gd name="connsiteX42" fmla="*/ 0 w 11251094"/>
                      <a:gd name="connsiteY42" fmla="*/ 3588079 h 6321287"/>
                      <a:gd name="connsiteX43" fmla="*/ 0 w 11251094"/>
                      <a:gd name="connsiteY43" fmla="*/ 2986057 h 6321287"/>
                      <a:gd name="connsiteX44" fmla="*/ 0 w 11251094"/>
                      <a:gd name="connsiteY44" fmla="*/ 2426178 h 6321287"/>
                      <a:gd name="connsiteX45" fmla="*/ 0 w 11251094"/>
                      <a:gd name="connsiteY45" fmla="*/ 1866298 h 6321287"/>
                      <a:gd name="connsiteX46" fmla="*/ 0 w 11251094"/>
                      <a:gd name="connsiteY46" fmla="*/ 1053569 h 6321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251094" h="6321287" fill="none" extrusionOk="0">
                        <a:moveTo>
                          <a:pt x="0" y="1053569"/>
                        </a:moveTo>
                        <a:cubicBezTo>
                          <a:pt x="29659" y="465133"/>
                          <a:pt x="501373" y="-17124"/>
                          <a:pt x="1053569" y="0"/>
                        </a:cubicBezTo>
                        <a:cubicBezTo>
                          <a:pt x="1311966" y="-20289"/>
                          <a:pt x="1395048" y="19584"/>
                          <a:pt x="1615269" y="0"/>
                        </a:cubicBezTo>
                        <a:cubicBezTo>
                          <a:pt x="1835490" y="-19584"/>
                          <a:pt x="2138920" y="-14649"/>
                          <a:pt x="2359848" y="0"/>
                        </a:cubicBezTo>
                        <a:cubicBezTo>
                          <a:pt x="2580776" y="14649"/>
                          <a:pt x="2906581" y="-27516"/>
                          <a:pt x="3104428" y="0"/>
                        </a:cubicBezTo>
                        <a:cubicBezTo>
                          <a:pt x="3302275" y="27516"/>
                          <a:pt x="3616912" y="16135"/>
                          <a:pt x="3757567" y="0"/>
                        </a:cubicBezTo>
                        <a:cubicBezTo>
                          <a:pt x="3898222" y="-16135"/>
                          <a:pt x="4184438" y="8968"/>
                          <a:pt x="4502147" y="0"/>
                        </a:cubicBezTo>
                        <a:cubicBezTo>
                          <a:pt x="4819856" y="-8968"/>
                          <a:pt x="5024516" y="-25020"/>
                          <a:pt x="5155286" y="0"/>
                        </a:cubicBezTo>
                        <a:cubicBezTo>
                          <a:pt x="5286056" y="25020"/>
                          <a:pt x="5526614" y="-1161"/>
                          <a:pt x="5716987" y="0"/>
                        </a:cubicBezTo>
                        <a:cubicBezTo>
                          <a:pt x="5907360" y="1161"/>
                          <a:pt x="5971399" y="8736"/>
                          <a:pt x="6095808" y="0"/>
                        </a:cubicBezTo>
                        <a:cubicBezTo>
                          <a:pt x="6220217" y="-8736"/>
                          <a:pt x="6296800" y="-10483"/>
                          <a:pt x="6474629" y="0"/>
                        </a:cubicBezTo>
                        <a:cubicBezTo>
                          <a:pt x="6652458" y="10483"/>
                          <a:pt x="6777862" y="-5596"/>
                          <a:pt x="6944889" y="0"/>
                        </a:cubicBezTo>
                        <a:cubicBezTo>
                          <a:pt x="7111916" y="5596"/>
                          <a:pt x="7477275" y="10180"/>
                          <a:pt x="7780908" y="0"/>
                        </a:cubicBezTo>
                        <a:cubicBezTo>
                          <a:pt x="8084541" y="-10180"/>
                          <a:pt x="8281833" y="-26295"/>
                          <a:pt x="8434048" y="0"/>
                        </a:cubicBezTo>
                        <a:cubicBezTo>
                          <a:pt x="8586263" y="26295"/>
                          <a:pt x="8720990" y="9311"/>
                          <a:pt x="8904308" y="0"/>
                        </a:cubicBezTo>
                        <a:cubicBezTo>
                          <a:pt x="9087626" y="-9311"/>
                          <a:pt x="9700229" y="2346"/>
                          <a:pt x="10197525" y="0"/>
                        </a:cubicBezTo>
                        <a:cubicBezTo>
                          <a:pt x="10782003" y="16468"/>
                          <a:pt x="11233880" y="402366"/>
                          <a:pt x="11251094" y="1053569"/>
                        </a:cubicBezTo>
                        <a:cubicBezTo>
                          <a:pt x="11228262" y="1206866"/>
                          <a:pt x="11271977" y="1378792"/>
                          <a:pt x="11251094" y="1613449"/>
                        </a:cubicBezTo>
                        <a:cubicBezTo>
                          <a:pt x="11230211" y="1848106"/>
                          <a:pt x="11234529" y="1949073"/>
                          <a:pt x="11251094" y="2215470"/>
                        </a:cubicBezTo>
                        <a:cubicBezTo>
                          <a:pt x="11267659" y="2481867"/>
                          <a:pt x="11266842" y="2693700"/>
                          <a:pt x="11251094" y="2817491"/>
                        </a:cubicBezTo>
                        <a:cubicBezTo>
                          <a:pt x="11235346" y="2941282"/>
                          <a:pt x="11250237" y="3310209"/>
                          <a:pt x="11251094" y="3461654"/>
                        </a:cubicBezTo>
                        <a:cubicBezTo>
                          <a:pt x="11251951" y="3613099"/>
                          <a:pt x="11227021" y="3727463"/>
                          <a:pt x="11251094" y="3979392"/>
                        </a:cubicBezTo>
                        <a:cubicBezTo>
                          <a:pt x="11275167" y="4231321"/>
                          <a:pt x="11236878" y="4289029"/>
                          <a:pt x="11251094" y="4497131"/>
                        </a:cubicBezTo>
                        <a:cubicBezTo>
                          <a:pt x="11265310" y="4705233"/>
                          <a:pt x="11280827" y="5069533"/>
                          <a:pt x="11251094" y="5267718"/>
                        </a:cubicBezTo>
                        <a:cubicBezTo>
                          <a:pt x="11151974" y="5853689"/>
                          <a:pt x="10800513" y="6253753"/>
                          <a:pt x="10197525" y="6321287"/>
                        </a:cubicBezTo>
                        <a:cubicBezTo>
                          <a:pt x="9826421" y="6300298"/>
                          <a:pt x="9778197" y="6316956"/>
                          <a:pt x="9361506" y="6321287"/>
                        </a:cubicBezTo>
                        <a:cubicBezTo>
                          <a:pt x="8944815" y="6325618"/>
                          <a:pt x="8845519" y="6318039"/>
                          <a:pt x="8525487" y="6321287"/>
                        </a:cubicBezTo>
                        <a:cubicBezTo>
                          <a:pt x="8205455" y="6324535"/>
                          <a:pt x="8242144" y="6317762"/>
                          <a:pt x="8146666" y="6321287"/>
                        </a:cubicBezTo>
                        <a:cubicBezTo>
                          <a:pt x="8051188" y="6324812"/>
                          <a:pt x="7573106" y="6356924"/>
                          <a:pt x="7402087" y="6321287"/>
                        </a:cubicBezTo>
                        <a:cubicBezTo>
                          <a:pt x="7231068" y="6285650"/>
                          <a:pt x="6866860" y="6340937"/>
                          <a:pt x="6657508" y="6321287"/>
                        </a:cubicBezTo>
                        <a:cubicBezTo>
                          <a:pt x="6448156" y="6301637"/>
                          <a:pt x="6357774" y="6303573"/>
                          <a:pt x="6278687" y="6321287"/>
                        </a:cubicBezTo>
                        <a:cubicBezTo>
                          <a:pt x="6199600" y="6339001"/>
                          <a:pt x="5794843" y="6322516"/>
                          <a:pt x="5625547" y="6321287"/>
                        </a:cubicBezTo>
                        <a:cubicBezTo>
                          <a:pt x="5456251" y="6320058"/>
                          <a:pt x="5417580" y="6312148"/>
                          <a:pt x="5246726" y="6321287"/>
                        </a:cubicBezTo>
                        <a:cubicBezTo>
                          <a:pt x="5075872" y="6330426"/>
                          <a:pt x="4901646" y="6302669"/>
                          <a:pt x="4685026" y="6321287"/>
                        </a:cubicBezTo>
                        <a:cubicBezTo>
                          <a:pt x="4468406" y="6339905"/>
                          <a:pt x="4445183" y="6330693"/>
                          <a:pt x="4306205" y="6321287"/>
                        </a:cubicBezTo>
                        <a:cubicBezTo>
                          <a:pt x="4167227" y="6311881"/>
                          <a:pt x="3864960" y="6317949"/>
                          <a:pt x="3561626" y="6321287"/>
                        </a:cubicBezTo>
                        <a:cubicBezTo>
                          <a:pt x="3258292" y="6324625"/>
                          <a:pt x="3085846" y="6321286"/>
                          <a:pt x="2817046" y="6321287"/>
                        </a:cubicBezTo>
                        <a:cubicBezTo>
                          <a:pt x="2548246" y="6321288"/>
                          <a:pt x="2323777" y="6320353"/>
                          <a:pt x="2163907" y="6321287"/>
                        </a:cubicBezTo>
                        <a:cubicBezTo>
                          <a:pt x="2004037" y="6322221"/>
                          <a:pt x="1497261" y="6316869"/>
                          <a:pt x="1053569" y="6321287"/>
                        </a:cubicBezTo>
                        <a:cubicBezTo>
                          <a:pt x="454967" y="6338858"/>
                          <a:pt x="-135438" y="5882921"/>
                          <a:pt x="0" y="5267718"/>
                        </a:cubicBezTo>
                        <a:cubicBezTo>
                          <a:pt x="20919" y="5014940"/>
                          <a:pt x="27764" y="4950592"/>
                          <a:pt x="0" y="4707838"/>
                        </a:cubicBezTo>
                        <a:cubicBezTo>
                          <a:pt x="-27764" y="4465084"/>
                          <a:pt x="-26108" y="4384088"/>
                          <a:pt x="0" y="4105817"/>
                        </a:cubicBezTo>
                        <a:cubicBezTo>
                          <a:pt x="26108" y="3827546"/>
                          <a:pt x="5855" y="3803754"/>
                          <a:pt x="0" y="3588079"/>
                        </a:cubicBezTo>
                        <a:cubicBezTo>
                          <a:pt x="-5855" y="3372404"/>
                          <a:pt x="6935" y="3161393"/>
                          <a:pt x="0" y="2986057"/>
                        </a:cubicBezTo>
                        <a:cubicBezTo>
                          <a:pt x="-6935" y="2810721"/>
                          <a:pt x="11019" y="2542804"/>
                          <a:pt x="0" y="2426178"/>
                        </a:cubicBezTo>
                        <a:cubicBezTo>
                          <a:pt x="-11019" y="2309552"/>
                          <a:pt x="-10507" y="2087344"/>
                          <a:pt x="0" y="1866298"/>
                        </a:cubicBezTo>
                        <a:cubicBezTo>
                          <a:pt x="10507" y="1645252"/>
                          <a:pt x="3204" y="1222082"/>
                          <a:pt x="0" y="1053569"/>
                        </a:cubicBezTo>
                        <a:close/>
                      </a:path>
                      <a:path w="11251094" h="6321287" stroke="0" extrusionOk="0">
                        <a:moveTo>
                          <a:pt x="0" y="1053569"/>
                        </a:moveTo>
                        <a:cubicBezTo>
                          <a:pt x="-46296" y="477099"/>
                          <a:pt x="470028" y="116028"/>
                          <a:pt x="1053569" y="0"/>
                        </a:cubicBezTo>
                        <a:cubicBezTo>
                          <a:pt x="1241468" y="-31110"/>
                          <a:pt x="1636258" y="-7242"/>
                          <a:pt x="1798148" y="0"/>
                        </a:cubicBezTo>
                        <a:cubicBezTo>
                          <a:pt x="1960038" y="7242"/>
                          <a:pt x="2246765" y="-16218"/>
                          <a:pt x="2634167" y="0"/>
                        </a:cubicBezTo>
                        <a:cubicBezTo>
                          <a:pt x="3021569" y="16218"/>
                          <a:pt x="3077324" y="-11141"/>
                          <a:pt x="3378746" y="0"/>
                        </a:cubicBezTo>
                        <a:cubicBezTo>
                          <a:pt x="3680168" y="11141"/>
                          <a:pt x="3879234" y="-20239"/>
                          <a:pt x="4031886" y="0"/>
                        </a:cubicBezTo>
                        <a:cubicBezTo>
                          <a:pt x="4184538" y="20239"/>
                          <a:pt x="4454008" y="26602"/>
                          <a:pt x="4867905" y="0"/>
                        </a:cubicBezTo>
                        <a:cubicBezTo>
                          <a:pt x="5281802" y="-26602"/>
                          <a:pt x="5278871" y="-21392"/>
                          <a:pt x="5612484" y="0"/>
                        </a:cubicBezTo>
                        <a:cubicBezTo>
                          <a:pt x="5946097" y="21392"/>
                          <a:pt x="6258391" y="-23437"/>
                          <a:pt x="6448503" y="0"/>
                        </a:cubicBezTo>
                        <a:cubicBezTo>
                          <a:pt x="6638615" y="23437"/>
                          <a:pt x="6731518" y="-10780"/>
                          <a:pt x="6918764" y="0"/>
                        </a:cubicBezTo>
                        <a:cubicBezTo>
                          <a:pt x="7106010" y="10780"/>
                          <a:pt x="7401164" y="-8659"/>
                          <a:pt x="7754782" y="0"/>
                        </a:cubicBezTo>
                        <a:cubicBezTo>
                          <a:pt x="8108400" y="8659"/>
                          <a:pt x="8043971" y="1487"/>
                          <a:pt x="8316483" y="0"/>
                        </a:cubicBezTo>
                        <a:cubicBezTo>
                          <a:pt x="8588995" y="-1487"/>
                          <a:pt x="8572261" y="15540"/>
                          <a:pt x="8695304" y="0"/>
                        </a:cubicBezTo>
                        <a:cubicBezTo>
                          <a:pt x="8818347" y="-15540"/>
                          <a:pt x="8960527" y="3909"/>
                          <a:pt x="9074125" y="0"/>
                        </a:cubicBezTo>
                        <a:cubicBezTo>
                          <a:pt x="9187723" y="-3909"/>
                          <a:pt x="9922892" y="51391"/>
                          <a:pt x="10197525" y="0"/>
                        </a:cubicBezTo>
                        <a:cubicBezTo>
                          <a:pt x="10727294" y="-98741"/>
                          <a:pt x="11299955" y="433197"/>
                          <a:pt x="11251094" y="1053569"/>
                        </a:cubicBezTo>
                        <a:cubicBezTo>
                          <a:pt x="11237732" y="1291261"/>
                          <a:pt x="11263747" y="1480310"/>
                          <a:pt x="11251094" y="1655590"/>
                        </a:cubicBezTo>
                        <a:cubicBezTo>
                          <a:pt x="11238441" y="1830870"/>
                          <a:pt x="11236095" y="1981216"/>
                          <a:pt x="11251094" y="2173329"/>
                        </a:cubicBezTo>
                        <a:cubicBezTo>
                          <a:pt x="11266093" y="2365442"/>
                          <a:pt x="11264478" y="2561869"/>
                          <a:pt x="11251094" y="2691067"/>
                        </a:cubicBezTo>
                        <a:cubicBezTo>
                          <a:pt x="11237710" y="2820265"/>
                          <a:pt x="11237009" y="3079797"/>
                          <a:pt x="11251094" y="3293088"/>
                        </a:cubicBezTo>
                        <a:cubicBezTo>
                          <a:pt x="11265179" y="3506379"/>
                          <a:pt x="11262793" y="3780644"/>
                          <a:pt x="11251094" y="3979392"/>
                        </a:cubicBezTo>
                        <a:cubicBezTo>
                          <a:pt x="11239395" y="4178140"/>
                          <a:pt x="11275291" y="4333120"/>
                          <a:pt x="11251094" y="4665697"/>
                        </a:cubicBezTo>
                        <a:cubicBezTo>
                          <a:pt x="11226897" y="4998274"/>
                          <a:pt x="11243604" y="4992508"/>
                          <a:pt x="11251094" y="5267718"/>
                        </a:cubicBezTo>
                        <a:cubicBezTo>
                          <a:pt x="11290626" y="5897958"/>
                          <a:pt x="10773295" y="6213279"/>
                          <a:pt x="10197525" y="6321287"/>
                        </a:cubicBezTo>
                        <a:cubicBezTo>
                          <a:pt x="10028561" y="6294603"/>
                          <a:pt x="9743546" y="6316307"/>
                          <a:pt x="9452946" y="6321287"/>
                        </a:cubicBezTo>
                        <a:cubicBezTo>
                          <a:pt x="9162346" y="6326267"/>
                          <a:pt x="9053073" y="6337968"/>
                          <a:pt x="8891246" y="6321287"/>
                        </a:cubicBezTo>
                        <a:cubicBezTo>
                          <a:pt x="8729419" y="6304606"/>
                          <a:pt x="8603300" y="6306119"/>
                          <a:pt x="8512425" y="6321287"/>
                        </a:cubicBezTo>
                        <a:cubicBezTo>
                          <a:pt x="8421550" y="6336455"/>
                          <a:pt x="7923274" y="6316703"/>
                          <a:pt x="7767845" y="6321287"/>
                        </a:cubicBezTo>
                        <a:cubicBezTo>
                          <a:pt x="7612416" y="6325871"/>
                          <a:pt x="7208108" y="6288178"/>
                          <a:pt x="7023266" y="6321287"/>
                        </a:cubicBezTo>
                        <a:cubicBezTo>
                          <a:pt x="6838424" y="6354396"/>
                          <a:pt x="6644554" y="6351175"/>
                          <a:pt x="6278687" y="6321287"/>
                        </a:cubicBezTo>
                        <a:cubicBezTo>
                          <a:pt x="5912820" y="6291399"/>
                          <a:pt x="5946989" y="6308307"/>
                          <a:pt x="5808426" y="6321287"/>
                        </a:cubicBezTo>
                        <a:cubicBezTo>
                          <a:pt x="5669863" y="6334267"/>
                          <a:pt x="5287890" y="6346787"/>
                          <a:pt x="4972407" y="6321287"/>
                        </a:cubicBezTo>
                        <a:cubicBezTo>
                          <a:pt x="4656924" y="6295787"/>
                          <a:pt x="4683760" y="6339671"/>
                          <a:pt x="4410707" y="6321287"/>
                        </a:cubicBezTo>
                        <a:cubicBezTo>
                          <a:pt x="4137654" y="6302903"/>
                          <a:pt x="4113058" y="6328662"/>
                          <a:pt x="4031886" y="6321287"/>
                        </a:cubicBezTo>
                        <a:cubicBezTo>
                          <a:pt x="3950714" y="6313912"/>
                          <a:pt x="3747390" y="6328042"/>
                          <a:pt x="3653065" y="6321287"/>
                        </a:cubicBezTo>
                        <a:cubicBezTo>
                          <a:pt x="3558740" y="6314532"/>
                          <a:pt x="3416733" y="6313750"/>
                          <a:pt x="3274244" y="6321287"/>
                        </a:cubicBezTo>
                        <a:cubicBezTo>
                          <a:pt x="3131755" y="6328824"/>
                          <a:pt x="3001622" y="6331318"/>
                          <a:pt x="2895423" y="6321287"/>
                        </a:cubicBezTo>
                        <a:cubicBezTo>
                          <a:pt x="2789224" y="6311256"/>
                          <a:pt x="2392064" y="6310493"/>
                          <a:pt x="2150844" y="6321287"/>
                        </a:cubicBezTo>
                        <a:cubicBezTo>
                          <a:pt x="1909624" y="6332081"/>
                          <a:pt x="1478644" y="6290784"/>
                          <a:pt x="1053569" y="6321287"/>
                        </a:cubicBezTo>
                        <a:cubicBezTo>
                          <a:pt x="567668" y="6402721"/>
                          <a:pt x="61493" y="5896937"/>
                          <a:pt x="0" y="5267718"/>
                        </a:cubicBezTo>
                        <a:cubicBezTo>
                          <a:pt x="25697" y="5079095"/>
                          <a:pt x="-23775" y="4895846"/>
                          <a:pt x="0" y="4749980"/>
                        </a:cubicBezTo>
                        <a:cubicBezTo>
                          <a:pt x="23775" y="4604114"/>
                          <a:pt x="-16128" y="4504840"/>
                          <a:pt x="0" y="4274383"/>
                        </a:cubicBezTo>
                        <a:cubicBezTo>
                          <a:pt x="16128" y="4043926"/>
                          <a:pt x="-21204" y="3895485"/>
                          <a:pt x="0" y="3630220"/>
                        </a:cubicBezTo>
                        <a:cubicBezTo>
                          <a:pt x="21204" y="3364955"/>
                          <a:pt x="-15913" y="3217327"/>
                          <a:pt x="0" y="2943916"/>
                        </a:cubicBezTo>
                        <a:cubicBezTo>
                          <a:pt x="15913" y="2670505"/>
                          <a:pt x="25974" y="2511394"/>
                          <a:pt x="0" y="2299753"/>
                        </a:cubicBezTo>
                        <a:cubicBezTo>
                          <a:pt x="-25974" y="2088112"/>
                          <a:pt x="6805" y="1981739"/>
                          <a:pt x="0" y="1697732"/>
                        </a:cubicBezTo>
                        <a:cubicBezTo>
                          <a:pt x="-6805" y="1413725"/>
                          <a:pt x="-7565" y="1279109"/>
                          <a:pt x="0" y="10535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9" name="文本框 8"/>
          <p:cNvSpPr txBox="1"/>
          <p:nvPr/>
        </p:nvSpPr>
        <p:spPr>
          <a:xfrm>
            <a:off x="1362603" y="2426896"/>
            <a:ext cx="3286436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4 628 – 719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Đặt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rồi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457DA7-316C-7C4B-9839-DD30343A743C}"/>
              </a:ext>
            </a:extLst>
          </p:cNvPr>
          <p:cNvSpPr txBox="1"/>
          <p:nvPr/>
        </p:nvSpPr>
        <p:spPr>
          <a:xfrm>
            <a:off x="7270660" y="2426896"/>
            <a:ext cx="3286436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8 372 – 39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1F43007-C643-EF4F-97AA-E8BA1E26D00A}"/>
              </a:ext>
            </a:extLst>
          </p:cNvPr>
          <p:cNvGrpSpPr/>
          <p:nvPr/>
        </p:nvGrpSpPr>
        <p:grpSpPr>
          <a:xfrm>
            <a:off x="2008905" y="3428999"/>
            <a:ext cx="1857322" cy="1224833"/>
            <a:chOff x="1794273" y="3594960"/>
            <a:chExt cx="1857322" cy="12248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79419A-6839-D84F-9808-E020F0E125DE}"/>
                </a:ext>
              </a:extLst>
            </p:cNvPr>
            <p:cNvSpPr txBox="1"/>
            <p:nvPr/>
          </p:nvSpPr>
          <p:spPr>
            <a:xfrm>
              <a:off x="1930783" y="3594960"/>
              <a:ext cx="172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</a:rPr>
                <a:t>  4 628</a:t>
              </a:r>
            </a:p>
            <a:p>
              <a:r>
                <a:rPr lang="x-none" sz="3600" dirty="0">
                  <a:latin typeface="Cambria" panose="02040503050406030204" pitchFamily="18" charset="0"/>
                </a:rPr>
                <a:t>     719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347AF134-B555-B549-BEBE-99E273051C32}"/>
                </a:ext>
              </a:extLst>
            </p:cNvPr>
            <p:cNvCxnSpPr>
              <a:cxnSpLocks/>
            </p:cNvCxnSpPr>
            <p:nvPr/>
          </p:nvCxnSpPr>
          <p:spPr>
            <a:xfrm>
              <a:off x="2056989" y="4819793"/>
              <a:ext cx="14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C1A860A-87E5-CD4E-8934-7E68EDF546A5}"/>
                </a:ext>
              </a:extLst>
            </p:cNvPr>
            <p:cNvSpPr txBox="1"/>
            <p:nvPr/>
          </p:nvSpPr>
          <p:spPr>
            <a:xfrm>
              <a:off x="1794273" y="3814503"/>
              <a:ext cx="525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/>
                <a:t>-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105309-3522-2345-8CE0-307106E41611}"/>
              </a:ext>
            </a:extLst>
          </p:cNvPr>
          <p:cNvSpPr txBox="1"/>
          <p:nvPr/>
        </p:nvSpPr>
        <p:spPr>
          <a:xfrm>
            <a:off x="2311377" y="4814098"/>
            <a:ext cx="15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3 909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AEB222C-16C3-ED41-88FA-710E3695F6B7}"/>
              </a:ext>
            </a:extLst>
          </p:cNvPr>
          <p:cNvGrpSpPr/>
          <p:nvPr/>
        </p:nvGrpSpPr>
        <p:grpSpPr>
          <a:xfrm>
            <a:off x="7916962" y="3428999"/>
            <a:ext cx="1857322" cy="1224833"/>
            <a:chOff x="1794273" y="3594960"/>
            <a:chExt cx="1857322" cy="12248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80640C3-504B-DE40-868B-73722721599F}"/>
                </a:ext>
              </a:extLst>
            </p:cNvPr>
            <p:cNvSpPr txBox="1"/>
            <p:nvPr/>
          </p:nvSpPr>
          <p:spPr>
            <a:xfrm>
              <a:off x="1930783" y="3594960"/>
              <a:ext cx="172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</a:rPr>
                <a:t>  8 372</a:t>
              </a:r>
            </a:p>
            <a:p>
              <a:r>
                <a:rPr lang="x-none" sz="3600" dirty="0">
                  <a:latin typeface="Cambria" panose="02040503050406030204" pitchFamily="18" charset="0"/>
                </a:rPr>
                <a:t>        39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257F09C-FCC6-D74F-848C-103C7B173F1B}"/>
                </a:ext>
              </a:extLst>
            </p:cNvPr>
            <p:cNvCxnSpPr>
              <a:cxnSpLocks/>
            </p:cNvCxnSpPr>
            <p:nvPr/>
          </p:nvCxnSpPr>
          <p:spPr>
            <a:xfrm>
              <a:off x="2056989" y="4819793"/>
              <a:ext cx="14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73C0EF5-DF5E-784C-AE9C-2DBA614FEC73}"/>
                </a:ext>
              </a:extLst>
            </p:cNvPr>
            <p:cNvSpPr txBox="1"/>
            <p:nvPr/>
          </p:nvSpPr>
          <p:spPr>
            <a:xfrm>
              <a:off x="1794273" y="3814503"/>
              <a:ext cx="525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/>
                <a:t>-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B1E88D-738E-7642-9308-516E7E688750}"/>
              </a:ext>
            </a:extLst>
          </p:cNvPr>
          <p:cNvSpPr txBox="1"/>
          <p:nvPr/>
        </p:nvSpPr>
        <p:spPr>
          <a:xfrm>
            <a:off x="8286017" y="4857481"/>
            <a:ext cx="15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8 333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60FB05-6157-4A46-96B1-791D7D8F10D1}"/>
              </a:ext>
            </a:extLst>
          </p:cNvPr>
          <p:cNvCxnSpPr>
            <a:cxnSpLocks/>
          </p:cNvCxnSpPr>
          <p:nvPr/>
        </p:nvCxnSpPr>
        <p:spPr>
          <a:xfrm>
            <a:off x="6069496" y="2176669"/>
            <a:ext cx="0" cy="331966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8458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0DE0FD0E-EEEF-8443-BF48-25E09B21AF85}"/>
              </a:ext>
            </a:extLst>
          </p:cNvPr>
          <p:cNvSpPr/>
          <p:nvPr/>
        </p:nvSpPr>
        <p:spPr>
          <a:xfrm>
            <a:off x="470453" y="268356"/>
            <a:ext cx="11251094" cy="63212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1251094"/>
                      <a:gd name="connsiteY0" fmla="*/ 1053569 h 6321287"/>
                      <a:gd name="connsiteX1" fmla="*/ 1053569 w 11251094"/>
                      <a:gd name="connsiteY1" fmla="*/ 0 h 6321287"/>
                      <a:gd name="connsiteX2" fmla="*/ 1615269 w 11251094"/>
                      <a:gd name="connsiteY2" fmla="*/ 0 h 6321287"/>
                      <a:gd name="connsiteX3" fmla="*/ 2359848 w 11251094"/>
                      <a:gd name="connsiteY3" fmla="*/ 0 h 6321287"/>
                      <a:gd name="connsiteX4" fmla="*/ 3104428 w 11251094"/>
                      <a:gd name="connsiteY4" fmla="*/ 0 h 6321287"/>
                      <a:gd name="connsiteX5" fmla="*/ 3757567 w 11251094"/>
                      <a:gd name="connsiteY5" fmla="*/ 0 h 6321287"/>
                      <a:gd name="connsiteX6" fmla="*/ 4502147 w 11251094"/>
                      <a:gd name="connsiteY6" fmla="*/ 0 h 6321287"/>
                      <a:gd name="connsiteX7" fmla="*/ 5155286 w 11251094"/>
                      <a:gd name="connsiteY7" fmla="*/ 0 h 6321287"/>
                      <a:gd name="connsiteX8" fmla="*/ 5716987 w 11251094"/>
                      <a:gd name="connsiteY8" fmla="*/ 0 h 6321287"/>
                      <a:gd name="connsiteX9" fmla="*/ 6095808 w 11251094"/>
                      <a:gd name="connsiteY9" fmla="*/ 0 h 6321287"/>
                      <a:gd name="connsiteX10" fmla="*/ 6474629 w 11251094"/>
                      <a:gd name="connsiteY10" fmla="*/ 0 h 6321287"/>
                      <a:gd name="connsiteX11" fmla="*/ 6944889 w 11251094"/>
                      <a:gd name="connsiteY11" fmla="*/ 0 h 6321287"/>
                      <a:gd name="connsiteX12" fmla="*/ 7780908 w 11251094"/>
                      <a:gd name="connsiteY12" fmla="*/ 0 h 6321287"/>
                      <a:gd name="connsiteX13" fmla="*/ 8434048 w 11251094"/>
                      <a:gd name="connsiteY13" fmla="*/ 0 h 6321287"/>
                      <a:gd name="connsiteX14" fmla="*/ 8904308 w 11251094"/>
                      <a:gd name="connsiteY14" fmla="*/ 0 h 6321287"/>
                      <a:gd name="connsiteX15" fmla="*/ 10197525 w 11251094"/>
                      <a:gd name="connsiteY15" fmla="*/ 0 h 6321287"/>
                      <a:gd name="connsiteX16" fmla="*/ 11251094 w 11251094"/>
                      <a:gd name="connsiteY16" fmla="*/ 1053569 h 6321287"/>
                      <a:gd name="connsiteX17" fmla="*/ 11251094 w 11251094"/>
                      <a:gd name="connsiteY17" fmla="*/ 1613449 h 6321287"/>
                      <a:gd name="connsiteX18" fmla="*/ 11251094 w 11251094"/>
                      <a:gd name="connsiteY18" fmla="*/ 2215470 h 6321287"/>
                      <a:gd name="connsiteX19" fmla="*/ 11251094 w 11251094"/>
                      <a:gd name="connsiteY19" fmla="*/ 2817491 h 6321287"/>
                      <a:gd name="connsiteX20" fmla="*/ 11251094 w 11251094"/>
                      <a:gd name="connsiteY20" fmla="*/ 3461654 h 6321287"/>
                      <a:gd name="connsiteX21" fmla="*/ 11251094 w 11251094"/>
                      <a:gd name="connsiteY21" fmla="*/ 3979392 h 6321287"/>
                      <a:gd name="connsiteX22" fmla="*/ 11251094 w 11251094"/>
                      <a:gd name="connsiteY22" fmla="*/ 4497131 h 6321287"/>
                      <a:gd name="connsiteX23" fmla="*/ 11251094 w 11251094"/>
                      <a:gd name="connsiteY23" fmla="*/ 5267718 h 6321287"/>
                      <a:gd name="connsiteX24" fmla="*/ 10197525 w 11251094"/>
                      <a:gd name="connsiteY24" fmla="*/ 6321287 h 6321287"/>
                      <a:gd name="connsiteX25" fmla="*/ 9361506 w 11251094"/>
                      <a:gd name="connsiteY25" fmla="*/ 6321287 h 6321287"/>
                      <a:gd name="connsiteX26" fmla="*/ 8525487 w 11251094"/>
                      <a:gd name="connsiteY26" fmla="*/ 6321287 h 6321287"/>
                      <a:gd name="connsiteX27" fmla="*/ 8146666 w 11251094"/>
                      <a:gd name="connsiteY27" fmla="*/ 6321287 h 6321287"/>
                      <a:gd name="connsiteX28" fmla="*/ 7402087 w 11251094"/>
                      <a:gd name="connsiteY28" fmla="*/ 6321287 h 6321287"/>
                      <a:gd name="connsiteX29" fmla="*/ 6657508 w 11251094"/>
                      <a:gd name="connsiteY29" fmla="*/ 6321287 h 6321287"/>
                      <a:gd name="connsiteX30" fmla="*/ 6278687 w 11251094"/>
                      <a:gd name="connsiteY30" fmla="*/ 6321287 h 6321287"/>
                      <a:gd name="connsiteX31" fmla="*/ 5625547 w 11251094"/>
                      <a:gd name="connsiteY31" fmla="*/ 6321287 h 6321287"/>
                      <a:gd name="connsiteX32" fmla="*/ 5246726 w 11251094"/>
                      <a:gd name="connsiteY32" fmla="*/ 6321287 h 6321287"/>
                      <a:gd name="connsiteX33" fmla="*/ 4685026 w 11251094"/>
                      <a:gd name="connsiteY33" fmla="*/ 6321287 h 6321287"/>
                      <a:gd name="connsiteX34" fmla="*/ 4306205 w 11251094"/>
                      <a:gd name="connsiteY34" fmla="*/ 6321287 h 6321287"/>
                      <a:gd name="connsiteX35" fmla="*/ 3561626 w 11251094"/>
                      <a:gd name="connsiteY35" fmla="*/ 6321287 h 6321287"/>
                      <a:gd name="connsiteX36" fmla="*/ 2817046 w 11251094"/>
                      <a:gd name="connsiteY36" fmla="*/ 6321287 h 6321287"/>
                      <a:gd name="connsiteX37" fmla="*/ 2163907 w 11251094"/>
                      <a:gd name="connsiteY37" fmla="*/ 6321287 h 6321287"/>
                      <a:gd name="connsiteX38" fmla="*/ 1053569 w 11251094"/>
                      <a:gd name="connsiteY38" fmla="*/ 6321287 h 6321287"/>
                      <a:gd name="connsiteX39" fmla="*/ 0 w 11251094"/>
                      <a:gd name="connsiteY39" fmla="*/ 5267718 h 6321287"/>
                      <a:gd name="connsiteX40" fmla="*/ 0 w 11251094"/>
                      <a:gd name="connsiteY40" fmla="*/ 4707838 h 6321287"/>
                      <a:gd name="connsiteX41" fmla="*/ 0 w 11251094"/>
                      <a:gd name="connsiteY41" fmla="*/ 4105817 h 6321287"/>
                      <a:gd name="connsiteX42" fmla="*/ 0 w 11251094"/>
                      <a:gd name="connsiteY42" fmla="*/ 3588079 h 6321287"/>
                      <a:gd name="connsiteX43" fmla="*/ 0 w 11251094"/>
                      <a:gd name="connsiteY43" fmla="*/ 2986057 h 6321287"/>
                      <a:gd name="connsiteX44" fmla="*/ 0 w 11251094"/>
                      <a:gd name="connsiteY44" fmla="*/ 2426178 h 6321287"/>
                      <a:gd name="connsiteX45" fmla="*/ 0 w 11251094"/>
                      <a:gd name="connsiteY45" fmla="*/ 1866298 h 6321287"/>
                      <a:gd name="connsiteX46" fmla="*/ 0 w 11251094"/>
                      <a:gd name="connsiteY46" fmla="*/ 1053569 h 6321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251094" h="6321287" fill="none" extrusionOk="0">
                        <a:moveTo>
                          <a:pt x="0" y="1053569"/>
                        </a:moveTo>
                        <a:cubicBezTo>
                          <a:pt x="29659" y="465133"/>
                          <a:pt x="501373" y="-17124"/>
                          <a:pt x="1053569" y="0"/>
                        </a:cubicBezTo>
                        <a:cubicBezTo>
                          <a:pt x="1311966" y="-20289"/>
                          <a:pt x="1395048" y="19584"/>
                          <a:pt x="1615269" y="0"/>
                        </a:cubicBezTo>
                        <a:cubicBezTo>
                          <a:pt x="1835490" y="-19584"/>
                          <a:pt x="2138920" y="-14649"/>
                          <a:pt x="2359848" y="0"/>
                        </a:cubicBezTo>
                        <a:cubicBezTo>
                          <a:pt x="2580776" y="14649"/>
                          <a:pt x="2906581" y="-27516"/>
                          <a:pt x="3104428" y="0"/>
                        </a:cubicBezTo>
                        <a:cubicBezTo>
                          <a:pt x="3302275" y="27516"/>
                          <a:pt x="3616912" y="16135"/>
                          <a:pt x="3757567" y="0"/>
                        </a:cubicBezTo>
                        <a:cubicBezTo>
                          <a:pt x="3898222" y="-16135"/>
                          <a:pt x="4184438" y="8968"/>
                          <a:pt x="4502147" y="0"/>
                        </a:cubicBezTo>
                        <a:cubicBezTo>
                          <a:pt x="4819856" y="-8968"/>
                          <a:pt x="5024516" y="-25020"/>
                          <a:pt x="5155286" y="0"/>
                        </a:cubicBezTo>
                        <a:cubicBezTo>
                          <a:pt x="5286056" y="25020"/>
                          <a:pt x="5526614" y="-1161"/>
                          <a:pt x="5716987" y="0"/>
                        </a:cubicBezTo>
                        <a:cubicBezTo>
                          <a:pt x="5907360" y="1161"/>
                          <a:pt x="5971399" y="8736"/>
                          <a:pt x="6095808" y="0"/>
                        </a:cubicBezTo>
                        <a:cubicBezTo>
                          <a:pt x="6220217" y="-8736"/>
                          <a:pt x="6296800" y="-10483"/>
                          <a:pt x="6474629" y="0"/>
                        </a:cubicBezTo>
                        <a:cubicBezTo>
                          <a:pt x="6652458" y="10483"/>
                          <a:pt x="6777862" y="-5596"/>
                          <a:pt x="6944889" y="0"/>
                        </a:cubicBezTo>
                        <a:cubicBezTo>
                          <a:pt x="7111916" y="5596"/>
                          <a:pt x="7477275" y="10180"/>
                          <a:pt x="7780908" y="0"/>
                        </a:cubicBezTo>
                        <a:cubicBezTo>
                          <a:pt x="8084541" y="-10180"/>
                          <a:pt x="8281833" y="-26295"/>
                          <a:pt x="8434048" y="0"/>
                        </a:cubicBezTo>
                        <a:cubicBezTo>
                          <a:pt x="8586263" y="26295"/>
                          <a:pt x="8720990" y="9311"/>
                          <a:pt x="8904308" y="0"/>
                        </a:cubicBezTo>
                        <a:cubicBezTo>
                          <a:pt x="9087626" y="-9311"/>
                          <a:pt x="9700229" y="2346"/>
                          <a:pt x="10197525" y="0"/>
                        </a:cubicBezTo>
                        <a:cubicBezTo>
                          <a:pt x="10782003" y="16468"/>
                          <a:pt x="11233880" y="402366"/>
                          <a:pt x="11251094" y="1053569"/>
                        </a:cubicBezTo>
                        <a:cubicBezTo>
                          <a:pt x="11228262" y="1206866"/>
                          <a:pt x="11271977" y="1378792"/>
                          <a:pt x="11251094" y="1613449"/>
                        </a:cubicBezTo>
                        <a:cubicBezTo>
                          <a:pt x="11230211" y="1848106"/>
                          <a:pt x="11234529" y="1949073"/>
                          <a:pt x="11251094" y="2215470"/>
                        </a:cubicBezTo>
                        <a:cubicBezTo>
                          <a:pt x="11267659" y="2481867"/>
                          <a:pt x="11266842" y="2693700"/>
                          <a:pt x="11251094" y="2817491"/>
                        </a:cubicBezTo>
                        <a:cubicBezTo>
                          <a:pt x="11235346" y="2941282"/>
                          <a:pt x="11250237" y="3310209"/>
                          <a:pt x="11251094" y="3461654"/>
                        </a:cubicBezTo>
                        <a:cubicBezTo>
                          <a:pt x="11251951" y="3613099"/>
                          <a:pt x="11227021" y="3727463"/>
                          <a:pt x="11251094" y="3979392"/>
                        </a:cubicBezTo>
                        <a:cubicBezTo>
                          <a:pt x="11275167" y="4231321"/>
                          <a:pt x="11236878" y="4289029"/>
                          <a:pt x="11251094" y="4497131"/>
                        </a:cubicBezTo>
                        <a:cubicBezTo>
                          <a:pt x="11265310" y="4705233"/>
                          <a:pt x="11280827" y="5069533"/>
                          <a:pt x="11251094" y="5267718"/>
                        </a:cubicBezTo>
                        <a:cubicBezTo>
                          <a:pt x="11151974" y="5853689"/>
                          <a:pt x="10800513" y="6253753"/>
                          <a:pt x="10197525" y="6321287"/>
                        </a:cubicBezTo>
                        <a:cubicBezTo>
                          <a:pt x="9826421" y="6300298"/>
                          <a:pt x="9778197" y="6316956"/>
                          <a:pt x="9361506" y="6321287"/>
                        </a:cubicBezTo>
                        <a:cubicBezTo>
                          <a:pt x="8944815" y="6325618"/>
                          <a:pt x="8845519" y="6318039"/>
                          <a:pt x="8525487" y="6321287"/>
                        </a:cubicBezTo>
                        <a:cubicBezTo>
                          <a:pt x="8205455" y="6324535"/>
                          <a:pt x="8242144" y="6317762"/>
                          <a:pt x="8146666" y="6321287"/>
                        </a:cubicBezTo>
                        <a:cubicBezTo>
                          <a:pt x="8051188" y="6324812"/>
                          <a:pt x="7573106" y="6356924"/>
                          <a:pt x="7402087" y="6321287"/>
                        </a:cubicBezTo>
                        <a:cubicBezTo>
                          <a:pt x="7231068" y="6285650"/>
                          <a:pt x="6866860" y="6340937"/>
                          <a:pt x="6657508" y="6321287"/>
                        </a:cubicBezTo>
                        <a:cubicBezTo>
                          <a:pt x="6448156" y="6301637"/>
                          <a:pt x="6357774" y="6303573"/>
                          <a:pt x="6278687" y="6321287"/>
                        </a:cubicBezTo>
                        <a:cubicBezTo>
                          <a:pt x="6199600" y="6339001"/>
                          <a:pt x="5794843" y="6322516"/>
                          <a:pt x="5625547" y="6321287"/>
                        </a:cubicBezTo>
                        <a:cubicBezTo>
                          <a:pt x="5456251" y="6320058"/>
                          <a:pt x="5417580" y="6312148"/>
                          <a:pt x="5246726" y="6321287"/>
                        </a:cubicBezTo>
                        <a:cubicBezTo>
                          <a:pt x="5075872" y="6330426"/>
                          <a:pt x="4901646" y="6302669"/>
                          <a:pt x="4685026" y="6321287"/>
                        </a:cubicBezTo>
                        <a:cubicBezTo>
                          <a:pt x="4468406" y="6339905"/>
                          <a:pt x="4445183" y="6330693"/>
                          <a:pt x="4306205" y="6321287"/>
                        </a:cubicBezTo>
                        <a:cubicBezTo>
                          <a:pt x="4167227" y="6311881"/>
                          <a:pt x="3864960" y="6317949"/>
                          <a:pt x="3561626" y="6321287"/>
                        </a:cubicBezTo>
                        <a:cubicBezTo>
                          <a:pt x="3258292" y="6324625"/>
                          <a:pt x="3085846" y="6321286"/>
                          <a:pt x="2817046" y="6321287"/>
                        </a:cubicBezTo>
                        <a:cubicBezTo>
                          <a:pt x="2548246" y="6321288"/>
                          <a:pt x="2323777" y="6320353"/>
                          <a:pt x="2163907" y="6321287"/>
                        </a:cubicBezTo>
                        <a:cubicBezTo>
                          <a:pt x="2004037" y="6322221"/>
                          <a:pt x="1497261" y="6316869"/>
                          <a:pt x="1053569" y="6321287"/>
                        </a:cubicBezTo>
                        <a:cubicBezTo>
                          <a:pt x="454967" y="6338858"/>
                          <a:pt x="-135438" y="5882921"/>
                          <a:pt x="0" y="5267718"/>
                        </a:cubicBezTo>
                        <a:cubicBezTo>
                          <a:pt x="20919" y="5014940"/>
                          <a:pt x="27764" y="4950592"/>
                          <a:pt x="0" y="4707838"/>
                        </a:cubicBezTo>
                        <a:cubicBezTo>
                          <a:pt x="-27764" y="4465084"/>
                          <a:pt x="-26108" y="4384088"/>
                          <a:pt x="0" y="4105817"/>
                        </a:cubicBezTo>
                        <a:cubicBezTo>
                          <a:pt x="26108" y="3827546"/>
                          <a:pt x="5855" y="3803754"/>
                          <a:pt x="0" y="3588079"/>
                        </a:cubicBezTo>
                        <a:cubicBezTo>
                          <a:pt x="-5855" y="3372404"/>
                          <a:pt x="6935" y="3161393"/>
                          <a:pt x="0" y="2986057"/>
                        </a:cubicBezTo>
                        <a:cubicBezTo>
                          <a:pt x="-6935" y="2810721"/>
                          <a:pt x="11019" y="2542804"/>
                          <a:pt x="0" y="2426178"/>
                        </a:cubicBezTo>
                        <a:cubicBezTo>
                          <a:pt x="-11019" y="2309552"/>
                          <a:pt x="-10507" y="2087344"/>
                          <a:pt x="0" y="1866298"/>
                        </a:cubicBezTo>
                        <a:cubicBezTo>
                          <a:pt x="10507" y="1645252"/>
                          <a:pt x="3204" y="1222082"/>
                          <a:pt x="0" y="1053569"/>
                        </a:cubicBezTo>
                        <a:close/>
                      </a:path>
                      <a:path w="11251094" h="6321287" stroke="0" extrusionOk="0">
                        <a:moveTo>
                          <a:pt x="0" y="1053569"/>
                        </a:moveTo>
                        <a:cubicBezTo>
                          <a:pt x="-46296" y="477099"/>
                          <a:pt x="470028" y="116028"/>
                          <a:pt x="1053569" y="0"/>
                        </a:cubicBezTo>
                        <a:cubicBezTo>
                          <a:pt x="1241468" y="-31110"/>
                          <a:pt x="1636258" y="-7242"/>
                          <a:pt x="1798148" y="0"/>
                        </a:cubicBezTo>
                        <a:cubicBezTo>
                          <a:pt x="1960038" y="7242"/>
                          <a:pt x="2246765" y="-16218"/>
                          <a:pt x="2634167" y="0"/>
                        </a:cubicBezTo>
                        <a:cubicBezTo>
                          <a:pt x="3021569" y="16218"/>
                          <a:pt x="3077324" y="-11141"/>
                          <a:pt x="3378746" y="0"/>
                        </a:cubicBezTo>
                        <a:cubicBezTo>
                          <a:pt x="3680168" y="11141"/>
                          <a:pt x="3879234" y="-20239"/>
                          <a:pt x="4031886" y="0"/>
                        </a:cubicBezTo>
                        <a:cubicBezTo>
                          <a:pt x="4184538" y="20239"/>
                          <a:pt x="4454008" y="26602"/>
                          <a:pt x="4867905" y="0"/>
                        </a:cubicBezTo>
                        <a:cubicBezTo>
                          <a:pt x="5281802" y="-26602"/>
                          <a:pt x="5278871" y="-21392"/>
                          <a:pt x="5612484" y="0"/>
                        </a:cubicBezTo>
                        <a:cubicBezTo>
                          <a:pt x="5946097" y="21392"/>
                          <a:pt x="6258391" y="-23437"/>
                          <a:pt x="6448503" y="0"/>
                        </a:cubicBezTo>
                        <a:cubicBezTo>
                          <a:pt x="6638615" y="23437"/>
                          <a:pt x="6731518" y="-10780"/>
                          <a:pt x="6918764" y="0"/>
                        </a:cubicBezTo>
                        <a:cubicBezTo>
                          <a:pt x="7106010" y="10780"/>
                          <a:pt x="7401164" y="-8659"/>
                          <a:pt x="7754782" y="0"/>
                        </a:cubicBezTo>
                        <a:cubicBezTo>
                          <a:pt x="8108400" y="8659"/>
                          <a:pt x="8043971" y="1487"/>
                          <a:pt x="8316483" y="0"/>
                        </a:cubicBezTo>
                        <a:cubicBezTo>
                          <a:pt x="8588995" y="-1487"/>
                          <a:pt x="8572261" y="15540"/>
                          <a:pt x="8695304" y="0"/>
                        </a:cubicBezTo>
                        <a:cubicBezTo>
                          <a:pt x="8818347" y="-15540"/>
                          <a:pt x="8960527" y="3909"/>
                          <a:pt x="9074125" y="0"/>
                        </a:cubicBezTo>
                        <a:cubicBezTo>
                          <a:pt x="9187723" y="-3909"/>
                          <a:pt x="9922892" y="51391"/>
                          <a:pt x="10197525" y="0"/>
                        </a:cubicBezTo>
                        <a:cubicBezTo>
                          <a:pt x="10727294" y="-98741"/>
                          <a:pt x="11299955" y="433197"/>
                          <a:pt x="11251094" y="1053569"/>
                        </a:cubicBezTo>
                        <a:cubicBezTo>
                          <a:pt x="11237732" y="1291261"/>
                          <a:pt x="11263747" y="1480310"/>
                          <a:pt x="11251094" y="1655590"/>
                        </a:cubicBezTo>
                        <a:cubicBezTo>
                          <a:pt x="11238441" y="1830870"/>
                          <a:pt x="11236095" y="1981216"/>
                          <a:pt x="11251094" y="2173329"/>
                        </a:cubicBezTo>
                        <a:cubicBezTo>
                          <a:pt x="11266093" y="2365442"/>
                          <a:pt x="11264478" y="2561869"/>
                          <a:pt x="11251094" y="2691067"/>
                        </a:cubicBezTo>
                        <a:cubicBezTo>
                          <a:pt x="11237710" y="2820265"/>
                          <a:pt x="11237009" y="3079797"/>
                          <a:pt x="11251094" y="3293088"/>
                        </a:cubicBezTo>
                        <a:cubicBezTo>
                          <a:pt x="11265179" y="3506379"/>
                          <a:pt x="11262793" y="3780644"/>
                          <a:pt x="11251094" y="3979392"/>
                        </a:cubicBezTo>
                        <a:cubicBezTo>
                          <a:pt x="11239395" y="4178140"/>
                          <a:pt x="11275291" y="4333120"/>
                          <a:pt x="11251094" y="4665697"/>
                        </a:cubicBezTo>
                        <a:cubicBezTo>
                          <a:pt x="11226897" y="4998274"/>
                          <a:pt x="11243604" y="4992508"/>
                          <a:pt x="11251094" y="5267718"/>
                        </a:cubicBezTo>
                        <a:cubicBezTo>
                          <a:pt x="11290626" y="5897958"/>
                          <a:pt x="10773295" y="6213279"/>
                          <a:pt x="10197525" y="6321287"/>
                        </a:cubicBezTo>
                        <a:cubicBezTo>
                          <a:pt x="10028561" y="6294603"/>
                          <a:pt x="9743546" y="6316307"/>
                          <a:pt x="9452946" y="6321287"/>
                        </a:cubicBezTo>
                        <a:cubicBezTo>
                          <a:pt x="9162346" y="6326267"/>
                          <a:pt x="9053073" y="6337968"/>
                          <a:pt x="8891246" y="6321287"/>
                        </a:cubicBezTo>
                        <a:cubicBezTo>
                          <a:pt x="8729419" y="6304606"/>
                          <a:pt x="8603300" y="6306119"/>
                          <a:pt x="8512425" y="6321287"/>
                        </a:cubicBezTo>
                        <a:cubicBezTo>
                          <a:pt x="8421550" y="6336455"/>
                          <a:pt x="7923274" y="6316703"/>
                          <a:pt x="7767845" y="6321287"/>
                        </a:cubicBezTo>
                        <a:cubicBezTo>
                          <a:pt x="7612416" y="6325871"/>
                          <a:pt x="7208108" y="6288178"/>
                          <a:pt x="7023266" y="6321287"/>
                        </a:cubicBezTo>
                        <a:cubicBezTo>
                          <a:pt x="6838424" y="6354396"/>
                          <a:pt x="6644554" y="6351175"/>
                          <a:pt x="6278687" y="6321287"/>
                        </a:cubicBezTo>
                        <a:cubicBezTo>
                          <a:pt x="5912820" y="6291399"/>
                          <a:pt x="5946989" y="6308307"/>
                          <a:pt x="5808426" y="6321287"/>
                        </a:cubicBezTo>
                        <a:cubicBezTo>
                          <a:pt x="5669863" y="6334267"/>
                          <a:pt x="5287890" y="6346787"/>
                          <a:pt x="4972407" y="6321287"/>
                        </a:cubicBezTo>
                        <a:cubicBezTo>
                          <a:pt x="4656924" y="6295787"/>
                          <a:pt x="4683760" y="6339671"/>
                          <a:pt x="4410707" y="6321287"/>
                        </a:cubicBezTo>
                        <a:cubicBezTo>
                          <a:pt x="4137654" y="6302903"/>
                          <a:pt x="4113058" y="6328662"/>
                          <a:pt x="4031886" y="6321287"/>
                        </a:cubicBezTo>
                        <a:cubicBezTo>
                          <a:pt x="3950714" y="6313912"/>
                          <a:pt x="3747390" y="6328042"/>
                          <a:pt x="3653065" y="6321287"/>
                        </a:cubicBezTo>
                        <a:cubicBezTo>
                          <a:pt x="3558740" y="6314532"/>
                          <a:pt x="3416733" y="6313750"/>
                          <a:pt x="3274244" y="6321287"/>
                        </a:cubicBezTo>
                        <a:cubicBezTo>
                          <a:pt x="3131755" y="6328824"/>
                          <a:pt x="3001622" y="6331318"/>
                          <a:pt x="2895423" y="6321287"/>
                        </a:cubicBezTo>
                        <a:cubicBezTo>
                          <a:pt x="2789224" y="6311256"/>
                          <a:pt x="2392064" y="6310493"/>
                          <a:pt x="2150844" y="6321287"/>
                        </a:cubicBezTo>
                        <a:cubicBezTo>
                          <a:pt x="1909624" y="6332081"/>
                          <a:pt x="1478644" y="6290784"/>
                          <a:pt x="1053569" y="6321287"/>
                        </a:cubicBezTo>
                        <a:cubicBezTo>
                          <a:pt x="567668" y="6402721"/>
                          <a:pt x="61493" y="5896937"/>
                          <a:pt x="0" y="5267718"/>
                        </a:cubicBezTo>
                        <a:cubicBezTo>
                          <a:pt x="25697" y="5079095"/>
                          <a:pt x="-23775" y="4895846"/>
                          <a:pt x="0" y="4749980"/>
                        </a:cubicBezTo>
                        <a:cubicBezTo>
                          <a:pt x="23775" y="4604114"/>
                          <a:pt x="-16128" y="4504840"/>
                          <a:pt x="0" y="4274383"/>
                        </a:cubicBezTo>
                        <a:cubicBezTo>
                          <a:pt x="16128" y="4043926"/>
                          <a:pt x="-21204" y="3895485"/>
                          <a:pt x="0" y="3630220"/>
                        </a:cubicBezTo>
                        <a:cubicBezTo>
                          <a:pt x="21204" y="3364955"/>
                          <a:pt x="-15913" y="3217327"/>
                          <a:pt x="0" y="2943916"/>
                        </a:cubicBezTo>
                        <a:cubicBezTo>
                          <a:pt x="15913" y="2670505"/>
                          <a:pt x="25974" y="2511394"/>
                          <a:pt x="0" y="2299753"/>
                        </a:cubicBezTo>
                        <a:cubicBezTo>
                          <a:pt x="-25974" y="2088112"/>
                          <a:pt x="6805" y="1981739"/>
                          <a:pt x="0" y="1697732"/>
                        </a:cubicBezTo>
                        <a:cubicBezTo>
                          <a:pt x="-6805" y="1413725"/>
                          <a:pt x="-7565" y="1279109"/>
                          <a:pt x="0" y="10535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17" name="文本框 15"/>
          <p:cNvSpPr txBox="1"/>
          <p:nvPr/>
        </p:nvSpPr>
        <p:spPr>
          <a:xfrm>
            <a:off x="779745" y="375643"/>
            <a:ext cx="10808370" cy="29546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just" defTabSz="914377"/>
            <a:r>
              <a:rPr lang="en-US" altLang="zh-CN" sz="66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66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4</a:t>
            </a:r>
            <a:r>
              <a:rPr lang="en-US" altLang="zh-CN" sz="40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: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Một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xe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chở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9 000 </a:t>
            </a:r>
            <a:r>
              <a:rPr lang="en-US" altLang="zh-CN" sz="4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dầu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.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Lần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đầu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xe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bơm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2 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500 </a:t>
            </a:r>
            <a:r>
              <a:rPr lang="en-US" altLang="zh-CN" sz="4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dầu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vào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một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trạm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xăng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dầu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.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Lần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sau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,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xe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bơm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2 200 </a:t>
            </a:r>
            <a:r>
              <a:rPr lang="en-US" altLang="zh-CN" sz="4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dầu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vào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một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trạm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khác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.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Hỏi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trong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xe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còn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lại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bao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nhiêu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l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dầu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思源黑体 CN" panose="020B0500000000000000" pitchFamily="34" charset="-122"/>
              </a:rPr>
              <a:t>?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3" name="文本框 8"/>
          <p:cNvSpPr txBox="1"/>
          <p:nvPr/>
        </p:nvSpPr>
        <p:spPr>
          <a:xfrm>
            <a:off x="1060175" y="3360434"/>
            <a:ext cx="50358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Tóm</a:t>
            </a:r>
            <a:r>
              <a:rPr lang="en-US" altLang="zh-C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tắt</a:t>
            </a:r>
            <a:r>
              <a:rPr lang="en-US" altLang="zh-C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</a:t>
            </a:r>
          </a:p>
          <a:p>
            <a:pPr defTabSz="1219170"/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Ban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đầu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9 000 </a:t>
            </a:r>
            <a:r>
              <a:rPr lang="en-US" altLang="zh-C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</a:t>
            </a:r>
          </a:p>
          <a:p>
            <a:pPr defTabSz="1219170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Lần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1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bơm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2 500 </a:t>
            </a:r>
            <a:r>
              <a:rPr lang="en-US" altLang="zh-C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</a:t>
            </a:r>
          </a:p>
          <a:p>
            <a:pPr defTabSz="1219170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Lần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2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bơm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2 200 </a:t>
            </a:r>
            <a:r>
              <a:rPr lang="en-US" altLang="zh-C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</a:t>
            </a:r>
          </a:p>
          <a:p>
            <a:pPr defTabSz="1219170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Còn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lại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       </a:t>
            </a:r>
            <a:r>
              <a:rPr lang="en-US" altLang="zh-C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? l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20748" y="3360434"/>
            <a:ext cx="6142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Bài</a:t>
            </a:r>
            <a:r>
              <a:rPr lang="en-US" altLang="zh-CN" sz="36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giải</a:t>
            </a:r>
            <a:endParaRPr lang="en-US" altLang="zh-CN" sz="36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  <a:sym typeface="思源黑体 CN" panose="020B0500000000000000" pitchFamily="34" charset="-122"/>
            </a:endParaRPr>
          </a:p>
          <a:p>
            <a:pPr defTabSz="1219170"/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Số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dầu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còn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lại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trong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xe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sau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2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lần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bơm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là</a:t>
            </a:r>
            <a:r>
              <a:rPr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</a:t>
            </a:r>
          </a:p>
          <a:p>
            <a:pPr algn="r" defTabSz="1219170"/>
            <a:r>
              <a:rPr lang="en-US" altLang="zh-C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9 000 – 2 500 – 2 200 = 4 300 (l)</a:t>
            </a:r>
          </a:p>
          <a:p>
            <a:pPr algn="r" defTabSz="1219170"/>
            <a:r>
              <a:rPr lang="en-US" altLang="zh-CN" sz="3600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Đáp</a:t>
            </a:r>
            <a:r>
              <a:rPr lang="en-US" altLang="zh-CN" sz="3600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 </a:t>
            </a:r>
            <a:r>
              <a:rPr lang="en-US" altLang="zh-CN" sz="3600" i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số</a:t>
            </a:r>
            <a:r>
              <a:rPr lang="en-US" altLang="zh-CN" sz="36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: </a:t>
            </a:r>
            <a:r>
              <a:rPr lang="en-US" altLang="zh-CN" sz="36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4 300 l</a:t>
            </a:r>
          </a:p>
        </p:txBody>
      </p:sp>
    </p:spTree>
    <p:extLst>
      <p:ext uri="{BB962C8B-B14F-4D97-AF65-F5344CB8AC3E}">
        <p14:creationId xmlns:p14="http://schemas.microsoft.com/office/powerpoint/2010/main" val="407282817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D3927151-61CB-C1E6-3027-8DF4832E1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onkey Climbing Vines, Zoo Animals Clipart, Monkey Vector, Monkey PNG  Transparent Clipart Image and PSD File for Free Download | Climbing vines,  Animal clipart, Clip art">
            <a:hlinkClick r:id="rId7" action="ppaction://hlinksldjump"/>
            <a:extLst>
              <a:ext uri="{FF2B5EF4-FFF2-40B4-BE49-F238E27FC236}">
                <a16:creationId xmlns:a16="http://schemas.microsoft.com/office/drawing/2014/main" xmlns="" id="{A1F4B5E6-B596-6D96-2BDC-1E88E6E3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ảnh Phim Hoạt Hình Vẽ Tay Giỏ Dễ Thương Minh Họa PNG , Giỏ Clipart,  Cái Rổ, Tinh Tế PNG miễn phí tải tập tin PSDComment và Vector">
            <a:extLst>
              <a:ext uri="{FF2B5EF4-FFF2-40B4-BE49-F238E27FC236}">
                <a16:creationId xmlns:a16="http://schemas.microsoft.com/office/drawing/2014/main" xmlns="" id="{158FEBD4-72C7-D236-D61F-98F17DE89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06" y="3073025"/>
            <a:ext cx="627307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662C9F7-4157-27E9-F570-37E967B252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66481" y="595998"/>
            <a:ext cx="3657917" cy="3649788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9E0C582-504F-2088-6357-2BA2C2CEA5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12290" y="2532592"/>
            <a:ext cx="2949573" cy="2534672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xmlns="" id="{BAC674CF-88C2-C374-0D7F-A824EC58F5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98588" y="1127060"/>
            <a:ext cx="3568501" cy="3568501"/>
          </a:xfrm>
          <a:prstGeom prst="rect">
            <a:avLst/>
          </a:prstGeom>
        </p:spPr>
      </p:pic>
      <p:pic>
        <p:nvPicPr>
          <p:cNvPr id="2" name="Picture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CA257C00-9BF9-EB41-505C-147E22326B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76808" y="284357"/>
            <a:ext cx="5864860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33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0.4375 0.34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34568E-6 L 0.3 0.044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21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545 0.3694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4" y="18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xmlns="" id="{81082885-E7C9-A8CA-6D03-B6E6B226B2BE}"/>
              </a:ext>
            </a:extLst>
          </p:cNvPr>
          <p:cNvGrpSpPr/>
          <p:nvPr/>
        </p:nvGrpSpPr>
        <p:grpSpPr>
          <a:xfrm>
            <a:off x="1482974" y="1583321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xmlns="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xmlns="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xmlns="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xmlns="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xmlns="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xmlns="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0" name="Google Shape;470;p34">
            <a:extLst>
              <a:ext uri="{FF2B5EF4-FFF2-40B4-BE49-F238E27FC236}">
                <a16:creationId xmlns:a16="http://schemas.microsoft.com/office/drawing/2014/main" xmlns="" id="{C753EE05-1BDC-38A4-EBDC-FB7C34EAB524}"/>
              </a:ext>
            </a:extLst>
          </p:cNvPr>
          <p:cNvSpPr txBox="1">
            <a:spLocks/>
          </p:cNvSpPr>
          <p:nvPr/>
        </p:nvSpPr>
        <p:spPr>
          <a:xfrm>
            <a:off x="8058351" y="2858352"/>
            <a:ext cx="1345028" cy="120455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</a:p>
        </p:txBody>
      </p: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xmlns="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526554" y="2708624"/>
            <a:ext cx="4855658" cy="1747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5867" b="1" kern="0" dirty="0">
                <a:solidFill>
                  <a:srgbClr val="FFFFFF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4 800 – 600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xmlns="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7153877" y="2806547"/>
            <a:ext cx="2925641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xmlns="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4327173" y="4357783"/>
            <a:ext cx="3078697" cy="916895"/>
          </a:xfrm>
          <a:prstGeom prst="rect">
            <a:avLst/>
          </a:prstGeom>
          <a:solidFill>
            <a:srgbClr val="FE96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4 200</a:t>
            </a:r>
            <a:endParaRPr kumimoji="0" lang="vi-VN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93E0249A-4331-51BD-C0F3-0A529CD22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4597" y="32084"/>
            <a:ext cx="5007881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6B730B9F-BC12-F9F8-DB2E-3EE974C6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548" y="-1720243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hlinkClick r:id="rId8" action="ppaction://hlinksldjump"/>
            <a:extLst>
              <a:ext uri="{FF2B5EF4-FFF2-40B4-BE49-F238E27FC236}">
                <a16:creationId xmlns:a16="http://schemas.microsoft.com/office/drawing/2014/main" xmlns="" id="{785875A3-C9BE-5135-4684-4E056F4006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0815" y="-678718"/>
            <a:ext cx="4188308" cy="4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16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/>
      <p:bldP spid="63" grpId="0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xmlns="" id="{81082885-E7C9-A8CA-6D03-B6E6B226B2BE}"/>
              </a:ext>
            </a:extLst>
          </p:cNvPr>
          <p:cNvGrpSpPr/>
          <p:nvPr/>
        </p:nvGrpSpPr>
        <p:grpSpPr>
          <a:xfrm>
            <a:off x="1581116" y="1459392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xmlns="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xmlns="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xmlns="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xmlns="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xmlns="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xmlns="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51D90D8B-6D0B-BB54-36C2-6B2F0D5A4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12" y="-1634816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Google Shape;694;p42">
            <a:extLst>
              <a:ext uri="{FF2B5EF4-FFF2-40B4-BE49-F238E27FC236}">
                <a16:creationId xmlns:a16="http://schemas.microsoft.com/office/drawing/2014/main" xmlns="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596406" y="3184796"/>
            <a:ext cx="5431599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7 300 – 2 000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xmlns="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7907360" y="2683896"/>
            <a:ext cx="2925641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5" name="Google Shape;694;p42">
            <a:extLst>
              <a:ext uri="{FF2B5EF4-FFF2-40B4-BE49-F238E27FC236}">
                <a16:creationId xmlns:a16="http://schemas.microsoft.com/office/drawing/2014/main" xmlns="" id="{8FD08B95-3948-AF46-E958-0725272FF504}"/>
              </a:ext>
            </a:extLst>
          </p:cNvPr>
          <p:cNvSpPr txBox="1">
            <a:spLocks/>
          </p:cNvSpPr>
          <p:nvPr/>
        </p:nvSpPr>
        <p:spPr>
          <a:xfrm>
            <a:off x="4846843" y="4212984"/>
            <a:ext cx="3126797" cy="1028624"/>
          </a:xfrm>
          <a:prstGeom prst="rect">
            <a:avLst/>
          </a:prstGeom>
          <a:solidFill>
            <a:srgbClr val="FE96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lang="en-US" sz="8000" b="1" kern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5 300</a:t>
            </a:r>
            <a:endParaRPr kumimoji="0" lang="vi-VN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xmlns="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8938194" y="2769588"/>
            <a:ext cx="1345028" cy="120455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</a:p>
        </p:txBody>
      </p:sp>
      <p:pic>
        <p:nvPicPr>
          <p:cNvPr id="17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D095EFF6-0A8C-585E-E0DB-6A06F905D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4454"/>
          <a:stretch/>
        </p:blipFill>
        <p:spPr bwMode="auto">
          <a:xfrm>
            <a:off x="-329629" y="-144379"/>
            <a:ext cx="3783263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xmlns="" id="{9DE98AF0-4283-BFAB-CE1F-0D5558019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7001" y="673995"/>
            <a:ext cx="3178324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97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32;p37">
            <a:extLst>
              <a:ext uri="{FF2B5EF4-FFF2-40B4-BE49-F238E27FC236}">
                <a16:creationId xmlns:a16="http://schemas.microsoft.com/office/drawing/2014/main" xmlns="" id="{81082885-E7C9-A8CA-6D03-B6E6B226B2BE}"/>
              </a:ext>
            </a:extLst>
          </p:cNvPr>
          <p:cNvGrpSpPr/>
          <p:nvPr/>
        </p:nvGrpSpPr>
        <p:grpSpPr>
          <a:xfrm>
            <a:off x="1161463" y="956264"/>
            <a:ext cx="9869075" cy="4724613"/>
            <a:chOff x="2180925" y="540000"/>
            <a:chExt cx="4796700" cy="2370300"/>
          </a:xfrm>
        </p:grpSpPr>
        <p:sp>
          <p:nvSpPr>
            <p:cNvPr id="53" name="Google Shape;533;p37">
              <a:extLst>
                <a:ext uri="{FF2B5EF4-FFF2-40B4-BE49-F238E27FC236}">
                  <a16:creationId xmlns:a16="http://schemas.microsoft.com/office/drawing/2014/main" xmlns="" id="{90A14688-49F1-8DAB-72A8-8F5379B85B7A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34;p37">
              <a:extLst>
                <a:ext uri="{FF2B5EF4-FFF2-40B4-BE49-F238E27FC236}">
                  <a16:creationId xmlns:a16="http://schemas.microsoft.com/office/drawing/2014/main" xmlns="" id="{AB9CE575-AE7B-DCE2-59A4-AEB1B16D1E12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35;p37">
              <a:extLst>
                <a:ext uri="{FF2B5EF4-FFF2-40B4-BE49-F238E27FC236}">
                  <a16:creationId xmlns:a16="http://schemas.microsoft.com/office/drawing/2014/main" xmlns="" id="{F8091E22-3869-FED2-AFA9-98643C36A4EE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36;p37">
              <a:extLst>
                <a:ext uri="{FF2B5EF4-FFF2-40B4-BE49-F238E27FC236}">
                  <a16:creationId xmlns:a16="http://schemas.microsoft.com/office/drawing/2014/main" xmlns="" id="{14CA218F-A2BD-AC01-28B6-E0139D15C42E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37;p37">
              <a:extLst>
                <a:ext uri="{FF2B5EF4-FFF2-40B4-BE49-F238E27FC236}">
                  <a16:creationId xmlns:a16="http://schemas.microsoft.com/office/drawing/2014/main" xmlns="" id="{74D827C3-BF48-5DF2-0644-66B9E9D5EE6A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38;p37">
              <a:extLst>
                <a:ext uri="{FF2B5EF4-FFF2-40B4-BE49-F238E27FC236}">
                  <a16:creationId xmlns:a16="http://schemas.microsoft.com/office/drawing/2014/main" xmlns="" id="{BCF157E0-60A9-442C-567B-3D994B89BD24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2" name="Google Shape;694;p42">
            <a:extLst>
              <a:ext uri="{FF2B5EF4-FFF2-40B4-BE49-F238E27FC236}">
                <a16:creationId xmlns:a16="http://schemas.microsoft.com/office/drawing/2014/main" xmlns="" id="{EA69C6E9-4194-6D90-35CD-C933C2588B82}"/>
              </a:ext>
            </a:extLst>
          </p:cNvPr>
          <p:cNvSpPr txBox="1">
            <a:spLocks/>
          </p:cNvSpPr>
          <p:nvPr/>
        </p:nvSpPr>
        <p:spPr>
          <a:xfrm>
            <a:off x="2900517" y="2436763"/>
            <a:ext cx="4226668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7152 – 69 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3" name="Google Shape;694;p42">
            <a:extLst>
              <a:ext uri="{FF2B5EF4-FFF2-40B4-BE49-F238E27FC236}">
                <a16:creationId xmlns:a16="http://schemas.microsoft.com/office/drawing/2014/main" xmlns="" id="{828F98EB-A977-5C9C-B7A2-002249F81D0D}"/>
              </a:ext>
            </a:extLst>
          </p:cNvPr>
          <p:cNvSpPr txBox="1">
            <a:spLocks/>
          </p:cNvSpPr>
          <p:nvPr/>
        </p:nvSpPr>
        <p:spPr>
          <a:xfrm>
            <a:off x="6719401" y="1895264"/>
            <a:ext cx="3168087" cy="6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/>
            </a:r>
            <a:b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</a:br>
            <a:r>
              <a:rPr kumimoji="0" lang="en-US" sz="5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  <a:endParaRPr kumimoji="0" lang="vi-VN" sz="5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xmlns="" id="{E5A07778-4120-1533-1051-20F6BBBAF715}"/>
              </a:ext>
            </a:extLst>
          </p:cNvPr>
          <p:cNvSpPr txBox="1">
            <a:spLocks/>
          </p:cNvSpPr>
          <p:nvPr/>
        </p:nvSpPr>
        <p:spPr>
          <a:xfrm>
            <a:off x="7534967" y="2021187"/>
            <a:ext cx="1362716" cy="120455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72AE"/>
              </a:buClr>
              <a:buSzPts val="2000"/>
              <a:buFont typeface="Fredoka One"/>
              <a:buNone/>
              <a:tabLst/>
              <a:defRPr/>
            </a:pPr>
            <a:r>
              <a:rPr kumimoji="0" lang="en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sym typeface="Fredoka One"/>
              </a:rPr>
              <a:t>?</a:t>
            </a:r>
          </a:p>
        </p:txBody>
      </p:sp>
      <p:pic>
        <p:nvPicPr>
          <p:cNvPr id="16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1A8E3F93-654A-EC99-95F1-BECC6879D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267"/>
          <a:stretch/>
        </p:blipFill>
        <p:spPr bwMode="auto">
          <a:xfrm>
            <a:off x="-707632" y="-396564"/>
            <a:ext cx="3692467" cy="501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EC9B640D-463B-17CA-FC0B-F8A4C55C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820" y="-1411415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84C0CC14-2CE6-FF1C-55D3-3B8EB9117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1276" y="157674"/>
            <a:ext cx="4129773" cy="4129773"/>
          </a:xfrm>
          <a:prstGeom prst="rect">
            <a:avLst/>
          </a:prstGeom>
        </p:spPr>
      </p:pic>
      <p:sp>
        <p:nvSpPr>
          <p:cNvPr id="19" name="Google Shape;694;p42">
            <a:extLst>
              <a:ext uri="{FF2B5EF4-FFF2-40B4-BE49-F238E27FC236}">
                <a16:creationId xmlns:a16="http://schemas.microsoft.com/office/drawing/2014/main" xmlns="" id="{23028361-F650-064B-BE3A-6F2AD0762DDB}"/>
              </a:ext>
            </a:extLst>
          </p:cNvPr>
          <p:cNvSpPr txBox="1">
            <a:spLocks/>
          </p:cNvSpPr>
          <p:nvPr/>
        </p:nvSpPr>
        <p:spPr>
          <a:xfrm>
            <a:off x="4324693" y="3887174"/>
            <a:ext cx="3078697" cy="916895"/>
          </a:xfrm>
          <a:prstGeom prst="rect">
            <a:avLst/>
          </a:prstGeom>
          <a:solidFill>
            <a:srgbClr val="FE967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1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1A32"/>
              </a:buClr>
              <a:buSzPts val="48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7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  <a:cs typeface="Arial"/>
                <a:sym typeface="Arial"/>
              </a:rPr>
              <a:t>083</a:t>
            </a:r>
            <a:endParaRPr kumimoji="0" lang="vi-VN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8389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6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08" y="2135545"/>
            <a:ext cx="10725783" cy="258691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40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B4E01F3E-F4EF-794B-A1CF-3FA46F6CCDDD}"/>
              </a:ext>
            </a:extLst>
          </p:cNvPr>
          <p:cNvSpPr/>
          <p:nvPr/>
        </p:nvSpPr>
        <p:spPr>
          <a:xfrm>
            <a:off x="1087806" y="742368"/>
            <a:ext cx="10016388" cy="53732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xmlns="" id="{5E7E14B5-5124-5F4F-B54F-73ED029E0D60}"/>
              </a:ext>
            </a:extLst>
          </p:cNvPr>
          <p:cNvSpPr txBox="1"/>
          <p:nvPr/>
        </p:nvSpPr>
        <p:spPr>
          <a:xfrm>
            <a:off x="3265787" y="1136909"/>
            <a:ext cx="56604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dirty="0" err="1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Kiểm</a:t>
            </a:r>
            <a:r>
              <a:rPr lang="en-US" altLang="zh-CN" sz="9600" dirty="0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 </a:t>
            </a:r>
            <a:r>
              <a:rPr lang="en-US" altLang="zh-CN" sz="9600" dirty="0" err="1">
                <a:ln>
                  <a:solidFill>
                    <a:schemeClr val="tx1"/>
                  </a:solidFill>
                  <a:prstDash val="dash"/>
                </a:ln>
                <a:solidFill>
                  <a:srgbClr val="B92D17"/>
                </a:solidFill>
                <a:latin typeface="#9Slide07 Cadena" panose="02000503000000020004" pitchFamily="2" charset="0"/>
                <a:ea typeface="雷盖体" panose="00000800000000000000" pitchFamily="2" charset="-122"/>
                <a:cs typeface="+mn-ea"/>
                <a:sym typeface="雷盖体" panose="00000800000000000000" pitchFamily="2" charset="-122"/>
              </a:rPr>
              <a:t>tra</a:t>
            </a:r>
            <a:endParaRPr lang="zh-CN" altLang="en-US" sz="9600" dirty="0">
              <a:ln>
                <a:solidFill>
                  <a:schemeClr val="tx1"/>
                </a:solidFill>
                <a:prstDash val="dash"/>
              </a:ln>
              <a:solidFill>
                <a:srgbClr val="B92D17"/>
              </a:solidFill>
              <a:latin typeface="#9Slide07 Cadena" panose="02000503000000020004" pitchFamily="2" charset="0"/>
              <a:ea typeface="雷盖体" panose="00000800000000000000" pitchFamily="2" charset="-122"/>
              <a:cs typeface="+mn-ea"/>
              <a:sym typeface="雷盖体" panose="00000800000000000000" pitchFamily="2" charset="-122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4A3FB69-B0F9-3F4D-BD6D-90D306A9254A}"/>
              </a:ext>
            </a:extLst>
          </p:cNvPr>
          <p:cNvCxnSpPr/>
          <p:nvPr/>
        </p:nvCxnSpPr>
        <p:spPr>
          <a:xfrm>
            <a:off x="2195207" y="2706569"/>
            <a:ext cx="780158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A1C03C-1B04-3647-A807-6AD40636F072}"/>
              </a:ext>
            </a:extLst>
          </p:cNvPr>
          <p:cNvSpPr txBox="1"/>
          <p:nvPr/>
        </p:nvSpPr>
        <p:spPr>
          <a:xfrm>
            <a:off x="1845011" y="2875576"/>
            <a:ext cx="850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>
                <a:latin typeface="Cambria" panose="02040503050406030204" pitchFamily="18" charset="0"/>
              </a:rPr>
              <a:t>Đặt tính rồi tính</a:t>
            </a:r>
            <a:endParaRPr lang="x-none" sz="4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E7EFB1-0E12-B94E-8382-AE7C265EF26C}"/>
              </a:ext>
            </a:extLst>
          </p:cNvPr>
          <p:cNvSpPr/>
          <p:nvPr/>
        </p:nvSpPr>
        <p:spPr>
          <a:xfrm>
            <a:off x="1297556" y="3814506"/>
            <a:ext cx="2996148" cy="1139934"/>
          </a:xfrm>
          <a:prstGeom prst="rect">
            <a:avLst/>
          </a:prstGeom>
          <a:solidFill>
            <a:srgbClr val="FE967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5 702 – 1 678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855697-7578-FC45-B3A8-0CDBA47D40C0}"/>
              </a:ext>
            </a:extLst>
          </p:cNvPr>
          <p:cNvSpPr/>
          <p:nvPr/>
        </p:nvSpPr>
        <p:spPr>
          <a:xfrm>
            <a:off x="4681877" y="3814506"/>
            <a:ext cx="2996148" cy="1135625"/>
          </a:xfrm>
          <a:prstGeom prst="rect">
            <a:avLst/>
          </a:prstGeom>
          <a:solidFill>
            <a:srgbClr val="6C9A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8 905 – 2 102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238A2B-031E-484F-8728-CD3157C2727F}"/>
              </a:ext>
            </a:extLst>
          </p:cNvPr>
          <p:cNvSpPr/>
          <p:nvPr/>
        </p:nvSpPr>
        <p:spPr>
          <a:xfrm>
            <a:off x="8066204" y="3814506"/>
            <a:ext cx="2828240" cy="1139934"/>
          </a:xfrm>
          <a:prstGeom prst="rect">
            <a:avLst/>
          </a:prstGeom>
          <a:solidFill>
            <a:srgbClr val="E1A62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6 423 - 805</a:t>
            </a:r>
          </a:p>
        </p:txBody>
      </p:sp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3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B4E01F3E-F4EF-794B-A1CF-3FA46F6CCDDD}"/>
              </a:ext>
            </a:extLst>
          </p:cNvPr>
          <p:cNvSpPr/>
          <p:nvPr/>
        </p:nvSpPr>
        <p:spPr>
          <a:xfrm>
            <a:off x="1087806" y="742368"/>
            <a:ext cx="10016388" cy="53732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4A3FB69-B0F9-3F4D-BD6D-90D306A9254A}"/>
              </a:ext>
            </a:extLst>
          </p:cNvPr>
          <p:cNvCxnSpPr/>
          <p:nvPr/>
        </p:nvCxnSpPr>
        <p:spPr>
          <a:xfrm>
            <a:off x="2195205" y="1571644"/>
            <a:ext cx="7801583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A1C03C-1B04-3647-A807-6AD40636F072}"/>
              </a:ext>
            </a:extLst>
          </p:cNvPr>
          <p:cNvSpPr txBox="1"/>
          <p:nvPr/>
        </p:nvSpPr>
        <p:spPr>
          <a:xfrm>
            <a:off x="1845010" y="863758"/>
            <a:ext cx="8501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000" dirty="0">
                <a:latin typeface="Cambria" panose="02040503050406030204" pitchFamily="18" charset="0"/>
              </a:rPr>
              <a:t>Đặt tính rồi tính</a:t>
            </a:r>
            <a:endParaRPr lang="x-none" sz="40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E7EFB1-0E12-B94E-8382-AE7C265EF26C}"/>
              </a:ext>
            </a:extLst>
          </p:cNvPr>
          <p:cNvSpPr/>
          <p:nvPr/>
        </p:nvSpPr>
        <p:spPr>
          <a:xfrm>
            <a:off x="1377069" y="2123107"/>
            <a:ext cx="3015533" cy="1139934"/>
          </a:xfrm>
          <a:prstGeom prst="rect">
            <a:avLst/>
          </a:prstGeom>
          <a:solidFill>
            <a:srgbClr val="FE967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5 702 – 1 678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1855697-7578-FC45-B3A8-0CDBA47D40C0}"/>
              </a:ext>
            </a:extLst>
          </p:cNvPr>
          <p:cNvSpPr/>
          <p:nvPr/>
        </p:nvSpPr>
        <p:spPr>
          <a:xfrm>
            <a:off x="4681875" y="2123107"/>
            <a:ext cx="3015533" cy="1135625"/>
          </a:xfrm>
          <a:prstGeom prst="rect">
            <a:avLst/>
          </a:prstGeom>
          <a:solidFill>
            <a:srgbClr val="6C9AD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8 905 – 2 102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238A2B-031E-484F-8728-CD3157C2727F}"/>
              </a:ext>
            </a:extLst>
          </p:cNvPr>
          <p:cNvSpPr/>
          <p:nvPr/>
        </p:nvSpPr>
        <p:spPr>
          <a:xfrm>
            <a:off x="7986681" y="2123107"/>
            <a:ext cx="2828240" cy="1139934"/>
          </a:xfrm>
          <a:prstGeom prst="rect">
            <a:avLst/>
          </a:prstGeom>
          <a:solidFill>
            <a:srgbClr val="E1A62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6 423 - 805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FCA5B23-5F7A-5043-B658-FE1B5651A2FE}"/>
              </a:ext>
            </a:extLst>
          </p:cNvPr>
          <p:cNvSpPr txBox="1"/>
          <p:nvPr/>
        </p:nvSpPr>
        <p:spPr>
          <a:xfrm>
            <a:off x="2129890" y="4859549"/>
            <a:ext cx="15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4 024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266E83-A0FB-6D4C-8ED9-84347C6121F1}"/>
              </a:ext>
            </a:extLst>
          </p:cNvPr>
          <p:cNvSpPr txBox="1"/>
          <p:nvPr/>
        </p:nvSpPr>
        <p:spPr>
          <a:xfrm>
            <a:off x="5448255" y="4898508"/>
            <a:ext cx="15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6 803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0C25280-8075-A14A-9184-9EA2315F5D1C}"/>
              </a:ext>
            </a:extLst>
          </p:cNvPr>
          <p:cNvSpPr txBox="1"/>
          <p:nvPr/>
        </p:nvSpPr>
        <p:spPr>
          <a:xfrm>
            <a:off x="8766620" y="4879028"/>
            <a:ext cx="15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5 618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87DF2E7-9DBF-8C49-934E-570D2A6DD168}"/>
              </a:ext>
            </a:extLst>
          </p:cNvPr>
          <p:cNvGrpSpPr/>
          <p:nvPr/>
        </p:nvGrpSpPr>
        <p:grpSpPr>
          <a:xfrm>
            <a:off x="1794273" y="3594960"/>
            <a:ext cx="1857322" cy="1224833"/>
            <a:chOff x="1794273" y="3594960"/>
            <a:chExt cx="1857322" cy="12248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A473D98-7624-364B-9F6A-B9BAF085DBD9}"/>
                </a:ext>
              </a:extLst>
            </p:cNvPr>
            <p:cNvSpPr txBox="1"/>
            <p:nvPr/>
          </p:nvSpPr>
          <p:spPr>
            <a:xfrm>
              <a:off x="1930783" y="3594960"/>
              <a:ext cx="172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</a:rPr>
                <a:t>  5 702</a:t>
              </a:r>
            </a:p>
            <a:p>
              <a:r>
                <a:rPr lang="x-none" sz="3600" dirty="0">
                  <a:latin typeface="Cambria" panose="02040503050406030204" pitchFamily="18" charset="0"/>
                </a:rPr>
                <a:t>  1 678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D21C9027-F13B-E349-B4F5-5F57D8F0EBD5}"/>
                </a:ext>
              </a:extLst>
            </p:cNvPr>
            <p:cNvCxnSpPr>
              <a:cxnSpLocks/>
            </p:cNvCxnSpPr>
            <p:nvPr/>
          </p:nvCxnSpPr>
          <p:spPr>
            <a:xfrm>
              <a:off x="2056989" y="4819793"/>
              <a:ext cx="14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622CEF8-7384-394F-AE04-27D34713AF8A}"/>
                </a:ext>
              </a:extLst>
            </p:cNvPr>
            <p:cNvSpPr txBox="1"/>
            <p:nvPr/>
          </p:nvSpPr>
          <p:spPr>
            <a:xfrm>
              <a:off x="1794273" y="3814503"/>
              <a:ext cx="525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/>
                <a:t>-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E8CB7B5-AF56-E848-BBF6-4B808F2A550C}"/>
              </a:ext>
            </a:extLst>
          </p:cNvPr>
          <p:cNvGrpSpPr/>
          <p:nvPr/>
        </p:nvGrpSpPr>
        <p:grpSpPr>
          <a:xfrm>
            <a:off x="5058650" y="3594959"/>
            <a:ext cx="1897751" cy="1264590"/>
            <a:chOff x="5058650" y="3594959"/>
            <a:chExt cx="1897751" cy="126459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02B197E-BCE1-714F-8A7B-5481409B5053}"/>
                </a:ext>
              </a:extLst>
            </p:cNvPr>
            <p:cNvSpPr txBox="1"/>
            <p:nvPr/>
          </p:nvSpPr>
          <p:spPr>
            <a:xfrm>
              <a:off x="5235589" y="3594959"/>
              <a:ext cx="172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</a:rPr>
                <a:t>  8 905</a:t>
              </a:r>
            </a:p>
            <a:p>
              <a:r>
                <a:rPr lang="x-none" sz="3600" dirty="0">
                  <a:latin typeface="Cambria" panose="02040503050406030204" pitchFamily="18" charset="0"/>
                </a:rPr>
                <a:t>  2 102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02494A97-344A-5646-B545-B81A7076C110}"/>
                </a:ext>
              </a:extLst>
            </p:cNvPr>
            <p:cNvCxnSpPr>
              <a:cxnSpLocks/>
            </p:cNvCxnSpPr>
            <p:nvPr/>
          </p:nvCxnSpPr>
          <p:spPr>
            <a:xfrm>
              <a:off x="5322039" y="4859549"/>
              <a:ext cx="14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D080F69-0D89-7945-A5A8-3A7966B1979F}"/>
                </a:ext>
              </a:extLst>
            </p:cNvPr>
            <p:cNvSpPr txBox="1"/>
            <p:nvPr/>
          </p:nvSpPr>
          <p:spPr>
            <a:xfrm>
              <a:off x="5058650" y="3810194"/>
              <a:ext cx="525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/>
                <a:t>-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A4632EE-37FA-5747-B5C1-229729C23AD0}"/>
              </a:ext>
            </a:extLst>
          </p:cNvPr>
          <p:cNvGrpSpPr/>
          <p:nvPr/>
        </p:nvGrpSpPr>
        <p:grpSpPr>
          <a:xfrm>
            <a:off x="8593710" y="3594959"/>
            <a:ext cx="1753274" cy="1264590"/>
            <a:chOff x="8593710" y="3594959"/>
            <a:chExt cx="1753274" cy="12645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848C239-4D6D-4342-928C-EC772DEA89AA}"/>
                </a:ext>
              </a:extLst>
            </p:cNvPr>
            <p:cNvSpPr txBox="1"/>
            <p:nvPr/>
          </p:nvSpPr>
          <p:spPr>
            <a:xfrm>
              <a:off x="8626172" y="3594959"/>
              <a:ext cx="172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</a:rPr>
                <a:t>  6 423</a:t>
              </a:r>
            </a:p>
            <a:p>
              <a:r>
                <a:rPr lang="x-none" sz="3600" dirty="0">
                  <a:latin typeface="Cambria" panose="02040503050406030204" pitchFamily="18" charset="0"/>
                </a:rPr>
                <a:t>     805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5686DD3-9371-D549-9B7A-FF4EFE094C1A}"/>
                </a:ext>
              </a:extLst>
            </p:cNvPr>
            <p:cNvCxnSpPr>
              <a:cxnSpLocks/>
            </p:cNvCxnSpPr>
            <p:nvPr/>
          </p:nvCxnSpPr>
          <p:spPr>
            <a:xfrm>
              <a:off x="8593710" y="4859549"/>
              <a:ext cx="14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55C6C88-4BFC-C643-B696-F351C92F7E99}"/>
                </a:ext>
              </a:extLst>
            </p:cNvPr>
            <p:cNvSpPr txBox="1"/>
            <p:nvPr/>
          </p:nvSpPr>
          <p:spPr>
            <a:xfrm>
              <a:off x="8593710" y="3810193"/>
              <a:ext cx="525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64944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972"/>
            <a:ext cx="12192000" cy="2484424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18347" y="188336"/>
            <a:ext cx="7668005" cy="5408627"/>
            <a:chOff x="2063212" y="-3929258"/>
            <a:chExt cx="3080288" cy="2172681"/>
          </a:xfrm>
        </p:grpSpPr>
        <p:sp>
          <p:nvSpPr>
            <p:cNvPr id="25" name="任意多边形 24"/>
            <p:cNvSpPr/>
            <p:nvPr/>
          </p:nvSpPr>
          <p:spPr>
            <a:xfrm>
              <a:off x="2063212" y="-3929258"/>
              <a:ext cx="3080288" cy="2172681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139681" y="-3838858"/>
              <a:ext cx="2935239" cy="1991880"/>
            </a:xfrm>
            <a:custGeom>
              <a:avLst/>
              <a:gdLst>
                <a:gd name="connsiteX0" fmla="*/ 49350 w 2253725"/>
                <a:gd name="connsiteY0" fmla="*/ 701250 h 1589665"/>
                <a:gd name="connsiteX1" fmla="*/ 216990 w 2253725"/>
                <a:gd name="connsiteY1" fmla="*/ 320250 h 1589665"/>
                <a:gd name="connsiteX2" fmla="*/ 498930 w 2253725"/>
                <a:gd name="connsiteY2" fmla="*/ 160230 h 1589665"/>
                <a:gd name="connsiteX3" fmla="*/ 796110 w 2253725"/>
                <a:gd name="connsiteY3" fmla="*/ 221190 h 1589665"/>
                <a:gd name="connsiteX4" fmla="*/ 1276170 w 2253725"/>
                <a:gd name="connsiteY4" fmla="*/ 210 h 1589665"/>
                <a:gd name="connsiteX5" fmla="*/ 2007690 w 2253725"/>
                <a:gd name="connsiteY5" fmla="*/ 266910 h 1589665"/>
                <a:gd name="connsiteX6" fmla="*/ 2251530 w 2253725"/>
                <a:gd name="connsiteY6" fmla="*/ 564090 h 1589665"/>
                <a:gd name="connsiteX7" fmla="*/ 2129610 w 2253725"/>
                <a:gd name="connsiteY7" fmla="*/ 884130 h 1589665"/>
                <a:gd name="connsiteX8" fmla="*/ 2160090 w 2253725"/>
                <a:gd name="connsiteY8" fmla="*/ 1135590 h 1589665"/>
                <a:gd name="connsiteX9" fmla="*/ 1992450 w 2253725"/>
                <a:gd name="connsiteY9" fmla="*/ 1387050 h 1589665"/>
                <a:gd name="connsiteX10" fmla="*/ 1420950 w 2253725"/>
                <a:gd name="connsiteY10" fmla="*/ 1448010 h 1589665"/>
                <a:gd name="connsiteX11" fmla="*/ 1009470 w 2253725"/>
                <a:gd name="connsiteY11" fmla="*/ 1448010 h 1589665"/>
                <a:gd name="connsiteX12" fmla="*/ 620850 w 2253725"/>
                <a:gd name="connsiteY12" fmla="*/ 1585170 h 1589665"/>
                <a:gd name="connsiteX13" fmla="*/ 194130 w 2253725"/>
                <a:gd name="connsiteY13" fmla="*/ 1257510 h 1589665"/>
                <a:gd name="connsiteX14" fmla="*/ 11250 w 2253725"/>
                <a:gd name="connsiteY14" fmla="*/ 1006050 h 1589665"/>
                <a:gd name="connsiteX15" fmla="*/ 49350 w 2253725"/>
                <a:gd name="connsiteY15" fmla="*/ 701250 h 158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253725" h="1589665">
                  <a:moveTo>
                    <a:pt x="49350" y="701250"/>
                  </a:moveTo>
                  <a:cubicBezTo>
                    <a:pt x="83640" y="586950"/>
                    <a:pt x="142060" y="410420"/>
                    <a:pt x="216990" y="320250"/>
                  </a:cubicBezTo>
                  <a:cubicBezTo>
                    <a:pt x="291920" y="230080"/>
                    <a:pt x="402410" y="176740"/>
                    <a:pt x="498930" y="160230"/>
                  </a:cubicBezTo>
                  <a:cubicBezTo>
                    <a:pt x="595450" y="143720"/>
                    <a:pt x="666570" y="247860"/>
                    <a:pt x="796110" y="221190"/>
                  </a:cubicBezTo>
                  <a:cubicBezTo>
                    <a:pt x="925650" y="194520"/>
                    <a:pt x="1074240" y="-7410"/>
                    <a:pt x="1276170" y="210"/>
                  </a:cubicBezTo>
                  <a:cubicBezTo>
                    <a:pt x="1478100" y="7830"/>
                    <a:pt x="1845130" y="172930"/>
                    <a:pt x="2007690" y="266910"/>
                  </a:cubicBezTo>
                  <a:cubicBezTo>
                    <a:pt x="2170250" y="360890"/>
                    <a:pt x="2231210" y="461220"/>
                    <a:pt x="2251530" y="564090"/>
                  </a:cubicBezTo>
                  <a:cubicBezTo>
                    <a:pt x="2271850" y="666960"/>
                    <a:pt x="2144850" y="788880"/>
                    <a:pt x="2129610" y="884130"/>
                  </a:cubicBezTo>
                  <a:cubicBezTo>
                    <a:pt x="2114370" y="979380"/>
                    <a:pt x="2182950" y="1051770"/>
                    <a:pt x="2160090" y="1135590"/>
                  </a:cubicBezTo>
                  <a:cubicBezTo>
                    <a:pt x="2137230" y="1219410"/>
                    <a:pt x="2115640" y="1334980"/>
                    <a:pt x="1992450" y="1387050"/>
                  </a:cubicBezTo>
                  <a:cubicBezTo>
                    <a:pt x="1869260" y="1439120"/>
                    <a:pt x="1584780" y="1437850"/>
                    <a:pt x="1420950" y="1448010"/>
                  </a:cubicBezTo>
                  <a:cubicBezTo>
                    <a:pt x="1257120" y="1458170"/>
                    <a:pt x="1142820" y="1425150"/>
                    <a:pt x="1009470" y="1448010"/>
                  </a:cubicBezTo>
                  <a:cubicBezTo>
                    <a:pt x="876120" y="1470870"/>
                    <a:pt x="756740" y="1616920"/>
                    <a:pt x="620850" y="1585170"/>
                  </a:cubicBezTo>
                  <a:cubicBezTo>
                    <a:pt x="484960" y="1553420"/>
                    <a:pt x="295730" y="1354030"/>
                    <a:pt x="194130" y="1257510"/>
                  </a:cubicBezTo>
                  <a:cubicBezTo>
                    <a:pt x="92530" y="1160990"/>
                    <a:pt x="40460" y="1100030"/>
                    <a:pt x="11250" y="1006050"/>
                  </a:cubicBezTo>
                  <a:cubicBezTo>
                    <a:pt x="-17960" y="912070"/>
                    <a:pt x="15060" y="815550"/>
                    <a:pt x="49350" y="701250"/>
                  </a:cubicBezTo>
                  <a:close/>
                </a:path>
              </a:pathLst>
            </a:custGeom>
            <a:noFill/>
            <a:ln w="28575">
              <a:solidFill>
                <a:srgbClr val="B78E65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D9DEE8-B7A9-CA48-8BED-B74B2F553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168" y="1009421"/>
            <a:ext cx="4343104" cy="4403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233D0E-847D-C34C-A969-83826828F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8" y="1486079"/>
            <a:ext cx="7578536" cy="34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33580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369C6003-4AAF-4B42-88A0-4E6793B37AA0}"/>
              </a:ext>
            </a:extLst>
          </p:cNvPr>
          <p:cNvSpPr/>
          <p:nvPr/>
        </p:nvSpPr>
        <p:spPr>
          <a:xfrm>
            <a:off x="470453" y="268356"/>
            <a:ext cx="11251094" cy="63212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1251094"/>
                      <a:gd name="connsiteY0" fmla="*/ 1053569 h 6321287"/>
                      <a:gd name="connsiteX1" fmla="*/ 1053569 w 11251094"/>
                      <a:gd name="connsiteY1" fmla="*/ 0 h 6321287"/>
                      <a:gd name="connsiteX2" fmla="*/ 1615269 w 11251094"/>
                      <a:gd name="connsiteY2" fmla="*/ 0 h 6321287"/>
                      <a:gd name="connsiteX3" fmla="*/ 2359848 w 11251094"/>
                      <a:gd name="connsiteY3" fmla="*/ 0 h 6321287"/>
                      <a:gd name="connsiteX4" fmla="*/ 3104428 w 11251094"/>
                      <a:gd name="connsiteY4" fmla="*/ 0 h 6321287"/>
                      <a:gd name="connsiteX5" fmla="*/ 3757567 w 11251094"/>
                      <a:gd name="connsiteY5" fmla="*/ 0 h 6321287"/>
                      <a:gd name="connsiteX6" fmla="*/ 4502147 w 11251094"/>
                      <a:gd name="connsiteY6" fmla="*/ 0 h 6321287"/>
                      <a:gd name="connsiteX7" fmla="*/ 5155286 w 11251094"/>
                      <a:gd name="connsiteY7" fmla="*/ 0 h 6321287"/>
                      <a:gd name="connsiteX8" fmla="*/ 5716987 w 11251094"/>
                      <a:gd name="connsiteY8" fmla="*/ 0 h 6321287"/>
                      <a:gd name="connsiteX9" fmla="*/ 6095808 w 11251094"/>
                      <a:gd name="connsiteY9" fmla="*/ 0 h 6321287"/>
                      <a:gd name="connsiteX10" fmla="*/ 6474629 w 11251094"/>
                      <a:gd name="connsiteY10" fmla="*/ 0 h 6321287"/>
                      <a:gd name="connsiteX11" fmla="*/ 6944889 w 11251094"/>
                      <a:gd name="connsiteY11" fmla="*/ 0 h 6321287"/>
                      <a:gd name="connsiteX12" fmla="*/ 7780908 w 11251094"/>
                      <a:gd name="connsiteY12" fmla="*/ 0 h 6321287"/>
                      <a:gd name="connsiteX13" fmla="*/ 8434048 w 11251094"/>
                      <a:gd name="connsiteY13" fmla="*/ 0 h 6321287"/>
                      <a:gd name="connsiteX14" fmla="*/ 8904308 w 11251094"/>
                      <a:gd name="connsiteY14" fmla="*/ 0 h 6321287"/>
                      <a:gd name="connsiteX15" fmla="*/ 10197525 w 11251094"/>
                      <a:gd name="connsiteY15" fmla="*/ 0 h 6321287"/>
                      <a:gd name="connsiteX16" fmla="*/ 11251094 w 11251094"/>
                      <a:gd name="connsiteY16" fmla="*/ 1053569 h 6321287"/>
                      <a:gd name="connsiteX17" fmla="*/ 11251094 w 11251094"/>
                      <a:gd name="connsiteY17" fmla="*/ 1613449 h 6321287"/>
                      <a:gd name="connsiteX18" fmla="*/ 11251094 w 11251094"/>
                      <a:gd name="connsiteY18" fmla="*/ 2215470 h 6321287"/>
                      <a:gd name="connsiteX19" fmla="*/ 11251094 w 11251094"/>
                      <a:gd name="connsiteY19" fmla="*/ 2817491 h 6321287"/>
                      <a:gd name="connsiteX20" fmla="*/ 11251094 w 11251094"/>
                      <a:gd name="connsiteY20" fmla="*/ 3461654 h 6321287"/>
                      <a:gd name="connsiteX21" fmla="*/ 11251094 w 11251094"/>
                      <a:gd name="connsiteY21" fmla="*/ 3979392 h 6321287"/>
                      <a:gd name="connsiteX22" fmla="*/ 11251094 w 11251094"/>
                      <a:gd name="connsiteY22" fmla="*/ 4497131 h 6321287"/>
                      <a:gd name="connsiteX23" fmla="*/ 11251094 w 11251094"/>
                      <a:gd name="connsiteY23" fmla="*/ 5267718 h 6321287"/>
                      <a:gd name="connsiteX24" fmla="*/ 10197525 w 11251094"/>
                      <a:gd name="connsiteY24" fmla="*/ 6321287 h 6321287"/>
                      <a:gd name="connsiteX25" fmla="*/ 9361506 w 11251094"/>
                      <a:gd name="connsiteY25" fmla="*/ 6321287 h 6321287"/>
                      <a:gd name="connsiteX26" fmla="*/ 8525487 w 11251094"/>
                      <a:gd name="connsiteY26" fmla="*/ 6321287 h 6321287"/>
                      <a:gd name="connsiteX27" fmla="*/ 8146666 w 11251094"/>
                      <a:gd name="connsiteY27" fmla="*/ 6321287 h 6321287"/>
                      <a:gd name="connsiteX28" fmla="*/ 7402087 w 11251094"/>
                      <a:gd name="connsiteY28" fmla="*/ 6321287 h 6321287"/>
                      <a:gd name="connsiteX29" fmla="*/ 6657508 w 11251094"/>
                      <a:gd name="connsiteY29" fmla="*/ 6321287 h 6321287"/>
                      <a:gd name="connsiteX30" fmla="*/ 6278687 w 11251094"/>
                      <a:gd name="connsiteY30" fmla="*/ 6321287 h 6321287"/>
                      <a:gd name="connsiteX31" fmla="*/ 5625547 w 11251094"/>
                      <a:gd name="connsiteY31" fmla="*/ 6321287 h 6321287"/>
                      <a:gd name="connsiteX32" fmla="*/ 5246726 w 11251094"/>
                      <a:gd name="connsiteY32" fmla="*/ 6321287 h 6321287"/>
                      <a:gd name="connsiteX33" fmla="*/ 4685026 w 11251094"/>
                      <a:gd name="connsiteY33" fmla="*/ 6321287 h 6321287"/>
                      <a:gd name="connsiteX34" fmla="*/ 4306205 w 11251094"/>
                      <a:gd name="connsiteY34" fmla="*/ 6321287 h 6321287"/>
                      <a:gd name="connsiteX35" fmla="*/ 3561626 w 11251094"/>
                      <a:gd name="connsiteY35" fmla="*/ 6321287 h 6321287"/>
                      <a:gd name="connsiteX36" fmla="*/ 2817046 w 11251094"/>
                      <a:gd name="connsiteY36" fmla="*/ 6321287 h 6321287"/>
                      <a:gd name="connsiteX37" fmla="*/ 2163907 w 11251094"/>
                      <a:gd name="connsiteY37" fmla="*/ 6321287 h 6321287"/>
                      <a:gd name="connsiteX38" fmla="*/ 1053569 w 11251094"/>
                      <a:gd name="connsiteY38" fmla="*/ 6321287 h 6321287"/>
                      <a:gd name="connsiteX39" fmla="*/ 0 w 11251094"/>
                      <a:gd name="connsiteY39" fmla="*/ 5267718 h 6321287"/>
                      <a:gd name="connsiteX40" fmla="*/ 0 w 11251094"/>
                      <a:gd name="connsiteY40" fmla="*/ 4707838 h 6321287"/>
                      <a:gd name="connsiteX41" fmla="*/ 0 w 11251094"/>
                      <a:gd name="connsiteY41" fmla="*/ 4105817 h 6321287"/>
                      <a:gd name="connsiteX42" fmla="*/ 0 w 11251094"/>
                      <a:gd name="connsiteY42" fmla="*/ 3588079 h 6321287"/>
                      <a:gd name="connsiteX43" fmla="*/ 0 w 11251094"/>
                      <a:gd name="connsiteY43" fmla="*/ 2986057 h 6321287"/>
                      <a:gd name="connsiteX44" fmla="*/ 0 w 11251094"/>
                      <a:gd name="connsiteY44" fmla="*/ 2426178 h 6321287"/>
                      <a:gd name="connsiteX45" fmla="*/ 0 w 11251094"/>
                      <a:gd name="connsiteY45" fmla="*/ 1866298 h 6321287"/>
                      <a:gd name="connsiteX46" fmla="*/ 0 w 11251094"/>
                      <a:gd name="connsiteY46" fmla="*/ 1053569 h 6321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251094" h="6321287" fill="none" extrusionOk="0">
                        <a:moveTo>
                          <a:pt x="0" y="1053569"/>
                        </a:moveTo>
                        <a:cubicBezTo>
                          <a:pt x="29659" y="465133"/>
                          <a:pt x="501373" y="-17124"/>
                          <a:pt x="1053569" y="0"/>
                        </a:cubicBezTo>
                        <a:cubicBezTo>
                          <a:pt x="1311966" y="-20289"/>
                          <a:pt x="1395048" y="19584"/>
                          <a:pt x="1615269" y="0"/>
                        </a:cubicBezTo>
                        <a:cubicBezTo>
                          <a:pt x="1835490" y="-19584"/>
                          <a:pt x="2138920" y="-14649"/>
                          <a:pt x="2359848" y="0"/>
                        </a:cubicBezTo>
                        <a:cubicBezTo>
                          <a:pt x="2580776" y="14649"/>
                          <a:pt x="2906581" y="-27516"/>
                          <a:pt x="3104428" y="0"/>
                        </a:cubicBezTo>
                        <a:cubicBezTo>
                          <a:pt x="3302275" y="27516"/>
                          <a:pt x="3616912" y="16135"/>
                          <a:pt x="3757567" y="0"/>
                        </a:cubicBezTo>
                        <a:cubicBezTo>
                          <a:pt x="3898222" y="-16135"/>
                          <a:pt x="4184438" y="8968"/>
                          <a:pt x="4502147" y="0"/>
                        </a:cubicBezTo>
                        <a:cubicBezTo>
                          <a:pt x="4819856" y="-8968"/>
                          <a:pt x="5024516" y="-25020"/>
                          <a:pt x="5155286" y="0"/>
                        </a:cubicBezTo>
                        <a:cubicBezTo>
                          <a:pt x="5286056" y="25020"/>
                          <a:pt x="5526614" y="-1161"/>
                          <a:pt x="5716987" y="0"/>
                        </a:cubicBezTo>
                        <a:cubicBezTo>
                          <a:pt x="5907360" y="1161"/>
                          <a:pt x="5971399" y="8736"/>
                          <a:pt x="6095808" y="0"/>
                        </a:cubicBezTo>
                        <a:cubicBezTo>
                          <a:pt x="6220217" y="-8736"/>
                          <a:pt x="6296800" y="-10483"/>
                          <a:pt x="6474629" y="0"/>
                        </a:cubicBezTo>
                        <a:cubicBezTo>
                          <a:pt x="6652458" y="10483"/>
                          <a:pt x="6777862" y="-5596"/>
                          <a:pt x="6944889" y="0"/>
                        </a:cubicBezTo>
                        <a:cubicBezTo>
                          <a:pt x="7111916" y="5596"/>
                          <a:pt x="7477275" y="10180"/>
                          <a:pt x="7780908" y="0"/>
                        </a:cubicBezTo>
                        <a:cubicBezTo>
                          <a:pt x="8084541" y="-10180"/>
                          <a:pt x="8281833" y="-26295"/>
                          <a:pt x="8434048" y="0"/>
                        </a:cubicBezTo>
                        <a:cubicBezTo>
                          <a:pt x="8586263" y="26295"/>
                          <a:pt x="8720990" y="9311"/>
                          <a:pt x="8904308" y="0"/>
                        </a:cubicBezTo>
                        <a:cubicBezTo>
                          <a:pt x="9087626" y="-9311"/>
                          <a:pt x="9700229" y="2346"/>
                          <a:pt x="10197525" y="0"/>
                        </a:cubicBezTo>
                        <a:cubicBezTo>
                          <a:pt x="10782003" y="16468"/>
                          <a:pt x="11233880" y="402366"/>
                          <a:pt x="11251094" y="1053569"/>
                        </a:cubicBezTo>
                        <a:cubicBezTo>
                          <a:pt x="11228262" y="1206866"/>
                          <a:pt x="11271977" y="1378792"/>
                          <a:pt x="11251094" y="1613449"/>
                        </a:cubicBezTo>
                        <a:cubicBezTo>
                          <a:pt x="11230211" y="1848106"/>
                          <a:pt x="11234529" y="1949073"/>
                          <a:pt x="11251094" y="2215470"/>
                        </a:cubicBezTo>
                        <a:cubicBezTo>
                          <a:pt x="11267659" y="2481867"/>
                          <a:pt x="11266842" y="2693700"/>
                          <a:pt x="11251094" y="2817491"/>
                        </a:cubicBezTo>
                        <a:cubicBezTo>
                          <a:pt x="11235346" y="2941282"/>
                          <a:pt x="11250237" y="3310209"/>
                          <a:pt x="11251094" y="3461654"/>
                        </a:cubicBezTo>
                        <a:cubicBezTo>
                          <a:pt x="11251951" y="3613099"/>
                          <a:pt x="11227021" y="3727463"/>
                          <a:pt x="11251094" y="3979392"/>
                        </a:cubicBezTo>
                        <a:cubicBezTo>
                          <a:pt x="11275167" y="4231321"/>
                          <a:pt x="11236878" y="4289029"/>
                          <a:pt x="11251094" y="4497131"/>
                        </a:cubicBezTo>
                        <a:cubicBezTo>
                          <a:pt x="11265310" y="4705233"/>
                          <a:pt x="11280827" y="5069533"/>
                          <a:pt x="11251094" y="5267718"/>
                        </a:cubicBezTo>
                        <a:cubicBezTo>
                          <a:pt x="11151974" y="5853689"/>
                          <a:pt x="10800513" y="6253753"/>
                          <a:pt x="10197525" y="6321287"/>
                        </a:cubicBezTo>
                        <a:cubicBezTo>
                          <a:pt x="9826421" y="6300298"/>
                          <a:pt x="9778197" y="6316956"/>
                          <a:pt x="9361506" y="6321287"/>
                        </a:cubicBezTo>
                        <a:cubicBezTo>
                          <a:pt x="8944815" y="6325618"/>
                          <a:pt x="8845519" y="6318039"/>
                          <a:pt x="8525487" y="6321287"/>
                        </a:cubicBezTo>
                        <a:cubicBezTo>
                          <a:pt x="8205455" y="6324535"/>
                          <a:pt x="8242144" y="6317762"/>
                          <a:pt x="8146666" y="6321287"/>
                        </a:cubicBezTo>
                        <a:cubicBezTo>
                          <a:pt x="8051188" y="6324812"/>
                          <a:pt x="7573106" y="6356924"/>
                          <a:pt x="7402087" y="6321287"/>
                        </a:cubicBezTo>
                        <a:cubicBezTo>
                          <a:pt x="7231068" y="6285650"/>
                          <a:pt x="6866860" y="6340937"/>
                          <a:pt x="6657508" y="6321287"/>
                        </a:cubicBezTo>
                        <a:cubicBezTo>
                          <a:pt x="6448156" y="6301637"/>
                          <a:pt x="6357774" y="6303573"/>
                          <a:pt x="6278687" y="6321287"/>
                        </a:cubicBezTo>
                        <a:cubicBezTo>
                          <a:pt x="6199600" y="6339001"/>
                          <a:pt x="5794843" y="6322516"/>
                          <a:pt x="5625547" y="6321287"/>
                        </a:cubicBezTo>
                        <a:cubicBezTo>
                          <a:pt x="5456251" y="6320058"/>
                          <a:pt x="5417580" y="6312148"/>
                          <a:pt x="5246726" y="6321287"/>
                        </a:cubicBezTo>
                        <a:cubicBezTo>
                          <a:pt x="5075872" y="6330426"/>
                          <a:pt x="4901646" y="6302669"/>
                          <a:pt x="4685026" y="6321287"/>
                        </a:cubicBezTo>
                        <a:cubicBezTo>
                          <a:pt x="4468406" y="6339905"/>
                          <a:pt x="4445183" y="6330693"/>
                          <a:pt x="4306205" y="6321287"/>
                        </a:cubicBezTo>
                        <a:cubicBezTo>
                          <a:pt x="4167227" y="6311881"/>
                          <a:pt x="3864960" y="6317949"/>
                          <a:pt x="3561626" y="6321287"/>
                        </a:cubicBezTo>
                        <a:cubicBezTo>
                          <a:pt x="3258292" y="6324625"/>
                          <a:pt x="3085846" y="6321286"/>
                          <a:pt x="2817046" y="6321287"/>
                        </a:cubicBezTo>
                        <a:cubicBezTo>
                          <a:pt x="2548246" y="6321288"/>
                          <a:pt x="2323777" y="6320353"/>
                          <a:pt x="2163907" y="6321287"/>
                        </a:cubicBezTo>
                        <a:cubicBezTo>
                          <a:pt x="2004037" y="6322221"/>
                          <a:pt x="1497261" y="6316869"/>
                          <a:pt x="1053569" y="6321287"/>
                        </a:cubicBezTo>
                        <a:cubicBezTo>
                          <a:pt x="454967" y="6338858"/>
                          <a:pt x="-135438" y="5882921"/>
                          <a:pt x="0" y="5267718"/>
                        </a:cubicBezTo>
                        <a:cubicBezTo>
                          <a:pt x="20919" y="5014940"/>
                          <a:pt x="27764" y="4950592"/>
                          <a:pt x="0" y="4707838"/>
                        </a:cubicBezTo>
                        <a:cubicBezTo>
                          <a:pt x="-27764" y="4465084"/>
                          <a:pt x="-26108" y="4384088"/>
                          <a:pt x="0" y="4105817"/>
                        </a:cubicBezTo>
                        <a:cubicBezTo>
                          <a:pt x="26108" y="3827546"/>
                          <a:pt x="5855" y="3803754"/>
                          <a:pt x="0" y="3588079"/>
                        </a:cubicBezTo>
                        <a:cubicBezTo>
                          <a:pt x="-5855" y="3372404"/>
                          <a:pt x="6935" y="3161393"/>
                          <a:pt x="0" y="2986057"/>
                        </a:cubicBezTo>
                        <a:cubicBezTo>
                          <a:pt x="-6935" y="2810721"/>
                          <a:pt x="11019" y="2542804"/>
                          <a:pt x="0" y="2426178"/>
                        </a:cubicBezTo>
                        <a:cubicBezTo>
                          <a:pt x="-11019" y="2309552"/>
                          <a:pt x="-10507" y="2087344"/>
                          <a:pt x="0" y="1866298"/>
                        </a:cubicBezTo>
                        <a:cubicBezTo>
                          <a:pt x="10507" y="1645252"/>
                          <a:pt x="3204" y="1222082"/>
                          <a:pt x="0" y="1053569"/>
                        </a:cubicBezTo>
                        <a:close/>
                      </a:path>
                      <a:path w="11251094" h="6321287" stroke="0" extrusionOk="0">
                        <a:moveTo>
                          <a:pt x="0" y="1053569"/>
                        </a:moveTo>
                        <a:cubicBezTo>
                          <a:pt x="-46296" y="477099"/>
                          <a:pt x="470028" y="116028"/>
                          <a:pt x="1053569" y="0"/>
                        </a:cubicBezTo>
                        <a:cubicBezTo>
                          <a:pt x="1241468" y="-31110"/>
                          <a:pt x="1636258" y="-7242"/>
                          <a:pt x="1798148" y="0"/>
                        </a:cubicBezTo>
                        <a:cubicBezTo>
                          <a:pt x="1960038" y="7242"/>
                          <a:pt x="2246765" y="-16218"/>
                          <a:pt x="2634167" y="0"/>
                        </a:cubicBezTo>
                        <a:cubicBezTo>
                          <a:pt x="3021569" y="16218"/>
                          <a:pt x="3077324" y="-11141"/>
                          <a:pt x="3378746" y="0"/>
                        </a:cubicBezTo>
                        <a:cubicBezTo>
                          <a:pt x="3680168" y="11141"/>
                          <a:pt x="3879234" y="-20239"/>
                          <a:pt x="4031886" y="0"/>
                        </a:cubicBezTo>
                        <a:cubicBezTo>
                          <a:pt x="4184538" y="20239"/>
                          <a:pt x="4454008" y="26602"/>
                          <a:pt x="4867905" y="0"/>
                        </a:cubicBezTo>
                        <a:cubicBezTo>
                          <a:pt x="5281802" y="-26602"/>
                          <a:pt x="5278871" y="-21392"/>
                          <a:pt x="5612484" y="0"/>
                        </a:cubicBezTo>
                        <a:cubicBezTo>
                          <a:pt x="5946097" y="21392"/>
                          <a:pt x="6258391" y="-23437"/>
                          <a:pt x="6448503" y="0"/>
                        </a:cubicBezTo>
                        <a:cubicBezTo>
                          <a:pt x="6638615" y="23437"/>
                          <a:pt x="6731518" y="-10780"/>
                          <a:pt x="6918764" y="0"/>
                        </a:cubicBezTo>
                        <a:cubicBezTo>
                          <a:pt x="7106010" y="10780"/>
                          <a:pt x="7401164" y="-8659"/>
                          <a:pt x="7754782" y="0"/>
                        </a:cubicBezTo>
                        <a:cubicBezTo>
                          <a:pt x="8108400" y="8659"/>
                          <a:pt x="8043971" y="1487"/>
                          <a:pt x="8316483" y="0"/>
                        </a:cubicBezTo>
                        <a:cubicBezTo>
                          <a:pt x="8588995" y="-1487"/>
                          <a:pt x="8572261" y="15540"/>
                          <a:pt x="8695304" y="0"/>
                        </a:cubicBezTo>
                        <a:cubicBezTo>
                          <a:pt x="8818347" y="-15540"/>
                          <a:pt x="8960527" y="3909"/>
                          <a:pt x="9074125" y="0"/>
                        </a:cubicBezTo>
                        <a:cubicBezTo>
                          <a:pt x="9187723" y="-3909"/>
                          <a:pt x="9922892" y="51391"/>
                          <a:pt x="10197525" y="0"/>
                        </a:cubicBezTo>
                        <a:cubicBezTo>
                          <a:pt x="10727294" y="-98741"/>
                          <a:pt x="11299955" y="433197"/>
                          <a:pt x="11251094" y="1053569"/>
                        </a:cubicBezTo>
                        <a:cubicBezTo>
                          <a:pt x="11237732" y="1291261"/>
                          <a:pt x="11263747" y="1480310"/>
                          <a:pt x="11251094" y="1655590"/>
                        </a:cubicBezTo>
                        <a:cubicBezTo>
                          <a:pt x="11238441" y="1830870"/>
                          <a:pt x="11236095" y="1981216"/>
                          <a:pt x="11251094" y="2173329"/>
                        </a:cubicBezTo>
                        <a:cubicBezTo>
                          <a:pt x="11266093" y="2365442"/>
                          <a:pt x="11264478" y="2561869"/>
                          <a:pt x="11251094" y="2691067"/>
                        </a:cubicBezTo>
                        <a:cubicBezTo>
                          <a:pt x="11237710" y="2820265"/>
                          <a:pt x="11237009" y="3079797"/>
                          <a:pt x="11251094" y="3293088"/>
                        </a:cubicBezTo>
                        <a:cubicBezTo>
                          <a:pt x="11265179" y="3506379"/>
                          <a:pt x="11262793" y="3780644"/>
                          <a:pt x="11251094" y="3979392"/>
                        </a:cubicBezTo>
                        <a:cubicBezTo>
                          <a:pt x="11239395" y="4178140"/>
                          <a:pt x="11275291" y="4333120"/>
                          <a:pt x="11251094" y="4665697"/>
                        </a:cubicBezTo>
                        <a:cubicBezTo>
                          <a:pt x="11226897" y="4998274"/>
                          <a:pt x="11243604" y="4992508"/>
                          <a:pt x="11251094" y="5267718"/>
                        </a:cubicBezTo>
                        <a:cubicBezTo>
                          <a:pt x="11290626" y="5897958"/>
                          <a:pt x="10773295" y="6213279"/>
                          <a:pt x="10197525" y="6321287"/>
                        </a:cubicBezTo>
                        <a:cubicBezTo>
                          <a:pt x="10028561" y="6294603"/>
                          <a:pt x="9743546" y="6316307"/>
                          <a:pt x="9452946" y="6321287"/>
                        </a:cubicBezTo>
                        <a:cubicBezTo>
                          <a:pt x="9162346" y="6326267"/>
                          <a:pt x="9053073" y="6337968"/>
                          <a:pt x="8891246" y="6321287"/>
                        </a:cubicBezTo>
                        <a:cubicBezTo>
                          <a:pt x="8729419" y="6304606"/>
                          <a:pt x="8603300" y="6306119"/>
                          <a:pt x="8512425" y="6321287"/>
                        </a:cubicBezTo>
                        <a:cubicBezTo>
                          <a:pt x="8421550" y="6336455"/>
                          <a:pt x="7923274" y="6316703"/>
                          <a:pt x="7767845" y="6321287"/>
                        </a:cubicBezTo>
                        <a:cubicBezTo>
                          <a:pt x="7612416" y="6325871"/>
                          <a:pt x="7208108" y="6288178"/>
                          <a:pt x="7023266" y="6321287"/>
                        </a:cubicBezTo>
                        <a:cubicBezTo>
                          <a:pt x="6838424" y="6354396"/>
                          <a:pt x="6644554" y="6351175"/>
                          <a:pt x="6278687" y="6321287"/>
                        </a:cubicBezTo>
                        <a:cubicBezTo>
                          <a:pt x="5912820" y="6291399"/>
                          <a:pt x="5946989" y="6308307"/>
                          <a:pt x="5808426" y="6321287"/>
                        </a:cubicBezTo>
                        <a:cubicBezTo>
                          <a:pt x="5669863" y="6334267"/>
                          <a:pt x="5287890" y="6346787"/>
                          <a:pt x="4972407" y="6321287"/>
                        </a:cubicBezTo>
                        <a:cubicBezTo>
                          <a:pt x="4656924" y="6295787"/>
                          <a:pt x="4683760" y="6339671"/>
                          <a:pt x="4410707" y="6321287"/>
                        </a:cubicBezTo>
                        <a:cubicBezTo>
                          <a:pt x="4137654" y="6302903"/>
                          <a:pt x="4113058" y="6328662"/>
                          <a:pt x="4031886" y="6321287"/>
                        </a:cubicBezTo>
                        <a:cubicBezTo>
                          <a:pt x="3950714" y="6313912"/>
                          <a:pt x="3747390" y="6328042"/>
                          <a:pt x="3653065" y="6321287"/>
                        </a:cubicBezTo>
                        <a:cubicBezTo>
                          <a:pt x="3558740" y="6314532"/>
                          <a:pt x="3416733" y="6313750"/>
                          <a:pt x="3274244" y="6321287"/>
                        </a:cubicBezTo>
                        <a:cubicBezTo>
                          <a:pt x="3131755" y="6328824"/>
                          <a:pt x="3001622" y="6331318"/>
                          <a:pt x="2895423" y="6321287"/>
                        </a:cubicBezTo>
                        <a:cubicBezTo>
                          <a:pt x="2789224" y="6311256"/>
                          <a:pt x="2392064" y="6310493"/>
                          <a:pt x="2150844" y="6321287"/>
                        </a:cubicBezTo>
                        <a:cubicBezTo>
                          <a:pt x="1909624" y="6332081"/>
                          <a:pt x="1478644" y="6290784"/>
                          <a:pt x="1053569" y="6321287"/>
                        </a:cubicBezTo>
                        <a:cubicBezTo>
                          <a:pt x="567668" y="6402721"/>
                          <a:pt x="61493" y="5896937"/>
                          <a:pt x="0" y="5267718"/>
                        </a:cubicBezTo>
                        <a:cubicBezTo>
                          <a:pt x="25697" y="5079095"/>
                          <a:pt x="-23775" y="4895846"/>
                          <a:pt x="0" y="4749980"/>
                        </a:cubicBezTo>
                        <a:cubicBezTo>
                          <a:pt x="23775" y="4604114"/>
                          <a:pt x="-16128" y="4504840"/>
                          <a:pt x="0" y="4274383"/>
                        </a:cubicBezTo>
                        <a:cubicBezTo>
                          <a:pt x="16128" y="4043926"/>
                          <a:pt x="-21204" y="3895485"/>
                          <a:pt x="0" y="3630220"/>
                        </a:cubicBezTo>
                        <a:cubicBezTo>
                          <a:pt x="21204" y="3364955"/>
                          <a:pt x="-15913" y="3217327"/>
                          <a:pt x="0" y="2943916"/>
                        </a:cubicBezTo>
                        <a:cubicBezTo>
                          <a:pt x="15913" y="2670505"/>
                          <a:pt x="25974" y="2511394"/>
                          <a:pt x="0" y="2299753"/>
                        </a:cubicBezTo>
                        <a:cubicBezTo>
                          <a:pt x="-25974" y="2088112"/>
                          <a:pt x="6805" y="1981739"/>
                          <a:pt x="0" y="1697732"/>
                        </a:cubicBezTo>
                        <a:cubicBezTo>
                          <a:pt x="-6805" y="1413725"/>
                          <a:pt x="-7565" y="1279109"/>
                          <a:pt x="0" y="10535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1: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nhẩm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(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theo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mẫu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)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140" y="3673573"/>
            <a:ext cx="3354860" cy="33592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CCDDA8-C1DC-6C43-ACFC-A4C784635498}"/>
              </a:ext>
            </a:extLst>
          </p:cNvPr>
          <p:cNvSpPr txBox="1"/>
          <p:nvPr/>
        </p:nvSpPr>
        <p:spPr>
          <a:xfrm>
            <a:off x="987390" y="1927589"/>
            <a:ext cx="4518888" cy="165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x-none" sz="3600" dirty="0">
                <a:latin typeface="Cambria" panose="02040503050406030204" pitchFamily="18" charset="0"/>
              </a:rPr>
              <a:t>7 000 – 3 000 =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x-none" sz="3600" dirty="0">
                <a:latin typeface="Cambria" panose="02040503050406030204" pitchFamily="18" charset="0"/>
              </a:rPr>
              <a:t>8 000 – 5 000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FF8E1F-3CE3-3F40-89ED-68B596C96181}"/>
              </a:ext>
            </a:extLst>
          </p:cNvPr>
          <p:cNvSpPr txBox="1"/>
          <p:nvPr/>
        </p:nvSpPr>
        <p:spPr>
          <a:xfrm>
            <a:off x="6354468" y="1927589"/>
            <a:ext cx="4518888" cy="165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3600" dirty="0">
                <a:latin typeface="Cambria" panose="02040503050406030204" pitchFamily="18" charset="0"/>
              </a:rPr>
              <a:t>c) 9 000 – 7 000 =</a:t>
            </a:r>
          </a:p>
          <a:p>
            <a:pPr>
              <a:lnSpc>
                <a:spcPct val="150000"/>
              </a:lnSpc>
            </a:pPr>
            <a:r>
              <a:rPr lang="x-none" sz="3600" dirty="0">
                <a:latin typeface="Cambria" panose="02040503050406030204" pitchFamily="18" charset="0"/>
              </a:rPr>
              <a:t>d) 10 000 – 6 000 =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8FECAE4-8EE9-CF49-B6ED-5040CEFE4B38}"/>
              </a:ext>
            </a:extLst>
          </p:cNvPr>
          <p:cNvSpPr/>
          <p:nvPr/>
        </p:nvSpPr>
        <p:spPr>
          <a:xfrm>
            <a:off x="1089111" y="3971567"/>
            <a:ext cx="7332720" cy="2106574"/>
          </a:xfrm>
          <a:prstGeom prst="rect">
            <a:avLst/>
          </a:prstGeom>
          <a:solidFill>
            <a:srgbClr val="FE967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Mẫu: 9 000 – 4 000 = ?</a:t>
            </a:r>
          </a:p>
          <a:p>
            <a:pPr algn="ctr"/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Nhẩm: 9 nghìn – 4 nghìn = 5 nghìn</a:t>
            </a:r>
          </a:p>
          <a:p>
            <a:pPr algn="ctr"/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9 000 – 4 000 = 5 000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3AF557E-025D-4B49-9AF8-7B213C31DB30}"/>
              </a:ext>
            </a:extLst>
          </p:cNvPr>
          <p:cNvSpPr txBox="1"/>
          <p:nvPr/>
        </p:nvSpPr>
        <p:spPr>
          <a:xfrm>
            <a:off x="4933121" y="2107028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4 000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004FF4-E790-4243-830B-A7F82AE6DDF0}"/>
              </a:ext>
            </a:extLst>
          </p:cNvPr>
          <p:cNvSpPr txBox="1"/>
          <p:nvPr/>
        </p:nvSpPr>
        <p:spPr>
          <a:xfrm>
            <a:off x="4951445" y="2932800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3 000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6D0D49-FBE2-9744-A1E7-2A282B9FE3C1}"/>
              </a:ext>
            </a:extLst>
          </p:cNvPr>
          <p:cNvSpPr txBox="1"/>
          <p:nvPr/>
        </p:nvSpPr>
        <p:spPr>
          <a:xfrm>
            <a:off x="10098103" y="2085779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2 000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E78D60-0860-B34B-AD1D-25DE3B4A29B3}"/>
              </a:ext>
            </a:extLst>
          </p:cNvPr>
          <p:cNvSpPr txBox="1"/>
          <p:nvPr/>
        </p:nvSpPr>
        <p:spPr>
          <a:xfrm>
            <a:off x="10210797" y="2907272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4 000</a:t>
            </a:r>
          </a:p>
        </p:txBody>
      </p:sp>
    </p:spTree>
    <p:extLst>
      <p:ext uri="{BB962C8B-B14F-4D97-AF65-F5344CB8AC3E}">
        <p14:creationId xmlns:p14="http://schemas.microsoft.com/office/powerpoint/2010/main" val="113404589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7" grpId="0"/>
      <p:bldP spid="4" grpId="0" animBg="1"/>
      <p:bldP spid="6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369C6003-4AAF-4B42-88A0-4E6793B37AA0}"/>
              </a:ext>
            </a:extLst>
          </p:cNvPr>
          <p:cNvSpPr/>
          <p:nvPr/>
        </p:nvSpPr>
        <p:spPr>
          <a:xfrm>
            <a:off x="470453" y="268356"/>
            <a:ext cx="11251094" cy="63212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1251094"/>
                      <a:gd name="connsiteY0" fmla="*/ 1053569 h 6321287"/>
                      <a:gd name="connsiteX1" fmla="*/ 1053569 w 11251094"/>
                      <a:gd name="connsiteY1" fmla="*/ 0 h 6321287"/>
                      <a:gd name="connsiteX2" fmla="*/ 1615269 w 11251094"/>
                      <a:gd name="connsiteY2" fmla="*/ 0 h 6321287"/>
                      <a:gd name="connsiteX3" fmla="*/ 2359848 w 11251094"/>
                      <a:gd name="connsiteY3" fmla="*/ 0 h 6321287"/>
                      <a:gd name="connsiteX4" fmla="*/ 3104428 w 11251094"/>
                      <a:gd name="connsiteY4" fmla="*/ 0 h 6321287"/>
                      <a:gd name="connsiteX5" fmla="*/ 3757567 w 11251094"/>
                      <a:gd name="connsiteY5" fmla="*/ 0 h 6321287"/>
                      <a:gd name="connsiteX6" fmla="*/ 4502147 w 11251094"/>
                      <a:gd name="connsiteY6" fmla="*/ 0 h 6321287"/>
                      <a:gd name="connsiteX7" fmla="*/ 5155286 w 11251094"/>
                      <a:gd name="connsiteY7" fmla="*/ 0 h 6321287"/>
                      <a:gd name="connsiteX8" fmla="*/ 5716987 w 11251094"/>
                      <a:gd name="connsiteY8" fmla="*/ 0 h 6321287"/>
                      <a:gd name="connsiteX9" fmla="*/ 6095808 w 11251094"/>
                      <a:gd name="connsiteY9" fmla="*/ 0 h 6321287"/>
                      <a:gd name="connsiteX10" fmla="*/ 6474629 w 11251094"/>
                      <a:gd name="connsiteY10" fmla="*/ 0 h 6321287"/>
                      <a:gd name="connsiteX11" fmla="*/ 6944889 w 11251094"/>
                      <a:gd name="connsiteY11" fmla="*/ 0 h 6321287"/>
                      <a:gd name="connsiteX12" fmla="*/ 7780908 w 11251094"/>
                      <a:gd name="connsiteY12" fmla="*/ 0 h 6321287"/>
                      <a:gd name="connsiteX13" fmla="*/ 8434048 w 11251094"/>
                      <a:gd name="connsiteY13" fmla="*/ 0 h 6321287"/>
                      <a:gd name="connsiteX14" fmla="*/ 8904308 w 11251094"/>
                      <a:gd name="connsiteY14" fmla="*/ 0 h 6321287"/>
                      <a:gd name="connsiteX15" fmla="*/ 10197525 w 11251094"/>
                      <a:gd name="connsiteY15" fmla="*/ 0 h 6321287"/>
                      <a:gd name="connsiteX16" fmla="*/ 11251094 w 11251094"/>
                      <a:gd name="connsiteY16" fmla="*/ 1053569 h 6321287"/>
                      <a:gd name="connsiteX17" fmla="*/ 11251094 w 11251094"/>
                      <a:gd name="connsiteY17" fmla="*/ 1613449 h 6321287"/>
                      <a:gd name="connsiteX18" fmla="*/ 11251094 w 11251094"/>
                      <a:gd name="connsiteY18" fmla="*/ 2215470 h 6321287"/>
                      <a:gd name="connsiteX19" fmla="*/ 11251094 w 11251094"/>
                      <a:gd name="connsiteY19" fmla="*/ 2817491 h 6321287"/>
                      <a:gd name="connsiteX20" fmla="*/ 11251094 w 11251094"/>
                      <a:gd name="connsiteY20" fmla="*/ 3461654 h 6321287"/>
                      <a:gd name="connsiteX21" fmla="*/ 11251094 w 11251094"/>
                      <a:gd name="connsiteY21" fmla="*/ 3979392 h 6321287"/>
                      <a:gd name="connsiteX22" fmla="*/ 11251094 w 11251094"/>
                      <a:gd name="connsiteY22" fmla="*/ 4497131 h 6321287"/>
                      <a:gd name="connsiteX23" fmla="*/ 11251094 w 11251094"/>
                      <a:gd name="connsiteY23" fmla="*/ 5267718 h 6321287"/>
                      <a:gd name="connsiteX24" fmla="*/ 10197525 w 11251094"/>
                      <a:gd name="connsiteY24" fmla="*/ 6321287 h 6321287"/>
                      <a:gd name="connsiteX25" fmla="*/ 9361506 w 11251094"/>
                      <a:gd name="connsiteY25" fmla="*/ 6321287 h 6321287"/>
                      <a:gd name="connsiteX26" fmla="*/ 8525487 w 11251094"/>
                      <a:gd name="connsiteY26" fmla="*/ 6321287 h 6321287"/>
                      <a:gd name="connsiteX27" fmla="*/ 8146666 w 11251094"/>
                      <a:gd name="connsiteY27" fmla="*/ 6321287 h 6321287"/>
                      <a:gd name="connsiteX28" fmla="*/ 7402087 w 11251094"/>
                      <a:gd name="connsiteY28" fmla="*/ 6321287 h 6321287"/>
                      <a:gd name="connsiteX29" fmla="*/ 6657508 w 11251094"/>
                      <a:gd name="connsiteY29" fmla="*/ 6321287 h 6321287"/>
                      <a:gd name="connsiteX30" fmla="*/ 6278687 w 11251094"/>
                      <a:gd name="connsiteY30" fmla="*/ 6321287 h 6321287"/>
                      <a:gd name="connsiteX31" fmla="*/ 5625547 w 11251094"/>
                      <a:gd name="connsiteY31" fmla="*/ 6321287 h 6321287"/>
                      <a:gd name="connsiteX32" fmla="*/ 5246726 w 11251094"/>
                      <a:gd name="connsiteY32" fmla="*/ 6321287 h 6321287"/>
                      <a:gd name="connsiteX33" fmla="*/ 4685026 w 11251094"/>
                      <a:gd name="connsiteY33" fmla="*/ 6321287 h 6321287"/>
                      <a:gd name="connsiteX34" fmla="*/ 4306205 w 11251094"/>
                      <a:gd name="connsiteY34" fmla="*/ 6321287 h 6321287"/>
                      <a:gd name="connsiteX35" fmla="*/ 3561626 w 11251094"/>
                      <a:gd name="connsiteY35" fmla="*/ 6321287 h 6321287"/>
                      <a:gd name="connsiteX36" fmla="*/ 2817046 w 11251094"/>
                      <a:gd name="connsiteY36" fmla="*/ 6321287 h 6321287"/>
                      <a:gd name="connsiteX37" fmla="*/ 2163907 w 11251094"/>
                      <a:gd name="connsiteY37" fmla="*/ 6321287 h 6321287"/>
                      <a:gd name="connsiteX38" fmla="*/ 1053569 w 11251094"/>
                      <a:gd name="connsiteY38" fmla="*/ 6321287 h 6321287"/>
                      <a:gd name="connsiteX39" fmla="*/ 0 w 11251094"/>
                      <a:gd name="connsiteY39" fmla="*/ 5267718 h 6321287"/>
                      <a:gd name="connsiteX40" fmla="*/ 0 w 11251094"/>
                      <a:gd name="connsiteY40" fmla="*/ 4707838 h 6321287"/>
                      <a:gd name="connsiteX41" fmla="*/ 0 w 11251094"/>
                      <a:gd name="connsiteY41" fmla="*/ 4105817 h 6321287"/>
                      <a:gd name="connsiteX42" fmla="*/ 0 w 11251094"/>
                      <a:gd name="connsiteY42" fmla="*/ 3588079 h 6321287"/>
                      <a:gd name="connsiteX43" fmla="*/ 0 w 11251094"/>
                      <a:gd name="connsiteY43" fmla="*/ 2986057 h 6321287"/>
                      <a:gd name="connsiteX44" fmla="*/ 0 w 11251094"/>
                      <a:gd name="connsiteY44" fmla="*/ 2426178 h 6321287"/>
                      <a:gd name="connsiteX45" fmla="*/ 0 w 11251094"/>
                      <a:gd name="connsiteY45" fmla="*/ 1866298 h 6321287"/>
                      <a:gd name="connsiteX46" fmla="*/ 0 w 11251094"/>
                      <a:gd name="connsiteY46" fmla="*/ 1053569 h 6321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251094" h="6321287" fill="none" extrusionOk="0">
                        <a:moveTo>
                          <a:pt x="0" y="1053569"/>
                        </a:moveTo>
                        <a:cubicBezTo>
                          <a:pt x="29659" y="465133"/>
                          <a:pt x="501373" y="-17124"/>
                          <a:pt x="1053569" y="0"/>
                        </a:cubicBezTo>
                        <a:cubicBezTo>
                          <a:pt x="1311966" y="-20289"/>
                          <a:pt x="1395048" y="19584"/>
                          <a:pt x="1615269" y="0"/>
                        </a:cubicBezTo>
                        <a:cubicBezTo>
                          <a:pt x="1835490" y="-19584"/>
                          <a:pt x="2138920" y="-14649"/>
                          <a:pt x="2359848" y="0"/>
                        </a:cubicBezTo>
                        <a:cubicBezTo>
                          <a:pt x="2580776" y="14649"/>
                          <a:pt x="2906581" y="-27516"/>
                          <a:pt x="3104428" y="0"/>
                        </a:cubicBezTo>
                        <a:cubicBezTo>
                          <a:pt x="3302275" y="27516"/>
                          <a:pt x="3616912" y="16135"/>
                          <a:pt x="3757567" y="0"/>
                        </a:cubicBezTo>
                        <a:cubicBezTo>
                          <a:pt x="3898222" y="-16135"/>
                          <a:pt x="4184438" y="8968"/>
                          <a:pt x="4502147" y="0"/>
                        </a:cubicBezTo>
                        <a:cubicBezTo>
                          <a:pt x="4819856" y="-8968"/>
                          <a:pt x="5024516" y="-25020"/>
                          <a:pt x="5155286" y="0"/>
                        </a:cubicBezTo>
                        <a:cubicBezTo>
                          <a:pt x="5286056" y="25020"/>
                          <a:pt x="5526614" y="-1161"/>
                          <a:pt x="5716987" y="0"/>
                        </a:cubicBezTo>
                        <a:cubicBezTo>
                          <a:pt x="5907360" y="1161"/>
                          <a:pt x="5971399" y="8736"/>
                          <a:pt x="6095808" y="0"/>
                        </a:cubicBezTo>
                        <a:cubicBezTo>
                          <a:pt x="6220217" y="-8736"/>
                          <a:pt x="6296800" y="-10483"/>
                          <a:pt x="6474629" y="0"/>
                        </a:cubicBezTo>
                        <a:cubicBezTo>
                          <a:pt x="6652458" y="10483"/>
                          <a:pt x="6777862" y="-5596"/>
                          <a:pt x="6944889" y="0"/>
                        </a:cubicBezTo>
                        <a:cubicBezTo>
                          <a:pt x="7111916" y="5596"/>
                          <a:pt x="7477275" y="10180"/>
                          <a:pt x="7780908" y="0"/>
                        </a:cubicBezTo>
                        <a:cubicBezTo>
                          <a:pt x="8084541" y="-10180"/>
                          <a:pt x="8281833" y="-26295"/>
                          <a:pt x="8434048" y="0"/>
                        </a:cubicBezTo>
                        <a:cubicBezTo>
                          <a:pt x="8586263" y="26295"/>
                          <a:pt x="8720990" y="9311"/>
                          <a:pt x="8904308" y="0"/>
                        </a:cubicBezTo>
                        <a:cubicBezTo>
                          <a:pt x="9087626" y="-9311"/>
                          <a:pt x="9700229" y="2346"/>
                          <a:pt x="10197525" y="0"/>
                        </a:cubicBezTo>
                        <a:cubicBezTo>
                          <a:pt x="10782003" y="16468"/>
                          <a:pt x="11233880" y="402366"/>
                          <a:pt x="11251094" y="1053569"/>
                        </a:cubicBezTo>
                        <a:cubicBezTo>
                          <a:pt x="11228262" y="1206866"/>
                          <a:pt x="11271977" y="1378792"/>
                          <a:pt x="11251094" y="1613449"/>
                        </a:cubicBezTo>
                        <a:cubicBezTo>
                          <a:pt x="11230211" y="1848106"/>
                          <a:pt x="11234529" y="1949073"/>
                          <a:pt x="11251094" y="2215470"/>
                        </a:cubicBezTo>
                        <a:cubicBezTo>
                          <a:pt x="11267659" y="2481867"/>
                          <a:pt x="11266842" y="2693700"/>
                          <a:pt x="11251094" y="2817491"/>
                        </a:cubicBezTo>
                        <a:cubicBezTo>
                          <a:pt x="11235346" y="2941282"/>
                          <a:pt x="11250237" y="3310209"/>
                          <a:pt x="11251094" y="3461654"/>
                        </a:cubicBezTo>
                        <a:cubicBezTo>
                          <a:pt x="11251951" y="3613099"/>
                          <a:pt x="11227021" y="3727463"/>
                          <a:pt x="11251094" y="3979392"/>
                        </a:cubicBezTo>
                        <a:cubicBezTo>
                          <a:pt x="11275167" y="4231321"/>
                          <a:pt x="11236878" y="4289029"/>
                          <a:pt x="11251094" y="4497131"/>
                        </a:cubicBezTo>
                        <a:cubicBezTo>
                          <a:pt x="11265310" y="4705233"/>
                          <a:pt x="11280827" y="5069533"/>
                          <a:pt x="11251094" y="5267718"/>
                        </a:cubicBezTo>
                        <a:cubicBezTo>
                          <a:pt x="11151974" y="5853689"/>
                          <a:pt x="10800513" y="6253753"/>
                          <a:pt x="10197525" y="6321287"/>
                        </a:cubicBezTo>
                        <a:cubicBezTo>
                          <a:pt x="9826421" y="6300298"/>
                          <a:pt x="9778197" y="6316956"/>
                          <a:pt x="9361506" y="6321287"/>
                        </a:cubicBezTo>
                        <a:cubicBezTo>
                          <a:pt x="8944815" y="6325618"/>
                          <a:pt x="8845519" y="6318039"/>
                          <a:pt x="8525487" y="6321287"/>
                        </a:cubicBezTo>
                        <a:cubicBezTo>
                          <a:pt x="8205455" y="6324535"/>
                          <a:pt x="8242144" y="6317762"/>
                          <a:pt x="8146666" y="6321287"/>
                        </a:cubicBezTo>
                        <a:cubicBezTo>
                          <a:pt x="8051188" y="6324812"/>
                          <a:pt x="7573106" y="6356924"/>
                          <a:pt x="7402087" y="6321287"/>
                        </a:cubicBezTo>
                        <a:cubicBezTo>
                          <a:pt x="7231068" y="6285650"/>
                          <a:pt x="6866860" y="6340937"/>
                          <a:pt x="6657508" y="6321287"/>
                        </a:cubicBezTo>
                        <a:cubicBezTo>
                          <a:pt x="6448156" y="6301637"/>
                          <a:pt x="6357774" y="6303573"/>
                          <a:pt x="6278687" y="6321287"/>
                        </a:cubicBezTo>
                        <a:cubicBezTo>
                          <a:pt x="6199600" y="6339001"/>
                          <a:pt x="5794843" y="6322516"/>
                          <a:pt x="5625547" y="6321287"/>
                        </a:cubicBezTo>
                        <a:cubicBezTo>
                          <a:pt x="5456251" y="6320058"/>
                          <a:pt x="5417580" y="6312148"/>
                          <a:pt x="5246726" y="6321287"/>
                        </a:cubicBezTo>
                        <a:cubicBezTo>
                          <a:pt x="5075872" y="6330426"/>
                          <a:pt x="4901646" y="6302669"/>
                          <a:pt x="4685026" y="6321287"/>
                        </a:cubicBezTo>
                        <a:cubicBezTo>
                          <a:pt x="4468406" y="6339905"/>
                          <a:pt x="4445183" y="6330693"/>
                          <a:pt x="4306205" y="6321287"/>
                        </a:cubicBezTo>
                        <a:cubicBezTo>
                          <a:pt x="4167227" y="6311881"/>
                          <a:pt x="3864960" y="6317949"/>
                          <a:pt x="3561626" y="6321287"/>
                        </a:cubicBezTo>
                        <a:cubicBezTo>
                          <a:pt x="3258292" y="6324625"/>
                          <a:pt x="3085846" y="6321286"/>
                          <a:pt x="2817046" y="6321287"/>
                        </a:cubicBezTo>
                        <a:cubicBezTo>
                          <a:pt x="2548246" y="6321288"/>
                          <a:pt x="2323777" y="6320353"/>
                          <a:pt x="2163907" y="6321287"/>
                        </a:cubicBezTo>
                        <a:cubicBezTo>
                          <a:pt x="2004037" y="6322221"/>
                          <a:pt x="1497261" y="6316869"/>
                          <a:pt x="1053569" y="6321287"/>
                        </a:cubicBezTo>
                        <a:cubicBezTo>
                          <a:pt x="454967" y="6338858"/>
                          <a:pt x="-135438" y="5882921"/>
                          <a:pt x="0" y="5267718"/>
                        </a:cubicBezTo>
                        <a:cubicBezTo>
                          <a:pt x="20919" y="5014940"/>
                          <a:pt x="27764" y="4950592"/>
                          <a:pt x="0" y="4707838"/>
                        </a:cubicBezTo>
                        <a:cubicBezTo>
                          <a:pt x="-27764" y="4465084"/>
                          <a:pt x="-26108" y="4384088"/>
                          <a:pt x="0" y="4105817"/>
                        </a:cubicBezTo>
                        <a:cubicBezTo>
                          <a:pt x="26108" y="3827546"/>
                          <a:pt x="5855" y="3803754"/>
                          <a:pt x="0" y="3588079"/>
                        </a:cubicBezTo>
                        <a:cubicBezTo>
                          <a:pt x="-5855" y="3372404"/>
                          <a:pt x="6935" y="3161393"/>
                          <a:pt x="0" y="2986057"/>
                        </a:cubicBezTo>
                        <a:cubicBezTo>
                          <a:pt x="-6935" y="2810721"/>
                          <a:pt x="11019" y="2542804"/>
                          <a:pt x="0" y="2426178"/>
                        </a:cubicBezTo>
                        <a:cubicBezTo>
                          <a:pt x="-11019" y="2309552"/>
                          <a:pt x="-10507" y="2087344"/>
                          <a:pt x="0" y="1866298"/>
                        </a:cubicBezTo>
                        <a:cubicBezTo>
                          <a:pt x="10507" y="1645252"/>
                          <a:pt x="3204" y="1222082"/>
                          <a:pt x="0" y="1053569"/>
                        </a:cubicBezTo>
                        <a:close/>
                      </a:path>
                      <a:path w="11251094" h="6321287" stroke="0" extrusionOk="0">
                        <a:moveTo>
                          <a:pt x="0" y="1053569"/>
                        </a:moveTo>
                        <a:cubicBezTo>
                          <a:pt x="-46296" y="477099"/>
                          <a:pt x="470028" y="116028"/>
                          <a:pt x="1053569" y="0"/>
                        </a:cubicBezTo>
                        <a:cubicBezTo>
                          <a:pt x="1241468" y="-31110"/>
                          <a:pt x="1636258" y="-7242"/>
                          <a:pt x="1798148" y="0"/>
                        </a:cubicBezTo>
                        <a:cubicBezTo>
                          <a:pt x="1960038" y="7242"/>
                          <a:pt x="2246765" y="-16218"/>
                          <a:pt x="2634167" y="0"/>
                        </a:cubicBezTo>
                        <a:cubicBezTo>
                          <a:pt x="3021569" y="16218"/>
                          <a:pt x="3077324" y="-11141"/>
                          <a:pt x="3378746" y="0"/>
                        </a:cubicBezTo>
                        <a:cubicBezTo>
                          <a:pt x="3680168" y="11141"/>
                          <a:pt x="3879234" y="-20239"/>
                          <a:pt x="4031886" y="0"/>
                        </a:cubicBezTo>
                        <a:cubicBezTo>
                          <a:pt x="4184538" y="20239"/>
                          <a:pt x="4454008" y="26602"/>
                          <a:pt x="4867905" y="0"/>
                        </a:cubicBezTo>
                        <a:cubicBezTo>
                          <a:pt x="5281802" y="-26602"/>
                          <a:pt x="5278871" y="-21392"/>
                          <a:pt x="5612484" y="0"/>
                        </a:cubicBezTo>
                        <a:cubicBezTo>
                          <a:pt x="5946097" y="21392"/>
                          <a:pt x="6258391" y="-23437"/>
                          <a:pt x="6448503" y="0"/>
                        </a:cubicBezTo>
                        <a:cubicBezTo>
                          <a:pt x="6638615" y="23437"/>
                          <a:pt x="6731518" y="-10780"/>
                          <a:pt x="6918764" y="0"/>
                        </a:cubicBezTo>
                        <a:cubicBezTo>
                          <a:pt x="7106010" y="10780"/>
                          <a:pt x="7401164" y="-8659"/>
                          <a:pt x="7754782" y="0"/>
                        </a:cubicBezTo>
                        <a:cubicBezTo>
                          <a:pt x="8108400" y="8659"/>
                          <a:pt x="8043971" y="1487"/>
                          <a:pt x="8316483" y="0"/>
                        </a:cubicBezTo>
                        <a:cubicBezTo>
                          <a:pt x="8588995" y="-1487"/>
                          <a:pt x="8572261" y="15540"/>
                          <a:pt x="8695304" y="0"/>
                        </a:cubicBezTo>
                        <a:cubicBezTo>
                          <a:pt x="8818347" y="-15540"/>
                          <a:pt x="8960527" y="3909"/>
                          <a:pt x="9074125" y="0"/>
                        </a:cubicBezTo>
                        <a:cubicBezTo>
                          <a:pt x="9187723" y="-3909"/>
                          <a:pt x="9922892" y="51391"/>
                          <a:pt x="10197525" y="0"/>
                        </a:cubicBezTo>
                        <a:cubicBezTo>
                          <a:pt x="10727294" y="-98741"/>
                          <a:pt x="11299955" y="433197"/>
                          <a:pt x="11251094" y="1053569"/>
                        </a:cubicBezTo>
                        <a:cubicBezTo>
                          <a:pt x="11237732" y="1291261"/>
                          <a:pt x="11263747" y="1480310"/>
                          <a:pt x="11251094" y="1655590"/>
                        </a:cubicBezTo>
                        <a:cubicBezTo>
                          <a:pt x="11238441" y="1830870"/>
                          <a:pt x="11236095" y="1981216"/>
                          <a:pt x="11251094" y="2173329"/>
                        </a:cubicBezTo>
                        <a:cubicBezTo>
                          <a:pt x="11266093" y="2365442"/>
                          <a:pt x="11264478" y="2561869"/>
                          <a:pt x="11251094" y="2691067"/>
                        </a:cubicBezTo>
                        <a:cubicBezTo>
                          <a:pt x="11237710" y="2820265"/>
                          <a:pt x="11237009" y="3079797"/>
                          <a:pt x="11251094" y="3293088"/>
                        </a:cubicBezTo>
                        <a:cubicBezTo>
                          <a:pt x="11265179" y="3506379"/>
                          <a:pt x="11262793" y="3780644"/>
                          <a:pt x="11251094" y="3979392"/>
                        </a:cubicBezTo>
                        <a:cubicBezTo>
                          <a:pt x="11239395" y="4178140"/>
                          <a:pt x="11275291" y="4333120"/>
                          <a:pt x="11251094" y="4665697"/>
                        </a:cubicBezTo>
                        <a:cubicBezTo>
                          <a:pt x="11226897" y="4998274"/>
                          <a:pt x="11243604" y="4992508"/>
                          <a:pt x="11251094" y="5267718"/>
                        </a:cubicBezTo>
                        <a:cubicBezTo>
                          <a:pt x="11290626" y="5897958"/>
                          <a:pt x="10773295" y="6213279"/>
                          <a:pt x="10197525" y="6321287"/>
                        </a:cubicBezTo>
                        <a:cubicBezTo>
                          <a:pt x="10028561" y="6294603"/>
                          <a:pt x="9743546" y="6316307"/>
                          <a:pt x="9452946" y="6321287"/>
                        </a:cubicBezTo>
                        <a:cubicBezTo>
                          <a:pt x="9162346" y="6326267"/>
                          <a:pt x="9053073" y="6337968"/>
                          <a:pt x="8891246" y="6321287"/>
                        </a:cubicBezTo>
                        <a:cubicBezTo>
                          <a:pt x="8729419" y="6304606"/>
                          <a:pt x="8603300" y="6306119"/>
                          <a:pt x="8512425" y="6321287"/>
                        </a:cubicBezTo>
                        <a:cubicBezTo>
                          <a:pt x="8421550" y="6336455"/>
                          <a:pt x="7923274" y="6316703"/>
                          <a:pt x="7767845" y="6321287"/>
                        </a:cubicBezTo>
                        <a:cubicBezTo>
                          <a:pt x="7612416" y="6325871"/>
                          <a:pt x="7208108" y="6288178"/>
                          <a:pt x="7023266" y="6321287"/>
                        </a:cubicBezTo>
                        <a:cubicBezTo>
                          <a:pt x="6838424" y="6354396"/>
                          <a:pt x="6644554" y="6351175"/>
                          <a:pt x="6278687" y="6321287"/>
                        </a:cubicBezTo>
                        <a:cubicBezTo>
                          <a:pt x="5912820" y="6291399"/>
                          <a:pt x="5946989" y="6308307"/>
                          <a:pt x="5808426" y="6321287"/>
                        </a:cubicBezTo>
                        <a:cubicBezTo>
                          <a:pt x="5669863" y="6334267"/>
                          <a:pt x="5287890" y="6346787"/>
                          <a:pt x="4972407" y="6321287"/>
                        </a:cubicBezTo>
                        <a:cubicBezTo>
                          <a:pt x="4656924" y="6295787"/>
                          <a:pt x="4683760" y="6339671"/>
                          <a:pt x="4410707" y="6321287"/>
                        </a:cubicBezTo>
                        <a:cubicBezTo>
                          <a:pt x="4137654" y="6302903"/>
                          <a:pt x="4113058" y="6328662"/>
                          <a:pt x="4031886" y="6321287"/>
                        </a:cubicBezTo>
                        <a:cubicBezTo>
                          <a:pt x="3950714" y="6313912"/>
                          <a:pt x="3747390" y="6328042"/>
                          <a:pt x="3653065" y="6321287"/>
                        </a:cubicBezTo>
                        <a:cubicBezTo>
                          <a:pt x="3558740" y="6314532"/>
                          <a:pt x="3416733" y="6313750"/>
                          <a:pt x="3274244" y="6321287"/>
                        </a:cubicBezTo>
                        <a:cubicBezTo>
                          <a:pt x="3131755" y="6328824"/>
                          <a:pt x="3001622" y="6331318"/>
                          <a:pt x="2895423" y="6321287"/>
                        </a:cubicBezTo>
                        <a:cubicBezTo>
                          <a:pt x="2789224" y="6311256"/>
                          <a:pt x="2392064" y="6310493"/>
                          <a:pt x="2150844" y="6321287"/>
                        </a:cubicBezTo>
                        <a:cubicBezTo>
                          <a:pt x="1909624" y="6332081"/>
                          <a:pt x="1478644" y="6290784"/>
                          <a:pt x="1053569" y="6321287"/>
                        </a:cubicBezTo>
                        <a:cubicBezTo>
                          <a:pt x="567668" y="6402721"/>
                          <a:pt x="61493" y="5896937"/>
                          <a:pt x="0" y="5267718"/>
                        </a:cubicBezTo>
                        <a:cubicBezTo>
                          <a:pt x="25697" y="5079095"/>
                          <a:pt x="-23775" y="4895846"/>
                          <a:pt x="0" y="4749980"/>
                        </a:cubicBezTo>
                        <a:cubicBezTo>
                          <a:pt x="23775" y="4604114"/>
                          <a:pt x="-16128" y="4504840"/>
                          <a:pt x="0" y="4274383"/>
                        </a:cubicBezTo>
                        <a:cubicBezTo>
                          <a:pt x="16128" y="4043926"/>
                          <a:pt x="-21204" y="3895485"/>
                          <a:pt x="0" y="3630220"/>
                        </a:cubicBezTo>
                        <a:cubicBezTo>
                          <a:pt x="21204" y="3364955"/>
                          <a:pt x="-15913" y="3217327"/>
                          <a:pt x="0" y="2943916"/>
                        </a:cubicBezTo>
                        <a:cubicBezTo>
                          <a:pt x="15913" y="2670505"/>
                          <a:pt x="25974" y="2511394"/>
                          <a:pt x="0" y="2299753"/>
                        </a:cubicBezTo>
                        <a:cubicBezTo>
                          <a:pt x="-25974" y="2088112"/>
                          <a:pt x="6805" y="1981739"/>
                          <a:pt x="0" y="1697732"/>
                        </a:cubicBezTo>
                        <a:cubicBezTo>
                          <a:pt x="-6805" y="1413725"/>
                          <a:pt x="-7565" y="1279109"/>
                          <a:pt x="0" y="10535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nhẩm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(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theo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mẫu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)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E19858-2569-8E4F-9B70-F4ACF18EB36C}"/>
              </a:ext>
            </a:extLst>
          </p:cNvPr>
          <p:cNvSpPr txBox="1"/>
          <p:nvPr/>
        </p:nvSpPr>
        <p:spPr>
          <a:xfrm>
            <a:off x="1118980" y="1998826"/>
            <a:ext cx="9954039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Mẫu</a:t>
            </a:r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: 7 500 – 300 = ?</a:t>
            </a:r>
          </a:p>
          <a:p>
            <a:pPr algn="ctr"/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Nhẩm: 7 nghìn 5 trăm – 3 trăm = 7 nghìn 2 trăm</a:t>
            </a:r>
          </a:p>
          <a:p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                7 500 – 300 = 7200</a:t>
            </a:r>
          </a:p>
          <a:p>
            <a:pPr algn="ctr"/>
            <a:endParaRPr lang="x-none" sz="3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Mẫu</a:t>
            </a:r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: 4 300 – 2 000 = ?</a:t>
            </a:r>
          </a:p>
          <a:p>
            <a:pPr algn="ctr"/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Nhẩm: 4 nghìn 3 trăm – 2 nghìn = 2 nghìn 3 trăm</a:t>
            </a:r>
          </a:p>
          <a:p>
            <a:r>
              <a:rPr lang="x-none" sz="3600" dirty="0">
                <a:solidFill>
                  <a:schemeClr val="tx1"/>
                </a:solidFill>
                <a:latin typeface="Cambria" panose="02040503050406030204" pitchFamily="18" charset="0"/>
              </a:rPr>
              <a:t>              4 300 – 2 000 = 2 300</a:t>
            </a:r>
          </a:p>
        </p:txBody>
      </p:sp>
    </p:spTree>
    <p:extLst>
      <p:ext uri="{BB962C8B-B14F-4D97-AF65-F5344CB8AC3E}">
        <p14:creationId xmlns:p14="http://schemas.microsoft.com/office/powerpoint/2010/main" val="152180857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369C6003-4AAF-4B42-88A0-4E6793B37AA0}"/>
              </a:ext>
            </a:extLst>
          </p:cNvPr>
          <p:cNvSpPr/>
          <p:nvPr/>
        </p:nvSpPr>
        <p:spPr>
          <a:xfrm>
            <a:off x="470453" y="268356"/>
            <a:ext cx="11251094" cy="63212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1251094"/>
                      <a:gd name="connsiteY0" fmla="*/ 1053569 h 6321287"/>
                      <a:gd name="connsiteX1" fmla="*/ 1053569 w 11251094"/>
                      <a:gd name="connsiteY1" fmla="*/ 0 h 6321287"/>
                      <a:gd name="connsiteX2" fmla="*/ 1615269 w 11251094"/>
                      <a:gd name="connsiteY2" fmla="*/ 0 h 6321287"/>
                      <a:gd name="connsiteX3" fmla="*/ 2359848 w 11251094"/>
                      <a:gd name="connsiteY3" fmla="*/ 0 h 6321287"/>
                      <a:gd name="connsiteX4" fmla="*/ 3104428 w 11251094"/>
                      <a:gd name="connsiteY4" fmla="*/ 0 h 6321287"/>
                      <a:gd name="connsiteX5" fmla="*/ 3757567 w 11251094"/>
                      <a:gd name="connsiteY5" fmla="*/ 0 h 6321287"/>
                      <a:gd name="connsiteX6" fmla="*/ 4502147 w 11251094"/>
                      <a:gd name="connsiteY6" fmla="*/ 0 h 6321287"/>
                      <a:gd name="connsiteX7" fmla="*/ 5155286 w 11251094"/>
                      <a:gd name="connsiteY7" fmla="*/ 0 h 6321287"/>
                      <a:gd name="connsiteX8" fmla="*/ 5716987 w 11251094"/>
                      <a:gd name="connsiteY8" fmla="*/ 0 h 6321287"/>
                      <a:gd name="connsiteX9" fmla="*/ 6095808 w 11251094"/>
                      <a:gd name="connsiteY9" fmla="*/ 0 h 6321287"/>
                      <a:gd name="connsiteX10" fmla="*/ 6474629 w 11251094"/>
                      <a:gd name="connsiteY10" fmla="*/ 0 h 6321287"/>
                      <a:gd name="connsiteX11" fmla="*/ 6944889 w 11251094"/>
                      <a:gd name="connsiteY11" fmla="*/ 0 h 6321287"/>
                      <a:gd name="connsiteX12" fmla="*/ 7780908 w 11251094"/>
                      <a:gd name="connsiteY12" fmla="*/ 0 h 6321287"/>
                      <a:gd name="connsiteX13" fmla="*/ 8434048 w 11251094"/>
                      <a:gd name="connsiteY13" fmla="*/ 0 h 6321287"/>
                      <a:gd name="connsiteX14" fmla="*/ 8904308 w 11251094"/>
                      <a:gd name="connsiteY14" fmla="*/ 0 h 6321287"/>
                      <a:gd name="connsiteX15" fmla="*/ 10197525 w 11251094"/>
                      <a:gd name="connsiteY15" fmla="*/ 0 h 6321287"/>
                      <a:gd name="connsiteX16" fmla="*/ 11251094 w 11251094"/>
                      <a:gd name="connsiteY16" fmla="*/ 1053569 h 6321287"/>
                      <a:gd name="connsiteX17" fmla="*/ 11251094 w 11251094"/>
                      <a:gd name="connsiteY17" fmla="*/ 1613449 h 6321287"/>
                      <a:gd name="connsiteX18" fmla="*/ 11251094 w 11251094"/>
                      <a:gd name="connsiteY18" fmla="*/ 2215470 h 6321287"/>
                      <a:gd name="connsiteX19" fmla="*/ 11251094 w 11251094"/>
                      <a:gd name="connsiteY19" fmla="*/ 2817491 h 6321287"/>
                      <a:gd name="connsiteX20" fmla="*/ 11251094 w 11251094"/>
                      <a:gd name="connsiteY20" fmla="*/ 3461654 h 6321287"/>
                      <a:gd name="connsiteX21" fmla="*/ 11251094 w 11251094"/>
                      <a:gd name="connsiteY21" fmla="*/ 3979392 h 6321287"/>
                      <a:gd name="connsiteX22" fmla="*/ 11251094 w 11251094"/>
                      <a:gd name="connsiteY22" fmla="*/ 4497131 h 6321287"/>
                      <a:gd name="connsiteX23" fmla="*/ 11251094 w 11251094"/>
                      <a:gd name="connsiteY23" fmla="*/ 5267718 h 6321287"/>
                      <a:gd name="connsiteX24" fmla="*/ 10197525 w 11251094"/>
                      <a:gd name="connsiteY24" fmla="*/ 6321287 h 6321287"/>
                      <a:gd name="connsiteX25" fmla="*/ 9361506 w 11251094"/>
                      <a:gd name="connsiteY25" fmla="*/ 6321287 h 6321287"/>
                      <a:gd name="connsiteX26" fmla="*/ 8525487 w 11251094"/>
                      <a:gd name="connsiteY26" fmla="*/ 6321287 h 6321287"/>
                      <a:gd name="connsiteX27" fmla="*/ 8146666 w 11251094"/>
                      <a:gd name="connsiteY27" fmla="*/ 6321287 h 6321287"/>
                      <a:gd name="connsiteX28" fmla="*/ 7402087 w 11251094"/>
                      <a:gd name="connsiteY28" fmla="*/ 6321287 h 6321287"/>
                      <a:gd name="connsiteX29" fmla="*/ 6657508 w 11251094"/>
                      <a:gd name="connsiteY29" fmla="*/ 6321287 h 6321287"/>
                      <a:gd name="connsiteX30" fmla="*/ 6278687 w 11251094"/>
                      <a:gd name="connsiteY30" fmla="*/ 6321287 h 6321287"/>
                      <a:gd name="connsiteX31" fmla="*/ 5625547 w 11251094"/>
                      <a:gd name="connsiteY31" fmla="*/ 6321287 h 6321287"/>
                      <a:gd name="connsiteX32" fmla="*/ 5246726 w 11251094"/>
                      <a:gd name="connsiteY32" fmla="*/ 6321287 h 6321287"/>
                      <a:gd name="connsiteX33" fmla="*/ 4685026 w 11251094"/>
                      <a:gd name="connsiteY33" fmla="*/ 6321287 h 6321287"/>
                      <a:gd name="connsiteX34" fmla="*/ 4306205 w 11251094"/>
                      <a:gd name="connsiteY34" fmla="*/ 6321287 h 6321287"/>
                      <a:gd name="connsiteX35" fmla="*/ 3561626 w 11251094"/>
                      <a:gd name="connsiteY35" fmla="*/ 6321287 h 6321287"/>
                      <a:gd name="connsiteX36" fmla="*/ 2817046 w 11251094"/>
                      <a:gd name="connsiteY36" fmla="*/ 6321287 h 6321287"/>
                      <a:gd name="connsiteX37" fmla="*/ 2163907 w 11251094"/>
                      <a:gd name="connsiteY37" fmla="*/ 6321287 h 6321287"/>
                      <a:gd name="connsiteX38" fmla="*/ 1053569 w 11251094"/>
                      <a:gd name="connsiteY38" fmla="*/ 6321287 h 6321287"/>
                      <a:gd name="connsiteX39" fmla="*/ 0 w 11251094"/>
                      <a:gd name="connsiteY39" fmla="*/ 5267718 h 6321287"/>
                      <a:gd name="connsiteX40" fmla="*/ 0 w 11251094"/>
                      <a:gd name="connsiteY40" fmla="*/ 4707838 h 6321287"/>
                      <a:gd name="connsiteX41" fmla="*/ 0 w 11251094"/>
                      <a:gd name="connsiteY41" fmla="*/ 4105817 h 6321287"/>
                      <a:gd name="connsiteX42" fmla="*/ 0 w 11251094"/>
                      <a:gd name="connsiteY42" fmla="*/ 3588079 h 6321287"/>
                      <a:gd name="connsiteX43" fmla="*/ 0 w 11251094"/>
                      <a:gd name="connsiteY43" fmla="*/ 2986057 h 6321287"/>
                      <a:gd name="connsiteX44" fmla="*/ 0 w 11251094"/>
                      <a:gd name="connsiteY44" fmla="*/ 2426178 h 6321287"/>
                      <a:gd name="connsiteX45" fmla="*/ 0 w 11251094"/>
                      <a:gd name="connsiteY45" fmla="*/ 1866298 h 6321287"/>
                      <a:gd name="connsiteX46" fmla="*/ 0 w 11251094"/>
                      <a:gd name="connsiteY46" fmla="*/ 1053569 h 6321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251094" h="6321287" fill="none" extrusionOk="0">
                        <a:moveTo>
                          <a:pt x="0" y="1053569"/>
                        </a:moveTo>
                        <a:cubicBezTo>
                          <a:pt x="29659" y="465133"/>
                          <a:pt x="501373" y="-17124"/>
                          <a:pt x="1053569" y="0"/>
                        </a:cubicBezTo>
                        <a:cubicBezTo>
                          <a:pt x="1311966" y="-20289"/>
                          <a:pt x="1395048" y="19584"/>
                          <a:pt x="1615269" y="0"/>
                        </a:cubicBezTo>
                        <a:cubicBezTo>
                          <a:pt x="1835490" y="-19584"/>
                          <a:pt x="2138920" y="-14649"/>
                          <a:pt x="2359848" y="0"/>
                        </a:cubicBezTo>
                        <a:cubicBezTo>
                          <a:pt x="2580776" y="14649"/>
                          <a:pt x="2906581" y="-27516"/>
                          <a:pt x="3104428" y="0"/>
                        </a:cubicBezTo>
                        <a:cubicBezTo>
                          <a:pt x="3302275" y="27516"/>
                          <a:pt x="3616912" y="16135"/>
                          <a:pt x="3757567" y="0"/>
                        </a:cubicBezTo>
                        <a:cubicBezTo>
                          <a:pt x="3898222" y="-16135"/>
                          <a:pt x="4184438" y="8968"/>
                          <a:pt x="4502147" y="0"/>
                        </a:cubicBezTo>
                        <a:cubicBezTo>
                          <a:pt x="4819856" y="-8968"/>
                          <a:pt x="5024516" y="-25020"/>
                          <a:pt x="5155286" y="0"/>
                        </a:cubicBezTo>
                        <a:cubicBezTo>
                          <a:pt x="5286056" y="25020"/>
                          <a:pt x="5526614" y="-1161"/>
                          <a:pt x="5716987" y="0"/>
                        </a:cubicBezTo>
                        <a:cubicBezTo>
                          <a:pt x="5907360" y="1161"/>
                          <a:pt x="5971399" y="8736"/>
                          <a:pt x="6095808" y="0"/>
                        </a:cubicBezTo>
                        <a:cubicBezTo>
                          <a:pt x="6220217" y="-8736"/>
                          <a:pt x="6296800" y="-10483"/>
                          <a:pt x="6474629" y="0"/>
                        </a:cubicBezTo>
                        <a:cubicBezTo>
                          <a:pt x="6652458" y="10483"/>
                          <a:pt x="6777862" y="-5596"/>
                          <a:pt x="6944889" y="0"/>
                        </a:cubicBezTo>
                        <a:cubicBezTo>
                          <a:pt x="7111916" y="5596"/>
                          <a:pt x="7477275" y="10180"/>
                          <a:pt x="7780908" y="0"/>
                        </a:cubicBezTo>
                        <a:cubicBezTo>
                          <a:pt x="8084541" y="-10180"/>
                          <a:pt x="8281833" y="-26295"/>
                          <a:pt x="8434048" y="0"/>
                        </a:cubicBezTo>
                        <a:cubicBezTo>
                          <a:pt x="8586263" y="26295"/>
                          <a:pt x="8720990" y="9311"/>
                          <a:pt x="8904308" y="0"/>
                        </a:cubicBezTo>
                        <a:cubicBezTo>
                          <a:pt x="9087626" y="-9311"/>
                          <a:pt x="9700229" y="2346"/>
                          <a:pt x="10197525" y="0"/>
                        </a:cubicBezTo>
                        <a:cubicBezTo>
                          <a:pt x="10782003" y="16468"/>
                          <a:pt x="11233880" y="402366"/>
                          <a:pt x="11251094" y="1053569"/>
                        </a:cubicBezTo>
                        <a:cubicBezTo>
                          <a:pt x="11228262" y="1206866"/>
                          <a:pt x="11271977" y="1378792"/>
                          <a:pt x="11251094" y="1613449"/>
                        </a:cubicBezTo>
                        <a:cubicBezTo>
                          <a:pt x="11230211" y="1848106"/>
                          <a:pt x="11234529" y="1949073"/>
                          <a:pt x="11251094" y="2215470"/>
                        </a:cubicBezTo>
                        <a:cubicBezTo>
                          <a:pt x="11267659" y="2481867"/>
                          <a:pt x="11266842" y="2693700"/>
                          <a:pt x="11251094" y="2817491"/>
                        </a:cubicBezTo>
                        <a:cubicBezTo>
                          <a:pt x="11235346" y="2941282"/>
                          <a:pt x="11250237" y="3310209"/>
                          <a:pt x="11251094" y="3461654"/>
                        </a:cubicBezTo>
                        <a:cubicBezTo>
                          <a:pt x="11251951" y="3613099"/>
                          <a:pt x="11227021" y="3727463"/>
                          <a:pt x="11251094" y="3979392"/>
                        </a:cubicBezTo>
                        <a:cubicBezTo>
                          <a:pt x="11275167" y="4231321"/>
                          <a:pt x="11236878" y="4289029"/>
                          <a:pt x="11251094" y="4497131"/>
                        </a:cubicBezTo>
                        <a:cubicBezTo>
                          <a:pt x="11265310" y="4705233"/>
                          <a:pt x="11280827" y="5069533"/>
                          <a:pt x="11251094" y="5267718"/>
                        </a:cubicBezTo>
                        <a:cubicBezTo>
                          <a:pt x="11151974" y="5853689"/>
                          <a:pt x="10800513" y="6253753"/>
                          <a:pt x="10197525" y="6321287"/>
                        </a:cubicBezTo>
                        <a:cubicBezTo>
                          <a:pt x="9826421" y="6300298"/>
                          <a:pt x="9778197" y="6316956"/>
                          <a:pt x="9361506" y="6321287"/>
                        </a:cubicBezTo>
                        <a:cubicBezTo>
                          <a:pt x="8944815" y="6325618"/>
                          <a:pt x="8845519" y="6318039"/>
                          <a:pt x="8525487" y="6321287"/>
                        </a:cubicBezTo>
                        <a:cubicBezTo>
                          <a:pt x="8205455" y="6324535"/>
                          <a:pt x="8242144" y="6317762"/>
                          <a:pt x="8146666" y="6321287"/>
                        </a:cubicBezTo>
                        <a:cubicBezTo>
                          <a:pt x="8051188" y="6324812"/>
                          <a:pt x="7573106" y="6356924"/>
                          <a:pt x="7402087" y="6321287"/>
                        </a:cubicBezTo>
                        <a:cubicBezTo>
                          <a:pt x="7231068" y="6285650"/>
                          <a:pt x="6866860" y="6340937"/>
                          <a:pt x="6657508" y="6321287"/>
                        </a:cubicBezTo>
                        <a:cubicBezTo>
                          <a:pt x="6448156" y="6301637"/>
                          <a:pt x="6357774" y="6303573"/>
                          <a:pt x="6278687" y="6321287"/>
                        </a:cubicBezTo>
                        <a:cubicBezTo>
                          <a:pt x="6199600" y="6339001"/>
                          <a:pt x="5794843" y="6322516"/>
                          <a:pt x="5625547" y="6321287"/>
                        </a:cubicBezTo>
                        <a:cubicBezTo>
                          <a:pt x="5456251" y="6320058"/>
                          <a:pt x="5417580" y="6312148"/>
                          <a:pt x="5246726" y="6321287"/>
                        </a:cubicBezTo>
                        <a:cubicBezTo>
                          <a:pt x="5075872" y="6330426"/>
                          <a:pt x="4901646" y="6302669"/>
                          <a:pt x="4685026" y="6321287"/>
                        </a:cubicBezTo>
                        <a:cubicBezTo>
                          <a:pt x="4468406" y="6339905"/>
                          <a:pt x="4445183" y="6330693"/>
                          <a:pt x="4306205" y="6321287"/>
                        </a:cubicBezTo>
                        <a:cubicBezTo>
                          <a:pt x="4167227" y="6311881"/>
                          <a:pt x="3864960" y="6317949"/>
                          <a:pt x="3561626" y="6321287"/>
                        </a:cubicBezTo>
                        <a:cubicBezTo>
                          <a:pt x="3258292" y="6324625"/>
                          <a:pt x="3085846" y="6321286"/>
                          <a:pt x="2817046" y="6321287"/>
                        </a:cubicBezTo>
                        <a:cubicBezTo>
                          <a:pt x="2548246" y="6321288"/>
                          <a:pt x="2323777" y="6320353"/>
                          <a:pt x="2163907" y="6321287"/>
                        </a:cubicBezTo>
                        <a:cubicBezTo>
                          <a:pt x="2004037" y="6322221"/>
                          <a:pt x="1497261" y="6316869"/>
                          <a:pt x="1053569" y="6321287"/>
                        </a:cubicBezTo>
                        <a:cubicBezTo>
                          <a:pt x="454967" y="6338858"/>
                          <a:pt x="-135438" y="5882921"/>
                          <a:pt x="0" y="5267718"/>
                        </a:cubicBezTo>
                        <a:cubicBezTo>
                          <a:pt x="20919" y="5014940"/>
                          <a:pt x="27764" y="4950592"/>
                          <a:pt x="0" y="4707838"/>
                        </a:cubicBezTo>
                        <a:cubicBezTo>
                          <a:pt x="-27764" y="4465084"/>
                          <a:pt x="-26108" y="4384088"/>
                          <a:pt x="0" y="4105817"/>
                        </a:cubicBezTo>
                        <a:cubicBezTo>
                          <a:pt x="26108" y="3827546"/>
                          <a:pt x="5855" y="3803754"/>
                          <a:pt x="0" y="3588079"/>
                        </a:cubicBezTo>
                        <a:cubicBezTo>
                          <a:pt x="-5855" y="3372404"/>
                          <a:pt x="6935" y="3161393"/>
                          <a:pt x="0" y="2986057"/>
                        </a:cubicBezTo>
                        <a:cubicBezTo>
                          <a:pt x="-6935" y="2810721"/>
                          <a:pt x="11019" y="2542804"/>
                          <a:pt x="0" y="2426178"/>
                        </a:cubicBezTo>
                        <a:cubicBezTo>
                          <a:pt x="-11019" y="2309552"/>
                          <a:pt x="-10507" y="2087344"/>
                          <a:pt x="0" y="1866298"/>
                        </a:cubicBezTo>
                        <a:cubicBezTo>
                          <a:pt x="10507" y="1645252"/>
                          <a:pt x="3204" y="1222082"/>
                          <a:pt x="0" y="1053569"/>
                        </a:cubicBezTo>
                        <a:close/>
                      </a:path>
                      <a:path w="11251094" h="6321287" stroke="0" extrusionOk="0">
                        <a:moveTo>
                          <a:pt x="0" y="1053569"/>
                        </a:moveTo>
                        <a:cubicBezTo>
                          <a:pt x="-46296" y="477099"/>
                          <a:pt x="470028" y="116028"/>
                          <a:pt x="1053569" y="0"/>
                        </a:cubicBezTo>
                        <a:cubicBezTo>
                          <a:pt x="1241468" y="-31110"/>
                          <a:pt x="1636258" y="-7242"/>
                          <a:pt x="1798148" y="0"/>
                        </a:cubicBezTo>
                        <a:cubicBezTo>
                          <a:pt x="1960038" y="7242"/>
                          <a:pt x="2246765" y="-16218"/>
                          <a:pt x="2634167" y="0"/>
                        </a:cubicBezTo>
                        <a:cubicBezTo>
                          <a:pt x="3021569" y="16218"/>
                          <a:pt x="3077324" y="-11141"/>
                          <a:pt x="3378746" y="0"/>
                        </a:cubicBezTo>
                        <a:cubicBezTo>
                          <a:pt x="3680168" y="11141"/>
                          <a:pt x="3879234" y="-20239"/>
                          <a:pt x="4031886" y="0"/>
                        </a:cubicBezTo>
                        <a:cubicBezTo>
                          <a:pt x="4184538" y="20239"/>
                          <a:pt x="4454008" y="26602"/>
                          <a:pt x="4867905" y="0"/>
                        </a:cubicBezTo>
                        <a:cubicBezTo>
                          <a:pt x="5281802" y="-26602"/>
                          <a:pt x="5278871" y="-21392"/>
                          <a:pt x="5612484" y="0"/>
                        </a:cubicBezTo>
                        <a:cubicBezTo>
                          <a:pt x="5946097" y="21392"/>
                          <a:pt x="6258391" y="-23437"/>
                          <a:pt x="6448503" y="0"/>
                        </a:cubicBezTo>
                        <a:cubicBezTo>
                          <a:pt x="6638615" y="23437"/>
                          <a:pt x="6731518" y="-10780"/>
                          <a:pt x="6918764" y="0"/>
                        </a:cubicBezTo>
                        <a:cubicBezTo>
                          <a:pt x="7106010" y="10780"/>
                          <a:pt x="7401164" y="-8659"/>
                          <a:pt x="7754782" y="0"/>
                        </a:cubicBezTo>
                        <a:cubicBezTo>
                          <a:pt x="8108400" y="8659"/>
                          <a:pt x="8043971" y="1487"/>
                          <a:pt x="8316483" y="0"/>
                        </a:cubicBezTo>
                        <a:cubicBezTo>
                          <a:pt x="8588995" y="-1487"/>
                          <a:pt x="8572261" y="15540"/>
                          <a:pt x="8695304" y="0"/>
                        </a:cubicBezTo>
                        <a:cubicBezTo>
                          <a:pt x="8818347" y="-15540"/>
                          <a:pt x="8960527" y="3909"/>
                          <a:pt x="9074125" y="0"/>
                        </a:cubicBezTo>
                        <a:cubicBezTo>
                          <a:pt x="9187723" y="-3909"/>
                          <a:pt x="9922892" y="51391"/>
                          <a:pt x="10197525" y="0"/>
                        </a:cubicBezTo>
                        <a:cubicBezTo>
                          <a:pt x="10727294" y="-98741"/>
                          <a:pt x="11299955" y="433197"/>
                          <a:pt x="11251094" y="1053569"/>
                        </a:cubicBezTo>
                        <a:cubicBezTo>
                          <a:pt x="11237732" y="1291261"/>
                          <a:pt x="11263747" y="1480310"/>
                          <a:pt x="11251094" y="1655590"/>
                        </a:cubicBezTo>
                        <a:cubicBezTo>
                          <a:pt x="11238441" y="1830870"/>
                          <a:pt x="11236095" y="1981216"/>
                          <a:pt x="11251094" y="2173329"/>
                        </a:cubicBezTo>
                        <a:cubicBezTo>
                          <a:pt x="11266093" y="2365442"/>
                          <a:pt x="11264478" y="2561869"/>
                          <a:pt x="11251094" y="2691067"/>
                        </a:cubicBezTo>
                        <a:cubicBezTo>
                          <a:pt x="11237710" y="2820265"/>
                          <a:pt x="11237009" y="3079797"/>
                          <a:pt x="11251094" y="3293088"/>
                        </a:cubicBezTo>
                        <a:cubicBezTo>
                          <a:pt x="11265179" y="3506379"/>
                          <a:pt x="11262793" y="3780644"/>
                          <a:pt x="11251094" y="3979392"/>
                        </a:cubicBezTo>
                        <a:cubicBezTo>
                          <a:pt x="11239395" y="4178140"/>
                          <a:pt x="11275291" y="4333120"/>
                          <a:pt x="11251094" y="4665697"/>
                        </a:cubicBezTo>
                        <a:cubicBezTo>
                          <a:pt x="11226897" y="4998274"/>
                          <a:pt x="11243604" y="4992508"/>
                          <a:pt x="11251094" y="5267718"/>
                        </a:cubicBezTo>
                        <a:cubicBezTo>
                          <a:pt x="11290626" y="5897958"/>
                          <a:pt x="10773295" y="6213279"/>
                          <a:pt x="10197525" y="6321287"/>
                        </a:cubicBezTo>
                        <a:cubicBezTo>
                          <a:pt x="10028561" y="6294603"/>
                          <a:pt x="9743546" y="6316307"/>
                          <a:pt x="9452946" y="6321287"/>
                        </a:cubicBezTo>
                        <a:cubicBezTo>
                          <a:pt x="9162346" y="6326267"/>
                          <a:pt x="9053073" y="6337968"/>
                          <a:pt x="8891246" y="6321287"/>
                        </a:cubicBezTo>
                        <a:cubicBezTo>
                          <a:pt x="8729419" y="6304606"/>
                          <a:pt x="8603300" y="6306119"/>
                          <a:pt x="8512425" y="6321287"/>
                        </a:cubicBezTo>
                        <a:cubicBezTo>
                          <a:pt x="8421550" y="6336455"/>
                          <a:pt x="7923274" y="6316703"/>
                          <a:pt x="7767845" y="6321287"/>
                        </a:cubicBezTo>
                        <a:cubicBezTo>
                          <a:pt x="7612416" y="6325871"/>
                          <a:pt x="7208108" y="6288178"/>
                          <a:pt x="7023266" y="6321287"/>
                        </a:cubicBezTo>
                        <a:cubicBezTo>
                          <a:pt x="6838424" y="6354396"/>
                          <a:pt x="6644554" y="6351175"/>
                          <a:pt x="6278687" y="6321287"/>
                        </a:cubicBezTo>
                        <a:cubicBezTo>
                          <a:pt x="5912820" y="6291399"/>
                          <a:pt x="5946989" y="6308307"/>
                          <a:pt x="5808426" y="6321287"/>
                        </a:cubicBezTo>
                        <a:cubicBezTo>
                          <a:pt x="5669863" y="6334267"/>
                          <a:pt x="5287890" y="6346787"/>
                          <a:pt x="4972407" y="6321287"/>
                        </a:cubicBezTo>
                        <a:cubicBezTo>
                          <a:pt x="4656924" y="6295787"/>
                          <a:pt x="4683760" y="6339671"/>
                          <a:pt x="4410707" y="6321287"/>
                        </a:cubicBezTo>
                        <a:cubicBezTo>
                          <a:pt x="4137654" y="6302903"/>
                          <a:pt x="4113058" y="6328662"/>
                          <a:pt x="4031886" y="6321287"/>
                        </a:cubicBezTo>
                        <a:cubicBezTo>
                          <a:pt x="3950714" y="6313912"/>
                          <a:pt x="3747390" y="6328042"/>
                          <a:pt x="3653065" y="6321287"/>
                        </a:cubicBezTo>
                        <a:cubicBezTo>
                          <a:pt x="3558740" y="6314532"/>
                          <a:pt x="3416733" y="6313750"/>
                          <a:pt x="3274244" y="6321287"/>
                        </a:cubicBezTo>
                        <a:cubicBezTo>
                          <a:pt x="3131755" y="6328824"/>
                          <a:pt x="3001622" y="6331318"/>
                          <a:pt x="2895423" y="6321287"/>
                        </a:cubicBezTo>
                        <a:cubicBezTo>
                          <a:pt x="2789224" y="6311256"/>
                          <a:pt x="2392064" y="6310493"/>
                          <a:pt x="2150844" y="6321287"/>
                        </a:cubicBezTo>
                        <a:cubicBezTo>
                          <a:pt x="1909624" y="6332081"/>
                          <a:pt x="1478644" y="6290784"/>
                          <a:pt x="1053569" y="6321287"/>
                        </a:cubicBezTo>
                        <a:cubicBezTo>
                          <a:pt x="567668" y="6402721"/>
                          <a:pt x="61493" y="5896937"/>
                          <a:pt x="0" y="5267718"/>
                        </a:cubicBezTo>
                        <a:cubicBezTo>
                          <a:pt x="25697" y="5079095"/>
                          <a:pt x="-23775" y="4895846"/>
                          <a:pt x="0" y="4749980"/>
                        </a:cubicBezTo>
                        <a:cubicBezTo>
                          <a:pt x="23775" y="4604114"/>
                          <a:pt x="-16128" y="4504840"/>
                          <a:pt x="0" y="4274383"/>
                        </a:cubicBezTo>
                        <a:cubicBezTo>
                          <a:pt x="16128" y="4043926"/>
                          <a:pt x="-21204" y="3895485"/>
                          <a:pt x="0" y="3630220"/>
                        </a:cubicBezTo>
                        <a:cubicBezTo>
                          <a:pt x="21204" y="3364955"/>
                          <a:pt x="-15913" y="3217327"/>
                          <a:pt x="0" y="2943916"/>
                        </a:cubicBezTo>
                        <a:cubicBezTo>
                          <a:pt x="15913" y="2670505"/>
                          <a:pt x="25974" y="2511394"/>
                          <a:pt x="0" y="2299753"/>
                        </a:cubicBezTo>
                        <a:cubicBezTo>
                          <a:pt x="-25974" y="2088112"/>
                          <a:pt x="6805" y="1981739"/>
                          <a:pt x="0" y="1697732"/>
                        </a:cubicBezTo>
                        <a:cubicBezTo>
                          <a:pt x="-6805" y="1413725"/>
                          <a:pt x="-7565" y="1279109"/>
                          <a:pt x="0" y="10535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/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2: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nhẩm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(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theo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mẫu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)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DCCDDA8-C1DC-6C43-ACFC-A4C784635498}"/>
              </a:ext>
            </a:extLst>
          </p:cNvPr>
          <p:cNvSpPr txBox="1"/>
          <p:nvPr/>
        </p:nvSpPr>
        <p:spPr>
          <a:xfrm>
            <a:off x="987390" y="1604211"/>
            <a:ext cx="4518888" cy="43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LcParenR"/>
            </a:pPr>
            <a:r>
              <a:rPr lang="x-none" sz="3600" dirty="0">
                <a:latin typeface="Cambria" panose="02040503050406030204" pitchFamily="18" charset="0"/>
              </a:rPr>
              <a:t>5200 – 200 =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x-none" sz="3600" dirty="0">
                <a:latin typeface="Cambria" panose="02040503050406030204" pitchFamily="18" charset="0"/>
              </a:rPr>
              <a:t>3500 – 1000 =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x-none" sz="3600" dirty="0">
                <a:latin typeface="Cambria" panose="02040503050406030204" pitchFamily="18" charset="0"/>
              </a:rPr>
              <a:t>6700 – 600 =</a:t>
            </a:r>
          </a:p>
          <a:p>
            <a:pPr marL="742950" indent="-742950">
              <a:lnSpc>
                <a:spcPct val="200000"/>
              </a:lnSpc>
              <a:buAutoNum type="alphaLcParenR"/>
            </a:pPr>
            <a:r>
              <a:rPr lang="x-none" sz="3600" dirty="0">
                <a:latin typeface="Cambria" panose="02040503050406030204" pitchFamily="18" charset="0"/>
              </a:rPr>
              <a:t>8400 – 6000 =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9D6899-9675-6B4F-B235-DE091239B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124" y="2624914"/>
            <a:ext cx="3628360" cy="42330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B3749B-FEAA-164F-8CAF-A3DE9AAAF4BC}"/>
              </a:ext>
            </a:extLst>
          </p:cNvPr>
          <p:cNvSpPr txBox="1"/>
          <p:nvPr/>
        </p:nvSpPr>
        <p:spPr>
          <a:xfrm>
            <a:off x="4731024" y="1986677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5000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C8864F4-3BA7-884F-BCCA-BE0BE354BF06}"/>
              </a:ext>
            </a:extLst>
          </p:cNvPr>
          <p:cNvSpPr txBox="1"/>
          <p:nvPr/>
        </p:nvSpPr>
        <p:spPr>
          <a:xfrm>
            <a:off x="4731025" y="3105833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2500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5F36F98-BD9F-1E4D-A6B2-4F17BC917AD4}"/>
              </a:ext>
            </a:extLst>
          </p:cNvPr>
          <p:cNvSpPr txBox="1"/>
          <p:nvPr/>
        </p:nvSpPr>
        <p:spPr>
          <a:xfrm>
            <a:off x="4731023" y="4191084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6100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5553BC4-F1A0-044C-816C-70EC8860479C}"/>
              </a:ext>
            </a:extLst>
          </p:cNvPr>
          <p:cNvSpPr txBox="1"/>
          <p:nvPr/>
        </p:nvSpPr>
        <p:spPr>
          <a:xfrm>
            <a:off x="4731022" y="5276335"/>
            <a:ext cx="155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</a:rPr>
              <a:t>2400</a:t>
            </a:r>
          </a:p>
        </p:txBody>
      </p:sp>
    </p:spTree>
    <p:extLst>
      <p:ext uri="{BB962C8B-B14F-4D97-AF65-F5344CB8AC3E}">
        <p14:creationId xmlns:p14="http://schemas.microsoft.com/office/powerpoint/2010/main" val="191569167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ACCA749-20C2-3149-A1A3-D2F8D30B610F}"/>
              </a:ext>
            </a:extLst>
          </p:cNvPr>
          <p:cNvSpPr/>
          <p:nvPr/>
        </p:nvSpPr>
        <p:spPr>
          <a:xfrm>
            <a:off x="470453" y="268356"/>
            <a:ext cx="11251094" cy="63212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1251094"/>
                      <a:gd name="connsiteY0" fmla="*/ 1053569 h 6321287"/>
                      <a:gd name="connsiteX1" fmla="*/ 1053569 w 11251094"/>
                      <a:gd name="connsiteY1" fmla="*/ 0 h 6321287"/>
                      <a:gd name="connsiteX2" fmla="*/ 1615269 w 11251094"/>
                      <a:gd name="connsiteY2" fmla="*/ 0 h 6321287"/>
                      <a:gd name="connsiteX3" fmla="*/ 2359848 w 11251094"/>
                      <a:gd name="connsiteY3" fmla="*/ 0 h 6321287"/>
                      <a:gd name="connsiteX4" fmla="*/ 3104428 w 11251094"/>
                      <a:gd name="connsiteY4" fmla="*/ 0 h 6321287"/>
                      <a:gd name="connsiteX5" fmla="*/ 3757567 w 11251094"/>
                      <a:gd name="connsiteY5" fmla="*/ 0 h 6321287"/>
                      <a:gd name="connsiteX6" fmla="*/ 4502147 w 11251094"/>
                      <a:gd name="connsiteY6" fmla="*/ 0 h 6321287"/>
                      <a:gd name="connsiteX7" fmla="*/ 5155286 w 11251094"/>
                      <a:gd name="connsiteY7" fmla="*/ 0 h 6321287"/>
                      <a:gd name="connsiteX8" fmla="*/ 5716987 w 11251094"/>
                      <a:gd name="connsiteY8" fmla="*/ 0 h 6321287"/>
                      <a:gd name="connsiteX9" fmla="*/ 6095808 w 11251094"/>
                      <a:gd name="connsiteY9" fmla="*/ 0 h 6321287"/>
                      <a:gd name="connsiteX10" fmla="*/ 6474629 w 11251094"/>
                      <a:gd name="connsiteY10" fmla="*/ 0 h 6321287"/>
                      <a:gd name="connsiteX11" fmla="*/ 6944889 w 11251094"/>
                      <a:gd name="connsiteY11" fmla="*/ 0 h 6321287"/>
                      <a:gd name="connsiteX12" fmla="*/ 7780908 w 11251094"/>
                      <a:gd name="connsiteY12" fmla="*/ 0 h 6321287"/>
                      <a:gd name="connsiteX13" fmla="*/ 8434048 w 11251094"/>
                      <a:gd name="connsiteY13" fmla="*/ 0 h 6321287"/>
                      <a:gd name="connsiteX14" fmla="*/ 8904308 w 11251094"/>
                      <a:gd name="connsiteY14" fmla="*/ 0 h 6321287"/>
                      <a:gd name="connsiteX15" fmla="*/ 10197525 w 11251094"/>
                      <a:gd name="connsiteY15" fmla="*/ 0 h 6321287"/>
                      <a:gd name="connsiteX16" fmla="*/ 11251094 w 11251094"/>
                      <a:gd name="connsiteY16" fmla="*/ 1053569 h 6321287"/>
                      <a:gd name="connsiteX17" fmla="*/ 11251094 w 11251094"/>
                      <a:gd name="connsiteY17" fmla="*/ 1613449 h 6321287"/>
                      <a:gd name="connsiteX18" fmla="*/ 11251094 w 11251094"/>
                      <a:gd name="connsiteY18" fmla="*/ 2215470 h 6321287"/>
                      <a:gd name="connsiteX19" fmla="*/ 11251094 w 11251094"/>
                      <a:gd name="connsiteY19" fmla="*/ 2817491 h 6321287"/>
                      <a:gd name="connsiteX20" fmla="*/ 11251094 w 11251094"/>
                      <a:gd name="connsiteY20" fmla="*/ 3461654 h 6321287"/>
                      <a:gd name="connsiteX21" fmla="*/ 11251094 w 11251094"/>
                      <a:gd name="connsiteY21" fmla="*/ 3979392 h 6321287"/>
                      <a:gd name="connsiteX22" fmla="*/ 11251094 w 11251094"/>
                      <a:gd name="connsiteY22" fmla="*/ 4497131 h 6321287"/>
                      <a:gd name="connsiteX23" fmla="*/ 11251094 w 11251094"/>
                      <a:gd name="connsiteY23" fmla="*/ 5267718 h 6321287"/>
                      <a:gd name="connsiteX24" fmla="*/ 10197525 w 11251094"/>
                      <a:gd name="connsiteY24" fmla="*/ 6321287 h 6321287"/>
                      <a:gd name="connsiteX25" fmla="*/ 9361506 w 11251094"/>
                      <a:gd name="connsiteY25" fmla="*/ 6321287 h 6321287"/>
                      <a:gd name="connsiteX26" fmla="*/ 8525487 w 11251094"/>
                      <a:gd name="connsiteY26" fmla="*/ 6321287 h 6321287"/>
                      <a:gd name="connsiteX27" fmla="*/ 8146666 w 11251094"/>
                      <a:gd name="connsiteY27" fmla="*/ 6321287 h 6321287"/>
                      <a:gd name="connsiteX28" fmla="*/ 7402087 w 11251094"/>
                      <a:gd name="connsiteY28" fmla="*/ 6321287 h 6321287"/>
                      <a:gd name="connsiteX29" fmla="*/ 6657508 w 11251094"/>
                      <a:gd name="connsiteY29" fmla="*/ 6321287 h 6321287"/>
                      <a:gd name="connsiteX30" fmla="*/ 6278687 w 11251094"/>
                      <a:gd name="connsiteY30" fmla="*/ 6321287 h 6321287"/>
                      <a:gd name="connsiteX31" fmla="*/ 5625547 w 11251094"/>
                      <a:gd name="connsiteY31" fmla="*/ 6321287 h 6321287"/>
                      <a:gd name="connsiteX32" fmla="*/ 5246726 w 11251094"/>
                      <a:gd name="connsiteY32" fmla="*/ 6321287 h 6321287"/>
                      <a:gd name="connsiteX33" fmla="*/ 4685026 w 11251094"/>
                      <a:gd name="connsiteY33" fmla="*/ 6321287 h 6321287"/>
                      <a:gd name="connsiteX34" fmla="*/ 4306205 w 11251094"/>
                      <a:gd name="connsiteY34" fmla="*/ 6321287 h 6321287"/>
                      <a:gd name="connsiteX35" fmla="*/ 3561626 w 11251094"/>
                      <a:gd name="connsiteY35" fmla="*/ 6321287 h 6321287"/>
                      <a:gd name="connsiteX36" fmla="*/ 2817046 w 11251094"/>
                      <a:gd name="connsiteY36" fmla="*/ 6321287 h 6321287"/>
                      <a:gd name="connsiteX37" fmla="*/ 2163907 w 11251094"/>
                      <a:gd name="connsiteY37" fmla="*/ 6321287 h 6321287"/>
                      <a:gd name="connsiteX38" fmla="*/ 1053569 w 11251094"/>
                      <a:gd name="connsiteY38" fmla="*/ 6321287 h 6321287"/>
                      <a:gd name="connsiteX39" fmla="*/ 0 w 11251094"/>
                      <a:gd name="connsiteY39" fmla="*/ 5267718 h 6321287"/>
                      <a:gd name="connsiteX40" fmla="*/ 0 w 11251094"/>
                      <a:gd name="connsiteY40" fmla="*/ 4707838 h 6321287"/>
                      <a:gd name="connsiteX41" fmla="*/ 0 w 11251094"/>
                      <a:gd name="connsiteY41" fmla="*/ 4105817 h 6321287"/>
                      <a:gd name="connsiteX42" fmla="*/ 0 w 11251094"/>
                      <a:gd name="connsiteY42" fmla="*/ 3588079 h 6321287"/>
                      <a:gd name="connsiteX43" fmla="*/ 0 w 11251094"/>
                      <a:gd name="connsiteY43" fmla="*/ 2986057 h 6321287"/>
                      <a:gd name="connsiteX44" fmla="*/ 0 w 11251094"/>
                      <a:gd name="connsiteY44" fmla="*/ 2426178 h 6321287"/>
                      <a:gd name="connsiteX45" fmla="*/ 0 w 11251094"/>
                      <a:gd name="connsiteY45" fmla="*/ 1866298 h 6321287"/>
                      <a:gd name="connsiteX46" fmla="*/ 0 w 11251094"/>
                      <a:gd name="connsiteY46" fmla="*/ 1053569 h 6321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251094" h="6321287" fill="none" extrusionOk="0">
                        <a:moveTo>
                          <a:pt x="0" y="1053569"/>
                        </a:moveTo>
                        <a:cubicBezTo>
                          <a:pt x="29659" y="465133"/>
                          <a:pt x="501373" y="-17124"/>
                          <a:pt x="1053569" y="0"/>
                        </a:cubicBezTo>
                        <a:cubicBezTo>
                          <a:pt x="1311966" y="-20289"/>
                          <a:pt x="1395048" y="19584"/>
                          <a:pt x="1615269" y="0"/>
                        </a:cubicBezTo>
                        <a:cubicBezTo>
                          <a:pt x="1835490" y="-19584"/>
                          <a:pt x="2138920" y="-14649"/>
                          <a:pt x="2359848" y="0"/>
                        </a:cubicBezTo>
                        <a:cubicBezTo>
                          <a:pt x="2580776" y="14649"/>
                          <a:pt x="2906581" y="-27516"/>
                          <a:pt x="3104428" y="0"/>
                        </a:cubicBezTo>
                        <a:cubicBezTo>
                          <a:pt x="3302275" y="27516"/>
                          <a:pt x="3616912" y="16135"/>
                          <a:pt x="3757567" y="0"/>
                        </a:cubicBezTo>
                        <a:cubicBezTo>
                          <a:pt x="3898222" y="-16135"/>
                          <a:pt x="4184438" y="8968"/>
                          <a:pt x="4502147" y="0"/>
                        </a:cubicBezTo>
                        <a:cubicBezTo>
                          <a:pt x="4819856" y="-8968"/>
                          <a:pt x="5024516" y="-25020"/>
                          <a:pt x="5155286" y="0"/>
                        </a:cubicBezTo>
                        <a:cubicBezTo>
                          <a:pt x="5286056" y="25020"/>
                          <a:pt x="5526614" y="-1161"/>
                          <a:pt x="5716987" y="0"/>
                        </a:cubicBezTo>
                        <a:cubicBezTo>
                          <a:pt x="5907360" y="1161"/>
                          <a:pt x="5971399" y="8736"/>
                          <a:pt x="6095808" y="0"/>
                        </a:cubicBezTo>
                        <a:cubicBezTo>
                          <a:pt x="6220217" y="-8736"/>
                          <a:pt x="6296800" y="-10483"/>
                          <a:pt x="6474629" y="0"/>
                        </a:cubicBezTo>
                        <a:cubicBezTo>
                          <a:pt x="6652458" y="10483"/>
                          <a:pt x="6777862" y="-5596"/>
                          <a:pt x="6944889" y="0"/>
                        </a:cubicBezTo>
                        <a:cubicBezTo>
                          <a:pt x="7111916" y="5596"/>
                          <a:pt x="7477275" y="10180"/>
                          <a:pt x="7780908" y="0"/>
                        </a:cubicBezTo>
                        <a:cubicBezTo>
                          <a:pt x="8084541" y="-10180"/>
                          <a:pt x="8281833" y="-26295"/>
                          <a:pt x="8434048" y="0"/>
                        </a:cubicBezTo>
                        <a:cubicBezTo>
                          <a:pt x="8586263" y="26295"/>
                          <a:pt x="8720990" y="9311"/>
                          <a:pt x="8904308" y="0"/>
                        </a:cubicBezTo>
                        <a:cubicBezTo>
                          <a:pt x="9087626" y="-9311"/>
                          <a:pt x="9700229" y="2346"/>
                          <a:pt x="10197525" y="0"/>
                        </a:cubicBezTo>
                        <a:cubicBezTo>
                          <a:pt x="10782003" y="16468"/>
                          <a:pt x="11233880" y="402366"/>
                          <a:pt x="11251094" y="1053569"/>
                        </a:cubicBezTo>
                        <a:cubicBezTo>
                          <a:pt x="11228262" y="1206866"/>
                          <a:pt x="11271977" y="1378792"/>
                          <a:pt x="11251094" y="1613449"/>
                        </a:cubicBezTo>
                        <a:cubicBezTo>
                          <a:pt x="11230211" y="1848106"/>
                          <a:pt x="11234529" y="1949073"/>
                          <a:pt x="11251094" y="2215470"/>
                        </a:cubicBezTo>
                        <a:cubicBezTo>
                          <a:pt x="11267659" y="2481867"/>
                          <a:pt x="11266842" y="2693700"/>
                          <a:pt x="11251094" y="2817491"/>
                        </a:cubicBezTo>
                        <a:cubicBezTo>
                          <a:pt x="11235346" y="2941282"/>
                          <a:pt x="11250237" y="3310209"/>
                          <a:pt x="11251094" y="3461654"/>
                        </a:cubicBezTo>
                        <a:cubicBezTo>
                          <a:pt x="11251951" y="3613099"/>
                          <a:pt x="11227021" y="3727463"/>
                          <a:pt x="11251094" y="3979392"/>
                        </a:cubicBezTo>
                        <a:cubicBezTo>
                          <a:pt x="11275167" y="4231321"/>
                          <a:pt x="11236878" y="4289029"/>
                          <a:pt x="11251094" y="4497131"/>
                        </a:cubicBezTo>
                        <a:cubicBezTo>
                          <a:pt x="11265310" y="4705233"/>
                          <a:pt x="11280827" y="5069533"/>
                          <a:pt x="11251094" y="5267718"/>
                        </a:cubicBezTo>
                        <a:cubicBezTo>
                          <a:pt x="11151974" y="5853689"/>
                          <a:pt x="10800513" y="6253753"/>
                          <a:pt x="10197525" y="6321287"/>
                        </a:cubicBezTo>
                        <a:cubicBezTo>
                          <a:pt x="9826421" y="6300298"/>
                          <a:pt x="9778197" y="6316956"/>
                          <a:pt x="9361506" y="6321287"/>
                        </a:cubicBezTo>
                        <a:cubicBezTo>
                          <a:pt x="8944815" y="6325618"/>
                          <a:pt x="8845519" y="6318039"/>
                          <a:pt x="8525487" y="6321287"/>
                        </a:cubicBezTo>
                        <a:cubicBezTo>
                          <a:pt x="8205455" y="6324535"/>
                          <a:pt x="8242144" y="6317762"/>
                          <a:pt x="8146666" y="6321287"/>
                        </a:cubicBezTo>
                        <a:cubicBezTo>
                          <a:pt x="8051188" y="6324812"/>
                          <a:pt x="7573106" y="6356924"/>
                          <a:pt x="7402087" y="6321287"/>
                        </a:cubicBezTo>
                        <a:cubicBezTo>
                          <a:pt x="7231068" y="6285650"/>
                          <a:pt x="6866860" y="6340937"/>
                          <a:pt x="6657508" y="6321287"/>
                        </a:cubicBezTo>
                        <a:cubicBezTo>
                          <a:pt x="6448156" y="6301637"/>
                          <a:pt x="6357774" y="6303573"/>
                          <a:pt x="6278687" y="6321287"/>
                        </a:cubicBezTo>
                        <a:cubicBezTo>
                          <a:pt x="6199600" y="6339001"/>
                          <a:pt x="5794843" y="6322516"/>
                          <a:pt x="5625547" y="6321287"/>
                        </a:cubicBezTo>
                        <a:cubicBezTo>
                          <a:pt x="5456251" y="6320058"/>
                          <a:pt x="5417580" y="6312148"/>
                          <a:pt x="5246726" y="6321287"/>
                        </a:cubicBezTo>
                        <a:cubicBezTo>
                          <a:pt x="5075872" y="6330426"/>
                          <a:pt x="4901646" y="6302669"/>
                          <a:pt x="4685026" y="6321287"/>
                        </a:cubicBezTo>
                        <a:cubicBezTo>
                          <a:pt x="4468406" y="6339905"/>
                          <a:pt x="4445183" y="6330693"/>
                          <a:pt x="4306205" y="6321287"/>
                        </a:cubicBezTo>
                        <a:cubicBezTo>
                          <a:pt x="4167227" y="6311881"/>
                          <a:pt x="3864960" y="6317949"/>
                          <a:pt x="3561626" y="6321287"/>
                        </a:cubicBezTo>
                        <a:cubicBezTo>
                          <a:pt x="3258292" y="6324625"/>
                          <a:pt x="3085846" y="6321286"/>
                          <a:pt x="2817046" y="6321287"/>
                        </a:cubicBezTo>
                        <a:cubicBezTo>
                          <a:pt x="2548246" y="6321288"/>
                          <a:pt x="2323777" y="6320353"/>
                          <a:pt x="2163907" y="6321287"/>
                        </a:cubicBezTo>
                        <a:cubicBezTo>
                          <a:pt x="2004037" y="6322221"/>
                          <a:pt x="1497261" y="6316869"/>
                          <a:pt x="1053569" y="6321287"/>
                        </a:cubicBezTo>
                        <a:cubicBezTo>
                          <a:pt x="454967" y="6338858"/>
                          <a:pt x="-135438" y="5882921"/>
                          <a:pt x="0" y="5267718"/>
                        </a:cubicBezTo>
                        <a:cubicBezTo>
                          <a:pt x="20919" y="5014940"/>
                          <a:pt x="27764" y="4950592"/>
                          <a:pt x="0" y="4707838"/>
                        </a:cubicBezTo>
                        <a:cubicBezTo>
                          <a:pt x="-27764" y="4465084"/>
                          <a:pt x="-26108" y="4384088"/>
                          <a:pt x="0" y="4105817"/>
                        </a:cubicBezTo>
                        <a:cubicBezTo>
                          <a:pt x="26108" y="3827546"/>
                          <a:pt x="5855" y="3803754"/>
                          <a:pt x="0" y="3588079"/>
                        </a:cubicBezTo>
                        <a:cubicBezTo>
                          <a:pt x="-5855" y="3372404"/>
                          <a:pt x="6935" y="3161393"/>
                          <a:pt x="0" y="2986057"/>
                        </a:cubicBezTo>
                        <a:cubicBezTo>
                          <a:pt x="-6935" y="2810721"/>
                          <a:pt x="11019" y="2542804"/>
                          <a:pt x="0" y="2426178"/>
                        </a:cubicBezTo>
                        <a:cubicBezTo>
                          <a:pt x="-11019" y="2309552"/>
                          <a:pt x="-10507" y="2087344"/>
                          <a:pt x="0" y="1866298"/>
                        </a:cubicBezTo>
                        <a:cubicBezTo>
                          <a:pt x="10507" y="1645252"/>
                          <a:pt x="3204" y="1222082"/>
                          <a:pt x="0" y="1053569"/>
                        </a:cubicBezTo>
                        <a:close/>
                      </a:path>
                      <a:path w="11251094" h="6321287" stroke="0" extrusionOk="0">
                        <a:moveTo>
                          <a:pt x="0" y="1053569"/>
                        </a:moveTo>
                        <a:cubicBezTo>
                          <a:pt x="-46296" y="477099"/>
                          <a:pt x="470028" y="116028"/>
                          <a:pt x="1053569" y="0"/>
                        </a:cubicBezTo>
                        <a:cubicBezTo>
                          <a:pt x="1241468" y="-31110"/>
                          <a:pt x="1636258" y="-7242"/>
                          <a:pt x="1798148" y="0"/>
                        </a:cubicBezTo>
                        <a:cubicBezTo>
                          <a:pt x="1960038" y="7242"/>
                          <a:pt x="2246765" y="-16218"/>
                          <a:pt x="2634167" y="0"/>
                        </a:cubicBezTo>
                        <a:cubicBezTo>
                          <a:pt x="3021569" y="16218"/>
                          <a:pt x="3077324" y="-11141"/>
                          <a:pt x="3378746" y="0"/>
                        </a:cubicBezTo>
                        <a:cubicBezTo>
                          <a:pt x="3680168" y="11141"/>
                          <a:pt x="3879234" y="-20239"/>
                          <a:pt x="4031886" y="0"/>
                        </a:cubicBezTo>
                        <a:cubicBezTo>
                          <a:pt x="4184538" y="20239"/>
                          <a:pt x="4454008" y="26602"/>
                          <a:pt x="4867905" y="0"/>
                        </a:cubicBezTo>
                        <a:cubicBezTo>
                          <a:pt x="5281802" y="-26602"/>
                          <a:pt x="5278871" y="-21392"/>
                          <a:pt x="5612484" y="0"/>
                        </a:cubicBezTo>
                        <a:cubicBezTo>
                          <a:pt x="5946097" y="21392"/>
                          <a:pt x="6258391" y="-23437"/>
                          <a:pt x="6448503" y="0"/>
                        </a:cubicBezTo>
                        <a:cubicBezTo>
                          <a:pt x="6638615" y="23437"/>
                          <a:pt x="6731518" y="-10780"/>
                          <a:pt x="6918764" y="0"/>
                        </a:cubicBezTo>
                        <a:cubicBezTo>
                          <a:pt x="7106010" y="10780"/>
                          <a:pt x="7401164" y="-8659"/>
                          <a:pt x="7754782" y="0"/>
                        </a:cubicBezTo>
                        <a:cubicBezTo>
                          <a:pt x="8108400" y="8659"/>
                          <a:pt x="8043971" y="1487"/>
                          <a:pt x="8316483" y="0"/>
                        </a:cubicBezTo>
                        <a:cubicBezTo>
                          <a:pt x="8588995" y="-1487"/>
                          <a:pt x="8572261" y="15540"/>
                          <a:pt x="8695304" y="0"/>
                        </a:cubicBezTo>
                        <a:cubicBezTo>
                          <a:pt x="8818347" y="-15540"/>
                          <a:pt x="8960527" y="3909"/>
                          <a:pt x="9074125" y="0"/>
                        </a:cubicBezTo>
                        <a:cubicBezTo>
                          <a:pt x="9187723" y="-3909"/>
                          <a:pt x="9922892" y="51391"/>
                          <a:pt x="10197525" y="0"/>
                        </a:cubicBezTo>
                        <a:cubicBezTo>
                          <a:pt x="10727294" y="-98741"/>
                          <a:pt x="11299955" y="433197"/>
                          <a:pt x="11251094" y="1053569"/>
                        </a:cubicBezTo>
                        <a:cubicBezTo>
                          <a:pt x="11237732" y="1291261"/>
                          <a:pt x="11263747" y="1480310"/>
                          <a:pt x="11251094" y="1655590"/>
                        </a:cubicBezTo>
                        <a:cubicBezTo>
                          <a:pt x="11238441" y="1830870"/>
                          <a:pt x="11236095" y="1981216"/>
                          <a:pt x="11251094" y="2173329"/>
                        </a:cubicBezTo>
                        <a:cubicBezTo>
                          <a:pt x="11266093" y="2365442"/>
                          <a:pt x="11264478" y="2561869"/>
                          <a:pt x="11251094" y="2691067"/>
                        </a:cubicBezTo>
                        <a:cubicBezTo>
                          <a:pt x="11237710" y="2820265"/>
                          <a:pt x="11237009" y="3079797"/>
                          <a:pt x="11251094" y="3293088"/>
                        </a:cubicBezTo>
                        <a:cubicBezTo>
                          <a:pt x="11265179" y="3506379"/>
                          <a:pt x="11262793" y="3780644"/>
                          <a:pt x="11251094" y="3979392"/>
                        </a:cubicBezTo>
                        <a:cubicBezTo>
                          <a:pt x="11239395" y="4178140"/>
                          <a:pt x="11275291" y="4333120"/>
                          <a:pt x="11251094" y="4665697"/>
                        </a:cubicBezTo>
                        <a:cubicBezTo>
                          <a:pt x="11226897" y="4998274"/>
                          <a:pt x="11243604" y="4992508"/>
                          <a:pt x="11251094" y="5267718"/>
                        </a:cubicBezTo>
                        <a:cubicBezTo>
                          <a:pt x="11290626" y="5897958"/>
                          <a:pt x="10773295" y="6213279"/>
                          <a:pt x="10197525" y="6321287"/>
                        </a:cubicBezTo>
                        <a:cubicBezTo>
                          <a:pt x="10028561" y="6294603"/>
                          <a:pt x="9743546" y="6316307"/>
                          <a:pt x="9452946" y="6321287"/>
                        </a:cubicBezTo>
                        <a:cubicBezTo>
                          <a:pt x="9162346" y="6326267"/>
                          <a:pt x="9053073" y="6337968"/>
                          <a:pt x="8891246" y="6321287"/>
                        </a:cubicBezTo>
                        <a:cubicBezTo>
                          <a:pt x="8729419" y="6304606"/>
                          <a:pt x="8603300" y="6306119"/>
                          <a:pt x="8512425" y="6321287"/>
                        </a:cubicBezTo>
                        <a:cubicBezTo>
                          <a:pt x="8421550" y="6336455"/>
                          <a:pt x="7923274" y="6316703"/>
                          <a:pt x="7767845" y="6321287"/>
                        </a:cubicBezTo>
                        <a:cubicBezTo>
                          <a:pt x="7612416" y="6325871"/>
                          <a:pt x="7208108" y="6288178"/>
                          <a:pt x="7023266" y="6321287"/>
                        </a:cubicBezTo>
                        <a:cubicBezTo>
                          <a:pt x="6838424" y="6354396"/>
                          <a:pt x="6644554" y="6351175"/>
                          <a:pt x="6278687" y="6321287"/>
                        </a:cubicBezTo>
                        <a:cubicBezTo>
                          <a:pt x="5912820" y="6291399"/>
                          <a:pt x="5946989" y="6308307"/>
                          <a:pt x="5808426" y="6321287"/>
                        </a:cubicBezTo>
                        <a:cubicBezTo>
                          <a:pt x="5669863" y="6334267"/>
                          <a:pt x="5287890" y="6346787"/>
                          <a:pt x="4972407" y="6321287"/>
                        </a:cubicBezTo>
                        <a:cubicBezTo>
                          <a:pt x="4656924" y="6295787"/>
                          <a:pt x="4683760" y="6339671"/>
                          <a:pt x="4410707" y="6321287"/>
                        </a:cubicBezTo>
                        <a:cubicBezTo>
                          <a:pt x="4137654" y="6302903"/>
                          <a:pt x="4113058" y="6328662"/>
                          <a:pt x="4031886" y="6321287"/>
                        </a:cubicBezTo>
                        <a:cubicBezTo>
                          <a:pt x="3950714" y="6313912"/>
                          <a:pt x="3747390" y="6328042"/>
                          <a:pt x="3653065" y="6321287"/>
                        </a:cubicBezTo>
                        <a:cubicBezTo>
                          <a:pt x="3558740" y="6314532"/>
                          <a:pt x="3416733" y="6313750"/>
                          <a:pt x="3274244" y="6321287"/>
                        </a:cubicBezTo>
                        <a:cubicBezTo>
                          <a:pt x="3131755" y="6328824"/>
                          <a:pt x="3001622" y="6331318"/>
                          <a:pt x="2895423" y="6321287"/>
                        </a:cubicBezTo>
                        <a:cubicBezTo>
                          <a:pt x="2789224" y="6311256"/>
                          <a:pt x="2392064" y="6310493"/>
                          <a:pt x="2150844" y="6321287"/>
                        </a:cubicBezTo>
                        <a:cubicBezTo>
                          <a:pt x="1909624" y="6332081"/>
                          <a:pt x="1478644" y="6290784"/>
                          <a:pt x="1053569" y="6321287"/>
                        </a:cubicBezTo>
                        <a:cubicBezTo>
                          <a:pt x="567668" y="6402721"/>
                          <a:pt x="61493" y="5896937"/>
                          <a:pt x="0" y="5267718"/>
                        </a:cubicBezTo>
                        <a:cubicBezTo>
                          <a:pt x="25697" y="5079095"/>
                          <a:pt x="-23775" y="4895846"/>
                          <a:pt x="0" y="4749980"/>
                        </a:cubicBezTo>
                        <a:cubicBezTo>
                          <a:pt x="23775" y="4604114"/>
                          <a:pt x="-16128" y="4504840"/>
                          <a:pt x="0" y="4274383"/>
                        </a:cubicBezTo>
                        <a:cubicBezTo>
                          <a:pt x="16128" y="4043926"/>
                          <a:pt x="-21204" y="3895485"/>
                          <a:pt x="0" y="3630220"/>
                        </a:cubicBezTo>
                        <a:cubicBezTo>
                          <a:pt x="21204" y="3364955"/>
                          <a:pt x="-15913" y="3217327"/>
                          <a:pt x="0" y="2943916"/>
                        </a:cubicBezTo>
                        <a:cubicBezTo>
                          <a:pt x="15913" y="2670505"/>
                          <a:pt x="25974" y="2511394"/>
                          <a:pt x="0" y="2299753"/>
                        </a:cubicBezTo>
                        <a:cubicBezTo>
                          <a:pt x="-25974" y="2088112"/>
                          <a:pt x="6805" y="1981739"/>
                          <a:pt x="0" y="1697732"/>
                        </a:cubicBezTo>
                        <a:cubicBezTo>
                          <a:pt x="-6805" y="1413725"/>
                          <a:pt x="-7565" y="1279109"/>
                          <a:pt x="0" y="10535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9" name="文本框 8"/>
          <p:cNvSpPr txBox="1"/>
          <p:nvPr/>
        </p:nvSpPr>
        <p:spPr>
          <a:xfrm>
            <a:off x="1433496" y="2353297"/>
            <a:ext cx="3286436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6 378 – 2 549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Đặt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rồi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457DA7-316C-7C4B-9839-DD30343A743C}"/>
              </a:ext>
            </a:extLst>
          </p:cNvPr>
          <p:cNvSpPr txBox="1"/>
          <p:nvPr/>
        </p:nvSpPr>
        <p:spPr>
          <a:xfrm>
            <a:off x="7202405" y="2358447"/>
            <a:ext cx="3286436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5 624 – 4 718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9FDE83F-723E-1F48-B886-505E2A5B637B}"/>
              </a:ext>
            </a:extLst>
          </p:cNvPr>
          <p:cNvSpPr txBox="1"/>
          <p:nvPr/>
        </p:nvSpPr>
        <p:spPr>
          <a:xfrm>
            <a:off x="7202404" y="4212414"/>
            <a:ext cx="3286437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8 372 - 39</a:t>
            </a:r>
            <a:endParaRPr lang="x-none" sz="4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53C0647-C346-7944-A066-B41AB12D0F81}"/>
              </a:ext>
            </a:extLst>
          </p:cNvPr>
          <p:cNvSpPr txBox="1"/>
          <p:nvPr/>
        </p:nvSpPr>
        <p:spPr>
          <a:xfrm>
            <a:off x="1433496" y="4212414"/>
            <a:ext cx="3286436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4 628 – 719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04F575E-B466-394D-8250-61C6F5629BA4}"/>
              </a:ext>
            </a:extLst>
          </p:cNvPr>
          <p:cNvCxnSpPr>
            <a:cxnSpLocks/>
          </p:cNvCxnSpPr>
          <p:nvPr/>
        </p:nvCxnSpPr>
        <p:spPr>
          <a:xfrm>
            <a:off x="6069496" y="2176669"/>
            <a:ext cx="0" cy="331966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61464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2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9ACCA749-20C2-3149-A1A3-D2F8D30B610F}"/>
              </a:ext>
            </a:extLst>
          </p:cNvPr>
          <p:cNvSpPr/>
          <p:nvPr/>
        </p:nvSpPr>
        <p:spPr>
          <a:xfrm>
            <a:off x="470453" y="268356"/>
            <a:ext cx="11251094" cy="63212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800762237">
                  <a:custGeom>
                    <a:avLst/>
                    <a:gdLst>
                      <a:gd name="connsiteX0" fmla="*/ 0 w 11251094"/>
                      <a:gd name="connsiteY0" fmla="*/ 1053569 h 6321287"/>
                      <a:gd name="connsiteX1" fmla="*/ 1053569 w 11251094"/>
                      <a:gd name="connsiteY1" fmla="*/ 0 h 6321287"/>
                      <a:gd name="connsiteX2" fmla="*/ 1615269 w 11251094"/>
                      <a:gd name="connsiteY2" fmla="*/ 0 h 6321287"/>
                      <a:gd name="connsiteX3" fmla="*/ 2359848 w 11251094"/>
                      <a:gd name="connsiteY3" fmla="*/ 0 h 6321287"/>
                      <a:gd name="connsiteX4" fmla="*/ 3104428 w 11251094"/>
                      <a:gd name="connsiteY4" fmla="*/ 0 h 6321287"/>
                      <a:gd name="connsiteX5" fmla="*/ 3757567 w 11251094"/>
                      <a:gd name="connsiteY5" fmla="*/ 0 h 6321287"/>
                      <a:gd name="connsiteX6" fmla="*/ 4502147 w 11251094"/>
                      <a:gd name="connsiteY6" fmla="*/ 0 h 6321287"/>
                      <a:gd name="connsiteX7" fmla="*/ 5155286 w 11251094"/>
                      <a:gd name="connsiteY7" fmla="*/ 0 h 6321287"/>
                      <a:gd name="connsiteX8" fmla="*/ 5716987 w 11251094"/>
                      <a:gd name="connsiteY8" fmla="*/ 0 h 6321287"/>
                      <a:gd name="connsiteX9" fmla="*/ 6095808 w 11251094"/>
                      <a:gd name="connsiteY9" fmla="*/ 0 h 6321287"/>
                      <a:gd name="connsiteX10" fmla="*/ 6474629 w 11251094"/>
                      <a:gd name="connsiteY10" fmla="*/ 0 h 6321287"/>
                      <a:gd name="connsiteX11" fmla="*/ 6944889 w 11251094"/>
                      <a:gd name="connsiteY11" fmla="*/ 0 h 6321287"/>
                      <a:gd name="connsiteX12" fmla="*/ 7780908 w 11251094"/>
                      <a:gd name="connsiteY12" fmla="*/ 0 h 6321287"/>
                      <a:gd name="connsiteX13" fmla="*/ 8434048 w 11251094"/>
                      <a:gd name="connsiteY13" fmla="*/ 0 h 6321287"/>
                      <a:gd name="connsiteX14" fmla="*/ 8904308 w 11251094"/>
                      <a:gd name="connsiteY14" fmla="*/ 0 h 6321287"/>
                      <a:gd name="connsiteX15" fmla="*/ 10197525 w 11251094"/>
                      <a:gd name="connsiteY15" fmla="*/ 0 h 6321287"/>
                      <a:gd name="connsiteX16" fmla="*/ 11251094 w 11251094"/>
                      <a:gd name="connsiteY16" fmla="*/ 1053569 h 6321287"/>
                      <a:gd name="connsiteX17" fmla="*/ 11251094 w 11251094"/>
                      <a:gd name="connsiteY17" fmla="*/ 1613449 h 6321287"/>
                      <a:gd name="connsiteX18" fmla="*/ 11251094 w 11251094"/>
                      <a:gd name="connsiteY18" fmla="*/ 2215470 h 6321287"/>
                      <a:gd name="connsiteX19" fmla="*/ 11251094 w 11251094"/>
                      <a:gd name="connsiteY19" fmla="*/ 2817491 h 6321287"/>
                      <a:gd name="connsiteX20" fmla="*/ 11251094 w 11251094"/>
                      <a:gd name="connsiteY20" fmla="*/ 3461654 h 6321287"/>
                      <a:gd name="connsiteX21" fmla="*/ 11251094 w 11251094"/>
                      <a:gd name="connsiteY21" fmla="*/ 3979392 h 6321287"/>
                      <a:gd name="connsiteX22" fmla="*/ 11251094 w 11251094"/>
                      <a:gd name="connsiteY22" fmla="*/ 4497131 h 6321287"/>
                      <a:gd name="connsiteX23" fmla="*/ 11251094 w 11251094"/>
                      <a:gd name="connsiteY23" fmla="*/ 5267718 h 6321287"/>
                      <a:gd name="connsiteX24" fmla="*/ 10197525 w 11251094"/>
                      <a:gd name="connsiteY24" fmla="*/ 6321287 h 6321287"/>
                      <a:gd name="connsiteX25" fmla="*/ 9361506 w 11251094"/>
                      <a:gd name="connsiteY25" fmla="*/ 6321287 h 6321287"/>
                      <a:gd name="connsiteX26" fmla="*/ 8525487 w 11251094"/>
                      <a:gd name="connsiteY26" fmla="*/ 6321287 h 6321287"/>
                      <a:gd name="connsiteX27" fmla="*/ 8146666 w 11251094"/>
                      <a:gd name="connsiteY27" fmla="*/ 6321287 h 6321287"/>
                      <a:gd name="connsiteX28" fmla="*/ 7402087 w 11251094"/>
                      <a:gd name="connsiteY28" fmla="*/ 6321287 h 6321287"/>
                      <a:gd name="connsiteX29" fmla="*/ 6657508 w 11251094"/>
                      <a:gd name="connsiteY29" fmla="*/ 6321287 h 6321287"/>
                      <a:gd name="connsiteX30" fmla="*/ 6278687 w 11251094"/>
                      <a:gd name="connsiteY30" fmla="*/ 6321287 h 6321287"/>
                      <a:gd name="connsiteX31" fmla="*/ 5625547 w 11251094"/>
                      <a:gd name="connsiteY31" fmla="*/ 6321287 h 6321287"/>
                      <a:gd name="connsiteX32" fmla="*/ 5246726 w 11251094"/>
                      <a:gd name="connsiteY32" fmla="*/ 6321287 h 6321287"/>
                      <a:gd name="connsiteX33" fmla="*/ 4685026 w 11251094"/>
                      <a:gd name="connsiteY33" fmla="*/ 6321287 h 6321287"/>
                      <a:gd name="connsiteX34" fmla="*/ 4306205 w 11251094"/>
                      <a:gd name="connsiteY34" fmla="*/ 6321287 h 6321287"/>
                      <a:gd name="connsiteX35" fmla="*/ 3561626 w 11251094"/>
                      <a:gd name="connsiteY35" fmla="*/ 6321287 h 6321287"/>
                      <a:gd name="connsiteX36" fmla="*/ 2817046 w 11251094"/>
                      <a:gd name="connsiteY36" fmla="*/ 6321287 h 6321287"/>
                      <a:gd name="connsiteX37" fmla="*/ 2163907 w 11251094"/>
                      <a:gd name="connsiteY37" fmla="*/ 6321287 h 6321287"/>
                      <a:gd name="connsiteX38" fmla="*/ 1053569 w 11251094"/>
                      <a:gd name="connsiteY38" fmla="*/ 6321287 h 6321287"/>
                      <a:gd name="connsiteX39" fmla="*/ 0 w 11251094"/>
                      <a:gd name="connsiteY39" fmla="*/ 5267718 h 6321287"/>
                      <a:gd name="connsiteX40" fmla="*/ 0 w 11251094"/>
                      <a:gd name="connsiteY40" fmla="*/ 4707838 h 6321287"/>
                      <a:gd name="connsiteX41" fmla="*/ 0 w 11251094"/>
                      <a:gd name="connsiteY41" fmla="*/ 4105817 h 6321287"/>
                      <a:gd name="connsiteX42" fmla="*/ 0 w 11251094"/>
                      <a:gd name="connsiteY42" fmla="*/ 3588079 h 6321287"/>
                      <a:gd name="connsiteX43" fmla="*/ 0 w 11251094"/>
                      <a:gd name="connsiteY43" fmla="*/ 2986057 h 6321287"/>
                      <a:gd name="connsiteX44" fmla="*/ 0 w 11251094"/>
                      <a:gd name="connsiteY44" fmla="*/ 2426178 h 6321287"/>
                      <a:gd name="connsiteX45" fmla="*/ 0 w 11251094"/>
                      <a:gd name="connsiteY45" fmla="*/ 1866298 h 6321287"/>
                      <a:gd name="connsiteX46" fmla="*/ 0 w 11251094"/>
                      <a:gd name="connsiteY46" fmla="*/ 1053569 h 6321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11251094" h="6321287" fill="none" extrusionOk="0">
                        <a:moveTo>
                          <a:pt x="0" y="1053569"/>
                        </a:moveTo>
                        <a:cubicBezTo>
                          <a:pt x="29659" y="465133"/>
                          <a:pt x="501373" y="-17124"/>
                          <a:pt x="1053569" y="0"/>
                        </a:cubicBezTo>
                        <a:cubicBezTo>
                          <a:pt x="1311966" y="-20289"/>
                          <a:pt x="1395048" y="19584"/>
                          <a:pt x="1615269" y="0"/>
                        </a:cubicBezTo>
                        <a:cubicBezTo>
                          <a:pt x="1835490" y="-19584"/>
                          <a:pt x="2138920" y="-14649"/>
                          <a:pt x="2359848" y="0"/>
                        </a:cubicBezTo>
                        <a:cubicBezTo>
                          <a:pt x="2580776" y="14649"/>
                          <a:pt x="2906581" y="-27516"/>
                          <a:pt x="3104428" y="0"/>
                        </a:cubicBezTo>
                        <a:cubicBezTo>
                          <a:pt x="3302275" y="27516"/>
                          <a:pt x="3616912" y="16135"/>
                          <a:pt x="3757567" y="0"/>
                        </a:cubicBezTo>
                        <a:cubicBezTo>
                          <a:pt x="3898222" y="-16135"/>
                          <a:pt x="4184438" y="8968"/>
                          <a:pt x="4502147" y="0"/>
                        </a:cubicBezTo>
                        <a:cubicBezTo>
                          <a:pt x="4819856" y="-8968"/>
                          <a:pt x="5024516" y="-25020"/>
                          <a:pt x="5155286" y="0"/>
                        </a:cubicBezTo>
                        <a:cubicBezTo>
                          <a:pt x="5286056" y="25020"/>
                          <a:pt x="5526614" y="-1161"/>
                          <a:pt x="5716987" y="0"/>
                        </a:cubicBezTo>
                        <a:cubicBezTo>
                          <a:pt x="5907360" y="1161"/>
                          <a:pt x="5971399" y="8736"/>
                          <a:pt x="6095808" y="0"/>
                        </a:cubicBezTo>
                        <a:cubicBezTo>
                          <a:pt x="6220217" y="-8736"/>
                          <a:pt x="6296800" y="-10483"/>
                          <a:pt x="6474629" y="0"/>
                        </a:cubicBezTo>
                        <a:cubicBezTo>
                          <a:pt x="6652458" y="10483"/>
                          <a:pt x="6777862" y="-5596"/>
                          <a:pt x="6944889" y="0"/>
                        </a:cubicBezTo>
                        <a:cubicBezTo>
                          <a:pt x="7111916" y="5596"/>
                          <a:pt x="7477275" y="10180"/>
                          <a:pt x="7780908" y="0"/>
                        </a:cubicBezTo>
                        <a:cubicBezTo>
                          <a:pt x="8084541" y="-10180"/>
                          <a:pt x="8281833" y="-26295"/>
                          <a:pt x="8434048" y="0"/>
                        </a:cubicBezTo>
                        <a:cubicBezTo>
                          <a:pt x="8586263" y="26295"/>
                          <a:pt x="8720990" y="9311"/>
                          <a:pt x="8904308" y="0"/>
                        </a:cubicBezTo>
                        <a:cubicBezTo>
                          <a:pt x="9087626" y="-9311"/>
                          <a:pt x="9700229" y="2346"/>
                          <a:pt x="10197525" y="0"/>
                        </a:cubicBezTo>
                        <a:cubicBezTo>
                          <a:pt x="10782003" y="16468"/>
                          <a:pt x="11233880" y="402366"/>
                          <a:pt x="11251094" y="1053569"/>
                        </a:cubicBezTo>
                        <a:cubicBezTo>
                          <a:pt x="11228262" y="1206866"/>
                          <a:pt x="11271977" y="1378792"/>
                          <a:pt x="11251094" y="1613449"/>
                        </a:cubicBezTo>
                        <a:cubicBezTo>
                          <a:pt x="11230211" y="1848106"/>
                          <a:pt x="11234529" y="1949073"/>
                          <a:pt x="11251094" y="2215470"/>
                        </a:cubicBezTo>
                        <a:cubicBezTo>
                          <a:pt x="11267659" y="2481867"/>
                          <a:pt x="11266842" y="2693700"/>
                          <a:pt x="11251094" y="2817491"/>
                        </a:cubicBezTo>
                        <a:cubicBezTo>
                          <a:pt x="11235346" y="2941282"/>
                          <a:pt x="11250237" y="3310209"/>
                          <a:pt x="11251094" y="3461654"/>
                        </a:cubicBezTo>
                        <a:cubicBezTo>
                          <a:pt x="11251951" y="3613099"/>
                          <a:pt x="11227021" y="3727463"/>
                          <a:pt x="11251094" y="3979392"/>
                        </a:cubicBezTo>
                        <a:cubicBezTo>
                          <a:pt x="11275167" y="4231321"/>
                          <a:pt x="11236878" y="4289029"/>
                          <a:pt x="11251094" y="4497131"/>
                        </a:cubicBezTo>
                        <a:cubicBezTo>
                          <a:pt x="11265310" y="4705233"/>
                          <a:pt x="11280827" y="5069533"/>
                          <a:pt x="11251094" y="5267718"/>
                        </a:cubicBezTo>
                        <a:cubicBezTo>
                          <a:pt x="11151974" y="5853689"/>
                          <a:pt x="10800513" y="6253753"/>
                          <a:pt x="10197525" y="6321287"/>
                        </a:cubicBezTo>
                        <a:cubicBezTo>
                          <a:pt x="9826421" y="6300298"/>
                          <a:pt x="9778197" y="6316956"/>
                          <a:pt x="9361506" y="6321287"/>
                        </a:cubicBezTo>
                        <a:cubicBezTo>
                          <a:pt x="8944815" y="6325618"/>
                          <a:pt x="8845519" y="6318039"/>
                          <a:pt x="8525487" y="6321287"/>
                        </a:cubicBezTo>
                        <a:cubicBezTo>
                          <a:pt x="8205455" y="6324535"/>
                          <a:pt x="8242144" y="6317762"/>
                          <a:pt x="8146666" y="6321287"/>
                        </a:cubicBezTo>
                        <a:cubicBezTo>
                          <a:pt x="8051188" y="6324812"/>
                          <a:pt x="7573106" y="6356924"/>
                          <a:pt x="7402087" y="6321287"/>
                        </a:cubicBezTo>
                        <a:cubicBezTo>
                          <a:pt x="7231068" y="6285650"/>
                          <a:pt x="6866860" y="6340937"/>
                          <a:pt x="6657508" y="6321287"/>
                        </a:cubicBezTo>
                        <a:cubicBezTo>
                          <a:pt x="6448156" y="6301637"/>
                          <a:pt x="6357774" y="6303573"/>
                          <a:pt x="6278687" y="6321287"/>
                        </a:cubicBezTo>
                        <a:cubicBezTo>
                          <a:pt x="6199600" y="6339001"/>
                          <a:pt x="5794843" y="6322516"/>
                          <a:pt x="5625547" y="6321287"/>
                        </a:cubicBezTo>
                        <a:cubicBezTo>
                          <a:pt x="5456251" y="6320058"/>
                          <a:pt x="5417580" y="6312148"/>
                          <a:pt x="5246726" y="6321287"/>
                        </a:cubicBezTo>
                        <a:cubicBezTo>
                          <a:pt x="5075872" y="6330426"/>
                          <a:pt x="4901646" y="6302669"/>
                          <a:pt x="4685026" y="6321287"/>
                        </a:cubicBezTo>
                        <a:cubicBezTo>
                          <a:pt x="4468406" y="6339905"/>
                          <a:pt x="4445183" y="6330693"/>
                          <a:pt x="4306205" y="6321287"/>
                        </a:cubicBezTo>
                        <a:cubicBezTo>
                          <a:pt x="4167227" y="6311881"/>
                          <a:pt x="3864960" y="6317949"/>
                          <a:pt x="3561626" y="6321287"/>
                        </a:cubicBezTo>
                        <a:cubicBezTo>
                          <a:pt x="3258292" y="6324625"/>
                          <a:pt x="3085846" y="6321286"/>
                          <a:pt x="2817046" y="6321287"/>
                        </a:cubicBezTo>
                        <a:cubicBezTo>
                          <a:pt x="2548246" y="6321288"/>
                          <a:pt x="2323777" y="6320353"/>
                          <a:pt x="2163907" y="6321287"/>
                        </a:cubicBezTo>
                        <a:cubicBezTo>
                          <a:pt x="2004037" y="6322221"/>
                          <a:pt x="1497261" y="6316869"/>
                          <a:pt x="1053569" y="6321287"/>
                        </a:cubicBezTo>
                        <a:cubicBezTo>
                          <a:pt x="454967" y="6338858"/>
                          <a:pt x="-135438" y="5882921"/>
                          <a:pt x="0" y="5267718"/>
                        </a:cubicBezTo>
                        <a:cubicBezTo>
                          <a:pt x="20919" y="5014940"/>
                          <a:pt x="27764" y="4950592"/>
                          <a:pt x="0" y="4707838"/>
                        </a:cubicBezTo>
                        <a:cubicBezTo>
                          <a:pt x="-27764" y="4465084"/>
                          <a:pt x="-26108" y="4384088"/>
                          <a:pt x="0" y="4105817"/>
                        </a:cubicBezTo>
                        <a:cubicBezTo>
                          <a:pt x="26108" y="3827546"/>
                          <a:pt x="5855" y="3803754"/>
                          <a:pt x="0" y="3588079"/>
                        </a:cubicBezTo>
                        <a:cubicBezTo>
                          <a:pt x="-5855" y="3372404"/>
                          <a:pt x="6935" y="3161393"/>
                          <a:pt x="0" y="2986057"/>
                        </a:cubicBezTo>
                        <a:cubicBezTo>
                          <a:pt x="-6935" y="2810721"/>
                          <a:pt x="11019" y="2542804"/>
                          <a:pt x="0" y="2426178"/>
                        </a:cubicBezTo>
                        <a:cubicBezTo>
                          <a:pt x="-11019" y="2309552"/>
                          <a:pt x="-10507" y="2087344"/>
                          <a:pt x="0" y="1866298"/>
                        </a:cubicBezTo>
                        <a:cubicBezTo>
                          <a:pt x="10507" y="1645252"/>
                          <a:pt x="3204" y="1222082"/>
                          <a:pt x="0" y="1053569"/>
                        </a:cubicBezTo>
                        <a:close/>
                      </a:path>
                      <a:path w="11251094" h="6321287" stroke="0" extrusionOk="0">
                        <a:moveTo>
                          <a:pt x="0" y="1053569"/>
                        </a:moveTo>
                        <a:cubicBezTo>
                          <a:pt x="-46296" y="477099"/>
                          <a:pt x="470028" y="116028"/>
                          <a:pt x="1053569" y="0"/>
                        </a:cubicBezTo>
                        <a:cubicBezTo>
                          <a:pt x="1241468" y="-31110"/>
                          <a:pt x="1636258" y="-7242"/>
                          <a:pt x="1798148" y="0"/>
                        </a:cubicBezTo>
                        <a:cubicBezTo>
                          <a:pt x="1960038" y="7242"/>
                          <a:pt x="2246765" y="-16218"/>
                          <a:pt x="2634167" y="0"/>
                        </a:cubicBezTo>
                        <a:cubicBezTo>
                          <a:pt x="3021569" y="16218"/>
                          <a:pt x="3077324" y="-11141"/>
                          <a:pt x="3378746" y="0"/>
                        </a:cubicBezTo>
                        <a:cubicBezTo>
                          <a:pt x="3680168" y="11141"/>
                          <a:pt x="3879234" y="-20239"/>
                          <a:pt x="4031886" y="0"/>
                        </a:cubicBezTo>
                        <a:cubicBezTo>
                          <a:pt x="4184538" y="20239"/>
                          <a:pt x="4454008" y="26602"/>
                          <a:pt x="4867905" y="0"/>
                        </a:cubicBezTo>
                        <a:cubicBezTo>
                          <a:pt x="5281802" y="-26602"/>
                          <a:pt x="5278871" y="-21392"/>
                          <a:pt x="5612484" y="0"/>
                        </a:cubicBezTo>
                        <a:cubicBezTo>
                          <a:pt x="5946097" y="21392"/>
                          <a:pt x="6258391" y="-23437"/>
                          <a:pt x="6448503" y="0"/>
                        </a:cubicBezTo>
                        <a:cubicBezTo>
                          <a:pt x="6638615" y="23437"/>
                          <a:pt x="6731518" y="-10780"/>
                          <a:pt x="6918764" y="0"/>
                        </a:cubicBezTo>
                        <a:cubicBezTo>
                          <a:pt x="7106010" y="10780"/>
                          <a:pt x="7401164" y="-8659"/>
                          <a:pt x="7754782" y="0"/>
                        </a:cubicBezTo>
                        <a:cubicBezTo>
                          <a:pt x="8108400" y="8659"/>
                          <a:pt x="8043971" y="1487"/>
                          <a:pt x="8316483" y="0"/>
                        </a:cubicBezTo>
                        <a:cubicBezTo>
                          <a:pt x="8588995" y="-1487"/>
                          <a:pt x="8572261" y="15540"/>
                          <a:pt x="8695304" y="0"/>
                        </a:cubicBezTo>
                        <a:cubicBezTo>
                          <a:pt x="8818347" y="-15540"/>
                          <a:pt x="8960527" y="3909"/>
                          <a:pt x="9074125" y="0"/>
                        </a:cubicBezTo>
                        <a:cubicBezTo>
                          <a:pt x="9187723" y="-3909"/>
                          <a:pt x="9922892" y="51391"/>
                          <a:pt x="10197525" y="0"/>
                        </a:cubicBezTo>
                        <a:cubicBezTo>
                          <a:pt x="10727294" y="-98741"/>
                          <a:pt x="11299955" y="433197"/>
                          <a:pt x="11251094" y="1053569"/>
                        </a:cubicBezTo>
                        <a:cubicBezTo>
                          <a:pt x="11237732" y="1291261"/>
                          <a:pt x="11263747" y="1480310"/>
                          <a:pt x="11251094" y="1655590"/>
                        </a:cubicBezTo>
                        <a:cubicBezTo>
                          <a:pt x="11238441" y="1830870"/>
                          <a:pt x="11236095" y="1981216"/>
                          <a:pt x="11251094" y="2173329"/>
                        </a:cubicBezTo>
                        <a:cubicBezTo>
                          <a:pt x="11266093" y="2365442"/>
                          <a:pt x="11264478" y="2561869"/>
                          <a:pt x="11251094" y="2691067"/>
                        </a:cubicBezTo>
                        <a:cubicBezTo>
                          <a:pt x="11237710" y="2820265"/>
                          <a:pt x="11237009" y="3079797"/>
                          <a:pt x="11251094" y="3293088"/>
                        </a:cubicBezTo>
                        <a:cubicBezTo>
                          <a:pt x="11265179" y="3506379"/>
                          <a:pt x="11262793" y="3780644"/>
                          <a:pt x="11251094" y="3979392"/>
                        </a:cubicBezTo>
                        <a:cubicBezTo>
                          <a:pt x="11239395" y="4178140"/>
                          <a:pt x="11275291" y="4333120"/>
                          <a:pt x="11251094" y="4665697"/>
                        </a:cubicBezTo>
                        <a:cubicBezTo>
                          <a:pt x="11226897" y="4998274"/>
                          <a:pt x="11243604" y="4992508"/>
                          <a:pt x="11251094" y="5267718"/>
                        </a:cubicBezTo>
                        <a:cubicBezTo>
                          <a:pt x="11290626" y="5897958"/>
                          <a:pt x="10773295" y="6213279"/>
                          <a:pt x="10197525" y="6321287"/>
                        </a:cubicBezTo>
                        <a:cubicBezTo>
                          <a:pt x="10028561" y="6294603"/>
                          <a:pt x="9743546" y="6316307"/>
                          <a:pt x="9452946" y="6321287"/>
                        </a:cubicBezTo>
                        <a:cubicBezTo>
                          <a:pt x="9162346" y="6326267"/>
                          <a:pt x="9053073" y="6337968"/>
                          <a:pt x="8891246" y="6321287"/>
                        </a:cubicBezTo>
                        <a:cubicBezTo>
                          <a:pt x="8729419" y="6304606"/>
                          <a:pt x="8603300" y="6306119"/>
                          <a:pt x="8512425" y="6321287"/>
                        </a:cubicBezTo>
                        <a:cubicBezTo>
                          <a:pt x="8421550" y="6336455"/>
                          <a:pt x="7923274" y="6316703"/>
                          <a:pt x="7767845" y="6321287"/>
                        </a:cubicBezTo>
                        <a:cubicBezTo>
                          <a:pt x="7612416" y="6325871"/>
                          <a:pt x="7208108" y="6288178"/>
                          <a:pt x="7023266" y="6321287"/>
                        </a:cubicBezTo>
                        <a:cubicBezTo>
                          <a:pt x="6838424" y="6354396"/>
                          <a:pt x="6644554" y="6351175"/>
                          <a:pt x="6278687" y="6321287"/>
                        </a:cubicBezTo>
                        <a:cubicBezTo>
                          <a:pt x="5912820" y="6291399"/>
                          <a:pt x="5946989" y="6308307"/>
                          <a:pt x="5808426" y="6321287"/>
                        </a:cubicBezTo>
                        <a:cubicBezTo>
                          <a:pt x="5669863" y="6334267"/>
                          <a:pt x="5287890" y="6346787"/>
                          <a:pt x="4972407" y="6321287"/>
                        </a:cubicBezTo>
                        <a:cubicBezTo>
                          <a:pt x="4656924" y="6295787"/>
                          <a:pt x="4683760" y="6339671"/>
                          <a:pt x="4410707" y="6321287"/>
                        </a:cubicBezTo>
                        <a:cubicBezTo>
                          <a:pt x="4137654" y="6302903"/>
                          <a:pt x="4113058" y="6328662"/>
                          <a:pt x="4031886" y="6321287"/>
                        </a:cubicBezTo>
                        <a:cubicBezTo>
                          <a:pt x="3950714" y="6313912"/>
                          <a:pt x="3747390" y="6328042"/>
                          <a:pt x="3653065" y="6321287"/>
                        </a:cubicBezTo>
                        <a:cubicBezTo>
                          <a:pt x="3558740" y="6314532"/>
                          <a:pt x="3416733" y="6313750"/>
                          <a:pt x="3274244" y="6321287"/>
                        </a:cubicBezTo>
                        <a:cubicBezTo>
                          <a:pt x="3131755" y="6328824"/>
                          <a:pt x="3001622" y="6331318"/>
                          <a:pt x="2895423" y="6321287"/>
                        </a:cubicBezTo>
                        <a:cubicBezTo>
                          <a:pt x="2789224" y="6311256"/>
                          <a:pt x="2392064" y="6310493"/>
                          <a:pt x="2150844" y="6321287"/>
                        </a:cubicBezTo>
                        <a:cubicBezTo>
                          <a:pt x="1909624" y="6332081"/>
                          <a:pt x="1478644" y="6290784"/>
                          <a:pt x="1053569" y="6321287"/>
                        </a:cubicBezTo>
                        <a:cubicBezTo>
                          <a:pt x="567668" y="6402721"/>
                          <a:pt x="61493" y="5896937"/>
                          <a:pt x="0" y="5267718"/>
                        </a:cubicBezTo>
                        <a:cubicBezTo>
                          <a:pt x="25697" y="5079095"/>
                          <a:pt x="-23775" y="4895846"/>
                          <a:pt x="0" y="4749980"/>
                        </a:cubicBezTo>
                        <a:cubicBezTo>
                          <a:pt x="23775" y="4604114"/>
                          <a:pt x="-16128" y="4504840"/>
                          <a:pt x="0" y="4274383"/>
                        </a:cubicBezTo>
                        <a:cubicBezTo>
                          <a:pt x="16128" y="4043926"/>
                          <a:pt x="-21204" y="3895485"/>
                          <a:pt x="0" y="3630220"/>
                        </a:cubicBezTo>
                        <a:cubicBezTo>
                          <a:pt x="21204" y="3364955"/>
                          <a:pt x="-15913" y="3217327"/>
                          <a:pt x="0" y="2943916"/>
                        </a:cubicBezTo>
                        <a:cubicBezTo>
                          <a:pt x="15913" y="2670505"/>
                          <a:pt x="25974" y="2511394"/>
                          <a:pt x="0" y="2299753"/>
                        </a:cubicBezTo>
                        <a:cubicBezTo>
                          <a:pt x="-25974" y="2088112"/>
                          <a:pt x="6805" y="1981739"/>
                          <a:pt x="0" y="1697732"/>
                        </a:cubicBezTo>
                        <a:cubicBezTo>
                          <a:pt x="-6805" y="1413725"/>
                          <a:pt x="-7565" y="1279109"/>
                          <a:pt x="0" y="105356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x-none" dirty="0"/>
          </a:p>
        </p:txBody>
      </p:sp>
      <p:sp>
        <p:nvSpPr>
          <p:cNvPr id="9" name="文本框 8"/>
          <p:cNvSpPr txBox="1"/>
          <p:nvPr/>
        </p:nvSpPr>
        <p:spPr>
          <a:xfrm>
            <a:off x="1362603" y="2426896"/>
            <a:ext cx="3286436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6 378 – 2 549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987390" y="632818"/>
            <a:ext cx="8867809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Bài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3: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Đặt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rồi</a:t>
            </a:r>
            <a:r>
              <a:rPr lang="en-US" altLang="zh-CN" sz="7200" dirty="0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9A7148"/>
                </a:solidFill>
                <a:latin typeface="#9Slide05 Phobia" panose="02000506000000020003" pitchFamily="2" charset="0"/>
                <a:ea typeface="思源黑体 CN Bold" panose="020B0800000000000000" pitchFamily="34" charset="-122"/>
                <a:cs typeface="+mn-ea"/>
                <a:sym typeface="思源黑体 CN" panose="020B0500000000000000" pitchFamily="34" charset="-122"/>
              </a:rPr>
              <a:t>tính</a:t>
            </a:r>
            <a:endParaRPr lang="zh-CN" altLang="en-US" sz="7200" dirty="0">
              <a:solidFill>
                <a:srgbClr val="9A7148"/>
              </a:solidFill>
              <a:latin typeface="#9Slide05 Phobia" panose="02000506000000020003" pitchFamily="2" charset="0"/>
              <a:ea typeface="思源黑体 CN Bold" panose="020B0800000000000000" pitchFamily="34" charset="-122"/>
              <a:cs typeface="+mn-ea"/>
              <a:sym typeface="思源黑体 CN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457DA7-316C-7C4B-9839-DD30343A743C}"/>
              </a:ext>
            </a:extLst>
          </p:cNvPr>
          <p:cNvSpPr txBox="1"/>
          <p:nvPr/>
        </p:nvSpPr>
        <p:spPr>
          <a:xfrm>
            <a:off x="7270660" y="2426896"/>
            <a:ext cx="3286436" cy="707886"/>
          </a:xfrm>
          <a:prstGeom prst="rect">
            <a:avLst/>
          </a:prstGeom>
          <a:solidFill>
            <a:srgbClr val="FE9676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  <a:sym typeface="思源黑体 CN" panose="020B0500000000000000" pitchFamily="34" charset="-122"/>
              </a:rPr>
              <a:t>5 624 – 4 718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1F43007-C643-EF4F-97AA-E8BA1E26D00A}"/>
              </a:ext>
            </a:extLst>
          </p:cNvPr>
          <p:cNvGrpSpPr/>
          <p:nvPr/>
        </p:nvGrpSpPr>
        <p:grpSpPr>
          <a:xfrm>
            <a:off x="2008905" y="3428999"/>
            <a:ext cx="1857322" cy="1224833"/>
            <a:chOff x="1794273" y="3594960"/>
            <a:chExt cx="1857322" cy="12248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979419A-6839-D84F-9808-E020F0E125DE}"/>
                </a:ext>
              </a:extLst>
            </p:cNvPr>
            <p:cNvSpPr txBox="1"/>
            <p:nvPr/>
          </p:nvSpPr>
          <p:spPr>
            <a:xfrm>
              <a:off x="1930783" y="3594960"/>
              <a:ext cx="172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</a:rPr>
                <a:t>  6 378</a:t>
              </a:r>
            </a:p>
            <a:p>
              <a:r>
                <a:rPr lang="x-none" sz="3600" dirty="0">
                  <a:latin typeface="Cambria" panose="02040503050406030204" pitchFamily="18" charset="0"/>
                </a:rPr>
                <a:t>  2 549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347AF134-B555-B549-BEBE-99E273051C32}"/>
                </a:ext>
              </a:extLst>
            </p:cNvPr>
            <p:cNvCxnSpPr>
              <a:cxnSpLocks/>
            </p:cNvCxnSpPr>
            <p:nvPr/>
          </p:nvCxnSpPr>
          <p:spPr>
            <a:xfrm>
              <a:off x="2056989" y="4819793"/>
              <a:ext cx="14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C1A860A-87E5-CD4E-8934-7E68EDF546A5}"/>
                </a:ext>
              </a:extLst>
            </p:cNvPr>
            <p:cNvSpPr txBox="1"/>
            <p:nvPr/>
          </p:nvSpPr>
          <p:spPr>
            <a:xfrm>
              <a:off x="1794273" y="3814503"/>
              <a:ext cx="525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/>
                <a:t>-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E105309-3522-2345-8CE0-307106E41611}"/>
              </a:ext>
            </a:extLst>
          </p:cNvPr>
          <p:cNvSpPr txBox="1"/>
          <p:nvPr/>
        </p:nvSpPr>
        <p:spPr>
          <a:xfrm>
            <a:off x="2311377" y="4814098"/>
            <a:ext cx="15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3 829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AEB222C-16C3-ED41-88FA-710E3695F6B7}"/>
              </a:ext>
            </a:extLst>
          </p:cNvPr>
          <p:cNvGrpSpPr/>
          <p:nvPr/>
        </p:nvGrpSpPr>
        <p:grpSpPr>
          <a:xfrm>
            <a:off x="7916962" y="3428999"/>
            <a:ext cx="1857322" cy="1224833"/>
            <a:chOff x="1794273" y="3594960"/>
            <a:chExt cx="1857322" cy="12248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80640C3-504B-DE40-868B-73722721599F}"/>
                </a:ext>
              </a:extLst>
            </p:cNvPr>
            <p:cNvSpPr txBox="1"/>
            <p:nvPr/>
          </p:nvSpPr>
          <p:spPr>
            <a:xfrm>
              <a:off x="1930783" y="3594960"/>
              <a:ext cx="1720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</a:rPr>
                <a:t>  5 624</a:t>
              </a:r>
            </a:p>
            <a:p>
              <a:r>
                <a:rPr lang="x-none" sz="3600" dirty="0">
                  <a:latin typeface="Cambria" panose="02040503050406030204" pitchFamily="18" charset="0"/>
                </a:rPr>
                <a:t>  4 718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257F09C-FCC6-D74F-848C-103C7B173F1B}"/>
                </a:ext>
              </a:extLst>
            </p:cNvPr>
            <p:cNvCxnSpPr>
              <a:cxnSpLocks/>
            </p:cNvCxnSpPr>
            <p:nvPr/>
          </p:nvCxnSpPr>
          <p:spPr>
            <a:xfrm>
              <a:off x="2056989" y="4819793"/>
              <a:ext cx="14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73C0EF5-DF5E-784C-AE9C-2DBA614FEC73}"/>
                </a:ext>
              </a:extLst>
            </p:cNvPr>
            <p:cNvSpPr txBox="1"/>
            <p:nvPr/>
          </p:nvSpPr>
          <p:spPr>
            <a:xfrm>
              <a:off x="1794273" y="3814503"/>
              <a:ext cx="5254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400" dirty="0"/>
                <a:t>-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B1E88D-738E-7642-9308-516E7E688750}"/>
              </a:ext>
            </a:extLst>
          </p:cNvPr>
          <p:cNvSpPr txBox="1"/>
          <p:nvPr/>
        </p:nvSpPr>
        <p:spPr>
          <a:xfrm>
            <a:off x="8656756" y="4814097"/>
            <a:ext cx="159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 dirty="0">
                <a:latin typeface="Cambria" panose="02040503050406030204" pitchFamily="18" charset="0"/>
              </a:rPr>
              <a:t>906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160FB05-6157-4A46-96B1-791D7D8F10D1}"/>
              </a:ext>
            </a:extLst>
          </p:cNvPr>
          <p:cNvCxnSpPr>
            <a:cxnSpLocks/>
          </p:cNvCxnSpPr>
          <p:nvPr/>
        </p:nvCxnSpPr>
        <p:spPr>
          <a:xfrm>
            <a:off x="6069496" y="2176669"/>
            <a:ext cx="0" cy="331966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7624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62144043"/>
</p:tagLst>
</file>

<file path=ppt/theme/theme1.xml><?xml version="1.0" encoding="utf-8"?>
<a:theme xmlns:a="http://schemas.openxmlformats.org/drawingml/2006/main" name="Office 主题">
  <a:themeElements>
    <a:clrScheme name="自定义 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78E65"/>
      </a:accent1>
      <a:accent2>
        <a:srgbClr val="B78E65"/>
      </a:accent2>
      <a:accent3>
        <a:srgbClr val="B78E65"/>
      </a:accent3>
      <a:accent4>
        <a:srgbClr val="B78E65"/>
      </a:accent4>
      <a:accent5>
        <a:srgbClr val="B78E65"/>
      </a:accent5>
      <a:accent6>
        <a:srgbClr val="B78E65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9ADF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505</Words>
  <Application>Microsoft Office PowerPoint</Application>
  <PresentationFormat>Widescreen</PresentationFormat>
  <Paragraphs>106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宋体</vt:lpstr>
      <vt:lpstr>#9Slide03 Arima Madurai ExtraBo</vt:lpstr>
      <vt:lpstr>#9Slide05 Phobia</vt:lpstr>
      <vt:lpstr>#9Slide05 SVNCookie</vt:lpstr>
      <vt:lpstr>#9Slide06 SVNLemon Tuesday</vt:lpstr>
      <vt:lpstr>#9Slide07 Cadena</vt:lpstr>
      <vt:lpstr>Arial</vt:lpstr>
      <vt:lpstr>Calibri</vt:lpstr>
      <vt:lpstr>Calibri Light</vt:lpstr>
      <vt:lpstr>Cambria</vt:lpstr>
      <vt:lpstr>Comfortaa</vt:lpstr>
      <vt:lpstr>Fredoka One</vt:lpstr>
      <vt:lpstr>Holtwood One SC</vt:lpstr>
      <vt:lpstr>UTM Avo</vt:lpstr>
      <vt:lpstr>思源黑体 CN</vt:lpstr>
      <vt:lpstr>思源黑体 CN Bold</vt:lpstr>
      <vt:lpstr>等线</vt:lpstr>
      <vt:lpstr>雷盖体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2022-01-13T10:19:26Z</dcterms:created>
  <dcterms:modified xsi:type="dcterms:W3CDTF">2023-02-23T07:46:06Z</dcterms:modified>
</cp:coreProperties>
</file>