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4"/>
  </p:notesMasterIdLst>
  <p:sldIdLst>
    <p:sldId id="257" r:id="rId3"/>
    <p:sldId id="259" r:id="rId4"/>
    <p:sldId id="289" r:id="rId5"/>
    <p:sldId id="284" r:id="rId6"/>
    <p:sldId id="290" r:id="rId7"/>
    <p:sldId id="285" r:id="rId8"/>
    <p:sldId id="286" r:id="rId9"/>
    <p:sldId id="319" r:id="rId10"/>
    <p:sldId id="320" r:id="rId11"/>
    <p:sldId id="322" r:id="rId12"/>
    <p:sldId id="287" r:id="rId13"/>
  </p:sldIdLst>
  <p:sldSz cx="12192000" cy="6858000"/>
  <p:notesSz cx="6858000" cy="9144000"/>
  <p:embeddedFontLst>
    <p:embeddedFont>
      <p:font typeface="#9Slide07 HoneyCream" panose="020B0604020202020204" charset="0"/>
      <p:regular r:id="rId15"/>
    </p:embeddedFont>
    <p:embeddedFont>
      <p:font typeface="Cambria" panose="02040503050406030204" pitchFamily="18" charset="0"/>
      <p:regular r:id="rId16"/>
      <p:bold r:id="rId17"/>
      <p:italic r:id="rId18"/>
      <p:boldItalic r:id="rId19"/>
    </p:embeddedFont>
    <p:embeddedFont>
      <p:font typeface="Vogue-ExtraBold" panose="020B0500000000000000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F3FC"/>
    <a:srgbClr val="21A3E7"/>
    <a:srgbClr val="A9E0F8"/>
    <a:srgbClr val="D8555D"/>
    <a:srgbClr val="F97E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94660"/>
  </p:normalViewPr>
  <p:slideViewPr>
    <p:cSldViewPr snapToGrid="0">
      <p:cViewPr varScale="1">
        <p:scale>
          <a:sx n="74" d="100"/>
          <a:sy n="74" d="100"/>
        </p:scale>
        <p:origin x="109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ảo Linh" userId="363ab10d9764815c" providerId="LiveId" clId="{398AD897-B040-42CC-81FE-88D15D124676}"/>
    <pc:docChg chg="delSld">
      <pc:chgData name="Thảo Linh" userId="363ab10d9764815c" providerId="LiveId" clId="{398AD897-B040-42CC-81FE-88D15D124676}" dt="2025-04-12T03:07:49.213" v="3" actId="47"/>
      <pc:docMkLst>
        <pc:docMk/>
      </pc:docMkLst>
      <pc:sldChg chg="del">
        <pc:chgData name="Thảo Linh" userId="363ab10d9764815c" providerId="LiveId" clId="{398AD897-B040-42CC-81FE-88D15D124676}" dt="2025-04-12T03:07:46.718" v="0" actId="47"/>
        <pc:sldMkLst>
          <pc:docMk/>
          <pc:sldMk cId="0" sldId="256"/>
        </pc:sldMkLst>
      </pc:sldChg>
      <pc:sldChg chg="del">
        <pc:chgData name="Thảo Linh" userId="363ab10d9764815c" providerId="LiveId" clId="{398AD897-B040-42CC-81FE-88D15D124676}" dt="2025-04-12T03:07:47.236" v="1" actId="47"/>
        <pc:sldMkLst>
          <pc:docMk/>
          <pc:sldMk cId="0" sldId="258"/>
        </pc:sldMkLst>
      </pc:sldChg>
      <pc:sldChg chg="del">
        <pc:chgData name="Thảo Linh" userId="363ab10d9764815c" providerId="LiveId" clId="{398AD897-B040-42CC-81FE-88D15D124676}" dt="2025-04-12T03:07:49.213" v="3" actId="47"/>
        <pc:sldMkLst>
          <pc:docMk/>
          <pc:sldMk cId="1847703974" sldId="283"/>
        </pc:sldMkLst>
      </pc:sldChg>
      <pc:sldChg chg="del">
        <pc:chgData name="Thảo Linh" userId="363ab10d9764815c" providerId="LiveId" clId="{398AD897-B040-42CC-81FE-88D15D124676}" dt="2025-04-12T03:07:47.642" v="2" actId="47"/>
        <pc:sldMkLst>
          <pc:docMk/>
          <pc:sldMk cId="1430353941" sldId="32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CC34B0-7E32-40A8-B8A4-ACCFC71DF3C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968F62-A04C-4158-B912-6E25DA36D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024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87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105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hyperlink" Target="https://www.facebook.com/groups/629898828017053" TargetMode="Externa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48738-E448-67CD-E8D1-0374523A83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9B6BB0-9BCB-D5D8-3CDB-2C9E044D0B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F08441-6622-3FB8-8F88-8E3091CCD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CB1FA-8AEF-4E14-A473-6B28A1B58A4B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E9C165-CC68-D496-A909-F17745EBB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F31D6-3BAA-6886-4993-68969F81D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373132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EAF77-D8FF-E7A0-6837-B75770A3F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B7571F-C644-7414-1CEB-AAF5B699CC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E9AB3-9370-BD15-707D-21173E647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CB1FA-8AEF-4E14-A473-6B28A1B58A4B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BEDEC-AA49-A744-D359-78A0ABC11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5CB32F-B973-4862-02D2-18E7D7DCD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003500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558E9F-D288-CE9D-BEAF-89752F1344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03EDAB-0E3F-ED75-071A-B00A2C81C4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C0D442-5D58-9969-2935-133446E96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CB1FA-8AEF-4E14-A473-6B28A1B58A4B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236C6F-EC86-1AE4-7B13-189E6016D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C2138-8D71-0058-13D8-33784DB7E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608194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7301319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68D01-8BBA-4E2D-8FB7-18B183BD007B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3861293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68D01-8BBA-4E2D-8FB7-18B183BD007B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5738684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68D01-8BBA-4E2D-8FB7-18B183BD007B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9934170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68D01-8BBA-4E2D-8FB7-18B183BD007B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3545101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68D01-8BBA-4E2D-8FB7-18B183BD007B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2187436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68D01-8BBA-4E2D-8FB7-18B183BD007B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5195229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68D01-8BBA-4E2D-8FB7-18B183BD007B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7465724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D6CBE-470C-0D98-BFA6-1C5B66861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3BCF6-CC25-911C-0933-BCD12A428F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0C1C6A-5C52-3AD0-2618-1BE409D58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CB1FA-8AEF-4E14-A473-6B28A1B58A4B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1E91F-E31E-FACC-718A-246A572C7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8AD00-3F12-21A3-7E37-B5AD5C7B2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588085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68D01-8BBA-4E2D-8FB7-18B183BD007B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0001552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68D01-8BBA-4E2D-8FB7-18B183BD007B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190480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68D01-8BBA-4E2D-8FB7-18B183BD007B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3343419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E5006-18B0-545F-1505-BB6A548A0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A1199-43D7-D32E-7555-962BBE78A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915EA1-0663-BFB8-723E-52B87FDD9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CB1FA-8AEF-4E14-A473-6B28A1B58A4B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90841-E3D1-4826-4298-66E311C9E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A54C7D-1243-0A8B-969E-92641075C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735421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07B1F-5C97-C509-D4AA-2A546FF6A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15830-FFBD-6996-D0A1-97628C289C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79302-8F9F-675E-3167-02FBA8668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CD143F-554E-0EF5-E1F8-BABF5964F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CB1FA-8AEF-4E14-A473-6B28A1B58A4B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833B77-047A-03CA-D7CC-CB0A0E018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89E097-AB90-F9E6-FE1D-E612BD5F2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968946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E3EB8-354A-A57A-5EA1-401A14D0A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93EF92-000F-8827-2451-3231AF640D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06C31-FD6E-D4F9-F8E5-705506E84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D5C127-F64D-9586-5431-8A500558C4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D2B82C-BC8B-A015-4231-AABEC1F5E9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09C3C7-D514-09E1-1AD2-F179BC93F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CB1FA-8AEF-4E14-A473-6B28A1B58A4B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FBA1DD-1742-682A-157E-BF388633F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ECAEC1-984F-AB72-6CAC-5C23A8C55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781167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9D6DA-21DF-8259-8369-7229A65F3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863036-BECF-4EC9-D50F-0D879377E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CB1FA-8AEF-4E14-A473-6B28A1B58A4B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D49116-E6AE-4AA1-72DC-D1264A88A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E4008F-B4C2-C0E4-7988-420343B0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034629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8">
            <a:extLst>
              <a:ext uri="{FF2B5EF4-FFF2-40B4-BE49-F238E27FC236}">
                <a16:creationId xmlns:a16="http://schemas.microsoft.com/office/drawing/2014/main" id="{627C31EB-328B-6C00-790F-F744ACD9DFF6}"/>
              </a:ext>
            </a:extLst>
          </p:cNvPr>
          <p:cNvSpPr/>
          <p:nvPr userDrawn="1"/>
        </p:nvSpPr>
        <p:spPr>
          <a:xfrm>
            <a:off x="1" y="6331974"/>
            <a:ext cx="12192000" cy="526026"/>
          </a:xfrm>
          <a:prstGeom prst="roundRect">
            <a:avLst>
              <a:gd name="adj" fmla="val 0"/>
            </a:avLst>
          </a:prstGeom>
          <a:solidFill>
            <a:srgbClr val="21A3E7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圆角矩形 8">
            <a:extLst>
              <a:ext uri="{FF2B5EF4-FFF2-40B4-BE49-F238E27FC236}">
                <a16:creationId xmlns:a16="http://schemas.microsoft.com/office/drawing/2014/main" id="{CFBA56AE-CB6F-2CB0-8012-65BEE1994282}"/>
              </a:ext>
            </a:extLst>
          </p:cNvPr>
          <p:cNvSpPr/>
          <p:nvPr userDrawn="1"/>
        </p:nvSpPr>
        <p:spPr>
          <a:xfrm>
            <a:off x="0" y="0"/>
            <a:ext cx="12192000" cy="629265"/>
          </a:xfrm>
          <a:prstGeom prst="roundRect">
            <a:avLst>
              <a:gd name="adj" fmla="val 0"/>
            </a:avLst>
          </a:prstGeom>
          <a:solidFill>
            <a:srgbClr val="21A3E7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pic>
        <p:nvPicPr>
          <p:cNvPr id="7" name="图片 22">
            <a:extLst>
              <a:ext uri="{FF2B5EF4-FFF2-40B4-BE49-F238E27FC236}">
                <a16:creationId xmlns:a16="http://schemas.microsoft.com/office/drawing/2014/main" id="{84247C8D-F009-FA76-19B2-91E88409DA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419215"/>
            <a:ext cx="12192000" cy="438785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7339A933-0816-D129-1B98-C4A1E4A193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383540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A488EDDA-954F-1AB8-93CE-6AB4ED9E9BE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3829287-49AE-F9C0-8712-AF2797A78D14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DB6362-6B51-6853-D6FF-F266289A54A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719C14-FE5D-A231-AFC9-35D848A94B2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A548CB-9175-FBDD-C5B5-9577E52EF2A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5BF15E-6336-E7CC-5E40-C8D17E82437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C6AD2C4-4575-E573-02DF-AA8072568E34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8175D84-E017-A5F5-12D9-336691CBDFB0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D56EC4E-1F3B-8D4D-D074-D27A0D71703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E72FCA-B5B3-9C0E-8F54-BCA163A4673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3308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FA1FA-0BD0-C82C-4B48-D77B96E1B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DDFEA-1E95-E4F1-83C2-B2A84DEE3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7E9CAF-D250-E92D-74D2-BEB719A17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4FC42C-BFAA-1067-18C6-FB8D42141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CB1FA-8AEF-4E14-A473-6B28A1B58A4B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FC5B55-C866-903D-09B8-2E2990F85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6B2EE4-A58E-7DC5-B317-04C840007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143113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FB49E-5036-17B7-64AB-33F5ECEEE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21CAE4-DA77-5657-5B95-3D562CBA32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2C4C53-8F72-303C-B9CB-5583E3BD2D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78174B-751B-ED2F-538C-D6CD2B071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CB1FA-8AEF-4E14-A473-6B28A1B58A4B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523304-12C8-7452-FED1-0F2C4EE97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A99FF5-C9FF-4792-9297-9324EBED9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048433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85AB80-1795-1F20-8788-E66DE1642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797E51-6076-6DB6-0BE5-73F8F44240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0287D2-F95B-783D-5974-D6E3F9B5C2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ECB1FA-8AEF-4E14-A473-6B28A1B58A4B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E65C4-8D48-AF0E-BFB2-4C9F5B3B0D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A844B-E237-F9D9-B39C-26DDDF3BC9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655A0B-3B23-0BCF-2B1F-8ED83F7AE93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F9D130-5D7E-E966-C457-4BC3DEA826A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79AD16-8E98-A5E7-68FD-0CDB4C4CE87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7C0060-5860-44B5-7F52-A49B3E530BC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142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fld id="{D1C68D01-8BBA-4E2D-8FB7-18B183BD007B}" type="datetimeFigureOut">
              <a:rPr lang="zh-CN" altLang="en-US" smtClean="0"/>
              <a:pPr/>
              <a:t>2025/4/12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fld id="{3B60496D-2E80-4BA7-8F7A-F9FCE7EC197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0811D1-18D2-4A2C-EF7F-63401A87638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532007-6330-80B7-0B54-F06097DF055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838EB9-407B-6E10-4EFA-677FC39073F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AE094B0-5D90-513D-1BD6-DC6FB2EF703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316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0.png"/><Relationship Id="rId7" Type="http://schemas.openxmlformats.org/officeDocument/2006/relationships/image" Target="../media/image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27.png"/><Relationship Id="rId5" Type="http://schemas.openxmlformats.org/officeDocument/2006/relationships/image" Target="../media/image18.png"/><Relationship Id="rId10" Type="http://schemas.openxmlformats.org/officeDocument/2006/relationships/image" Target="../media/image26.png"/><Relationship Id="rId4" Type="http://schemas.openxmlformats.org/officeDocument/2006/relationships/image" Target="../media/image13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游戏机, 轮廓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5938180" y="1362887"/>
            <a:ext cx="6253820" cy="5535064"/>
          </a:xfrm>
          <a:prstGeom prst="rect">
            <a:avLst/>
          </a:prstGeom>
        </p:spPr>
      </p:pic>
      <p:pic>
        <p:nvPicPr>
          <p:cNvPr id="11" name="图片 10" descr="图片包含 游戏机, 轮廓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-117659" y="1460171"/>
            <a:ext cx="6253820" cy="5535064"/>
          </a:xfrm>
          <a:prstGeom prst="rect">
            <a:avLst/>
          </a:prstGeom>
        </p:spPr>
      </p:pic>
      <p:pic>
        <p:nvPicPr>
          <p:cNvPr id="12" name="图片 11" descr="徽标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3" name="图片 2" descr="图片包含 动物, 虫, 空气, 烟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623" y="1232952"/>
            <a:ext cx="745914" cy="887865"/>
          </a:xfrm>
          <a:prstGeom prst="rect">
            <a:avLst/>
          </a:prstGeom>
        </p:spPr>
      </p:pic>
      <p:pic>
        <p:nvPicPr>
          <p:cNvPr id="4" name="图片 3" descr="图片包含 动物, 虫, 游戏机&#10;&#10;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98732">
            <a:off x="7255400" y="3294503"/>
            <a:ext cx="813509" cy="324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6" name="图片 5" descr="桌子上放了不同类型的玩具熊&#10;&#10;低可信度描述已自动生成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39"/>
          <a:stretch/>
        </p:blipFill>
        <p:spPr>
          <a:xfrm>
            <a:off x="2133123" y="4064116"/>
            <a:ext cx="7610114" cy="2931119"/>
          </a:xfrm>
          <a:prstGeom prst="rect">
            <a:avLst/>
          </a:prstGeom>
        </p:spPr>
      </p:pic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5703" y="4149212"/>
            <a:ext cx="486297" cy="567525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114930" y="1453584"/>
            <a:ext cx="1007806" cy="668958"/>
          </a:xfrm>
          <a:prstGeom prst="rect">
            <a:avLst/>
          </a:prstGeom>
        </p:spPr>
      </p:pic>
      <p:pic>
        <p:nvPicPr>
          <p:cNvPr id="14" name="图片 13" descr="图片包含 动物, 虫, 空气, 烟&#10;&#10;描述已自动生成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4033203" y="3453605"/>
            <a:ext cx="577150" cy="686984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62216">
            <a:off x="5645250" y="1435423"/>
            <a:ext cx="825849" cy="329316"/>
          </a:xfrm>
          <a:prstGeom prst="rect">
            <a:avLst/>
          </a:prstGeom>
        </p:spPr>
      </p:pic>
      <p:pic>
        <p:nvPicPr>
          <p:cNvPr id="16" name="图片 15" descr="图片包含 动物, 虫, 游戏机&#10;&#10;描述已自动生成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2634932" y="1546459"/>
            <a:ext cx="550441" cy="219494"/>
          </a:xfrm>
          <a:prstGeom prst="rect">
            <a:avLst/>
          </a:prstGeom>
        </p:spPr>
      </p:pic>
      <p:pic>
        <p:nvPicPr>
          <p:cNvPr id="17" name="图片 16" descr="卡通人物&#10;&#10;中度可信度描述已自动生成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13703" y="4525667"/>
            <a:ext cx="1005960" cy="667732"/>
          </a:xfrm>
          <a:prstGeom prst="rect">
            <a:avLst/>
          </a:prstGeom>
        </p:spPr>
      </p:pic>
      <p:pic>
        <p:nvPicPr>
          <p:cNvPr id="18" name="图片 17" descr="卡通人物&#10;&#10;中度可信度描述已自动生成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30625" y="3640507"/>
            <a:ext cx="503903" cy="334479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0D043687-23C9-4743-2715-F9C19B3B2218}"/>
              </a:ext>
            </a:extLst>
          </p:cNvPr>
          <p:cNvGrpSpPr/>
          <p:nvPr/>
        </p:nvGrpSpPr>
        <p:grpSpPr>
          <a:xfrm>
            <a:off x="4617482" y="652464"/>
            <a:ext cx="2957035" cy="769441"/>
            <a:chOff x="4254685" y="1330137"/>
            <a:chExt cx="3436906" cy="769441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359F2DB6-1850-EC17-DCA9-6DB8EA3B78A7}"/>
                </a:ext>
              </a:extLst>
            </p:cNvPr>
            <p:cNvSpPr/>
            <p:nvPr/>
          </p:nvSpPr>
          <p:spPr>
            <a:xfrm>
              <a:off x="4507146" y="1336776"/>
              <a:ext cx="2931986" cy="716443"/>
            </a:xfrm>
            <a:prstGeom prst="roundRect">
              <a:avLst>
                <a:gd name="adj" fmla="val 50000"/>
              </a:avLst>
            </a:prstGeom>
            <a:solidFill>
              <a:srgbClr val="FA7F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文本框 21">
              <a:extLst>
                <a:ext uri="{FF2B5EF4-FFF2-40B4-BE49-F238E27FC236}">
                  <a16:creationId xmlns:a16="http://schemas.microsoft.com/office/drawing/2014/main" id="{AA8C58F0-2283-9737-97E7-80B782725186}"/>
                </a:ext>
              </a:extLst>
            </p:cNvPr>
            <p:cNvSpPr txBox="1"/>
            <p:nvPr/>
          </p:nvSpPr>
          <p:spPr>
            <a:xfrm>
              <a:off x="4254685" y="1330137"/>
              <a:ext cx="3436906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黑体 CN" panose="020B0500000000000000" pitchFamily="34" charset="-122"/>
                </a:rPr>
                <a:t>TOÁN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思源黑体 CN" panose="020B0500000000000000" pitchFamily="34" charset="-122"/>
              </a:endParaRPr>
            </a:p>
          </p:txBody>
        </p:sp>
      </p:grpSp>
      <p:sp>
        <p:nvSpPr>
          <p:cNvPr id="28" name="文本框 21">
            <a:extLst>
              <a:ext uri="{FF2B5EF4-FFF2-40B4-BE49-F238E27FC236}">
                <a16:creationId xmlns:a16="http://schemas.microsoft.com/office/drawing/2014/main" id="{583C4BF0-EB65-0593-CC3C-638A826CE9A0}"/>
              </a:ext>
            </a:extLst>
          </p:cNvPr>
          <p:cNvSpPr txBox="1"/>
          <p:nvPr/>
        </p:nvSpPr>
        <p:spPr>
          <a:xfrm>
            <a:off x="4480766" y="3832586"/>
            <a:ext cx="2957035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思源黑体 CN" panose="020B0500000000000000" pitchFamily="34" charset="-122"/>
              </a:rPr>
              <a:t>(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思源黑体 CN" panose="020B0500000000000000" pitchFamily="34" charset="-122"/>
              </a:rPr>
              <a:t>Tiết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思源黑体 CN" panose="020B0500000000000000" pitchFamily="34" charset="-122"/>
              </a:rPr>
              <a:t> 1)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思源黑体 CN" panose="020B0500000000000000" pitchFamily="34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F06E1E-2810-B9BF-9039-6447D8EB11F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124750" y="1057195"/>
            <a:ext cx="12192000" cy="21832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0D2D61A-1FB5-5E9A-E48E-4B777B0A142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895152" y="2204114"/>
            <a:ext cx="4401693" cy="2310584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 descr="卡通人物&#10;&#10;中度可信度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942954" y="748732"/>
            <a:ext cx="678426" cy="450323"/>
          </a:xfrm>
          <a:prstGeom prst="rect">
            <a:avLst/>
          </a:prstGeom>
        </p:spPr>
      </p:pic>
      <p:pic>
        <p:nvPicPr>
          <p:cNvPr id="26" name="图片 25" descr="卡通人物&#10;&#10;中度可信度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824991" y="772667"/>
            <a:ext cx="678426" cy="45032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855046"/>
            <a:ext cx="12192000" cy="1002954"/>
          </a:xfrm>
          <a:prstGeom prst="rect">
            <a:avLst/>
          </a:prstGeom>
        </p:spPr>
      </p:pic>
      <p:pic>
        <p:nvPicPr>
          <p:cNvPr id="27" name="图片 26" descr="卡通人物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042954" y="504217"/>
            <a:ext cx="1007806" cy="668958"/>
          </a:xfrm>
          <a:prstGeom prst="rect">
            <a:avLst/>
          </a:prstGeom>
        </p:spPr>
      </p:pic>
      <p:pic>
        <p:nvPicPr>
          <p:cNvPr id="28" name="图片 27" descr="卡通人物&#10;&#10;中度可信度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80117" y="561703"/>
            <a:ext cx="1005960" cy="667732"/>
          </a:xfrm>
          <a:prstGeom prst="rect">
            <a:avLst/>
          </a:prstGeom>
        </p:spPr>
      </p:pic>
      <p:pic>
        <p:nvPicPr>
          <p:cNvPr id="38" name="图片 37" descr="桌子上放了不同类型的玩具熊&#10;&#10;低可信度描述已自动生成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8" r="74350"/>
          <a:stretch>
            <a:fillRect/>
          </a:stretch>
        </p:blipFill>
        <p:spPr>
          <a:xfrm>
            <a:off x="9821524" y="3194322"/>
            <a:ext cx="2370476" cy="367559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B3DA94C-F77B-F009-7327-3C9FE9332CCA}"/>
              </a:ext>
            </a:extLst>
          </p:cNvPr>
          <p:cNvGrpSpPr/>
          <p:nvPr/>
        </p:nvGrpSpPr>
        <p:grpSpPr>
          <a:xfrm>
            <a:off x="4365764" y="712763"/>
            <a:ext cx="2880162" cy="833158"/>
            <a:chOff x="5678668" y="1336776"/>
            <a:chExt cx="3347559" cy="100295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A84A3DD-A459-D1BA-8F09-1F6A5EE2B222}"/>
                </a:ext>
              </a:extLst>
            </p:cNvPr>
            <p:cNvSpPr/>
            <p:nvPr/>
          </p:nvSpPr>
          <p:spPr>
            <a:xfrm>
              <a:off x="5678668" y="1336776"/>
              <a:ext cx="3347559" cy="1002954"/>
            </a:xfrm>
            <a:prstGeom prst="roundRect">
              <a:avLst>
                <a:gd name="adj" fmla="val 50000"/>
              </a:avLst>
            </a:prstGeom>
            <a:solidFill>
              <a:srgbClr val="FA7F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文本框 21">
              <a:extLst>
                <a:ext uri="{FF2B5EF4-FFF2-40B4-BE49-F238E27FC236}">
                  <a16:creationId xmlns:a16="http://schemas.microsoft.com/office/drawing/2014/main" id="{6663CC9D-938D-E926-C996-177964FFAEC3}"/>
                </a:ext>
              </a:extLst>
            </p:cNvPr>
            <p:cNvSpPr txBox="1"/>
            <p:nvPr/>
          </p:nvSpPr>
          <p:spPr>
            <a:xfrm>
              <a:off x="5724070" y="1382723"/>
              <a:ext cx="3256753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黑体 CN" panose="020B0500000000000000" pitchFamily="34" charset="-122"/>
                </a:rPr>
                <a:t>DẶN DÒ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38AE5BA-4576-6963-1871-3E30CC10EAF2}"/>
              </a:ext>
            </a:extLst>
          </p:cNvPr>
          <p:cNvGrpSpPr/>
          <p:nvPr/>
        </p:nvGrpSpPr>
        <p:grpSpPr>
          <a:xfrm>
            <a:off x="2769620" y="1890368"/>
            <a:ext cx="6208294" cy="4106779"/>
            <a:chOff x="1388924" y="2106008"/>
            <a:chExt cx="6208294" cy="4106779"/>
          </a:xfrm>
        </p:grpSpPr>
        <p:pic>
          <p:nvPicPr>
            <p:cNvPr id="7" name="图片 14">
              <a:extLst>
                <a:ext uri="{FF2B5EF4-FFF2-40B4-BE49-F238E27FC236}">
                  <a16:creationId xmlns:a16="http://schemas.microsoft.com/office/drawing/2014/main" id="{9062547D-26E8-E3C1-A1AC-B01D7C574D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4" t="22654" r="3200" b="17463"/>
            <a:stretch/>
          </p:blipFill>
          <p:spPr>
            <a:xfrm>
              <a:off x="1388924" y="2106008"/>
              <a:ext cx="6208294" cy="410677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7E145DE-612A-7B84-44C8-AB1A6F3FCA2C}"/>
                </a:ext>
              </a:extLst>
            </p:cNvPr>
            <p:cNvSpPr txBox="1"/>
            <p:nvPr/>
          </p:nvSpPr>
          <p:spPr>
            <a:xfrm>
              <a:off x="1819794" y="2830821"/>
              <a:ext cx="534655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4400" b="1" noProof="0" dirty="0">
                  <a:solidFill>
                    <a:schemeClr val="bg1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- </a:t>
              </a:r>
              <a:r>
                <a:rPr lang="en-US" sz="4400" b="1" noProof="0" dirty="0" err="1">
                  <a:solidFill>
                    <a:schemeClr val="bg1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Ôn</a:t>
              </a:r>
              <a:r>
                <a:rPr lang="en-US" sz="4400" b="1" noProof="0" dirty="0">
                  <a:solidFill>
                    <a:schemeClr val="bg1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400" b="1" noProof="0" dirty="0" err="1">
                  <a:solidFill>
                    <a:schemeClr val="bg1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lại</a:t>
              </a:r>
              <a:r>
                <a:rPr lang="en-US" sz="4400" b="1" noProof="0" dirty="0">
                  <a:solidFill>
                    <a:schemeClr val="bg1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400" b="1" noProof="0" dirty="0" err="1">
                  <a:solidFill>
                    <a:schemeClr val="bg1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bài</a:t>
              </a:r>
              <a:r>
                <a:rPr lang="en-US" sz="4400" b="1" noProof="0" dirty="0">
                  <a:solidFill>
                    <a:schemeClr val="bg1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400" b="1" noProof="0" dirty="0" err="1">
                  <a:solidFill>
                    <a:schemeClr val="bg1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cũ</a:t>
              </a:r>
              <a:r>
                <a:rPr lang="en-US" sz="4400" b="1" noProof="0" dirty="0">
                  <a:solidFill>
                    <a:schemeClr val="bg1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.</a:t>
              </a:r>
            </a:p>
            <a:p>
              <a:pPr marR="0" lvl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400" b="1" i="0" u="none" strike="noStrike" kern="1200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- </a:t>
              </a:r>
              <a:r>
                <a:rPr kumimoji="0" lang="en-US" sz="4400" b="1" i="0" u="none" strike="noStrike" kern="1200" cap="none" spc="0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Chuẩn</a:t>
              </a:r>
              <a:r>
                <a:rPr kumimoji="0" lang="en-US" sz="4400" b="1" i="0" u="none" strike="noStrike" kern="1200" cap="none" spc="0" normalizeH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bị</a:t>
              </a:r>
              <a:r>
                <a:rPr kumimoji="0" lang="en-US" sz="4400" b="1" i="0" u="none" strike="noStrike" kern="1200" cap="none" spc="0" normalizeH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bài</a:t>
              </a:r>
              <a:r>
                <a:rPr kumimoji="0" lang="en-US" sz="4400" b="1" i="0" u="none" strike="noStrike" kern="1200" cap="none" spc="0" normalizeH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mới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1512F6C-755C-6969-5BDD-8FCEAEF0CA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6740" y="3194322"/>
            <a:ext cx="2054530" cy="367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7876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游戏机, 轮廓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5938180" y="1362887"/>
            <a:ext cx="6253820" cy="5535064"/>
          </a:xfrm>
          <a:prstGeom prst="rect">
            <a:avLst/>
          </a:prstGeom>
        </p:spPr>
      </p:pic>
      <p:pic>
        <p:nvPicPr>
          <p:cNvPr id="11" name="图片 10" descr="图片包含 游戏机, 轮廓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-117659" y="1460171"/>
            <a:ext cx="6253820" cy="5535064"/>
          </a:xfrm>
          <a:prstGeom prst="rect">
            <a:avLst/>
          </a:prstGeom>
        </p:spPr>
      </p:pic>
      <p:pic>
        <p:nvPicPr>
          <p:cNvPr id="12" name="图片 11" descr="徽标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3" name="图片 2" descr="图片包含 动物, 虫, 空气, 烟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623" y="1232952"/>
            <a:ext cx="745914" cy="887865"/>
          </a:xfrm>
          <a:prstGeom prst="rect">
            <a:avLst/>
          </a:prstGeom>
        </p:spPr>
      </p:pic>
      <p:pic>
        <p:nvPicPr>
          <p:cNvPr id="4" name="图片 3" descr="图片包含 动物, 虫, 游戏机&#10;&#10;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98732">
            <a:off x="7255400" y="3294503"/>
            <a:ext cx="813509" cy="324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6" name="图片 5" descr="桌子上放了不同类型的玩具熊&#10;&#10;低可信度描述已自动生成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39"/>
          <a:stretch/>
        </p:blipFill>
        <p:spPr>
          <a:xfrm>
            <a:off x="1026013" y="3591526"/>
            <a:ext cx="8837107" cy="3403709"/>
          </a:xfrm>
          <a:prstGeom prst="rect">
            <a:avLst/>
          </a:prstGeom>
        </p:spPr>
      </p:pic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5703" y="4149212"/>
            <a:ext cx="486297" cy="567525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114930" y="1453584"/>
            <a:ext cx="1007806" cy="668958"/>
          </a:xfrm>
          <a:prstGeom prst="rect">
            <a:avLst/>
          </a:prstGeom>
        </p:spPr>
      </p:pic>
      <p:pic>
        <p:nvPicPr>
          <p:cNvPr id="14" name="图片 13" descr="图片包含 动物, 虫, 空气, 烟&#10;&#10;描述已自动生成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4033203" y="3453605"/>
            <a:ext cx="577150" cy="686984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62216">
            <a:off x="5645250" y="1435423"/>
            <a:ext cx="825849" cy="329316"/>
          </a:xfrm>
          <a:prstGeom prst="rect">
            <a:avLst/>
          </a:prstGeom>
        </p:spPr>
      </p:pic>
      <p:pic>
        <p:nvPicPr>
          <p:cNvPr id="16" name="图片 15" descr="图片包含 动物, 虫, 游戏机&#10;&#10;描述已自动生成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2634932" y="1546459"/>
            <a:ext cx="550441" cy="219494"/>
          </a:xfrm>
          <a:prstGeom prst="rect">
            <a:avLst/>
          </a:prstGeom>
        </p:spPr>
      </p:pic>
      <p:pic>
        <p:nvPicPr>
          <p:cNvPr id="17" name="图片 16" descr="卡通人物&#10;&#10;中度可信度描述已自动生成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13703" y="4525667"/>
            <a:ext cx="1005960" cy="667732"/>
          </a:xfrm>
          <a:prstGeom prst="rect">
            <a:avLst/>
          </a:prstGeom>
        </p:spPr>
      </p:pic>
      <p:pic>
        <p:nvPicPr>
          <p:cNvPr id="18" name="图片 17" descr="卡通人物&#10;&#10;中度可信度描述已自动生成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30625" y="3640507"/>
            <a:ext cx="503903" cy="334479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0D043687-23C9-4743-2715-F9C19B3B2218}"/>
              </a:ext>
            </a:extLst>
          </p:cNvPr>
          <p:cNvGrpSpPr/>
          <p:nvPr/>
        </p:nvGrpSpPr>
        <p:grpSpPr>
          <a:xfrm>
            <a:off x="4321778" y="272320"/>
            <a:ext cx="2957035" cy="769441"/>
            <a:chOff x="4254685" y="1330137"/>
            <a:chExt cx="3436906" cy="769441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359F2DB6-1850-EC17-DCA9-6DB8EA3B78A7}"/>
                </a:ext>
              </a:extLst>
            </p:cNvPr>
            <p:cNvSpPr/>
            <p:nvPr/>
          </p:nvSpPr>
          <p:spPr>
            <a:xfrm>
              <a:off x="4507146" y="1336776"/>
              <a:ext cx="2931986" cy="716443"/>
            </a:xfrm>
            <a:prstGeom prst="roundRect">
              <a:avLst>
                <a:gd name="adj" fmla="val 50000"/>
              </a:avLst>
            </a:prstGeom>
            <a:solidFill>
              <a:srgbClr val="FA7F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文本框 21">
              <a:extLst>
                <a:ext uri="{FF2B5EF4-FFF2-40B4-BE49-F238E27FC236}">
                  <a16:creationId xmlns:a16="http://schemas.microsoft.com/office/drawing/2014/main" id="{AA8C58F0-2283-9737-97E7-80B782725186}"/>
                </a:ext>
              </a:extLst>
            </p:cNvPr>
            <p:cNvSpPr txBox="1"/>
            <p:nvPr/>
          </p:nvSpPr>
          <p:spPr>
            <a:xfrm>
              <a:off x="4254685" y="1330137"/>
              <a:ext cx="3436906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黑体 CN" panose="020B0500000000000000" pitchFamily="34" charset="-122"/>
                </a:rPr>
                <a:t>TOÁN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思源黑体 CN" panose="020B0500000000000000" pitchFamily="34" charset="-122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2EF9EF9-7A55-7FE2-E288-EE42F057086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59046" y="739713"/>
            <a:ext cx="7065876" cy="364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5825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圆角矩形 8">
            <a:extLst>
              <a:ext uri="{FF2B5EF4-FFF2-40B4-BE49-F238E27FC236}">
                <a16:creationId xmlns:a16="http://schemas.microsoft.com/office/drawing/2014/main" id="{E7B94AEF-FFC0-6B67-F88D-2647EFD49560}"/>
              </a:ext>
            </a:extLst>
          </p:cNvPr>
          <p:cNvSpPr/>
          <p:nvPr/>
        </p:nvSpPr>
        <p:spPr>
          <a:xfrm>
            <a:off x="1" y="6331974"/>
            <a:ext cx="12192000" cy="526026"/>
          </a:xfrm>
          <a:prstGeom prst="roundRect">
            <a:avLst>
              <a:gd name="adj" fmla="val 0"/>
            </a:avLst>
          </a:prstGeom>
          <a:solidFill>
            <a:srgbClr val="21A3E7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26" name="圆角矩形 8">
            <a:extLst>
              <a:ext uri="{FF2B5EF4-FFF2-40B4-BE49-F238E27FC236}">
                <a16:creationId xmlns:a16="http://schemas.microsoft.com/office/drawing/2014/main" id="{3A5C201C-1B10-F244-1546-3EE448ED7BAC}"/>
              </a:ext>
            </a:extLst>
          </p:cNvPr>
          <p:cNvSpPr/>
          <p:nvPr/>
        </p:nvSpPr>
        <p:spPr>
          <a:xfrm>
            <a:off x="0" y="0"/>
            <a:ext cx="12192000" cy="629265"/>
          </a:xfrm>
          <a:prstGeom prst="roundRect">
            <a:avLst>
              <a:gd name="adj" fmla="val 0"/>
            </a:avLst>
          </a:prstGeom>
          <a:solidFill>
            <a:srgbClr val="21A3E7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419215"/>
            <a:ext cx="12192000" cy="4387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38354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F48A05D-80CD-3FFB-5518-1135F89E795D}"/>
              </a:ext>
            </a:extLst>
          </p:cNvPr>
          <p:cNvGrpSpPr/>
          <p:nvPr/>
        </p:nvGrpSpPr>
        <p:grpSpPr>
          <a:xfrm>
            <a:off x="1792223" y="629265"/>
            <a:ext cx="8870233" cy="4756571"/>
            <a:chOff x="1346661" y="886285"/>
            <a:chExt cx="9748057" cy="528212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CC5FF6F-9F57-E88B-F9AA-1243745AD7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6661" y="903417"/>
              <a:ext cx="9748057" cy="5264993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60FA0CB-A5A7-7C41-D2BB-0BC3F280F3E6}"/>
                </a:ext>
              </a:extLst>
            </p:cNvPr>
            <p:cNvSpPr/>
            <p:nvPr/>
          </p:nvSpPr>
          <p:spPr>
            <a:xfrm>
              <a:off x="1346661" y="886285"/>
              <a:ext cx="2360814" cy="3592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8263BB4-4C34-6E4E-3A1F-FA03C4BF1B03}"/>
              </a:ext>
            </a:extLst>
          </p:cNvPr>
          <p:cNvGrpSpPr/>
          <p:nvPr/>
        </p:nvGrpSpPr>
        <p:grpSpPr>
          <a:xfrm>
            <a:off x="3797839" y="5468921"/>
            <a:ext cx="4859002" cy="780627"/>
            <a:chOff x="6221740" y="3615488"/>
            <a:chExt cx="2645499" cy="78062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6CE9BA7-09CF-6BAD-9BFB-9AD4D9D523D5}"/>
                </a:ext>
              </a:extLst>
            </p:cNvPr>
            <p:cNvSpPr/>
            <p:nvPr/>
          </p:nvSpPr>
          <p:spPr>
            <a:xfrm>
              <a:off x="6327284" y="3615488"/>
              <a:ext cx="2434412" cy="780627"/>
            </a:xfrm>
            <a:prstGeom prst="roundRect">
              <a:avLst>
                <a:gd name="adj" fmla="val 50000"/>
              </a:avLst>
            </a:prstGeom>
            <a:solidFill>
              <a:srgbClr val="F153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A14BD5A-5A9E-750F-4043-3BB0DC76B798}"/>
                </a:ext>
              </a:extLst>
            </p:cNvPr>
            <p:cNvSpPr txBox="1"/>
            <p:nvPr/>
          </p:nvSpPr>
          <p:spPr>
            <a:xfrm>
              <a:off x="6221740" y="3651858"/>
              <a:ext cx="264549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kern="0" dirty="0">
                  <a:solidFill>
                    <a:schemeClr val="bg1"/>
                  </a:solidFill>
                  <a:latin typeface="Cambria" panose="02040503050406030204" pitchFamily="18" charset="0"/>
                </a:rPr>
                <a:t>3 143 – 1 634 = ?</a:t>
              </a: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0BE41F0-1680-2EE5-6F24-E687E17D0FC2}"/>
              </a:ext>
            </a:extLst>
          </p:cNvPr>
          <p:cNvSpPr txBox="1"/>
          <p:nvPr/>
        </p:nvSpPr>
        <p:spPr>
          <a:xfrm>
            <a:off x="645529" y="1856044"/>
            <a:ext cx="26136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3 143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D6CF33-E843-4FEA-4E3C-2C658657FDA1}"/>
              </a:ext>
            </a:extLst>
          </p:cNvPr>
          <p:cNvSpPr txBox="1"/>
          <p:nvPr/>
        </p:nvSpPr>
        <p:spPr>
          <a:xfrm>
            <a:off x="2141795" y="3801857"/>
            <a:ext cx="6946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 dirty="0">
                <a:solidFill>
                  <a:srgbClr val="ED362A"/>
                </a:solidFill>
                <a:latin typeface="Cambria" panose="02040503050406030204" pitchFamily="18" charset="0"/>
              </a:rPr>
              <a:t>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1D7D9B-B518-4E61-CFAC-3ABB4CF0A2E8}"/>
              </a:ext>
            </a:extLst>
          </p:cNvPr>
          <p:cNvSpPr txBox="1"/>
          <p:nvPr/>
        </p:nvSpPr>
        <p:spPr>
          <a:xfrm>
            <a:off x="1676718" y="3801323"/>
            <a:ext cx="6866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 dirty="0">
                <a:solidFill>
                  <a:srgbClr val="ED362A"/>
                </a:solidFill>
                <a:latin typeface="Cambria" panose="02040503050406030204" pitchFamily="18" charset="0"/>
              </a:rPr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AE66C9-F298-B24B-D64B-DC1B2DE1E28D}"/>
              </a:ext>
            </a:extLst>
          </p:cNvPr>
          <p:cNvSpPr txBox="1"/>
          <p:nvPr/>
        </p:nvSpPr>
        <p:spPr>
          <a:xfrm>
            <a:off x="617089" y="2823537"/>
            <a:ext cx="24624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1 634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1DCC76-F736-082D-69DF-0FFCAB0754B6}"/>
              </a:ext>
            </a:extLst>
          </p:cNvPr>
          <p:cNvSpPr txBox="1"/>
          <p:nvPr/>
        </p:nvSpPr>
        <p:spPr>
          <a:xfrm>
            <a:off x="139123" y="2263837"/>
            <a:ext cx="6652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–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5EAD0F6-F5E8-0EB9-537F-68F9D3FDCD91}"/>
              </a:ext>
            </a:extLst>
          </p:cNvPr>
          <p:cNvCxnSpPr>
            <a:cxnSpLocks/>
          </p:cNvCxnSpPr>
          <p:nvPr/>
        </p:nvCxnSpPr>
        <p:spPr>
          <a:xfrm flipH="1">
            <a:off x="333944" y="3920418"/>
            <a:ext cx="267267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F9C4497-03E4-2388-005B-A948C8F5B211}"/>
              </a:ext>
            </a:extLst>
          </p:cNvPr>
          <p:cNvSpPr txBox="1"/>
          <p:nvPr/>
        </p:nvSpPr>
        <p:spPr>
          <a:xfrm>
            <a:off x="3763142" y="1630776"/>
            <a:ext cx="745718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500" b="1" kern="0" dirty="0">
                <a:latin typeface="Cambria" panose="02040503050406030204" pitchFamily="18" charset="0"/>
              </a:rPr>
              <a:t>3 không trừ được 4, lấy 13 trừ 4 bằng 9, viết 9 nhớ 1.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7FD834-CB87-2E89-7DB9-E42CE27EABD9}"/>
              </a:ext>
            </a:extLst>
          </p:cNvPr>
          <p:cNvSpPr txBox="1"/>
          <p:nvPr/>
        </p:nvSpPr>
        <p:spPr>
          <a:xfrm>
            <a:off x="3708977" y="2787644"/>
            <a:ext cx="77390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500" b="1" kern="0" dirty="0">
                <a:latin typeface="Cambria" panose="02040503050406030204" pitchFamily="18" charset="0"/>
              </a:rPr>
              <a:t>4 trừ 1 bằng 3; 3 trừ 3 bằng 0, viết 0.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EF6208-DE6D-D816-E32C-C5A9EF5327DB}"/>
              </a:ext>
            </a:extLst>
          </p:cNvPr>
          <p:cNvSpPr txBox="1"/>
          <p:nvPr/>
        </p:nvSpPr>
        <p:spPr>
          <a:xfrm>
            <a:off x="3702313" y="3403449"/>
            <a:ext cx="835740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500" b="1" kern="0" dirty="0">
                <a:latin typeface="Cambria" panose="02040503050406030204" pitchFamily="18" charset="0"/>
              </a:rPr>
              <a:t>1 không trừ được 6, lấy 11 trừ 6 bằng 5, viết 5 nhớ 1.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F861F46-CF55-6FD6-0D89-F62CDFD7D6AD}"/>
              </a:ext>
            </a:extLst>
          </p:cNvPr>
          <p:cNvSpPr txBox="1"/>
          <p:nvPr/>
        </p:nvSpPr>
        <p:spPr>
          <a:xfrm>
            <a:off x="3719780" y="4521488"/>
            <a:ext cx="771741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500" b="1" kern="0" dirty="0">
                <a:latin typeface="Cambria" panose="02040503050406030204" pitchFamily="18" charset="0"/>
              </a:rPr>
              <a:t>3 trừ 1 bằng 2; 2 trừ 1 bằng 1, viết 1.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044614C-EA79-3872-10B8-07C89F7392FD}"/>
              </a:ext>
            </a:extLst>
          </p:cNvPr>
          <p:cNvSpPr/>
          <p:nvPr/>
        </p:nvSpPr>
        <p:spPr>
          <a:xfrm>
            <a:off x="3492393" y="1910817"/>
            <a:ext cx="238191" cy="238191"/>
          </a:xfrm>
          <a:prstGeom prst="ellipse">
            <a:avLst/>
          </a:prstGeom>
          <a:solidFill>
            <a:srgbClr val="058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EEFB370-174F-9994-56EF-93CEABF335D3}"/>
              </a:ext>
            </a:extLst>
          </p:cNvPr>
          <p:cNvSpPr/>
          <p:nvPr/>
        </p:nvSpPr>
        <p:spPr>
          <a:xfrm>
            <a:off x="3453589" y="3028649"/>
            <a:ext cx="238191" cy="238191"/>
          </a:xfrm>
          <a:prstGeom prst="ellipse">
            <a:avLst/>
          </a:prstGeom>
          <a:solidFill>
            <a:srgbClr val="058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8C6D200-D520-8687-4339-3BC68A79FB0B}"/>
              </a:ext>
            </a:extLst>
          </p:cNvPr>
          <p:cNvGrpSpPr/>
          <p:nvPr/>
        </p:nvGrpSpPr>
        <p:grpSpPr>
          <a:xfrm>
            <a:off x="1952331" y="5283107"/>
            <a:ext cx="7312541" cy="923330"/>
            <a:chOff x="6323656" y="3615487"/>
            <a:chExt cx="4262406" cy="923330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72EAABAF-4C95-2899-DDBB-CAA3331EBCA3}"/>
                </a:ext>
              </a:extLst>
            </p:cNvPr>
            <p:cNvSpPr/>
            <p:nvPr/>
          </p:nvSpPr>
          <p:spPr>
            <a:xfrm>
              <a:off x="6371922" y="3615487"/>
              <a:ext cx="4214140" cy="923330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F1534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rgbClr val="0584C3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6B63930-2B4A-ACFC-9C45-909E3548CE8E}"/>
                </a:ext>
              </a:extLst>
            </p:cNvPr>
            <p:cNvSpPr txBox="1"/>
            <p:nvPr/>
          </p:nvSpPr>
          <p:spPr>
            <a:xfrm>
              <a:off x="6323656" y="3615487"/>
              <a:ext cx="322886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5400" b="1" kern="0" dirty="0">
                  <a:solidFill>
                    <a:srgbClr val="0584C3"/>
                  </a:solidFill>
                  <a:latin typeface="Cambria" panose="02040503050406030204" pitchFamily="18" charset="0"/>
                </a:rPr>
                <a:t>3 143 – 1 634 = 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584C3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BFC92270-7533-F91B-4EF9-8356CE384AAF}"/>
              </a:ext>
            </a:extLst>
          </p:cNvPr>
          <p:cNvSpPr txBox="1"/>
          <p:nvPr/>
        </p:nvSpPr>
        <p:spPr>
          <a:xfrm>
            <a:off x="7200355" y="5298496"/>
            <a:ext cx="5827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5400" b="1" kern="0" dirty="0">
                <a:solidFill>
                  <a:srgbClr val="0584C3"/>
                </a:solidFill>
                <a:latin typeface="Cambria" panose="02040503050406030204" pitchFamily="18" charset="0"/>
              </a:rPr>
              <a:t>?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584C3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AEE1FDC-C65E-FE39-6098-7E0A369650B0}"/>
              </a:ext>
            </a:extLst>
          </p:cNvPr>
          <p:cNvSpPr txBox="1"/>
          <p:nvPr/>
        </p:nvSpPr>
        <p:spPr>
          <a:xfrm>
            <a:off x="6718857" y="5323458"/>
            <a:ext cx="27879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0" cap="none" spc="0" normalizeH="0" baseline="0" noProof="0" dirty="0">
                <a:ln>
                  <a:noFill/>
                </a:ln>
                <a:solidFill>
                  <a:srgbClr val="F15349"/>
                </a:solidFill>
                <a:effectLst/>
                <a:uLnTx/>
                <a:uFillTx/>
                <a:latin typeface="Cambria" panose="02040503050406030204" pitchFamily="18" charset="0"/>
              </a:rPr>
              <a:t>1 509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15349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4DBDD14-77DB-7D3B-601E-8A322D8EE152}"/>
              </a:ext>
            </a:extLst>
          </p:cNvPr>
          <p:cNvGrpSpPr/>
          <p:nvPr/>
        </p:nvGrpSpPr>
        <p:grpSpPr>
          <a:xfrm>
            <a:off x="2295280" y="732584"/>
            <a:ext cx="4859002" cy="780627"/>
            <a:chOff x="6221740" y="3615488"/>
            <a:chExt cx="2645499" cy="780627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DDF3B225-C395-4925-9648-E67B1A86DB8F}"/>
                </a:ext>
              </a:extLst>
            </p:cNvPr>
            <p:cNvSpPr/>
            <p:nvPr/>
          </p:nvSpPr>
          <p:spPr>
            <a:xfrm>
              <a:off x="6327284" y="3615488"/>
              <a:ext cx="2434412" cy="780627"/>
            </a:xfrm>
            <a:prstGeom prst="roundRect">
              <a:avLst>
                <a:gd name="adj" fmla="val 50000"/>
              </a:avLst>
            </a:prstGeom>
            <a:solidFill>
              <a:srgbClr val="F153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73CBE9A-BD23-2DCA-0D4C-2595A825476D}"/>
                </a:ext>
              </a:extLst>
            </p:cNvPr>
            <p:cNvSpPr txBox="1"/>
            <p:nvPr/>
          </p:nvSpPr>
          <p:spPr>
            <a:xfrm>
              <a:off x="6221740" y="3651858"/>
              <a:ext cx="264549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kern="0" dirty="0">
                  <a:solidFill>
                    <a:schemeClr val="bg1"/>
                  </a:solidFill>
                  <a:latin typeface="Cambria" panose="02040503050406030204" pitchFamily="18" charset="0"/>
                </a:rPr>
                <a:t>3 143 – 1 634 = ?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1188D584-C4B6-8D42-2131-B14847EC8579}"/>
              </a:ext>
            </a:extLst>
          </p:cNvPr>
          <p:cNvSpPr txBox="1"/>
          <p:nvPr/>
        </p:nvSpPr>
        <p:spPr>
          <a:xfrm>
            <a:off x="1199612" y="3787866"/>
            <a:ext cx="6866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 dirty="0">
                <a:solidFill>
                  <a:srgbClr val="ED362A"/>
                </a:solidFill>
                <a:latin typeface="Cambria" panose="02040503050406030204" pitchFamily="18" charset="0"/>
              </a:rPr>
              <a:t>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7D7927-075B-84D9-2B8C-02DA8E478A3D}"/>
              </a:ext>
            </a:extLst>
          </p:cNvPr>
          <p:cNvSpPr txBox="1"/>
          <p:nvPr/>
        </p:nvSpPr>
        <p:spPr>
          <a:xfrm>
            <a:off x="617038" y="3783034"/>
            <a:ext cx="582626" cy="1025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 dirty="0">
                <a:solidFill>
                  <a:srgbClr val="ED362A"/>
                </a:solidFill>
                <a:latin typeface="Cambria" panose="02040503050406030204" pitchFamily="18" charset="0"/>
              </a:rPr>
              <a:t>1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17C3717-0856-794B-D8B1-FDC1FEAAF605}"/>
              </a:ext>
            </a:extLst>
          </p:cNvPr>
          <p:cNvSpPr/>
          <p:nvPr/>
        </p:nvSpPr>
        <p:spPr>
          <a:xfrm>
            <a:off x="3455565" y="3630830"/>
            <a:ext cx="238191" cy="238191"/>
          </a:xfrm>
          <a:prstGeom prst="ellipse">
            <a:avLst/>
          </a:prstGeom>
          <a:solidFill>
            <a:srgbClr val="058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70C47DF1-77BB-24CE-3C8E-AFBFF2F1857D}"/>
              </a:ext>
            </a:extLst>
          </p:cNvPr>
          <p:cNvSpPr/>
          <p:nvPr/>
        </p:nvSpPr>
        <p:spPr>
          <a:xfrm>
            <a:off x="3440286" y="4692382"/>
            <a:ext cx="238191" cy="238191"/>
          </a:xfrm>
          <a:prstGeom prst="ellipse">
            <a:avLst/>
          </a:prstGeom>
          <a:solidFill>
            <a:srgbClr val="058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3394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14" grpId="0"/>
      <p:bldP spid="16" grpId="0"/>
      <p:bldP spid="19" grpId="0"/>
      <p:bldP spid="20" grpId="0"/>
      <p:bldP spid="21" grpId="0"/>
      <p:bldP spid="22" grpId="0"/>
      <p:bldP spid="23" grpId="0" animBg="1"/>
      <p:bldP spid="24" grpId="0" animBg="1"/>
      <p:bldP spid="28" grpId="0"/>
      <p:bldP spid="28" grpId="1"/>
      <p:bldP spid="29" grpId="0"/>
      <p:bldP spid="40" grpId="0"/>
      <p:bldP spid="41" grpId="0"/>
      <p:bldP spid="42" grpId="0" animBg="1"/>
      <p:bldP spid="4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6017075" y="1552128"/>
            <a:ext cx="6253820" cy="5535064"/>
          </a:xfrm>
          <a:prstGeom prst="rect">
            <a:avLst/>
          </a:prstGeom>
        </p:spPr>
      </p:pic>
      <p:pic>
        <p:nvPicPr>
          <p:cNvPr id="4" name="图片 3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0" y="1362887"/>
            <a:ext cx="6253820" cy="5535064"/>
          </a:xfrm>
          <a:prstGeom prst="rect">
            <a:avLst/>
          </a:prstGeom>
        </p:spPr>
      </p:pic>
      <p:pic>
        <p:nvPicPr>
          <p:cNvPr id="5" name="图片 4" descr="徽标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7" name="图片 6" descr="卡通人物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9599" y="4479839"/>
            <a:ext cx="1005960" cy="66773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11" name="图片 10" descr="桌子上放了不同类型的玩具熊&#10;&#10;低可信度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975" y="3286565"/>
            <a:ext cx="8521262" cy="3612191"/>
          </a:xfrm>
          <a:prstGeom prst="rect">
            <a:avLst/>
          </a:prstGeom>
        </p:spPr>
      </p:pic>
      <p:pic>
        <p:nvPicPr>
          <p:cNvPr id="12" name="图片 11" descr="图片包含 动物, 虫, 空气, 烟&#10;&#10;描述已自动生成">
            <a:extLst>
              <a:ext uri="{FF2B5EF4-FFF2-40B4-BE49-F238E27FC236}">
                <a16:creationId xmlns:a16="http://schemas.microsoft.com/office/drawing/2014/main" id="{7D07C179-2727-480C-9CF4-DBAB60FE9D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1768528" y="3096301"/>
            <a:ext cx="389841" cy="464029"/>
          </a:xfrm>
          <a:prstGeom prst="rect">
            <a:avLst/>
          </a:prstGeom>
        </p:spPr>
      </p:pic>
      <p:pic>
        <p:nvPicPr>
          <p:cNvPr id="13" name="图片 12" descr="图片包含 动物, 虫, 游戏机&#10;&#10;描述已自动生成">
            <a:extLst>
              <a:ext uri="{FF2B5EF4-FFF2-40B4-BE49-F238E27FC236}">
                <a16:creationId xmlns:a16="http://schemas.microsoft.com/office/drawing/2014/main" id="{92EF2DF6-6D29-45B0-BD94-04E2D78F5D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667">
            <a:off x="8876729" y="1833379"/>
            <a:ext cx="557826" cy="222439"/>
          </a:xfrm>
          <a:prstGeom prst="rect">
            <a:avLst/>
          </a:prstGeom>
        </p:spPr>
      </p:pic>
      <p:pic>
        <p:nvPicPr>
          <p:cNvPr id="14" name="图片 13" descr="图片包含 动物, 虫, 游戏机&#10;&#10;描述已自动生成">
            <a:extLst>
              <a:ext uri="{FF2B5EF4-FFF2-40B4-BE49-F238E27FC236}">
                <a16:creationId xmlns:a16="http://schemas.microsoft.com/office/drawing/2014/main" id="{1FCB1E59-8E5B-480C-8D7F-31560A48D5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1801160" y="1896321"/>
            <a:ext cx="371800" cy="148259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>
            <a:extLst>
              <a:ext uri="{FF2B5EF4-FFF2-40B4-BE49-F238E27FC236}">
                <a16:creationId xmlns:a16="http://schemas.microsoft.com/office/drawing/2014/main" id="{9D69E01A-2EE4-455D-B63F-D7CB43F830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53468" flipH="1">
            <a:off x="9102748" y="3312919"/>
            <a:ext cx="371800" cy="148259"/>
          </a:xfrm>
          <a:prstGeom prst="rect">
            <a:avLst/>
          </a:prstGeom>
        </p:spPr>
      </p:pic>
      <p:pic>
        <p:nvPicPr>
          <p:cNvPr id="16" name="图片 15" descr="卡通人物&#10;&#10;中度可信度描述已自动生成">
            <a:extLst>
              <a:ext uri="{FF2B5EF4-FFF2-40B4-BE49-F238E27FC236}">
                <a16:creationId xmlns:a16="http://schemas.microsoft.com/office/drawing/2014/main" id="{98D594DF-F69F-44D0-9534-D6CF449DC6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917088" y="3355316"/>
            <a:ext cx="1005960" cy="6677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52927A-A64F-90AC-E201-1981450EDB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2579" y="577985"/>
            <a:ext cx="8809484" cy="331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449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157F777-5AE9-C5C9-7470-97925A945163}"/>
              </a:ext>
            </a:extLst>
          </p:cNvPr>
          <p:cNvGrpSpPr/>
          <p:nvPr/>
        </p:nvGrpSpPr>
        <p:grpSpPr>
          <a:xfrm>
            <a:off x="411791" y="788153"/>
            <a:ext cx="849846" cy="923330"/>
            <a:chOff x="1156237" y="701255"/>
            <a:chExt cx="849846" cy="923330"/>
          </a:xfrm>
        </p:grpSpPr>
        <p:sp>
          <p:nvSpPr>
            <p:cNvPr id="8" name="Flowchart: Connector 7">
              <a:extLst>
                <a:ext uri="{FF2B5EF4-FFF2-40B4-BE49-F238E27FC236}">
                  <a16:creationId xmlns:a16="http://schemas.microsoft.com/office/drawing/2014/main" id="{2AA22634-9A04-60C2-C6C2-8B53A650D736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D85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PA-文本框 54">
              <a:extLst>
                <a:ext uri="{FF2B5EF4-FFF2-40B4-BE49-F238E27FC236}">
                  <a16:creationId xmlns:a16="http://schemas.microsoft.com/office/drawing/2014/main" id="{5995D862-6557-C948-B726-33BC82A35BD9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56237" y="701255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1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81CCE4F-B18D-F9A6-42C4-00795C8087DE}"/>
              </a:ext>
            </a:extLst>
          </p:cNvPr>
          <p:cNvGrpSpPr/>
          <p:nvPr/>
        </p:nvGrpSpPr>
        <p:grpSpPr>
          <a:xfrm>
            <a:off x="1546283" y="780283"/>
            <a:ext cx="2236009" cy="983837"/>
            <a:chOff x="2128173" y="1005676"/>
            <a:chExt cx="1450882" cy="98383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1B5E426-113C-3E35-0B01-334DF7C8F44E}"/>
                </a:ext>
              </a:extLst>
            </p:cNvPr>
            <p:cNvSpPr/>
            <p:nvPr/>
          </p:nvSpPr>
          <p:spPr>
            <a:xfrm>
              <a:off x="2128173" y="1005676"/>
              <a:ext cx="1330037" cy="98383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247C8C8-7026-DF5B-67E9-9503F7463E53}"/>
                </a:ext>
              </a:extLst>
            </p:cNvPr>
            <p:cNvSpPr txBox="1"/>
            <p:nvPr/>
          </p:nvSpPr>
          <p:spPr>
            <a:xfrm>
              <a:off x="2222566" y="1082095"/>
              <a:ext cx="135648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lang="en-US" sz="4800" b="1" dirty="0">
                  <a:latin typeface="Cambria" panose="0204050305040603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79D3867-73D4-FB93-7FC7-E42E304775B3}"/>
              </a:ext>
            </a:extLst>
          </p:cNvPr>
          <p:cNvSpPr txBox="1"/>
          <p:nvPr/>
        </p:nvSpPr>
        <p:spPr>
          <a:xfrm>
            <a:off x="645529" y="1856044"/>
            <a:ext cx="261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5 274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800F4B-BFE1-351B-1F10-B137AD03AB67}"/>
              </a:ext>
            </a:extLst>
          </p:cNvPr>
          <p:cNvSpPr txBox="1"/>
          <p:nvPr/>
        </p:nvSpPr>
        <p:spPr>
          <a:xfrm>
            <a:off x="690882" y="3808319"/>
            <a:ext cx="21354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ED362A"/>
                </a:solidFill>
                <a:latin typeface="Cambria" panose="02040503050406030204" pitchFamily="18" charset="0"/>
              </a:rPr>
              <a:t>2 346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31D4C2-EEA6-8301-FDFC-02C145C49743}"/>
              </a:ext>
            </a:extLst>
          </p:cNvPr>
          <p:cNvSpPr txBox="1"/>
          <p:nvPr/>
        </p:nvSpPr>
        <p:spPr>
          <a:xfrm>
            <a:off x="617089" y="2823537"/>
            <a:ext cx="2462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2 928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70BA0D-C915-B227-33B3-C8C071DCD691}"/>
              </a:ext>
            </a:extLst>
          </p:cNvPr>
          <p:cNvSpPr txBox="1"/>
          <p:nvPr/>
        </p:nvSpPr>
        <p:spPr>
          <a:xfrm>
            <a:off x="139123" y="2263837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–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404765E-916F-201D-06E8-11C4E498034C}"/>
              </a:ext>
            </a:extLst>
          </p:cNvPr>
          <p:cNvCxnSpPr>
            <a:cxnSpLocks/>
          </p:cNvCxnSpPr>
          <p:nvPr/>
        </p:nvCxnSpPr>
        <p:spPr>
          <a:xfrm flipH="1">
            <a:off x="411791" y="3739521"/>
            <a:ext cx="215937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DA1BB0F-C956-2937-ACF9-2A4C642652FC}"/>
              </a:ext>
            </a:extLst>
          </p:cNvPr>
          <p:cNvSpPr txBox="1"/>
          <p:nvPr/>
        </p:nvSpPr>
        <p:spPr>
          <a:xfrm>
            <a:off x="3796022" y="1840539"/>
            <a:ext cx="261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7 668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973968-EECA-1130-FD79-005619C2A5D8}"/>
              </a:ext>
            </a:extLst>
          </p:cNvPr>
          <p:cNvSpPr txBox="1"/>
          <p:nvPr/>
        </p:nvSpPr>
        <p:spPr>
          <a:xfrm>
            <a:off x="3841375" y="3792814"/>
            <a:ext cx="21354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ED362A"/>
                </a:solidFill>
                <a:latin typeface="Cambria" panose="02040503050406030204" pitchFamily="18" charset="0"/>
              </a:rPr>
              <a:t>1 859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0D4821-3918-5977-AA31-F118A5406BF2}"/>
              </a:ext>
            </a:extLst>
          </p:cNvPr>
          <p:cNvSpPr txBox="1"/>
          <p:nvPr/>
        </p:nvSpPr>
        <p:spPr>
          <a:xfrm>
            <a:off x="3767582" y="2808032"/>
            <a:ext cx="2462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5 809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974D08-0ABF-DB72-D242-09D929F1409E}"/>
              </a:ext>
            </a:extLst>
          </p:cNvPr>
          <p:cNvSpPr txBox="1"/>
          <p:nvPr/>
        </p:nvSpPr>
        <p:spPr>
          <a:xfrm>
            <a:off x="3289616" y="2248332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–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A821442-108C-FAF5-C01B-353435839DCB}"/>
              </a:ext>
            </a:extLst>
          </p:cNvPr>
          <p:cNvCxnSpPr>
            <a:cxnSpLocks/>
          </p:cNvCxnSpPr>
          <p:nvPr/>
        </p:nvCxnSpPr>
        <p:spPr>
          <a:xfrm flipH="1">
            <a:off x="3562284" y="3724016"/>
            <a:ext cx="215937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6A78F5D-519C-86D9-BD12-623DDB4A2567}"/>
              </a:ext>
            </a:extLst>
          </p:cNvPr>
          <p:cNvSpPr txBox="1"/>
          <p:nvPr/>
        </p:nvSpPr>
        <p:spPr>
          <a:xfrm>
            <a:off x="6832243" y="1856044"/>
            <a:ext cx="261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2 384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B5E8E14-C357-BEA4-7E84-68E71DFE6E31}"/>
              </a:ext>
            </a:extLst>
          </p:cNvPr>
          <p:cNvSpPr txBox="1"/>
          <p:nvPr/>
        </p:nvSpPr>
        <p:spPr>
          <a:xfrm>
            <a:off x="6877596" y="3808319"/>
            <a:ext cx="21354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ED362A"/>
                </a:solidFill>
                <a:latin typeface="Cambria" panose="02040503050406030204" pitchFamily="18" charset="0"/>
              </a:rPr>
              <a:t>1 557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8FF1AB2-BE1A-DB61-2535-78368FB584A8}"/>
              </a:ext>
            </a:extLst>
          </p:cNvPr>
          <p:cNvSpPr txBox="1"/>
          <p:nvPr/>
        </p:nvSpPr>
        <p:spPr>
          <a:xfrm>
            <a:off x="7469015" y="2823537"/>
            <a:ext cx="1797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827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39EDB2-EA03-72B7-BF3D-CFEB98DE6EC7}"/>
              </a:ext>
            </a:extLst>
          </p:cNvPr>
          <p:cNvSpPr txBox="1"/>
          <p:nvPr/>
        </p:nvSpPr>
        <p:spPr>
          <a:xfrm>
            <a:off x="6325837" y="2263837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–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FA00F36-0FFA-3E44-1550-FC45F4808A71}"/>
              </a:ext>
            </a:extLst>
          </p:cNvPr>
          <p:cNvCxnSpPr>
            <a:cxnSpLocks/>
          </p:cNvCxnSpPr>
          <p:nvPr/>
        </p:nvCxnSpPr>
        <p:spPr>
          <a:xfrm flipH="1">
            <a:off x="6598505" y="3739521"/>
            <a:ext cx="215937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5403BAA-91FB-9387-825B-76A8F66C941F}"/>
              </a:ext>
            </a:extLst>
          </p:cNvPr>
          <p:cNvSpPr txBox="1"/>
          <p:nvPr/>
        </p:nvSpPr>
        <p:spPr>
          <a:xfrm>
            <a:off x="9838801" y="1840539"/>
            <a:ext cx="261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6 729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5439B44-F856-9CBA-7CD7-A25BA18D0999}"/>
              </a:ext>
            </a:extLst>
          </p:cNvPr>
          <p:cNvSpPr txBox="1"/>
          <p:nvPr/>
        </p:nvSpPr>
        <p:spPr>
          <a:xfrm>
            <a:off x="9884154" y="3792814"/>
            <a:ext cx="21354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ED362A"/>
                </a:solidFill>
                <a:latin typeface="Cambria" panose="02040503050406030204" pitchFamily="18" charset="0"/>
              </a:rPr>
              <a:t>6 686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FED4931-B1BC-D051-6E1A-0E373DCD8B35}"/>
              </a:ext>
            </a:extLst>
          </p:cNvPr>
          <p:cNvSpPr txBox="1"/>
          <p:nvPr/>
        </p:nvSpPr>
        <p:spPr>
          <a:xfrm>
            <a:off x="10820102" y="2779374"/>
            <a:ext cx="11208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43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6319CDC-F3A7-0C4A-0347-BF72892D6ECD}"/>
              </a:ext>
            </a:extLst>
          </p:cNvPr>
          <p:cNvSpPr txBox="1"/>
          <p:nvPr/>
        </p:nvSpPr>
        <p:spPr>
          <a:xfrm>
            <a:off x="9332395" y="2248332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–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5ADA7B1-3B36-CC6F-F378-721366A717ED}"/>
              </a:ext>
            </a:extLst>
          </p:cNvPr>
          <p:cNvCxnSpPr>
            <a:cxnSpLocks/>
          </p:cNvCxnSpPr>
          <p:nvPr/>
        </p:nvCxnSpPr>
        <p:spPr>
          <a:xfrm flipH="1">
            <a:off x="9605063" y="3724016"/>
            <a:ext cx="215937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02930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6" grpId="0"/>
      <p:bldP spid="17" grpId="0"/>
      <p:bldP spid="18" grpId="0"/>
      <p:bldP spid="19" grpId="0"/>
      <p:bldP spid="21" grpId="0"/>
      <p:bldP spid="22" grpId="0"/>
      <p:bldP spid="23" grpId="0"/>
      <p:bldP spid="24" grpId="0"/>
      <p:bldP spid="26" grpId="0"/>
      <p:bldP spid="27" grpId="0"/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FB2AA8F-5840-ACC9-18FE-955DC97C1542}"/>
              </a:ext>
            </a:extLst>
          </p:cNvPr>
          <p:cNvGrpSpPr/>
          <p:nvPr/>
        </p:nvGrpSpPr>
        <p:grpSpPr>
          <a:xfrm>
            <a:off x="253523" y="609610"/>
            <a:ext cx="841938" cy="923330"/>
            <a:chOff x="1197850" y="723100"/>
            <a:chExt cx="841938" cy="923330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EB26270E-173A-25EB-CFAB-9119BCFBD516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D85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PA-文本框 54">
              <a:extLst>
                <a:ext uri="{FF2B5EF4-FFF2-40B4-BE49-F238E27FC236}">
                  <a16:creationId xmlns:a16="http://schemas.microsoft.com/office/drawing/2014/main" id="{CECD98FB-8BF4-9D5D-C0FC-D3E175AFDCBA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97850" y="723100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2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47DA287-9A77-D3BB-15F7-989BDD944780}"/>
              </a:ext>
            </a:extLst>
          </p:cNvPr>
          <p:cNvGrpSpPr/>
          <p:nvPr/>
        </p:nvGrpSpPr>
        <p:grpSpPr>
          <a:xfrm>
            <a:off x="1229571" y="666827"/>
            <a:ext cx="5196446" cy="983837"/>
            <a:chOff x="2128173" y="1005676"/>
            <a:chExt cx="1397525" cy="98383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B2FB6A3-DC6D-9DDD-37DF-7329723236F4}"/>
                </a:ext>
              </a:extLst>
            </p:cNvPr>
            <p:cNvSpPr/>
            <p:nvPr/>
          </p:nvSpPr>
          <p:spPr>
            <a:xfrm>
              <a:off x="2128173" y="1005676"/>
              <a:ext cx="1330037" cy="98383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9E827CC-FFEE-56B5-D1E1-B1AEA272D507}"/>
                </a:ext>
              </a:extLst>
            </p:cNvPr>
            <p:cNvSpPr txBox="1"/>
            <p:nvPr/>
          </p:nvSpPr>
          <p:spPr>
            <a:xfrm>
              <a:off x="2169209" y="1059712"/>
              <a:ext cx="135648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Đặt</a:t>
              </a:r>
              <a:r>
                <a:rPr lang="en-US" sz="4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lang="en-US" sz="4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rồi</a:t>
              </a:r>
              <a:r>
                <a:rPr lang="en-US" sz="4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tính</a:t>
              </a:r>
              <a:endParaRPr lang="en-US" sz="48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1EC5579-1893-CD94-5591-A558CE33AD89}"/>
              </a:ext>
            </a:extLst>
          </p:cNvPr>
          <p:cNvGrpSpPr/>
          <p:nvPr/>
        </p:nvGrpSpPr>
        <p:grpSpPr>
          <a:xfrm>
            <a:off x="674492" y="2263089"/>
            <a:ext cx="4708000" cy="1193606"/>
            <a:chOff x="508237" y="1921322"/>
            <a:chExt cx="4708000" cy="119360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4D954AB-EBA9-AE8D-7795-47854DE53C3D}"/>
                </a:ext>
              </a:extLst>
            </p:cNvPr>
            <p:cNvSpPr/>
            <p:nvPr/>
          </p:nvSpPr>
          <p:spPr>
            <a:xfrm>
              <a:off x="508237" y="1921322"/>
              <a:ext cx="4707999" cy="1193606"/>
            </a:xfrm>
            <a:prstGeom prst="roundRect">
              <a:avLst/>
            </a:prstGeom>
            <a:solidFill>
              <a:srgbClr val="E0F3FC"/>
            </a:solidFill>
            <a:ln w="38100">
              <a:solidFill>
                <a:srgbClr val="21A3E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B66A3F0-7C69-2C5C-8DAD-5AF66CA370D8}"/>
                </a:ext>
              </a:extLst>
            </p:cNvPr>
            <p:cNvSpPr txBox="1"/>
            <p:nvPr/>
          </p:nvSpPr>
          <p:spPr>
            <a:xfrm>
              <a:off x="674493" y="1986012"/>
              <a:ext cx="45417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4 291 – 3 864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8D2F8F6-3BA0-9CE6-E0A7-2A06FEB65AE5}"/>
              </a:ext>
            </a:extLst>
          </p:cNvPr>
          <p:cNvGrpSpPr/>
          <p:nvPr/>
        </p:nvGrpSpPr>
        <p:grpSpPr>
          <a:xfrm>
            <a:off x="6884436" y="2235394"/>
            <a:ext cx="4799328" cy="1193606"/>
            <a:chOff x="6718181" y="1893627"/>
            <a:chExt cx="4799328" cy="119360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7C3A544-1588-6858-233A-3D95730BF9DB}"/>
                </a:ext>
              </a:extLst>
            </p:cNvPr>
            <p:cNvSpPr/>
            <p:nvPr/>
          </p:nvSpPr>
          <p:spPr>
            <a:xfrm>
              <a:off x="6718181" y="1893627"/>
              <a:ext cx="4707999" cy="1193606"/>
            </a:xfrm>
            <a:prstGeom prst="roundRect">
              <a:avLst/>
            </a:prstGeom>
            <a:solidFill>
              <a:srgbClr val="E0F3FC"/>
            </a:solidFill>
            <a:ln w="38100">
              <a:solidFill>
                <a:srgbClr val="21A3E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2BD6295-97F9-57DF-D266-317453CA6503}"/>
                </a:ext>
              </a:extLst>
            </p:cNvPr>
            <p:cNvSpPr txBox="1"/>
            <p:nvPr/>
          </p:nvSpPr>
          <p:spPr>
            <a:xfrm>
              <a:off x="6975765" y="1986012"/>
              <a:ext cx="45417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8 380 – 6425 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FAC8343-7D04-8366-6EBA-EA012DA2EB23}"/>
              </a:ext>
            </a:extLst>
          </p:cNvPr>
          <p:cNvGrpSpPr/>
          <p:nvPr/>
        </p:nvGrpSpPr>
        <p:grpSpPr>
          <a:xfrm>
            <a:off x="4157903" y="3792043"/>
            <a:ext cx="4791126" cy="1193606"/>
            <a:chOff x="4281055" y="3429000"/>
            <a:chExt cx="4791126" cy="119360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7AD96F4-A7D7-509D-94C3-86699E09676F}"/>
                </a:ext>
              </a:extLst>
            </p:cNvPr>
            <p:cNvSpPr/>
            <p:nvPr/>
          </p:nvSpPr>
          <p:spPr>
            <a:xfrm>
              <a:off x="4281055" y="3429000"/>
              <a:ext cx="4707999" cy="1193606"/>
            </a:xfrm>
            <a:prstGeom prst="roundRect">
              <a:avLst/>
            </a:prstGeom>
            <a:solidFill>
              <a:srgbClr val="E0F3FC"/>
            </a:solidFill>
            <a:ln w="38100">
              <a:solidFill>
                <a:srgbClr val="21A3E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5ACBF95-37D8-0EB3-A8B5-492F7C65533F}"/>
                </a:ext>
              </a:extLst>
            </p:cNvPr>
            <p:cNvSpPr txBox="1"/>
            <p:nvPr/>
          </p:nvSpPr>
          <p:spPr>
            <a:xfrm>
              <a:off x="4530437" y="3634586"/>
              <a:ext cx="45417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6 6 35 – 807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80942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CC98DB-510E-9533-2E84-D7598C987B7C}"/>
              </a:ext>
            </a:extLst>
          </p:cNvPr>
          <p:cNvSpPr txBox="1"/>
          <p:nvPr/>
        </p:nvSpPr>
        <p:spPr>
          <a:xfrm>
            <a:off x="690376" y="2003222"/>
            <a:ext cx="261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4 291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2E94CA-EA02-A5BC-297B-A39B40BE592B}"/>
              </a:ext>
            </a:extLst>
          </p:cNvPr>
          <p:cNvSpPr txBox="1"/>
          <p:nvPr/>
        </p:nvSpPr>
        <p:spPr>
          <a:xfrm>
            <a:off x="1164892" y="3959285"/>
            <a:ext cx="1664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ED362A"/>
                </a:solidFill>
                <a:latin typeface="Cambria" panose="02040503050406030204" pitchFamily="18" charset="0"/>
              </a:rPr>
              <a:t>427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E2369A-9317-0A95-FBF1-6B4148CDD666}"/>
              </a:ext>
            </a:extLst>
          </p:cNvPr>
          <p:cNvSpPr txBox="1"/>
          <p:nvPr/>
        </p:nvSpPr>
        <p:spPr>
          <a:xfrm>
            <a:off x="661936" y="2970715"/>
            <a:ext cx="2462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3 864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EEB8D1-41EB-88A8-AB52-1AA63AD1094C}"/>
              </a:ext>
            </a:extLst>
          </p:cNvPr>
          <p:cNvSpPr txBox="1"/>
          <p:nvPr/>
        </p:nvSpPr>
        <p:spPr>
          <a:xfrm>
            <a:off x="183970" y="2411015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–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6917205-7040-7E71-D804-64232E044EBB}"/>
              </a:ext>
            </a:extLst>
          </p:cNvPr>
          <p:cNvCxnSpPr>
            <a:cxnSpLocks/>
          </p:cNvCxnSpPr>
          <p:nvPr/>
        </p:nvCxnSpPr>
        <p:spPr>
          <a:xfrm flipH="1">
            <a:off x="456638" y="3886699"/>
            <a:ext cx="215937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81EC619-F510-CA43-78EE-3F8FB16B4159}"/>
              </a:ext>
            </a:extLst>
          </p:cNvPr>
          <p:cNvSpPr txBox="1"/>
          <p:nvPr/>
        </p:nvSpPr>
        <p:spPr>
          <a:xfrm>
            <a:off x="5414412" y="1959059"/>
            <a:ext cx="261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8 380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CEBB5D-6B21-4091-60A1-EA43A6E6E32C}"/>
              </a:ext>
            </a:extLst>
          </p:cNvPr>
          <p:cNvSpPr txBox="1"/>
          <p:nvPr/>
        </p:nvSpPr>
        <p:spPr>
          <a:xfrm>
            <a:off x="5459765" y="3911334"/>
            <a:ext cx="21354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ED362A"/>
                </a:solidFill>
                <a:latin typeface="Cambria" panose="02040503050406030204" pitchFamily="18" charset="0"/>
              </a:rPr>
              <a:t>1 955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97704B-1226-7B72-2604-EF2E8518E552}"/>
              </a:ext>
            </a:extLst>
          </p:cNvPr>
          <p:cNvSpPr txBox="1"/>
          <p:nvPr/>
        </p:nvSpPr>
        <p:spPr>
          <a:xfrm>
            <a:off x="5385972" y="2926552"/>
            <a:ext cx="2462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6 425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F2C53B-D804-91B1-A47E-4061F76DB920}"/>
              </a:ext>
            </a:extLst>
          </p:cNvPr>
          <p:cNvSpPr txBox="1"/>
          <p:nvPr/>
        </p:nvSpPr>
        <p:spPr>
          <a:xfrm>
            <a:off x="4908006" y="2366852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–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C5BBDDD-296B-0FD7-C0E5-693ABCA8FD5E}"/>
              </a:ext>
            </a:extLst>
          </p:cNvPr>
          <p:cNvCxnSpPr>
            <a:cxnSpLocks/>
          </p:cNvCxnSpPr>
          <p:nvPr/>
        </p:nvCxnSpPr>
        <p:spPr>
          <a:xfrm flipH="1">
            <a:off x="5180674" y="3842536"/>
            <a:ext cx="215937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C58570D-1242-3588-3C5F-B0E85EF884EB}"/>
              </a:ext>
            </a:extLst>
          </p:cNvPr>
          <p:cNvSpPr txBox="1"/>
          <p:nvPr/>
        </p:nvSpPr>
        <p:spPr>
          <a:xfrm>
            <a:off x="9601652" y="1949350"/>
            <a:ext cx="261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6 635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FDAC66-340E-E673-8BE5-C54EF1EE6D6B}"/>
              </a:ext>
            </a:extLst>
          </p:cNvPr>
          <p:cNvSpPr txBox="1"/>
          <p:nvPr/>
        </p:nvSpPr>
        <p:spPr>
          <a:xfrm>
            <a:off x="9647005" y="3901625"/>
            <a:ext cx="21354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ED362A"/>
                </a:solidFill>
                <a:latin typeface="Cambria" panose="02040503050406030204" pitchFamily="18" charset="0"/>
              </a:rPr>
              <a:t>5 828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17903D-341B-8460-C2E0-7C36111D3405}"/>
              </a:ext>
            </a:extLst>
          </p:cNvPr>
          <p:cNvSpPr txBox="1"/>
          <p:nvPr/>
        </p:nvSpPr>
        <p:spPr>
          <a:xfrm>
            <a:off x="10238424" y="2916843"/>
            <a:ext cx="1797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807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60907E-08FC-E1F7-0608-C9DDC67359D8}"/>
              </a:ext>
            </a:extLst>
          </p:cNvPr>
          <p:cNvSpPr txBox="1"/>
          <p:nvPr/>
        </p:nvSpPr>
        <p:spPr>
          <a:xfrm>
            <a:off x="9095246" y="2357143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–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21510DC-6907-9D68-F243-1AA519CA0084}"/>
              </a:ext>
            </a:extLst>
          </p:cNvPr>
          <p:cNvCxnSpPr>
            <a:cxnSpLocks/>
          </p:cNvCxnSpPr>
          <p:nvPr/>
        </p:nvCxnSpPr>
        <p:spPr>
          <a:xfrm flipH="1">
            <a:off x="9367914" y="3832827"/>
            <a:ext cx="215937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4CC7F08-BD3B-F72D-BAF1-962DA8179E26}"/>
              </a:ext>
            </a:extLst>
          </p:cNvPr>
          <p:cNvGrpSpPr/>
          <p:nvPr/>
        </p:nvGrpSpPr>
        <p:grpSpPr>
          <a:xfrm>
            <a:off x="253523" y="609610"/>
            <a:ext cx="841938" cy="923330"/>
            <a:chOff x="1197850" y="723100"/>
            <a:chExt cx="841938" cy="923330"/>
          </a:xfrm>
        </p:grpSpPr>
        <p:sp>
          <p:nvSpPr>
            <p:cNvPr id="18" name="Flowchart: Connector 17">
              <a:extLst>
                <a:ext uri="{FF2B5EF4-FFF2-40B4-BE49-F238E27FC236}">
                  <a16:creationId xmlns:a16="http://schemas.microsoft.com/office/drawing/2014/main" id="{AA740D64-422C-5497-2F2F-9903A642D9E8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D85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PA-文本框 54">
              <a:extLst>
                <a:ext uri="{FF2B5EF4-FFF2-40B4-BE49-F238E27FC236}">
                  <a16:creationId xmlns:a16="http://schemas.microsoft.com/office/drawing/2014/main" id="{8FA39C54-8902-034E-EFCF-B6160AEA7151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97850" y="723100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2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4D4021B-0790-6135-E506-42D23E03267D}"/>
              </a:ext>
            </a:extLst>
          </p:cNvPr>
          <p:cNvGrpSpPr/>
          <p:nvPr/>
        </p:nvGrpSpPr>
        <p:grpSpPr>
          <a:xfrm>
            <a:off x="1229571" y="666827"/>
            <a:ext cx="5196446" cy="983837"/>
            <a:chOff x="2128173" y="1005676"/>
            <a:chExt cx="1397525" cy="983837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69E119A-94C6-9500-DDB7-80305C5E110E}"/>
                </a:ext>
              </a:extLst>
            </p:cNvPr>
            <p:cNvSpPr/>
            <p:nvPr/>
          </p:nvSpPr>
          <p:spPr>
            <a:xfrm>
              <a:off x="2128173" y="1005676"/>
              <a:ext cx="1330037" cy="98383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681A2E6-F661-93EA-98E5-B9A6D76FC0D2}"/>
                </a:ext>
              </a:extLst>
            </p:cNvPr>
            <p:cNvSpPr txBox="1"/>
            <p:nvPr/>
          </p:nvSpPr>
          <p:spPr>
            <a:xfrm>
              <a:off x="2169209" y="1059712"/>
              <a:ext cx="135648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Đặt</a:t>
              </a:r>
              <a:r>
                <a:rPr lang="en-US" sz="4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lang="en-US" sz="4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rồi</a:t>
              </a:r>
              <a:r>
                <a:rPr lang="en-US" sz="4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tính</a:t>
              </a:r>
              <a:endParaRPr lang="en-US" sz="48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35341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  <p:bldP spid="1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ADA750E-83D5-F77B-A247-75B5B86425DD}"/>
              </a:ext>
            </a:extLst>
          </p:cNvPr>
          <p:cNvGrpSpPr/>
          <p:nvPr/>
        </p:nvGrpSpPr>
        <p:grpSpPr>
          <a:xfrm>
            <a:off x="122042" y="1059427"/>
            <a:ext cx="841938" cy="923330"/>
            <a:chOff x="1197850" y="723100"/>
            <a:chExt cx="841938" cy="923330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80D5BDB1-6FA9-98EC-4F7C-FD3BB52888C9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D85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PA-文本框 54">
              <a:extLst>
                <a:ext uri="{FF2B5EF4-FFF2-40B4-BE49-F238E27FC236}">
                  <a16:creationId xmlns:a16="http://schemas.microsoft.com/office/drawing/2014/main" id="{E2A61495-8E00-4923-C7C4-8A85460A5134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97850" y="723100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3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05097ED-C71E-7C73-A292-8820CC9643D4}"/>
              </a:ext>
            </a:extLst>
          </p:cNvPr>
          <p:cNvGrpSpPr/>
          <p:nvPr/>
        </p:nvGrpSpPr>
        <p:grpSpPr>
          <a:xfrm>
            <a:off x="1209764" y="757867"/>
            <a:ext cx="10860193" cy="1966283"/>
            <a:chOff x="2158709" y="1005676"/>
            <a:chExt cx="2920725" cy="196628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2BE3FBA-F66C-4683-0834-4CF3D2DB02F3}"/>
                </a:ext>
              </a:extLst>
            </p:cNvPr>
            <p:cNvSpPr/>
            <p:nvPr/>
          </p:nvSpPr>
          <p:spPr>
            <a:xfrm>
              <a:off x="2158709" y="1005676"/>
              <a:ext cx="2920725" cy="1966283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55AF72A-4A6C-1361-494E-9F0877222BB2}"/>
                </a:ext>
              </a:extLst>
            </p:cNvPr>
            <p:cNvSpPr txBox="1"/>
            <p:nvPr/>
          </p:nvSpPr>
          <p:spPr>
            <a:xfrm>
              <a:off x="2158709" y="1035394"/>
              <a:ext cx="2909128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 b="1" dirty="0">
                  <a:latin typeface="Cambria" panose="02040503050406030204" pitchFamily="18" charset="0"/>
                  <a:cs typeface="Arial" panose="020B0604020202020204" pitchFamily="34" charset="0"/>
                </a:rPr>
                <a:t>   </a:t>
              </a:r>
              <a:r>
                <a:rPr lang="vi-VN" sz="3800" b="1" dirty="0">
                  <a:latin typeface="Cambria" panose="02040503050406030204" pitchFamily="18" charset="0"/>
                  <a:cs typeface="Arial" panose="020B0604020202020204" pitchFamily="34" charset="0"/>
                </a:rPr>
                <a:t>Sông Nin là sông dài nhất thế giới với chiều dài 6 650 km. Sông Hồng dài 1 149 km. Hỏi sông Nin dài hơn sông Hồng bao nhiêu ki-lô-mét?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6F97E43-BCA4-06A2-36E1-63577E9694E2}"/>
              </a:ext>
            </a:extLst>
          </p:cNvPr>
          <p:cNvSpPr txBox="1"/>
          <p:nvPr/>
        </p:nvSpPr>
        <p:spPr>
          <a:xfrm>
            <a:off x="1536519" y="2769820"/>
            <a:ext cx="2633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u="sng" dirty="0" err="1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Tóm</a:t>
            </a:r>
            <a:r>
              <a:rPr lang="en-US" sz="4000" b="1" u="sng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tắt</a:t>
            </a:r>
            <a:r>
              <a:rPr lang="en-US" sz="4000" b="1" u="sng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BB657F-8074-D7CC-C1A7-6885B5A4DCF7}"/>
              </a:ext>
            </a:extLst>
          </p:cNvPr>
          <p:cNvSpPr txBox="1"/>
          <p:nvPr/>
        </p:nvSpPr>
        <p:spPr>
          <a:xfrm>
            <a:off x="165164" y="3486348"/>
            <a:ext cx="2575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Sông</a:t>
            </a:r>
            <a:r>
              <a:rPr lang="en-US" sz="4000" b="1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Nin: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0864CF-A5CB-E9C9-12BF-6E4938EEC7D3}"/>
              </a:ext>
            </a:extLst>
          </p:cNvPr>
          <p:cNvSpPr txBox="1"/>
          <p:nvPr/>
        </p:nvSpPr>
        <p:spPr>
          <a:xfrm>
            <a:off x="3941346" y="3448907"/>
            <a:ext cx="27873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6 650 km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C2BF8D-6B0E-8E13-DFB0-7125ED7CF78C}"/>
              </a:ext>
            </a:extLst>
          </p:cNvPr>
          <p:cNvSpPr txBox="1"/>
          <p:nvPr/>
        </p:nvSpPr>
        <p:spPr>
          <a:xfrm>
            <a:off x="112621" y="4246699"/>
            <a:ext cx="32514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Sông</a:t>
            </a:r>
            <a:r>
              <a:rPr lang="en-US" sz="4000" b="1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Hồng</a:t>
            </a:r>
            <a:r>
              <a:rPr lang="en-US" sz="4000" b="1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D35A91-F362-1E34-32A3-687C1FB7F9AC}"/>
              </a:ext>
            </a:extLst>
          </p:cNvPr>
          <p:cNvSpPr txBox="1"/>
          <p:nvPr/>
        </p:nvSpPr>
        <p:spPr>
          <a:xfrm>
            <a:off x="3960312" y="4246699"/>
            <a:ext cx="2633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1 149 km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8A8D44-84EC-BA12-5F60-8DED9315E73E}"/>
              </a:ext>
            </a:extLst>
          </p:cNvPr>
          <p:cNvSpPr txBox="1"/>
          <p:nvPr/>
        </p:nvSpPr>
        <p:spPr>
          <a:xfrm>
            <a:off x="210141" y="4898186"/>
            <a:ext cx="39407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Sông</a:t>
            </a:r>
            <a:r>
              <a:rPr lang="en-US" sz="4000" b="1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Nin </a:t>
            </a:r>
            <a:r>
              <a:rPr lang="en-US" sz="4000" b="1" dirty="0" err="1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sz="4000" b="1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hơn</a:t>
            </a:r>
            <a:r>
              <a:rPr lang="en-US" sz="4000" b="1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sông</a:t>
            </a:r>
            <a:r>
              <a:rPr lang="en-US" sz="4000" b="1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Hồng</a:t>
            </a:r>
            <a:r>
              <a:rPr lang="en-US" sz="4000" b="1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A16636-63BD-8714-7DF0-39095B8D3DF9}"/>
              </a:ext>
            </a:extLst>
          </p:cNvPr>
          <p:cNvSpPr txBox="1"/>
          <p:nvPr/>
        </p:nvSpPr>
        <p:spPr>
          <a:xfrm>
            <a:off x="4586594" y="5205962"/>
            <a:ext cx="2599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CE0B1D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... km?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F50F10E-32FD-DBDB-62EE-1DCB79CDE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8039" y="2985766"/>
            <a:ext cx="5483820" cy="308464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775617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6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6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78D8B9-4199-AC4B-8FA4-A813998A7C54}"/>
              </a:ext>
            </a:extLst>
          </p:cNvPr>
          <p:cNvSpPr txBox="1"/>
          <p:nvPr/>
        </p:nvSpPr>
        <p:spPr>
          <a:xfrm>
            <a:off x="5066569" y="2996865"/>
            <a:ext cx="2058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912E0B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114F0A-D162-B8A5-7DEB-F85774AEC8D0}"/>
              </a:ext>
            </a:extLst>
          </p:cNvPr>
          <p:cNvSpPr txBox="1"/>
          <p:nvPr/>
        </p:nvSpPr>
        <p:spPr>
          <a:xfrm>
            <a:off x="1337573" y="3754982"/>
            <a:ext cx="103223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Sôn</a:t>
            </a:r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Nin </a:t>
            </a:r>
            <a:r>
              <a:rPr lang="en-US" sz="4000" b="1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dài</a:t>
            </a:r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hơn</a:t>
            </a:r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sông</a:t>
            </a:r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Hồng</a:t>
            </a:r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ki-</a:t>
            </a:r>
            <a:r>
              <a:rPr lang="en-US" sz="4000" b="1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lô</a:t>
            </a:r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-</a:t>
            </a:r>
            <a:r>
              <a:rPr lang="en-US" sz="4000" b="1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mét</a:t>
            </a:r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: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912E0B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C771FB-3255-2295-2A1C-114E3BD5F5C8}"/>
              </a:ext>
            </a:extLst>
          </p:cNvPr>
          <p:cNvSpPr txBox="1"/>
          <p:nvPr/>
        </p:nvSpPr>
        <p:spPr>
          <a:xfrm>
            <a:off x="2588144" y="4513099"/>
            <a:ext cx="7015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6 650 – 1 149= 5 501 (km)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912E0B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2FDD80-E6C8-833A-7699-AB93657368B1}"/>
              </a:ext>
            </a:extLst>
          </p:cNvPr>
          <p:cNvSpPr txBox="1"/>
          <p:nvPr/>
        </p:nvSpPr>
        <p:spPr>
          <a:xfrm>
            <a:off x="5089290" y="5220985"/>
            <a:ext cx="45145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sz="4000" b="1" u="sng" noProof="0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Đáp</a:t>
            </a:r>
            <a:r>
              <a:rPr lang="en-US" sz="4000" b="1" u="sng" noProof="0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000" b="1" u="sng" noProof="0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số</a:t>
            </a:r>
            <a:r>
              <a:rPr lang="en-US" sz="4000" b="1" noProof="0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:  </a:t>
            </a:r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5 501</a:t>
            </a:r>
            <a:r>
              <a:rPr lang="en-US" sz="4000" b="1" noProof="0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km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912E0B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F2DC07A-D765-0DC5-4102-FFFC0B644985}"/>
              </a:ext>
            </a:extLst>
          </p:cNvPr>
          <p:cNvGrpSpPr/>
          <p:nvPr/>
        </p:nvGrpSpPr>
        <p:grpSpPr>
          <a:xfrm>
            <a:off x="122042" y="1059427"/>
            <a:ext cx="841938" cy="923330"/>
            <a:chOff x="1197850" y="723100"/>
            <a:chExt cx="841938" cy="923330"/>
          </a:xfrm>
        </p:grpSpPr>
        <p:sp>
          <p:nvSpPr>
            <p:cNvPr id="9" name="Flowchart: Connector 8">
              <a:extLst>
                <a:ext uri="{FF2B5EF4-FFF2-40B4-BE49-F238E27FC236}">
                  <a16:creationId xmlns:a16="http://schemas.microsoft.com/office/drawing/2014/main" id="{CEA33F23-D575-860D-3FF6-A795452FE4F4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D85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PA-文本框 54">
              <a:extLst>
                <a:ext uri="{FF2B5EF4-FFF2-40B4-BE49-F238E27FC236}">
                  <a16:creationId xmlns:a16="http://schemas.microsoft.com/office/drawing/2014/main" id="{61BE4957-FC4E-013A-2035-893601AFAB75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97850" y="723100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3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802E83E-386C-04C3-828D-0C4E53E59DBB}"/>
              </a:ext>
            </a:extLst>
          </p:cNvPr>
          <p:cNvGrpSpPr/>
          <p:nvPr/>
        </p:nvGrpSpPr>
        <p:grpSpPr>
          <a:xfrm>
            <a:off x="1068673" y="760065"/>
            <a:ext cx="10860193" cy="1966283"/>
            <a:chOff x="2158709" y="1005676"/>
            <a:chExt cx="2920725" cy="196628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DCB5DDA-5963-2F08-789E-978E21F81321}"/>
                </a:ext>
              </a:extLst>
            </p:cNvPr>
            <p:cNvSpPr/>
            <p:nvPr/>
          </p:nvSpPr>
          <p:spPr>
            <a:xfrm>
              <a:off x="2158709" y="1005676"/>
              <a:ext cx="2920725" cy="1966283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71CFB09-1661-441D-9A0E-AA6A1051936A}"/>
                </a:ext>
              </a:extLst>
            </p:cNvPr>
            <p:cNvSpPr txBox="1"/>
            <p:nvPr/>
          </p:nvSpPr>
          <p:spPr>
            <a:xfrm>
              <a:off x="2158709" y="1035394"/>
              <a:ext cx="2909128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 b="1" dirty="0">
                  <a:latin typeface="Cambria" panose="02040503050406030204" pitchFamily="18" charset="0"/>
                  <a:cs typeface="Arial" panose="020B0604020202020204" pitchFamily="34" charset="0"/>
                </a:rPr>
                <a:t>   </a:t>
              </a:r>
              <a:r>
                <a:rPr lang="vi-VN" sz="3800" b="1" dirty="0">
                  <a:latin typeface="Cambria" panose="02040503050406030204" pitchFamily="18" charset="0"/>
                  <a:cs typeface="Arial" panose="020B0604020202020204" pitchFamily="34" charset="0"/>
                </a:rPr>
                <a:t>Sông Nin là sông dài nhất thế giới với chiều dài 6 650 km. Sông Hồng dài 1 149 km. Hỏi sông Nin dài hơn sông Hồng bao nhiêu ki-lô-mét?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47978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313</Words>
  <Application>Microsoft Office PowerPoint</Application>
  <PresentationFormat>Widescreen</PresentationFormat>
  <Paragraphs>74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SVN-Ready</vt:lpstr>
      <vt:lpstr>#9Slide07 HoneyCream</vt:lpstr>
      <vt:lpstr>思源宋体 CN Light</vt:lpstr>
      <vt:lpstr>Arial</vt:lpstr>
      <vt:lpstr>SVN-Cookies</vt:lpstr>
      <vt:lpstr>Vogue-ExtraBold</vt:lpstr>
      <vt:lpstr>Cambria</vt:lpstr>
      <vt:lpstr>Calibri</vt:lpstr>
      <vt:lpstr>Times New Roman</vt:lpstr>
      <vt:lpstr>Calibri Light</vt:lpstr>
      <vt:lpstr>SVN-Newton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KHuyen;KhanhHuyen</dc:creator>
  <cp:keywords>MNT;mangnonteam</cp:keywords>
  <cp:lastModifiedBy>Thảo Linh</cp:lastModifiedBy>
  <cp:revision>14</cp:revision>
  <dcterms:created xsi:type="dcterms:W3CDTF">2023-01-20T03:11:46Z</dcterms:created>
  <dcterms:modified xsi:type="dcterms:W3CDTF">2025-04-12T03:07:56Z</dcterms:modified>
</cp:coreProperties>
</file>