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9"/>
  </p:notesMasterIdLst>
  <p:sldIdLst>
    <p:sldId id="257" r:id="rId3"/>
    <p:sldId id="277" r:id="rId4"/>
    <p:sldId id="263" r:id="rId5"/>
    <p:sldId id="280" r:id="rId6"/>
    <p:sldId id="284" r:id="rId7"/>
    <p:sldId id="285" r:id="rId8"/>
    <p:sldId id="281" r:id="rId9"/>
    <p:sldId id="282" r:id="rId10"/>
    <p:sldId id="288" r:id="rId11"/>
    <p:sldId id="286" r:id="rId12"/>
    <p:sldId id="292" r:id="rId13"/>
    <p:sldId id="289" r:id="rId14"/>
    <p:sldId id="290" r:id="rId15"/>
    <p:sldId id="278" r:id="rId16"/>
    <p:sldId id="260" r:id="rId17"/>
    <p:sldId id="265" r:id="rId18"/>
  </p:sldIdLst>
  <p:sldSz cx="12192000" cy="6858000"/>
  <p:notesSz cx="6858000" cy="9144000"/>
  <p:embeddedFontLst>
    <p:embeddedFont>
      <p:font typeface="等线" panose="02010600030101010101" pitchFamily="2" charset="-122"/>
      <p:regular r:id="rId20"/>
    </p:embeddedFont>
    <p:embeddedFont>
      <p:font typeface="黑体" panose="02010609060101010101" pitchFamily="49" charset="-122"/>
      <p:regular r:id="rId21"/>
    </p:embeddedFont>
    <p:embeddedFont>
      <p:font typeface="字魂36号-正文宋楷" panose="02000000000000000000" charset="-122"/>
      <p:regular r:id="rId22"/>
    </p:embeddedFont>
    <p:embeddedFont>
      <p:font typeface="Microsoft YaHei" panose="020B0503020204020204" pitchFamily="34" charset="-122"/>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2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E93F062E-0C95-48B1-AB72-1B4FF388C15B}"/>
    <pc:docChg chg="delSld">
      <pc:chgData name="Thảo Linh" userId="363ab10d9764815c" providerId="LiveId" clId="{E93F062E-0C95-48B1-AB72-1B4FF388C15B}" dt="2025-04-12T02:52:57.728" v="3" actId="47"/>
      <pc:docMkLst>
        <pc:docMk/>
      </pc:docMkLst>
      <pc:sldChg chg="del">
        <pc:chgData name="Thảo Linh" userId="363ab10d9764815c" providerId="LiveId" clId="{E93F062E-0C95-48B1-AB72-1B4FF388C15B}" dt="2025-04-12T02:52:47.997" v="0" actId="47"/>
        <pc:sldMkLst>
          <pc:docMk/>
          <pc:sldMk cId="2421466371" sldId="258"/>
        </pc:sldMkLst>
      </pc:sldChg>
      <pc:sldChg chg="del">
        <pc:chgData name="Thảo Linh" userId="363ab10d9764815c" providerId="LiveId" clId="{E93F062E-0C95-48B1-AB72-1B4FF388C15B}" dt="2025-04-12T02:52:57.728" v="3" actId="47"/>
        <pc:sldMkLst>
          <pc:docMk/>
          <pc:sldMk cId="3420142613" sldId="276"/>
        </pc:sldMkLst>
      </pc:sldChg>
      <pc:sldChg chg="del">
        <pc:chgData name="Thảo Linh" userId="363ab10d9764815c" providerId="LiveId" clId="{E93F062E-0C95-48B1-AB72-1B4FF388C15B}" dt="2025-04-12T02:52:48.483" v="1" actId="47"/>
        <pc:sldMkLst>
          <pc:docMk/>
          <pc:sldMk cId="975099525" sldId="279"/>
        </pc:sldMkLst>
      </pc:sldChg>
      <pc:sldChg chg="del">
        <pc:chgData name="Thảo Linh" userId="363ab10d9764815c" providerId="LiveId" clId="{E93F062E-0C95-48B1-AB72-1B4FF388C15B}" dt="2025-04-12T02:52:51.097" v="2" actId="47"/>
        <pc:sldMkLst>
          <pc:docMk/>
          <pc:sldMk cId="1526682727"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219F8-6C96-4721-9C2C-5E99B742B029}"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39EF1-6E0C-45F7-A17F-5B1F2E35F32A}" type="slidenum">
              <a:rPr lang="en-US" smtClean="0"/>
              <a:t>‹#›</a:t>
            </a:fld>
            <a:endParaRPr lang="en-US"/>
          </a:p>
        </p:txBody>
      </p:sp>
    </p:spTree>
    <p:extLst>
      <p:ext uri="{BB962C8B-B14F-4D97-AF65-F5344CB8AC3E}">
        <p14:creationId xmlns:p14="http://schemas.microsoft.com/office/powerpoint/2010/main" val="232566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875629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18601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0079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634209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253366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007804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792187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89660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56940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4035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202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089820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27842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523245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732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616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3554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6662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0344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98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983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525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7232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347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425327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467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956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145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49841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62096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73633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4399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676294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489877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5703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2025/4/12</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圆角矩形 9"/>
          <p:cNvSpPr/>
          <p:nvPr userDrawn="1"/>
        </p:nvSpPr>
        <p:spPr>
          <a:xfrm>
            <a:off x="525780" y="367348"/>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17389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37887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90049" y="169361"/>
            <a:ext cx="12382049" cy="7169517"/>
          </a:xfrm>
          <a:prstGeom prst="rect">
            <a:avLst/>
          </a:prstGeom>
        </p:spPr>
      </p:pic>
    </p:spTree>
    <p:custDataLst>
      <p:tags r:id="rId1"/>
    </p:custDataLst>
    <p:extLst>
      <p:ext uri="{BB962C8B-B14F-4D97-AF65-F5344CB8AC3E}">
        <p14:creationId xmlns:p14="http://schemas.microsoft.com/office/powerpoint/2010/main" val="3603675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1187" y="523255"/>
            <a:ext cx="10781053" cy="6334745"/>
            <a:chOff x="741681" y="523255"/>
            <a:chExt cx="10781053" cy="6334745"/>
          </a:xfrm>
        </p:grpSpPr>
        <p:sp>
          <p:nvSpPr>
            <p:cNvPr id="3" name="TextBox 2"/>
            <p:cNvSpPr txBox="1"/>
            <p:nvPr/>
          </p:nvSpPr>
          <p:spPr>
            <a:xfrm>
              <a:off x="1728494" y="523255"/>
              <a:ext cx="9794240" cy="3092172"/>
            </a:xfrm>
            <a:prstGeom prst="cloudCallout">
              <a:avLst>
                <a:gd name="adj1" fmla="val -40698"/>
                <a:gd name="adj2" fmla="val 53610"/>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err="1">
                  <a:solidFill>
                    <a:srgbClr val="FFC000">
                      <a:lumMod val="50000"/>
                    </a:srgbClr>
                  </a:solidFill>
                  <a:latin typeface="Calibri" panose="020F0502020204030204" pitchFamily="34" charset="0"/>
                  <a:ea typeface="微软雅黑"/>
                  <a:cs typeface="Calibri" panose="020F0502020204030204" pitchFamily="34" charset="0"/>
                </a:rPr>
                <a:t>Thảo</a:t>
              </a:r>
              <a:r>
                <a:rPr lang="en-US" sz="4400" b="1" i="1"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a:solidFill>
                    <a:srgbClr val="FFC000">
                      <a:lumMod val="50000"/>
                    </a:srgbClr>
                  </a:solidFill>
                  <a:latin typeface="Calibri" panose="020F0502020204030204" pitchFamily="34" charset="0"/>
                  <a:ea typeface="微软雅黑"/>
                  <a:cs typeface="Calibri" panose="020F0502020204030204" pitchFamily="34" charset="0"/>
                </a:rPr>
                <a:t>luận</a:t>
              </a:r>
              <a:r>
                <a:rPr lang="en-US" sz="4400" b="1" i="1"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a:solidFill>
                    <a:srgbClr val="FFC000">
                      <a:lumMod val="50000"/>
                    </a:srgbClr>
                  </a:solidFill>
                  <a:latin typeface="Calibri" panose="020F0502020204030204" pitchFamily="34" charset="0"/>
                  <a:ea typeface="微软雅黑"/>
                  <a:cs typeface="Calibri" panose="020F0502020204030204" pitchFamily="34" charset="0"/>
                </a:rPr>
                <a:t>nhóm</a:t>
              </a:r>
              <a:r>
                <a:rPr lang="en-US" sz="4400" b="1" i="1" dirty="0">
                  <a:solidFill>
                    <a:srgbClr val="FFC000">
                      <a:lumMod val="50000"/>
                    </a:srgbClr>
                  </a:solidFill>
                  <a:latin typeface="Calibri" panose="020F0502020204030204" pitchFamily="34" charset="0"/>
                  <a:ea typeface="微软雅黑"/>
                  <a:cs typeface="Calibri" panose="020F0502020204030204" pitchFamily="34"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Chia</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sẻ</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về</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điều</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em</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thích</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hoặc</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không</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thích</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nhân</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vật</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endPar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4"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1" y="2584703"/>
              <a:ext cx="2206246" cy="4273297"/>
            </a:xfrm>
            <a:prstGeom prst="rect">
              <a:avLst/>
            </a:prstGeom>
          </p:spPr>
        </p:pic>
      </p:grpSp>
    </p:spTree>
    <p:extLst>
      <p:ext uri="{BB962C8B-B14F-4D97-AF65-F5344CB8AC3E}">
        <p14:creationId xmlns:p14="http://schemas.microsoft.com/office/powerpoint/2010/main" val="2089213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0935" y="1071072"/>
            <a:ext cx="10644851" cy="5078313"/>
          </a:xfrm>
          <a:prstGeom prst="rect">
            <a:avLst/>
          </a:prstGeom>
        </p:spPr>
        <p:txBody>
          <a:bodyPr wrap="square">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M: </a:t>
            </a:r>
            <a:r>
              <a:rPr lang="vi-VN" sz="3600" b="0" i="0" dirty="0">
                <a:solidFill>
                  <a:srgbClr val="0070C0"/>
                </a:solidFill>
                <a:effectLst/>
                <a:latin typeface="Calibri" panose="020F0502020204030204" pitchFamily="34" charset="0"/>
                <a:cs typeface="Calibri" panose="020F0502020204030204" pitchFamily="34" charset="0"/>
              </a:rPr>
              <a:t>Trong câu chuyện "Quả hồng của thỏ con" Thỏ chăm sóc cho cây hồng bao nhiêu ngày tháng vì muốn được ăn những quả hồng ngọt lịm. Nhưng cuối cùng, thỏ sẵn sàng nhường lại quả hồng cho đàn chim nhỏ đang đói. Đàn chim đã đền đáp thỏ con bằng cả một cây hồng trĩu quả. Qua hành động của thỏ giúp ta học được đức tính nhường nhịn và yêu thương người khác. Chỉ khi ta sẵn lòng giúp đỡ người khác, đến khi cần mới được người khác giúp lại.</a:t>
            </a:r>
            <a:endParaRPr lang="en-US" sz="36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1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33347" y="909335"/>
            <a:ext cx="7489213" cy="5948665"/>
            <a:chOff x="2833347" y="909335"/>
            <a:chExt cx="7489213" cy="5948665"/>
          </a:xfrm>
        </p:grpSpPr>
        <p:sp>
          <p:nvSpPr>
            <p:cNvPr id="2" name="TextBox 1"/>
            <p:cNvSpPr txBox="1"/>
            <p:nvPr/>
          </p:nvSpPr>
          <p:spPr>
            <a:xfrm>
              <a:off x="4541520" y="909335"/>
              <a:ext cx="5781040" cy="2155150"/>
            </a:xfrm>
            <a:prstGeom prst="cloudCallout">
              <a:avLst>
                <a:gd name="adj1" fmla="val -40698"/>
                <a:gd name="adj2" fmla="val 53610"/>
              </a:avLst>
            </a:prstGeom>
            <a:solidFill>
              <a:schemeClr val="accent4">
                <a:lumMod val="20000"/>
                <a:lumOff val="80000"/>
              </a:schemeClr>
            </a:solidFill>
          </p:spPr>
          <p:txBody>
            <a:bodyPr wrap="square" lIns="0" tIns="365760" rIns="0" bIns="3657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err="1">
                  <a:solidFill>
                    <a:srgbClr val="FFC000">
                      <a:lumMod val="50000"/>
                    </a:srgbClr>
                  </a:solidFill>
                  <a:latin typeface="Calibri" panose="020F0502020204030204" pitchFamily="34" charset="0"/>
                  <a:ea typeface="微软雅黑"/>
                  <a:cs typeface="Calibri" panose="020F0502020204030204" pitchFamily="34" charset="0"/>
                </a:rPr>
                <a:t>Viết</a:t>
              </a:r>
              <a:r>
                <a:rPr lang="en-US" sz="4400" b="1" i="1"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a:solidFill>
                    <a:srgbClr val="FFC000">
                      <a:lumMod val="50000"/>
                    </a:srgbClr>
                  </a:solidFill>
                  <a:latin typeface="Calibri" panose="020F0502020204030204" pitchFamily="34" charset="0"/>
                  <a:ea typeface="微软雅黑"/>
                  <a:cs typeface="Calibri" panose="020F0502020204030204" pitchFamily="34" charset="0"/>
                </a:rPr>
                <a:t>bài</a:t>
              </a:r>
              <a:r>
                <a:rPr lang="en-US" sz="4400" b="1" i="1"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a:solidFill>
                    <a:srgbClr val="FFC000">
                      <a:lumMod val="50000"/>
                    </a:srgbClr>
                  </a:solidFill>
                  <a:latin typeface="Calibri" panose="020F0502020204030204" pitchFamily="34" charset="0"/>
                  <a:ea typeface="微软雅黑"/>
                  <a:cs typeface="Calibri" panose="020F0502020204030204" pitchFamily="34" charset="0"/>
                </a:rPr>
                <a:t>vào</a:t>
              </a:r>
              <a:r>
                <a:rPr lang="en-US" sz="4400" b="1" i="1"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a:solidFill>
                    <a:srgbClr val="FFC000">
                      <a:lumMod val="50000"/>
                    </a:srgbClr>
                  </a:solidFill>
                  <a:latin typeface="Calibri" panose="020F0502020204030204" pitchFamily="34" charset="0"/>
                  <a:ea typeface="微软雅黑"/>
                  <a:cs typeface="Calibri" panose="020F0502020204030204" pitchFamily="34" charset="0"/>
                </a:rPr>
                <a:t>vở</a:t>
              </a:r>
              <a:r>
                <a:rPr lang="en-US" sz="4400" b="1" i="1" dirty="0">
                  <a:solidFill>
                    <a:srgbClr val="FFC000">
                      <a:lumMod val="50000"/>
                    </a:srgbClr>
                  </a:solidFill>
                  <a:latin typeface="Calibri" panose="020F0502020204030204" pitchFamily="34" charset="0"/>
                  <a:ea typeface="微软雅黑"/>
                  <a:cs typeface="Calibri" panose="020F0502020204030204" pitchFamily="34" charset="0"/>
                </a:rPr>
                <a:t>.</a:t>
              </a:r>
              <a:endPar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3"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347" y="2584703"/>
              <a:ext cx="2206246" cy="4273297"/>
            </a:xfrm>
            <a:prstGeom prst="rect">
              <a:avLst/>
            </a:prstGeom>
          </p:spPr>
        </p:pic>
      </p:grpSp>
    </p:spTree>
    <p:extLst>
      <p:ext uri="{BB962C8B-B14F-4D97-AF65-F5344CB8AC3E}">
        <p14:creationId xmlns:p14="http://schemas.microsoft.com/office/powerpoint/2010/main" val="212627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40" y="2595681"/>
            <a:ext cx="12186960" cy="4255377"/>
          </a:xfrm>
          <a:prstGeom prst="rect">
            <a:avLst/>
          </a:prstGeom>
        </p:spPr>
      </p:pic>
      <p:pic>
        <p:nvPicPr>
          <p:cNvPr id="6" name="图片 2" descr="27"/>
          <p:cNvPicPr>
            <a:picLocks noChangeAspect="1"/>
          </p:cNvPicPr>
          <p:nvPr/>
        </p:nvPicPr>
        <p:blipFill>
          <a:blip r:embed="rId4"/>
          <a:stretch>
            <a:fillRect/>
          </a:stretch>
        </p:blipFill>
        <p:spPr>
          <a:xfrm flipH="1">
            <a:off x="7012305" y="0"/>
            <a:ext cx="5179695" cy="317817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56" b="95749" l="9699" r="97659"/>
                    </a14:imgEffect>
                    <a14:imgEffect>
                      <a14:saturation sat="400000"/>
                    </a14:imgEffect>
                    <a14:imgEffect>
                      <a14:brightnessContrast contrast="-20000"/>
                    </a14:imgEffect>
                  </a14:imgLayer>
                </a14:imgProps>
              </a:ext>
            </a:extLst>
          </a:blip>
          <a:stretch>
            <a:fillRect/>
          </a:stretch>
        </p:blipFill>
        <p:spPr>
          <a:xfrm flipH="1">
            <a:off x="3514428" y="3338830"/>
            <a:ext cx="1978913" cy="3269510"/>
          </a:xfrm>
          <a:prstGeom prst="rect">
            <a:avLst/>
          </a:prstGeom>
        </p:spPr>
      </p:pic>
      <p:sp>
        <p:nvSpPr>
          <p:cNvPr id="4" name="TextBox 3"/>
          <p:cNvSpPr txBox="1"/>
          <p:nvPr/>
        </p:nvSpPr>
        <p:spPr>
          <a:xfrm>
            <a:off x="518160" y="1317715"/>
            <a:ext cx="1063398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002060"/>
                </a:solidFill>
                <a:effectLst/>
                <a:uLnTx/>
                <a:uFillTx/>
                <a:latin typeface="Calibri"/>
                <a:ea typeface="字魂36号-正文宋楷" panose="02000000000000000000" charset="-122"/>
                <a:cs typeface="+mn-cs"/>
                <a:sym typeface="+mn-ea"/>
              </a:rPr>
              <a:t>3. </a:t>
            </a:r>
            <a:r>
              <a:rPr kumimoji="0" lang="en-US" altLang="zh-CN" sz="4400" b="1" i="0" u="none" strike="noStrike" kern="1200" cap="none" spc="300" normalizeH="0" baseline="0" noProof="0" dirty="0" err="1">
                <a:ln>
                  <a:noFill/>
                </a:ln>
                <a:solidFill>
                  <a:srgbClr val="002060"/>
                </a:solidFill>
                <a:effectLst/>
                <a:uLnTx/>
                <a:uFillTx/>
                <a:latin typeface="Calibri"/>
                <a:ea typeface="字魂36号-正文宋楷" panose="02000000000000000000" charset="-122"/>
                <a:cs typeface="+mn-cs"/>
                <a:sym typeface="+mn-ea"/>
              </a:rPr>
              <a:t>Đọc</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lại</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đoạn</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văn</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phát</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hiện</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lỗi</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và</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sửa</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lỗi</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dùng</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từ</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đặt</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câu</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sắp</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a:ln>
                  <a:noFill/>
                </a:ln>
                <a:solidFill>
                  <a:srgbClr val="002060"/>
                </a:solidFill>
                <a:effectLst/>
                <a:uLnTx/>
                <a:uFillTx/>
                <a:latin typeface="Calibri"/>
                <a:ea typeface="字魂36号-正文宋楷" panose="02000000000000000000" charset="-122"/>
                <a:cs typeface="+mn-cs"/>
                <a:sym typeface="+mn-ea"/>
              </a:rPr>
              <a:t>xếp</a:t>
            </a:r>
            <a:r>
              <a:rPr kumimoji="0" lang="en-US" altLang="zh-CN" sz="4400" b="1" i="0" u="none" strike="noStrike" kern="1200" cap="none" spc="300" normalizeH="0" noProof="0" dirty="0">
                <a:ln>
                  <a:noFill/>
                </a:ln>
                <a:solidFill>
                  <a:srgbClr val="002060"/>
                </a:solidFill>
                <a:effectLst/>
                <a:uLnTx/>
                <a:uFillTx/>
                <a:latin typeface="Calibri"/>
                <a:ea typeface="字魂36号-正文宋楷" panose="02000000000000000000" charset="-122"/>
                <a:cs typeface="+mn-cs"/>
                <a:sym typeface="+mn-ea"/>
              </a:rPr>
              <a:t> ý,…)</a:t>
            </a:r>
            <a:endParaRPr kumimoji="0" lang="zh-CN" altLang="en-US" sz="4400" b="1" i="0" u="none" strike="noStrike" kern="1200" cap="none" spc="300" normalizeH="0" baseline="0" noProof="0" dirty="0">
              <a:ln>
                <a:noFill/>
              </a:ln>
              <a:solidFill>
                <a:srgbClr val="002060"/>
              </a:solidFill>
              <a:effectLst/>
              <a:uLnTx/>
              <a:uFillTx/>
              <a:latin typeface="Calibri"/>
              <a:ea typeface="字魂36号-正文宋楷" panose="02000000000000000000" charset="-122"/>
              <a:cs typeface="+mn-cs"/>
              <a:sym typeface="+mn-ea"/>
            </a:endParaRPr>
          </a:p>
        </p:txBody>
      </p:sp>
    </p:spTree>
    <p:extLst>
      <p:ext uri="{BB962C8B-B14F-4D97-AF65-F5344CB8AC3E}">
        <p14:creationId xmlns:p14="http://schemas.microsoft.com/office/powerpoint/2010/main" val="401222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d1326b36f9100fab517bafe16803a316"/>
          <p:cNvPicPr>
            <a:picLocks noChangeAspect="1"/>
          </p:cNvPicPr>
          <p:nvPr/>
        </p:nvPicPr>
        <p:blipFill>
          <a:blip r:embed="rId4" cstate="email"/>
          <a:stretch>
            <a:fillRect/>
          </a:stretch>
        </p:blipFill>
        <p:spPr>
          <a:xfrm>
            <a:off x="1411427" y="1142365"/>
            <a:ext cx="5005705" cy="4618355"/>
          </a:xfrm>
          <a:prstGeom prst="rect">
            <a:avLst/>
          </a:prstGeom>
        </p:spPr>
      </p:pic>
      <p:grpSp>
        <p:nvGrpSpPr>
          <p:cNvPr id="127" name="组合 126"/>
          <p:cNvGrpSpPr/>
          <p:nvPr/>
        </p:nvGrpSpPr>
        <p:grpSpPr>
          <a:xfrm>
            <a:off x="10832922" y="335915"/>
            <a:ext cx="825500" cy="806450"/>
            <a:chOff x="6657976" y="5233988"/>
            <a:chExt cx="825500" cy="806450"/>
          </a:xfrm>
        </p:grpSpPr>
        <p:sp>
          <p:nvSpPr>
            <p:cNvPr id="128" name="Freeform 32"/>
            <p:cNvSpPr/>
            <p:nvPr/>
          </p:nvSpPr>
          <p:spPr bwMode="auto">
            <a:xfrm>
              <a:off x="6657976" y="5716588"/>
              <a:ext cx="288925" cy="257175"/>
            </a:xfrm>
            <a:custGeom>
              <a:avLst/>
              <a:gdLst>
                <a:gd name="T0" fmla="*/ 57 w 60"/>
                <a:gd name="T1" fmla="*/ 2 h 53"/>
                <a:gd name="T2" fmla="*/ 52 w 60"/>
                <a:gd name="T3" fmla="*/ 1 h 53"/>
                <a:gd name="T4" fmla="*/ 20 w 60"/>
                <a:gd name="T5" fmla="*/ 21 h 53"/>
                <a:gd name="T6" fmla="*/ 19 w 60"/>
                <a:gd name="T7" fmla="*/ 51 h 53"/>
                <a:gd name="T8" fmla="*/ 24 w 60"/>
                <a:gd name="T9" fmla="*/ 45 h 53"/>
                <a:gd name="T10" fmla="*/ 26 w 60"/>
                <a:gd name="T11" fmla="*/ 25 h 53"/>
                <a:gd name="T12" fmla="*/ 29 w 60"/>
                <a:gd name="T13" fmla="*/ 23 h 53"/>
                <a:gd name="T14" fmla="*/ 57 w 60"/>
                <a:gd name="T15" fmla="*/ 8 h 53"/>
                <a:gd name="T16" fmla="*/ 57 w 60"/>
                <a:gd name="T17"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57" y="2"/>
                  </a:moveTo>
                  <a:cubicBezTo>
                    <a:pt x="56" y="1"/>
                    <a:pt x="54" y="0"/>
                    <a:pt x="52" y="1"/>
                  </a:cubicBezTo>
                  <a:cubicBezTo>
                    <a:pt x="43" y="5"/>
                    <a:pt x="29" y="12"/>
                    <a:pt x="20" y="21"/>
                  </a:cubicBezTo>
                  <a:cubicBezTo>
                    <a:pt x="7" y="31"/>
                    <a:pt x="0" y="42"/>
                    <a:pt x="19" y="51"/>
                  </a:cubicBezTo>
                  <a:cubicBezTo>
                    <a:pt x="23" y="53"/>
                    <a:pt x="27" y="49"/>
                    <a:pt x="24" y="45"/>
                  </a:cubicBezTo>
                  <a:cubicBezTo>
                    <a:pt x="17" y="38"/>
                    <a:pt x="20" y="31"/>
                    <a:pt x="26" y="25"/>
                  </a:cubicBezTo>
                  <a:cubicBezTo>
                    <a:pt x="27" y="24"/>
                    <a:pt x="28" y="24"/>
                    <a:pt x="29" y="23"/>
                  </a:cubicBezTo>
                  <a:cubicBezTo>
                    <a:pt x="38" y="17"/>
                    <a:pt x="47" y="13"/>
                    <a:pt x="57" y="8"/>
                  </a:cubicBezTo>
                  <a:cubicBezTo>
                    <a:pt x="60" y="7"/>
                    <a:pt x="59" y="4"/>
                    <a:pt x="57" y="2"/>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33"/>
            <p:cNvSpPr>
              <a:spLocks noEditPoints="1"/>
            </p:cNvSpPr>
            <p:nvPr/>
          </p:nvSpPr>
          <p:spPr bwMode="auto">
            <a:xfrm>
              <a:off x="6986588" y="5253038"/>
              <a:ext cx="449263" cy="488950"/>
            </a:xfrm>
            <a:custGeom>
              <a:avLst/>
              <a:gdLst>
                <a:gd name="T0" fmla="*/ 88 w 93"/>
                <a:gd name="T1" fmla="*/ 37 h 101"/>
                <a:gd name="T2" fmla="*/ 29 w 93"/>
                <a:gd name="T3" fmla="*/ 9 h 101"/>
                <a:gd name="T4" fmla="*/ 26 w 93"/>
                <a:gd name="T5" fmla="*/ 9 h 101"/>
                <a:gd name="T6" fmla="*/ 6 w 93"/>
                <a:gd name="T7" fmla="*/ 71 h 101"/>
                <a:gd name="T8" fmla="*/ 57 w 93"/>
                <a:gd name="T9" fmla="*/ 92 h 101"/>
                <a:gd name="T10" fmla="*/ 88 w 93"/>
                <a:gd name="T11" fmla="*/ 37 h 101"/>
                <a:gd name="T12" fmla="*/ 55 w 93"/>
                <a:gd name="T13" fmla="*/ 85 h 101"/>
                <a:gd name="T14" fmla="*/ 13 w 93"/>
                <a:gd name="T15" fmla="*/ 69 h 101"/>
                <a:gd name="T16" fmla="*/ 23 w 93"/>
                <a:gd name="T17" fmla="*/ 20 h 101"/>
                <a:gd name="T18" fmla="*/ 27 w 93"/>
                <a:gd name="T19" fmla="*/ 19 h 101"/>
                <a:gd name="T20" fmla="*/ 81 w 93"/>
                <a:gd name="T21" fmla="*/ 44 h 101"/>
                <a:gd name="T22" fmla="*/ 55 w 93"/>
                <a:gd name="T23"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01">
                  <a:moveTo>
                    <a:pt x="88" y="37"/>
                  </a:moveTo>
                  <a:cubicBezTo>
                    <a:pt x="83" y="10"/>
                    <a:pt x="52" y="0"/>
                    <a:pt x="29" y="9"/>
                  </a:cubicBezTo>
                  <a:cubicBezTo>
                    <a:pt x="28" y="9"/>
                    <a:pt x="27" y="9"/>
                    <a:pt x="26" y="9"/>
                  </a:cubicBezTo>
                  <a:cubicBezTo>
                    <a:pt x="3" y="18"/>
                    <a:pt x="0" y="50"/>
                    <a:pt x="6" y="71"/>
                  </a:cubicBezTo>
                  <a:cubicBezTo>
                    <a:pt x="11" y="93"/>
                    <a:pt x="37" y="101"/>
                    <a:pt x="57" y="92"/>
                  </a:cubicBezTo>
                  <a:cubicBezTo>
                    <a:pt x="78" y="83"/>
                    <a:pt x="93" y="61"/>
                    <a:pt x="88" y="37"/>
                  </a:cubicBezTo>
                  <a:close/>
                  <a:moveTo>
                    <a:pt x="55" y="85"/>
                  </a:moveTo>
                  <a:cubicBezTo>
                    <a:pt x="39" y="93"/>
                    <a:pt x="19" y="87"/>
                    <a:pt x="13" y="69"/>
                  </a:cubicBezTo>
                  <a:cubicBezTo>
                    <a:pt x="9" y="55"/>
                    <a:pt x="10" y="29"/>
                    <a:pt x="23" y="20"/>
                  </a:cubicBezTo>
                  <a:cubicBezTo>
                    <a:pt x="24" y="20"/>
                    <a:pt x="26" y="20"/>
                    <a:pt x="27" y="19"/>
                  </a:cubicBezTo>
                  <a:cubicBezTo>
                    <a:pt x="49" y="6"/>
                    <a:pt x="78" y="17"/>
                    <a:pt x="81" y="44"/>
                  </a:cubicBezTo>
                  <a:cubicBezTo>
                    <a:pt x="83" y="61"/>
                    <a:pt x="70" y="77"/>
                    <a:pt x="55" y="85"/>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Freeform 201"/>
            <p:cNvSpPr>
              <a:spLocks noEditPoints="1"/>
            </p:cNvSpPr>
            <p:nvPr/>
          </p:nvSpPr>
          <p:spPr bwMode="auto">
            <a:xfrm>
              <a:off x="6667501" y="5238750"/>
              <a:ext cx="811213" cy="801688"/>
            </a:xfrm>
            <a:custGeom>
              <a:avLst/>
              <a:gdLst>
                <a:gd name="T0" fmla="*/ 154 w 168"/>
                <a:gd name="T1" fmla="*/ 32 h 166"/>
                <a:gd name="T2" fmla="*/ 95 w 168"/>
                <a:gd name="T3" fmla="*/ 8 h 166"/>
                <a:gd name="T4" fmla="*/ 94 w 168"/>
                <a:gd name="T5" fmla="*/ 8 h 166"/>
                <a:gd name="T6" fmla="*/ 70 w 168"/>
                <a:gd name="T7" fmla="*/ 75 h 166"/>
                <a:gd name="T8" fmla="*/ 72 w 168"/>
                <a:gd name="T9" fmla="*/ 79 h 166"/>
                <a:gd name="T10" fmla="*/ 70 w 168"/>
                <a:gd name="T11" fmla="*/ 80 h 166"/>
                <a:gd name="T12" fmla="*/ 16 w 168"/>
                <a:gd name="T13" fmla="*/ 113 h 166"/>
                <a:gd name="T14" fmla="*/ 10 w 168"/>
                <a:gd name="T15" fmla="*/ 148 h 166"/>
                <a:gd name="T16" fmla="*/ 43 w 168"/>
                <a:gd name="T17" fmla="*/ 142 h 166"/>
                <a:gd name="T18" fmla="*/ 59 w 168"/>
                <a:gd name="T19" fmla="*/ 118 h 166"/>
                <a:gd name="T20" fmla="*/ 64 w 168"/>
                <a:gd name="T21" fmla="*/ 111 h 166"/>
                <a:gd name="T22" fmla="*/ 64 w 168"/>
                <a:gd name="T23" fmla="*/ 111 h 166"/>
                <a:gd name="T24" fmla="*/ 83 w 168"/>
                <a:gd name="T25" fmla="*/ 92 h 166"/>
                <a:gd name="T26" fmla="*/ 132 w 168"/>
                <a:gd name="T27" fmla="*/ 97 h 166"/>
                <a:gd name="T28" fmla="*/ 154 w 168"/>
                <a:gd name="T29" fmla="*/ 32 h 166"/>
                <a:gd name="T30" fmla="*/ 50 w 168"/>
                <a:gd name="T31" fmla="*/ 124 h 166"/>
                <a:gd name="T32" fmla="*/ 10 w 168"/>
                <a:gd name="T33" fmla="*/ 142 h 166"/>
                <a:gd name="T34" fmla="*/ 37 w 168"/>
                <a:gd name="T35" fmla="*/ 106 h 166"/>
                <a:gd name="T36" fmla="*/ 51 w 168"/>
                <a:gd name="T37" fmla="*/ 100 h 166"/>
                <a:gd name="T38" fmla="*/ 52 w 168"/>
                <a:gd name="T39" fmla="*/ 100 h 166"/>
                <a:gd name="T40" fmla="*/ 60 w 168"/>
                <a:gd name="T41" fmla="*/ 110 h 166"/>
                <a:gd name="T42" fmla="*/ 50 w 168"/>
                <a:gd name="T43" fmla="*/ 124 h 166"/>
                <a:gd name="T44" fmla="*/ 132 w 168"/>
                <a:gd name="T45" fmla="*/ 93 h 166"/>
                <a:gd name="T46" fmla="*/ 75 w 168"/>
                <a:gd name="T47" fmla="*/ 76 h 166"/>
                <a:gd name="T48" fmla="*/ 88 w 168"/>
                <a:gd name="T49" fmla="*/ 15 h 166"/>
                <a:gd name="T50" fmla="*/ 90 w 168"/>
                <a:gd name="T51" fmla="*/ 15 h 166"/>
                <a:gd name="T52" fmla="*/ 149 w 168"/>
                <a:gd name="T53" fmla="*/ 32 h 166"/>
                <a:gd name="T54" fmla="*/ 132 w 168"/>
                <a:gd name="T55" fmla="*/ 9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66">
                  <a:moveTo>
                    <a:pt x="154" y="32"/>
                  </a:moveTo>
                  <a:cubicBezTo>
                    <a:pt x="142" y="11"/>
                    <a:pt x="117" y="0"/>
                    <a:pt x="95" y="8"/>
                  </a:cubicBezTo>
                  <a:cubicBezTo>
                    <a:pt x="95" y="8"/>
                    <a:pt x="94" y="8"/>
                    <a:pt x="94" y="8"/>
                  </a:cubicBezTo>
                  <a:cubicBezTo>
                    <a:pt x="67" y="15"/>
                    <a:pt x="62" y="53"/>
                    <a:pt x="70" y="75"/>
                  </a:cubicBezTo>
                  <a:cubicBezTo>
                    <a:pt x="71" y="77"/>
                    <a:pt x="71" y="78"/>
                    <a:pt x="72" y="79"/>
                  </a:cubicBezTo>
                  <a:cubicBezTo>
                    <a:pt x="72" y="79"/>
                    <a:pt x="71" y="80"/>
                    <a:pt x="70" y="80"/>
                  </a:cubicBezTo>
                  <a:cubicBezTo>
                    <a:pt x="57" y="98"/>
                    <a:pt x="33" y="101"/>
                    <a:pt x="16" y="113"/>
                  </a:cubicBezTo>
                  <a:cubicBezTo>
                    <a:pt x="4" y="122"/>
                    <a:pt x="0" y="135"/>
                    <a:pt x="10" y="148"/>
                  </a:cubicBezTo>
                  <a:cubicBezTo>
                    <a:pt x="21" y="162"/>
                    <a:pt x="34" y="153"/>
                    <a:pt x="43" y="142"/>
                  </a:cubicBezTo>
                  <a:cubicBezTo>
                    <a:pt x="49" y="134"/>
                    <a:pt x="54" y="126"/>
                    <a:pt x="59" y="118"/>
                  </a:cubicBezTo>
                  <a:cubicBezTo>
                    <a:pt x="60" y="116"/>
                    <a:pt x="62" y="113"/>
                    <a:pt x="64" y="111"/>
                  </a:cubicBezTo>
                  <a:cubicBezTo>
                    <a:pt x="64" y="111"/>
                    <a:pt x="64" y="111"/>
                    <a:pt x="64" y="111"/>
                  </a:cubicBezTo>
                  <a:cubicBezTo>
                    <a:pt x="70" y="104"/>
                    <a:pt x="76" y="98"/>
                    <a:pt x="83" y="92"/>
                  </a:cubicBezTo>
                  <a:cubicBezTo>
                    <a:pt x="96" y="103"/>
                    <a:pt x="116" y="105"/>
                    <a:pt x="132" y="97"/>
                  </a:cubicBezTo>
                  <a:cubicBezTo>
                    <a:pt x="158" y="86"/>
                    <a:pt x="168" y="57"/>
                    <a:pt x="154" y="32"/>
                  </a:cubicBezTo>
                  <a:close/>
                  <a:moveTo>
                    <a:pt x="50" y="124"/>
                  </a:moveTo>
                  <a:cubicBezTo>
                    <a:pt x="42" y="138"/>
                    <a:pt x="24" y="166"/>
                    <a:pt x="10" y="142"/>
                  </a:cubicBezTo>
                  <a:cubicBezTo>
                    <a:pt x="0" y="123"/>
                    <a:pt x="24" y="112"/>
                    <a:pt x="37" y="106"/>
                  </a:cubicBezTo>
                  <a:cubicBezTo>
                    <a:pt x="42" y="104"/>
                    <a:pt x="47" y="102"/>
                    <a:pt x="51" y="100"/>
                  </a:cubicBezTo>
                  <a:cubicBezTo>
                    <a:pt x="51" y="100"/>
                    <a:pt x="51" y="100"/>
                    <a:pt x="52" y="100"/>
                  </a:cubicBezTo>
                  <a:cubicBezTo>
                    <a:pt x="54" y="104"/>
                    <a:pt x="57" y="107"/>
                    <a:pt x="60" y="110"/>
                  </a:cubicBezTo>
                  <a:cubicBezTo>
                    <a:pt x="57" y="115"/>
                    <a:pt x="53" y="119"/>
                    <a:pt x="50" y="124"/>
                  </a:cubicBezTo>
                  <a:close/>
                  <a:moveTo>
                    <a:pt x="132" y="93"/>
                  </a:moveTo>
                  <a:cubicBezTo>
                    <a:pt x="111" y="104"/>
                    <a:pt x="85" y="97"/>
                    <a:pt x="75" y="76"/>
                  </a:cubicBezTo>
                  <a:cubicBezTo>
                    <a:pt x="66" y="58"/>
                    <a:pt x="70" y="26"/>
                    <a:pt x="88" y="15"/>
                  </a:cubicBezTo>
                  <a:cubicBezTo>
                    <a:pt x="88" y="15"/>
                    <a:pt x="89" y="15"/>
                    <a:pt x="90" y="15"/>
                  </a:cubicBezTo>
                  <a:cubicBezTo>
                    <a:pt x="111" y="2"/>
                    <a:pt x="136" y="12"/>
                    <a:pt x="149" y="32"/>
                  </a:cubicBezTo>
                  <a:cubicBezTo>
                    <a:pt x="164" y="55"/>
                    <a:pt x="155" y="82"/>
                    <a:pt x="132" y="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202"/>
            <p:cNvSpPr>
              <a:spLocks noEditPoints="1"/>
            </p:cNvSpPr>
            <p:nvPr/>
          </p:nvSpPr>
          <p:spPr bwMode="auto">
            <a:xfrm>
              <a:off x="7010401" y="5233988"/>
              <a:ext cx="473075" cy="473075"/>
            </a:xfrm>
            <a:custGeom>
              <a:avLst/>
              <a:gdLst>
                <a:gd name="T0" fmla="*/ 29 w 98"/>
                <a:gd name="T1" fmla="*/ 20 h 98"/>
                <a:gd name="T2" fmla="*/ 26 w 98"/>
                <a:gd name="T3" fmla="*/ 19 h 98"/>
                <a:gd name="T4" fmla="*/ 11 w 98"/>
                <a:gd name="T5" fmla="*/ 77 h 98"/>
                <a:gd name="T6" fmla="*/ 64 w 98"/>
                <a:gd name="T7" fmla="*/ 85 h 98"/>
                <a:gd name="T8" fmla="*/ 29 w 98"/>
                <a:gd name="T9" fmla="*/ 20 h 98"/>
                <a:gd name="T10" fmla="*/ 65 w 98"/>
                <a:gd name="T11" fmla="*/ 79 h 98"/>
                <a:gd name="T12" fmla="*/ 15 w 98"/>
                <a:gd name="T13" fmla="*/ 77 h 98"/>
                <a:gd name="T14" fmla="*/ 24 w 98"/>
                <a:gd name="T15" fmla="*/ 25 h 98"/>
                <a:gd name="T16" fmla="*/ 26 w 98"/>
                <a:gd name="T17" fmla="*/ 25 h 98"/>
                <a:gd name="T18" fmla="*/ 65 w 98"/>
                <a:gd name="T19" fmla="*/ 7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8">
                  <a:moveTo>
                    <a:pt x="29" y="20"/>
                  </a:moveTo>
                  <a:cubicBezTo>
                    <a:pt x="28" y="19"/>
                    <a:pt x="27" y="18"/>
                    <a:pt x="26" y="19"/>
                  </a:cubicBezTo>
                  <a:cubicBezTo>
                    <a:pt x="6" y="29"/>
                    <a:pt x="0" y="58"/>
                    <a:pt x="11" y="77"/>
                  </a:cubicBezTo>
                  <a:cubicBezTo>
                    <a:pt x="21" y="97"/>
                    <a:pt x="48" y="98"/>
                    <a:pt x="64" y="85"/>
                  </a:cubicBezTo>
                  <a:cubicBezTo>
                    <a:pt x="98" y="60"/>
                    <a:pt x="67" y="0"/>
                    <a:pt x="29" y="20"/>
                  </a:cubicBezTo>
                  <a:close/>
                  <a:moveTo>
                    <a:pt x="65" y="79"/>
                  </a:moveTo>
                  <a:cubicBezTo>
                    <a:pt x="51" y="94"/>
                    <a:pt x="27" y="94"/>
                    <a:pt x="15" y="77"/>
                  </a:cubicBezTo>
                  <a:cubicBezTo>
                    <a:pt x="4" y="62"/>
                    <a:pt x="9" y="36"/>
                    <a:pt x="24" y="25"/>
                  </a:cubicBezTo>
                  <a:cubicBezTo>
                    <a:pt x="24" y="26"/>
                    <a:pt x="25" y="26"/>
                    <a:pt x="26" y="25"/>
                  </a:cubicBezTo>
                  <a:cubicBezTo>
                    <a:pt x="61" y="3"/>
                    <a:pt x="91" y="53"/>
                    <a:pt x="65" y="79"/>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203"/>
            <p:cNvSpPr/>
            <p:nvPr/>
          </p:nvSpPr>
          <p:spPr bwMode="auto">
            <a:xfrm>
              <a:off x="7140576" y="5387975"/>
              <a:ext cx="106363" cy="87313"/>
            </a:xfrm>
            <a:custGeom>
              <a:avLst/>
              <a:gdLst>
                <a:gd name="T0" fmla="*/ 18 w 22"/>
                <a:gd name="T1" fmla="*/ 1 h 18"/>
                <a:gd name="T2" fmla="*/ 1 w 22"/>
                <a:gd name="T3" fmla="*/ 13 h 18"/>
                <a:gd name="T4" fmla="*/ 4 w 22"/>
                <a:gd name="T5" fmla="*/ 16 h 18"/>
                <a:gd name="T6" fmla="*/ 20 w 22"/>
                <a:gd name="T7" fmla="*/ 5 h 18"/>
                <a:gd name="T8" fmla="*/ 18 w 22"/>
                <a:gd name="T9" fmla="*/ 1 h 18"/>
              </a:gdLst>
              <a:ahLst/>
              <a:cxnLst>
                <a:cxn ang="0">
                  <a:pos x="T0" y="T1"/>
                </a:cxn>
                <a:cxn ang="0">
                  <a:pos x="T2" y="T3"/>
                </a:cxn>
                <a:cxn ang="0">
                  <a:pos x="T4" y="T5"/>
                </a:cxn>
                <a:cxn ang="0">
                  <a:pos x="T6" y="T7"/>
                </a:cxn>
                <a:cxn ang="0">
                  <a:pos x="T8" y="T9"/>
                </a:cxn>
              </a:cxnLst>
              <a:rect l="0" t="0" r="r" b="b"/>
              <a:pathLst>
                <a:path w="22" h="18">
                  <a:moveTo>
                    <a:pt x="18" y="1"/>
                  </a:moveTo>
                  <a:cubicBezTo>
                    <a:pt x="12" y="5"/>
                    <a:pt x="7" y="9"/>
                    <a:pt x="1" y="13"/>
                  </a:cubicBezTo>
                  <a:cubicBezTo>
                    <a:pt x="0" y="15"/>
                    <a:pt x="2" y="18"/>
                    <a:pt x="4" y="16"/>
                  </a:cubicBezTo>
                  <a:cubicBezTo>
                    <a:pt x="9" y="12"/>
                    <a:pt x="15" y="8"/>
                    <a:pt x="20" y="5"/>
                  </a:cubicBezTo>
                  <a:cubicBezTo>
                    <a:pt x="22" y="4"/>
                    <a:pt x="20" y="0"/>
                    <a:pt x="18"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204"/>
            <p:cNvSpPr/>
            <p:nvPr/>
          </p:nvSpPr>
          <p:spPr bwMode="auto">
            <a:xfrm>
              <a:off x="7097713" y="5403850"/>
              <a:ext cx="212725" cy="158750"/>
            </a:xfrm>
            <a:custGeom>
              <a:avLst/>
              <a:gdLst>
                <a:gd name="T0" fmla="*/ 40 w 44"/>
                <a:gd name="T1" fmla="*/ 1 h 33"/>
                <a:gd name="T2" fmla="*/ 2 w 44"/>
                <a:gd name="T3" fmla="*/ 28 h 33"/>
                <a:gd name="T4" fmla="*/ 4 w 44"/>
                <a:gd name="T5" fmla="*/ 31 h 33"/>
                <a:gd name="T6" fmla="*/ 42 w 44"/>
                <a:gd name="T7" fmla="*/ 4 h 33"/>
                <a:gd name="T8" fmla="*/ 40 w 44"/>
                <a:gd name="T9" fmla="*/ 1 h 33"/>
              </a:gdLst>
              <a:ahLst/>
              <a:cxnLst>
                <a:cxn ang="0">
                  <a:pos x="T0" y="T1"/>
                </a:cxn>
                <a:cxn ang="0">
                  <a:pos x="T2" y="T3"/>
                </a:cxn>
                <a:cxn ang="0">
                  <a:pos x="T4" y="T5"/>
                </a:cxn>
                <a:cxn ang="0">
                  <a:pos x="T6" y="T7"/>
                </a:cxn>
                <a:cxn ang="0">
                  <a:pos x="T8" y="T9"/>
                </a:cxn>
              </a:cxnLst>
              <a:rect l="0" t="0" r="r" b="b"/>
              <a:pathLst>
                <a:path w="44" h="33">
                  <a:moveTo>
                    <a:pt x="40" y="1"/>
                  </a:moveTo>
                  <a:cubicBezTo>
                    <a:pt x="26" y="8"/>
                    <a:pt x="13" y="17"/>
                    <a:pt x="2" y="28"/>
                  </a:cubicBezTo>
                  <a:cubicBezTo>
                    <a:pt x="0" y="30"/>
                    <a:pt x="2" y="33"/>
                    <a:pt x="4" y="31"/>
                  </a:cubicBezTo>
                  <a:cubicBezTo>
                    <a:pt x="15" y="20"/>
                    <a:pt x="28" y="12"/>
                    <a:pt x="42" y="4"/>
                  </a:cubicBezTo>
                  <a:cubicBezTo>
                    <a:pt x="44" y="3"/>
                    <a:pt x="42" y="0"/>
                    <a:pt x="40"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Freeform 206"/>
            <p:cNvSpPr/>
            <p:nvPr/>
          </p:nvSpPr>
          <p:spPr bwMode="auto">
            <a:xfrm>
              <a:off x="7180263" y="5514975"/>
              <a:ext cx="76200" cy="61913"/>
            </a:xfrm>
            <a:custGeom>
              <a:avLst/>
              <a:gdLst>
                <a:gd name="T0" fmla="*/ 12 w 16"/>
                <a:gd name="T1" fmla="*/ 1 h 13"/>
                <a:gd name="T2" fmla="*/ 2 w 16"/>
                <a:gd name="T3" fmla="*/ 8 h 13"/>
                <a:gd name="T4" fmla="*/ 4 w 16"/>
                <a:gd name="T5" fmla="*/ 11 h 13"/>
                <a:gd name="T6" fmla="*/ 14 w 16"/>
                <a:gd name="T7" fmla="*/ 4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5"/>
                    <a:pt x="2" y="8"/>
                  </a:cubicBezTo>
                  <a:cubicBezTo>
                    <a:pt x="0" y="10"/>
                    <a:pt x="3" y="13"/>
                    <a:pt x="4" y="11"/>
                  </a:cubicBezTo>
                  <a:cubicBezTo>
                    <a:pt x="7" y="8"/>
                    <a:pt x="11" y="6"/>
                    <a:pt x="14" y="4"/>
                  </a:cubicBezTo>
                  <a:cubicBezTo>
                    <a:pt x="16" y="3"/>
                    <a:pt x="14" y="0"/>
                    <a:pt x="12"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23" name="组合 122"/>
          <p:cNvGrpSpPr/>
          <p:nvPr/>
        </p:nvGrpSpPr>
        <p:grpSpPr>
          <a:xfrm>
            <a:off x="158572" y="5164379"/>
            <a:ext cx="676275" cy="1130300"/>
            <a:chOff x="3571876" y="4794250"/>
            <a:chExt cx="676275" cy="1130300"/>
          </a:xfrm>
        </p:grpSpPr>
        <p:sp>
          <p:nvSpPr>
            <p:cNvPr id="124" name="Freeform 19"/>
            <p:cNvSpPr/>
            <p:nvPr/>
          </p:nvSpPr>
          <p:spPr bwMode="auto">
            <a:xfrm>
              <a:off x="3619501" y="4808538"/>
              <a:ext cx="160338" cy="377825"/>
            </a:xfrm>
            <a:custGeom>
              <a:avLst/>
              <a:gdLst>
                <a:gd name="T0" fmla="*/ 30 w 33"/>
                <a:gd name="T1" fmla="*/ 70 h 78"/>
                <a:gd name="T2" fmla="*/ 16 w 33"/>
                <a:gd name="T3" fmla="*/ 7 h 78"/>
                <a:gd name="T4" fmla="*/ 8 w 33"/>
                <a:gd name="T5" fmla="*/ 5 h 78"/>
                <a:gd name="T6" fmla="*/ 24 w 33"/>
                <a:gd name="T7" fmla="*/ 74 h 78"/>
                <a:gd name="T8" fmla="*/ 30 w 33"/>
                <a:gd name="T9" fmla="*/ 70 h 78"/>
              </a:gdLst>
              <a:ahLst/>
              <a:cxnLst>
                <a:cxn ang="0">
                  <a:pos x="T0" y="T1"/>
                </a:cxn>
                <a:cxn ang="0">
                  <a:pos x="T2" y="T3"/>
                </a:cxn>
                <a:cxn ang="0">
                  <a:pos x="T4" y="T5"/>
                </a:cxn>
                <a:cxn ang="0">
                  <a:pos x="T6" y="T7"/>
                </a:cxn>
                <a:cxn ang="0">
                  <a:pos x="T8" y="T9"/>
                </a:cxn>
              </a:cxnLst>
              <a:rect l="0" t="0" r="r" b="b"/>
              <a:pathLst>
                <a:path w="33" h="78">
                  <a:moveTo>
                    <a:pt x="30" y="70"/>
                  </a:moveTo>
                  <a:cubicBezTo>
                    <a:pt x="19" y="53"/>
                    <a:pt x="8" y="28"/>
                    <a:pt x="16" y="7"/>
                  </a:cubicBezTo>
                  <a:cubicBezTo>
                    <a:pt x="18" y="2"/>
                    <a:pt x="10" y="0"/>
                    <a:pt x="8" y="5"/>
                  </a:cubicBezTo>
                  <a:cubicBezTo>
                    <a:pt x="0" y="28"/>
                    <a:pt x="11" y="55"/>
                    <a:pt x="24" y="74"/>
                  </a:cubicBezTo>
                  <a:cubicBezTo>
                    <a:pt x="26" y="78"/>
                    <a:pt x="33" y="74"/>
                    <a:pt x="30" y="7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20"/>
            <p:cNvSpPr/>
            <p:nvPr/>
          </p:nvSpPr>
          <p:spPr bwMode="auto">
            <a:xfrm>
              <a:off x="3644901" y="5186363"/>
              <a:ext cx="525463" cy="709613"/>
            </a:xfrm>
            <a:custGeom>
              <a:avLst/>
              <a:gdLst>
                <a:gd name="T0" fmla="*/ 107 w 109"/>
                <a:gd name="T1" fmla="*/ 120 h 147"/>
                <a:gd name="T2" fmla="*/ 105 w 109"/>
                <a:gd name="T3" fmla="*/ 117 h 147"/>
                <a:gd name="T4" fmla="*/ 33 w 109"/>
                <a:gd name="T5" fmla="*/ 130 h 147"/>
                <a:gd name="T6" fmla="*/ 16 w 109"/>
                <a:gd name="T7" fmla="*/ 135 h 147"/>
                <a:gd name="T8" fmla="*/ 14 w 109"/>
                <a:gd name="T9" fmla="*/ 137 h 147"/>
                <a:gd name="T10" fmla="*/ 9 w 109"/>
                <a:gd name="T11" fmla="*/ 139 h 147"/>
                <a:gd name="T12" fmla="*/ 17 w 109"/>
                <a:gd name="T13" fmla="*/ 109 h 147"/>
                <a:gd name="T14" fmla="*/ 28 w 109"/>
                <a:gd name="T15" fmla="*/ 84 h 147"/>
                <a:gd name="T16" fmla="*/ 20 w 109"/>
                <a:gd name="T17" fmla="*/ 63 h 147"/>
                <a:gd name="T18" fmla="*/ 26 w 109"/>
                <a:gd name="T19" fmla="*/ 8 h 147"/>
                <a:gd name="T20" fmla="*/ 20 w 109"/>
                <a:gd name="T21" fmla="*/ 4 h 147"/>
                <a:gd name="T22" fmla="*/ 9 w 109"/>
                <a:gd name="T23" fmla="*/ 53 h 147"/>
                <a:gd name="T24" fmla="*/ 13 w 109"/>
                <a:gd name="T25" fmla="*/ 67 h 147"/>
                <a:gd name="T26" fmla="*/ 0 w 109"/>
                <a:gd name="T27" fmla="*/ 140 h 147"/>
                <a:gd name="T28" fmla="*/ 6 w 109"/>
                <a:gd name="T29" fmla="*/ 143 h 147"/>
                <a:gd name="T30" fmla="*/ 11 w 109"/>
                <a:gd name="T31" fmla="*/ 147 h 147"/>
                <a:gd name="T32" fmla="*/ 13 w 109"/>
                <a:gd name="T33" fmla="*/ 147 h 147"/>
                <a:gd name="T34" fmla="*/ 39 w 109"/>
                <a:gd name="T35" fmla="*/ 144 h 147"/>
                <a:gd name="T36" fmla="*/ 107 w 109"/>
                <a:gd name="T37" fmla="*/ 126 h 147"/>
                <a:gd name="T38" fmla="*/ 107 w 109"/>
                <a:gd name="T39" fmla="*/ 1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47">
                  <a:moveTo>
                    <a:pt x="107" y="120"/>
                  </a:moveTo>
                  <a:cubicBezTo>
                    <a:pt x="107" y="119"/>
                    <a:pt x="107" y="117"/>
                    <a:pt x="105" y="117"/>
                  </a:cubicBezTo>
                  <a:cubicBezTo>
                    <a:pt x="86" y="108"/>
                    <a:pt x="54" y="118"/>
                    <a:pt x="33" y="130"/>
                  </a:cubicBezTo>
                  <a:cubicBezTo>
                    <a:pt x="27" y="131"/>
                    <a:pt x="22" y="133"/>
                    <a:pt x="16" y="135"/>
                  </a:cubicBezTo>
                  <a:cubicBezTo>
                    <a:pt x="15" y="136"/>
                    <a:pt x="14" y="136"/>
                    <a:pt x="14" y="137"/>
                  </a:cubicBezTo>
                  <a:cubicBezTo>
                    <a:pt x="12" y="138"/>
                    <a:pt x="10" y="138"/>
                    <a:pt x="9" y="139"/>
                  </a:cubicBezTo>
                  <a:cubicBezTo>
                    <a:pt x="13" y="130"/>
                    <a:pt x="14" y="119"/>
                    <a:pt x="17" y="109"/>
                  </a:cubicBezTo>
                  <a:cubicBezTo>
                    <a:pt x="19" y="101"/>
                    <a:pt x="28" y="93"/>
                    <a:pt x="28" y="84"/>
                  </a:cubicBezTo>
                  <a:cubicBezTo>
                    <a:pt x="28" y="77"/>
                    <a:pt x="24" y="70"/>
                    <a:pt x="20" y="63"/>
                  </a:cubicBezTo>
                  <a:cubicBezTo>
                    <a:pt x="19" y="44"/>
                    <a:pt x="16" y="26"/>
                    <a:pt x="26" y="8"/>
                  </a:cubicBezTo>
                  <a:cubicBezTo>
                    <a:pt x="29" y="4"/>
                    <a:pt x="23" y="0"/>
                    <a:pt x="20" y="4"/>
                  </a:cubicBezTo>
                  <a:cubicBezTo>
                    <a:pt x="4" y="14"/>
                    <a:pt x="6" y="37"/>
                    <a:pt x="9" y="53"/>
                  </a:cubicBezTo>
                  <a:cubicBezTo>
                    <a:pt x="9" y="58"/>
                    <a:pt x="11" y="63"/>
                    <a:pt x="13" y="67"/>
                  </a:cubicBezTo>
                  <a:cubicBezTo>
                    <a:pt x="14" y="92"/>
                    <a:pt x="0" y="115"/>
                    <a:pt x="0" y="140"/>
                  </a:cubicBezTo>
                  <a:cubicBezTo>
                    <a:pt x="0" y="143"/>
                    <a:pt x="4" y="145"/>
                    <a:pt x="6" y="143"/>
                  </a:cubicBezTo>
                  <a:cubicBezTo>
                    <a:pt x="7" y="145"/>
                    <a:pt x="9" y="147"/>
                    <a:pt x="11" y="147"/>
                  </a:cubicBezTo>
                  <a:cubicBezTo>
                    <a:pt x="12" y="147"/>
                    <a:pt x="12" y="147"/>
                    <a:pt x="13" y="147"/>
                  </a:cubicBezTo>
                  <a:cubicBezTo>
                    <a:pt x="21" y="145"/>
                    <a:pt x="30" y="144"/>
                    <a:pt x="39" y="144"/>
                  </a:cubicBezTo>
                  <a:cubicBezTo>
                    <a:pt x="62" y="144"/>
                    <a:pt x="90" y="140"/>
                    <a:pt x="107" y="126"/>
                  </a:cubicBezTo>
                  <a:cubicBezTo>
                    <a:pt x="109" y="124"/>
                    <a:pt x="108" y="122"/>
                    <a:pt x="107" y="12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Freeform 158"/>
            <p:cNvSpPr>
              <a:spLocks noEditPoints="1"/>
            </p:cNvSpPr>
            <p:nvPr/>
          </p:nvSpPr>
          <p:spPr bwMode="auto">
            <a:xfrm>
              <a:off x="3571876" y="4794250"/>
              <a:ext cx="676275" cy="1130300"/>
            </a:xfrm>
            <a:custGeom>
              <a:avLst/>
              <a:gdLst>
                <a:gd name="T0" fmla="*/ 131 w 140"/>
                <a:gd name="T1" fmla="*/ 196 h 234"/>
                <a:gd name="T2" fmla="*/ 57 w 140"/>
                <a:gd name="T3" fmla="*/ 83 h 234"/>
                <a:gd name="T4" fmla="*/ 75 w 140"/>
                <a:gd name="T5" fmla="*/ 81 h 234"/>
                <a:gd name="T6" fmla="*/ 70 w 140"/>
                <a:gd name="T7" fmla="*/ 41 h 234"/>
                <a:gd name="T8" fmla="*/ 39 w 140"/>
                <a:gd name="T9" fmla="*/ 36 h 234"/>
                <a:gd name="T10" fmla="*/ 14 w 140"/>
                <a:gd name="T11" fmla="*/ 29 h 234"/>
                <a:gd name="T12" fmla="*/ 20 w 140"/>
                <a:gd name="T13" fmla="*/ 67 h 234"/>
                <a:gd name="T14" fmla="*/ 0 w 140"/>
                <a:gd name="T15" fmla="*/ 63 h 234"/>
                <a:gd name="T16" fmla="*/ 4 w 140"/>
                <a:gd name="T17" fmla="*/ 86 h 234"/>
                <a:gd name="T18" fmla="*/ 7 w 140"/>
                <a:gd name="T19" fmla="*/ 101 h 234"/>
                <a:gd name="T20" fmla="*/ 22 w 140"/>
                <a:gd name="T21" fmla="*/ 96 h 234"/>
                <a:gd name="T22" fmla="*/ 24 w 140"/>
                <a:gd name="T23" fmla="*/ 158 h 234"/>
                <a:gd name="T24" fmla="*/ 11 w 140"/>
                <a:gd name="T25" fmla="*/ 226 h 234"/>
                <a:gd name="T26" fmla="*/ 19 w 140"/>
                <a:gd name="T27" fmla="*/ 232 h 234"/>
                <a:gd name="T28" fmla="*/ 22 w 140"/>
                <a:gd name="T29" fmla="*/ 233 h 234"/>
                <a:gd name="T30" fmla="*/ 50 w 140"/>
                <a:gd name="T31" fmla="*/ 233 h 234"/>
                <a:gd name="T32" fmla="*/ 132 w 140"/>
                <a:gd name="T33" fmla="*/ 198 h 234"/>
                <a:gd name="T34" fmla="*/ 17 w 140"/>
                <a:gd name="T35" fmla="*/ 14 h 234"/>
                <a:gd name="T36" fmla="*/ 42 w 140"/>
                <a:gd name="T37" fmla="*/ 69 h 234"/>
                <a:gd name="T38" fmla="*/ 37 w 140"/>
                <a:gd name="T39" fmla="*/ 70 h 234"/>
                <a:gd name="T40" fmla="*/ 31 w 140"/>
                <a:gd name="T41" fmla="*/ 70 h 234"/>
                <a:gd name="T42" fmla="*/ 122 w 140"/>
                <a:gd name="T43" fmla="*/ 203 h 234"/>
                <a:gd name="T44" fmla="*/ 112 w 140"/>
                <a:gd name="T45" fmla="*/ 210 h 234"/>
                <a:gd name="T46" fmla="*/ 51 w 140"/>
                <a:gd name="T47" fmla="*/ 226 h 234"/>
                <a:gd name="T48" fmla="*/ 21 w 140"/>
                <a:gd name="T49" fmla="*/ 226 h 234"/>
                <a:gd name="T50" fmla="*/ 61 w 140"/>
                <a:gd name="T51" fmla="*/ 210 h 234"/>
                <a:gd name="T52" fmla="*/ 82 w 140"/>
                <a:gd name="T53" fmla="*/ 203 h 234"/>
                <a:gd name="T54" fmla="*/ 109 w 140"/>
                <a:gd name="T55" fmla="*/ 197 h 234"/>
                <a:gd name="T56" fmla="*/ 65 w 140"/>
                <a:gd name="T57" fmla="*/ 208 h 234"/>
                <a:gd name="T58" fmla="*/ 78 w 140"/>
                <a:gd name="T59" fmla="*/ 204 h 234"/>
                <a:gd name="T60" fmla="*/ 65 w 140"/>
                <a:gd name="T61" fmla="*/ 208 h 234"/>
                <a:gd name="T62" fmla="*/ 115 w 140"/>
                <a:gd name="T63" fmla="*/ 193 h 234"/>
                <a:gd name="T64" fmla="*/ 15 w 140"/>
                <a:gd name="T65" fmla="*/ 223 h 234"/>
                <a:gd name="T66" fmla="*/ 14 w 140"/>
                <a:gd name="T67" fmla="*/ 224 h 234"/>
                <a:gd name="T68" fmla="*/ 28 w 140"/>
                <a:gd name="T69" fmla="*/ 156 h 234"/>
                <a:gd name="T70" fmla="*/ 30 w 140"/>
                <a:gd name="T71" fmla="*/ 90 h 234"/>
                <a:gd name="T72" fmla="*/ 34 w 140"/>
                <a:gd name="T73" fmla="*/ 86 h 234"/>
                <a:gd name="T74" fmla="*/ 35 w 140"/>
                <a:gd name="T75" fmla="*/ 86 h 234"/>
                <a:gd name="T76" fmla="*/ 33 w 140"/>
                <a:gd name="T77" fmla="*/ 105 h 234"/>
                <a:gd name="T78" fmla="*/ 46 w 140"/>
                <a:gd name="T79" fmla="*/ 106 h 234"/>
                <a:gd name="T80" fmla="*/ 52 w 140"/>
                <a:gd name="T81" fmla="*/ 129 h 234"/>
                <a:gd name="T82" fmla="*/ 65 w 140"/>
                <a:gd name="T83" fmla="*/ 120 h 234"/>
                <a:gd name="T84" fmla="*/ 86 w 140"/>
                <a:gd name="T85" fmla="*/ 145 h 234"/>
                <a:gd name="T86" fmla="*/ 88 w 140"/>
                <a:gd name="T87" fmla="*/ 148 h 234"/>
                <a:gd name="T88" fmla="*/ 115 w 140"/>
                <a:gd name="T89" fmla="*/ 1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234">
                  <a:moveTo>
                    <a:pt x="132" y="198"/>
                  </a:moveTo>
                  <a:cubicBezTo>
                    <a:pt x="132" y="197"/>
                    <a:pt x="131" y="197"/>
                    <a:pt x="131" y="196"/>
                  </a:cubicBezTo>
                  <a:cubicBezTo>
                    <a:pt x="124" y="173"/>
                    <a:pt x="114" y="151"/>
                    <a:pt x="89" y="144"/>
                  </a:cubicBezTo>
                  <a:cubicBezTo>
                    <a:pt x="86" y="133"/>
                    <a:pt x="73" y="97"/>
                    <a:pt x="57" y="83"/>
                  </a:cubicBezTo>
                  <a:cubicBezTo>
                    <a:pt x="63" y="84"/>
                    <a:pt x="68" y="84"/>
                    <a:pt x="74" y="83"/>
                  </a:cubicBezTo>
                  <a:cubicBezTo>
                    <a:pt x="75" y="83"/>
                    <a:pt x="75" y="82"/>
                    <a:pt x="75" y="81"/>
                  </a:cubicBezTo>
                  <a:cubicBezTo>
                    <a:pt x="76" y="68"/>
                    <a:pt x="77" y="55"/>
                    <a:pt x="73" y="42"/>
                  </a:cubicBezTo>
                  <a:cubicBezTo>
                    <a:pt x="72" y="41"/>
                    <a:pt x="71" y="41"/>
                    <a:pt x="70" y="41"/>
                  </a:cubicBezTo>
                  <a:cubicBezTo>
                    <a:pt x="59" y="45"/>
                    <a:pt x="51" y="55"/>
                    <a:pt x="44" y="66"/>
                  </a:cubicBezTo>
                  <a:cubicBezTo>
                    <a:pt x="42" y="56"/>
                    <a:pt x="41" y="46"/>
                    <a:pt x="39" y="36"/>
                  </a:cubicBezTo>
                  <a:cubicBezTo>
                    <a:pt x="37" y="29"/>
                    <a:pt x="33" y="5"/>
                    <a:pt x="23" y="3"/>
                  </a:cubicBezTo>
                  <a:cubicBezTo>
                    <a:pt x="11" y="0"/>
                    <a:pt x="13" y="23"/>
                    <a:pt x="14" y="29"/>
                  </a:cubicBezTo>
                  <a:cubicBezTo>
                    <a:pt x="17" y="42"/>
                    <a:pt x="21" y="56"/>
                    <a:pt x="26" y="69"/>
                  </a:cubicBezTo>
                  <a:cubicBezTo>
                    <a:pt x="24" y="68"/>
                    <a:pt x="22" y="68"/>
                    <a:pt x="20" y="67"/>
                  </a:cubicBezTo>
                  <a:cubicBezTo>
                    <a:pt x="15" y="65"/>
                    <a:pt x="9" y="62"/>
                    <a:pt x="2" y="61"/>
                  </a:cubicBezTo>
                  <a:cubicBezTo>
                    <a:pt x="1" y="61"/>
                    <a:pt x="0" y="62"/>
                    <a:pt x="0" y="63"/>
                  </a:cubicBezTo>
                  <a:cubicBezTo>
                    <a:pt x="1" y="69"/>
                    <a:pt x="1" y="76"/>
                    <a:pt x="3" y="82"/>
                  </a:cubicBezTo>
                  <a:cubicBezTo>
                    <a:pt x="4" y="83"/>
                    <a:pt x="4" y="85"/>
                    <a:pt x="4" y="86"/>
                  </a:cubicBezTo>
                  <a:cubicBezTo>
                    <a:pt x="5" y="88"/>
                    <a:pt x="5" y="90"/>
                    <a:pt x="6" y="91"/>
                  </a:cubicBezTo>
                  <a:cubicBezTo>
                    <a:pt x="6" y="94"/>
                    <a:pt x="6" y="98"/>
                    <a:pt x="7" y="101"/>
                  </a:cubicBezTo>
                  <a:cubicBezTo>
                    <a:pt x="7" y="102"/>
                    <a:pt x="8" y="102"/>
                    <a:pt x="9" y="102"/>
                  </a:cubicBezTo>
                  <a:cubicBezTo>
                    <a:pt x="14" y="101"/>
                    <a:pt x="18" y="99"/>
                    <a:pt x="22" y="96"/>
                  </a:cubicBezTo>
                  <a:cubicBezTo>
                    <a:pt x="19" y="103"/>
                    <a:pt x="18" y="111"/>
                    <a:pt x="18" y="118"/>
                  </a:cubicBezTo>
                  <a:cubicBezTo>
                    <a:pt x="18" y="131"/>
                    <a:pt x="19" y="145"/>
                    <a:pt x="24" y="158"/>
                  </a:cubicBezTo>
                  <a:cubicBezTo>
                    <a:pt x="18" y="180"/>
                    <a:pt x="11" y="202"/>
                    <a:pt x="10" y="225"/>
                  </a:cubicBezTo>
                  <a:cubicBezTo>
                    <a:pt x="10" y="226"/>
                    <a:pt x="11" y="226"/>
                    <a:pt x="11" y="226"/>
                  </a:cubicBezTo>
                  <a:cubicBezTo>
                    <a:pt x="10" y="227"/>
                    <a:pt x="10" y="229"/>
                    <a:pt x="11" y="229"/>
                  </a:cubicBezTo>
                  <a:cubicBezTo>
                    <a:pt x="14" y="230"/>
                    <a:pt x="17" y="231"/>
                    <a:pt x="19" y="232"/>
                  </a:cubicBezTo>
                  <a:cubicBezTo>
                    <a:pt x="20" y="232"/>
                    <a:pt x="20" y="232"/>
                    <a:pt x="20" y="232"/>
                  </a:cubicBezTo>
                  <a:cubicBezTo>
                    <a:pt x="21" y="232"/>
                    <a:pt x="21" y="232"/>
                    <a:pt x="22" y="233"/>
                  </a:cubicBezTo>
                  <a:cubicBezTo>
                    <a:pt x="22" y="233"/>
                    <a:pt x="23" y="233"/>
                    <a:pt x="23" y="233"/>
                  </a:cubicBezTo>
                  <a:cubicBezTo>
                    <a:pt x="32" y="234"/>
                    <a:pt x="41" y="234"/>
                    <a:pt x="50" y="233"/>
                  </a:cubicBezTo>
                  <a:cubicBezTo>
                    <a:pt x="58" y="231"/>
                    <a:pt x="67" y="230"/>
                    <a:pt x="75" y="227"/>
                  </a:cubicBezTo>
                  <a:cubicBezTo>
                    <a:pt x="108" y="223"/>
                    <a:pt x="140" y="214"/>
                    <a:pt x="132" y="198"/>
                  </a:cubicBezTo>
                  <a:close/>
                  <a:moveTo>
                    <a:pt x="20" y="38"/>
                  </a:moveTo>
                  <a:cubicBezTo>
                    <a:pt x="18" y="30"/>
                    <a:pt x="16" y="22"/>
                    <a:pt x="17" y="14"/>
                  </a:cubicBezTo>
                  <a:cubicBezTo>
                    <a:pt x="17" y="8"/>
                    <a:pt x="22" y="4"/>
                    <a:pt x="26" y="10"/>
                  </a:cubicBezTo>
                  <a:cubicBezTo>
                    <a:pt x="36" y="28"/>
                    <a:pt x="37" y="50"/>
                    <a:pt x="42" y="69"/>
                  </a:cubicBezTo>
                  <a:cubicBezTo>
                    <a:pt x="41" y="69"/>
                    <a:pt x="40" y="69"/>
                    <a:pt x="39" y="69"/>
                  </a:cubicBezTo>
                  <a:cubicBezTo>
                    <a:pt x="39" y="70"/>
                    <a:pt x="38" y="70"/>
                    <a:pt x="37" y="70"/>
                  </a:cubicBezTo>
                  <a:cubicBezTo>
                    <a:pt x="36" y="71"/>
                    <a:pt x="35" y="71"/>
                    <a:pt x="34" y="71"/>
                  </a:cubicBezTo>
                  <a:cubicBezTo>
                    <a:pt x="33" y="71"/>
                    <a:pt x="32" y="71"/>
                    <a:pt x="31" y="70"/>
                  </a:cubicBezTo>
                  <a:cubicBezTo>
                    <a:pt x="27" y="60"/>
                    <a:pt x="23" y="49"/>
                    <a:pt x="20" y="38"/>
                  </a:cubicBezTo>
                  <a:close/>
                  <a:moveTo>
                    <a:pt x="122" y="203"/>
                  </a:moveTo>
                  <a:cubicBezTo>
                    <a:pt x="121" y="203"/>
                    <a:pt x="121" y="204"/>
                    <a:pt x="121" y="204"/>
                  </a:cubicBezTo>
                  <a:cubicBezTo>
                    <a:pt x="118" y="206"/>
                    <a:pt x="115" y="208"/>
                    <a:pt x="112" y="210"/>
                  </a:cubicBezTo>
                  <a:cubicBezTo>
                    <a:pt x="100" y="216"/>
                    <a:pt x="84" y="219"/>
                    <a:pt x="72" y="222"/>
                  </a:cubicBezTo>
                  <a:cubicBezTo>
                    <a:pt x="65" y="223"/>
                    <a:pt x="58" y="225"/>
                    <a:pt x="51" y="226"/>
                  </a:cubicBezTo>
                  <a:cubicBezTo>
                    <a:pt x="48" y="226"/>
                    <a:pt x="46" y="226"/>
                    <a:pt x="43" y="227"/>
                  </a:cubicBezTo>
                  <a:cubicBezTo>
                    <a:pt x="36" y="227"/>
                    <a:pt x="28" y="227"/>
                    <a:pt x="21" y="226"/>
                  </a:cubicBezTo>
                  <a:cubicBezTo>
                    <a:pt x="30" y="222"/>
                    <a:pt x="39" y="218"/>
                    <a:pt x="48" y="214"/>
                  </a:cubicBezTo>
                  <a:cubicBezTo>
                    <a:pt x="53" y="212"/>
                    <a:pt x="57" y="211"/>
                    <a:pt x="61" y="210"/>
                  </a:cubicBezTo>
                  <a:cubicBezTo>
                    <a:pt x="62" y="215"/>
                    <a:pt x="69" y="218"/>
                    <a:pt x="74" y="218"/>
                  </a:cubicBezTo>
                  <a:cubicBezTo>
                    <a:pt x="82" y="217"/>
                    <a:pt x="84" y="210"/>
                    <a:pt x="82" y="203"/>
                  </a:cubicBezTo>
                  <a:cubicBezTo>
                    <a:pt x="88" y="202"/>
                    <a:pt x="94" y="200"/>
                    <a:pt x="100" y="199"/>
                  </a:cubicBezTo>
                  <a:cubicBezTo>
                    <a:pt x="103" y="198"/>
                    <a:pt x="106" y="197"/>
                    <a:pt x="109" y="197"/>
                  </a:cubicBezTo>
                  <a:cubicBezTo>
                    <a:pt x="115" y="197"/>
                    <a:pt x="125" y="199"/>
                    <a:pt x="122" y="203"/>
                  </a:cubicBezTo>
                  <a:close/>
                  <a:moveTo>
                    <a:pt x="65" y="208"/>
                  </a:moveTo>
                  <a:cubicBezTo>
                    <a:pt x="65" y="208"/>
                    <a:pt x="66" y="208"/>
                    <a:pt x="66" y="208"/>
                  </a:cubicBezTo>
                  <a:cubicBezTo>
                    <a:pt x="70" y="207"/>
                    <a:pt x="74" y="205"/>
                    <a:pt x="78" y="204"/>
                  </a:cubicBezTo>
                  <a:cubicBezTo>
                    <a:pt x="80" y="209"/>
                    <a:pt x="79" y="214"/>
                    <a:pt x="73" y="214"/>
                  </a:cubicBezTo>
                  <a:cubicBezTo>
                    <a:pt x="70" y="214"/>
                    <a:pt x="65" y="212"/>
                    <a:pt x="65" y="208"/>
                  </a:cubicBezTo>
                  <a:cubicBezTo>
                    <a:pt x="65" y="208"/>
                    <a:pt x="65" y="208"/>
                    <a:pt x="65" y="208"/>
                  </a:cubicBezTo>
                  <a:close/>
                  <a:moveTo>
                    <a:pt x="115" y="193"/>
                  </a:moveTo>
                  <a:cubicBezTo>
                    <a:pt x="104" y="190"/>
                    <a:pt x="89" y="194"/>
                    <a:pt x="80" y="197"/>
                  </a:cubicBezTo>
                  <a:cubicBezTo>
                    <a:pt x="58" y="203"/>
                    <a:pt x="36" y="213"/>
                    <a:pt x="15" y="223"/>
                  </a:cubicBezTo>
                  <a:cubicBezTo>
                    <a:pt x="15" y="223"/>
                    <a:pt x="15" y="224"/>
                    <a:pt x="14" y="224"/>
                  </a:cubicBezTo>
                  <a:cubicBezTo>
                    <a:pt x="14" y="224"/>
                    <a:pt x="14" y="224"/>
                    <a:pt x="14" y="224"/>
                  </a:cubicBezTo>
                  <a:cubicBezTo>
                    <a:pt x="15" y="201"/>
                    <a:pt x="22" y="180"/>
                    <a:pt x="28" y="158"/>
                  </a:cubicBezTo>
                  <a:cubicBezTo>
                    <a:pt x="28" y="157"/>
                    <a:pt x="28" y="157"/>
                    <a:pt x="28" y="156"/>
                  </a:cubicBezTo>
                  <a:cubicBezTo>
                    <a:pt x="24" y="146"/>
                    <a:pt x="22" y="134"/>
                    <a:pt x="22" y="122"/>
                  </a:cubicBezTo>
                  <a:cubicBezTo>
                    <a:pt x="22" y="112"/>
                    <a:pt x="22" y="98"/>
                    <a:pt x="30" y="90"/>
                  </a:cubicBezTo>
                  <a:cubicBezTo>
                    <a:pt x="31" y="89"/>
                    <a:pt x="33" y="88"/>
                    <a:pt x="34" y="87"/>
                  </a:cubicBezTo>
                  <a:cubicBezTo>
                    <a:pt x="34" y="86"/>
                    <a:pt x="34" y="86"/>
                    <a:pt x="34" y="86"/>
                  </a:cubicBezTo>
                  <a:cubicBezTo>
                    <a:pt x="34" y="86"/>
                    <a:pt x="34" y="86"/>
                    <a:pt x="34" y="86"/>
                  </a:cubicBezTo>
                  <a:cubicBezTo>
                    <a:pt x="35" y="86"/>
                    <a:pt x="35" y="86"/>
                    <a:pt x="35" y="86"/>
                  </a:cubicBezTo>
                  <a:cubicBezTo>
                    <a:pt x="35" y="86"/>
                    <a:pt x="35" y="86"/>
                    <a:pt x="36" y="85"/>
                  </a:cubicBezTo>
                  <a:cubicBezTo>
                    <a:pt x="35" y="92"/>
                    <a:pt x="35" y="98"/>
                    <a:pt x="33" y="105"/>
                  </a:cubicBezTo>
                  <a:cubicBezTo>
                    <a:pt x="33" y="106"/>
                    <a:pt x="34" y="107"/>
                    <a:pt x="35" y="107"/>
                  </a:cubicBezTo>
                  <a:cubicBezTo>
                    <a:pt x="39" y="107"/>
                    <a:pt x="42" y="107"/>
                    <a:pt x="46" y="106"/>
                  </a:cubicBezTo>
                  <a:cubicBezTo>
                    <a:pt x="47" y="113"/>
                    <a:pt x="47" y="120"/>
                    <a:pt x="49" y="127"/>
                  </a:cubicBezTo>
                  <a:cubicBezTo>
                    <a:pt x="49" y="129"/>
                    <a:pt x="50" y="129"/>
                    <a:pt x="52" y="129"/>
                  </a:cubicBezTo>
                  <a:cubicBezTo>
                    <a:pt x="56" y="126"/>
                    <a:pt x="60" y="124"/>
                    <a:pt x="64" y="122"/>
                  </a:cubicBezTo>
                  <a:cubicBezTo>
                    <a:pt x="65" y="122"/>
                    <a:pt x="65" y="121"/>
                    <a:pt x="65" y="120"/>
                  </a:cubicBezTo>
                  <a:cubicBezTo>
                    <a:pt x="62" y="111"/>
                    <a:pt x="61" y="97"/>
                    <a:pt x="56" y="87"/>
                  </a:cubicBezTo>
                  <a:cubicBezTo>
                    <a:pt x="70" y="101"/>
                    <a:pt x="83" y="136"/>
                    <a:pt x="86" y="145"/>
                  </a:cubicBezTo>
                  <a:cubicBezTo>
                    <a:pt x="86" y="146"/>
                    <a:pt x="86" y="146"/>
                    <a:pt x="87" y="147"/>
                  </a:cubicBezTo>
                  <a:cubicBezTo>
                    <a:pt x="87" y="147"/>
                    <a:pt x="88" y="148"/>
                    <a:pt x="88" y="148"/>
                  </a:cubicBezTo>
                  <a:cubicBezTo>
                    <a:pt x="110" y="154"/>
                    <a:pt x="120" y="173"/>
                    <a:pt x="126" y="194"/>
                  </a:cubicBezTo>
                  <a:cubicBezTo>
                    <a:pt x="122" y="193"/>
                    <a:pt x="118" y="193"/>
                    <a:pt x="115" y="1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04" name="组合 103"/>
          <p:cNvGrpSpPr/>
          <p:nvPr/>
        </p:nvGrpSpPr>
        <p:grpSpPr>
          <a:xfrm>
            <a:off x="341094" y="472314"/>
            <a:ext cx="1225550" cy="501650"/>
            <a:chOff x="9121776" y="3987800"/>
            <a:chExt cx="1225550" cy="501650"/>
          </a:xfrm>
        </p:grpSpPr>
        <p:sp>
          <p:nvSpPr>
            <p:cNvPr id="105" name="Freeform 43"/>
            <p:cNvSpPr/>
            <p:nvPr/>
          </p:nvSpPr>
          <p:spPr bwMode="auto">
            <a:xfrm>
              <a:off x="9382126" y="4198938"/>
              <a:ext cx="593725" cy="160338"/>
            </a:xfrm>
            <a:custGeom>
              <a:avLst/>
              <a:gdLst>
                <a:gd name="T0" fmla="*/ 123 w 123"/>
                <a:gd name="T1" fmla="*/ 17 h 33"/>
                <a:gd name="T2" fmla="*/ 122 w 123"/>
                <a:gd name="T3" fmla="*/ 11 h 33"/>
                <a:gd name="T4" fmla="*/ 112 w 123"/>
                <a:gd name="T5" fmla="*/ 9 h 33"/>
                <a:gd name="T6" fmla="*/ 109 w 123"/>
                <a:gd name="T7" fmla="*/ 9 h 33"/>
                <a:gd name="T8" fmla="*/ 96 w 123"/>
                <a:gd name="T9" fmla="*/ 15 h 33"/>
                <a:gd name="T10" fmla="*/ 11 w 123"/>
                <a:gd name="T11" fmla="*/ 3 h 33"/>
                <a:gd name="T12" fmla="*/ 7 w 123"/>
                <a:gd name="T13" fmla="*/ 15 h 33"/>
                <a:gd name="T14" fmla="*/ 83 w 123"/>
                <a:gd name="T15" fmla="*/ 29 h 33"/>
                <a:gd name="T16" fmla="*/ 89 w 123"/>
                <a:gd name="T17" fmla="*/ 31 h 33"/>
                <a:gd name="T18" fmla="*/ 92 w 123"/>
                <a:gd name="T19" fmla="*/ 30 h 33"/>
                <a:gd name="T20" fmla="*/ 99 w 123"/>
                <a:gd name="T21" fmla="*/ 33 h 33"/>
                <a:gd name="T22" fmla="*/ 112 w 123"/>
                <a:gd name="T23" fmla="*/ 31 h 33"/>
                <a:gd name="T24" fmla="*/ 114 w 123"/>
                <a:gd name="T25" fmla="*/ 31 h 33"/>
                <a:gd name="T26" fmla="*/ 121 w 123"/>
                <a:gd name="T27" fmla="*/ 27 h 33"/>
                <a:gd name="T28" fmla="*/ 122 w 123"/>
                <a:gd name="T29" fmla="*/ 22 h 33"/>
                <a:gd name="T30" fmla="*/ 123 w 123"/>
                <a:gd name="T3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33">
                  <a:moveTo>
                    <a:pt x="123" y="17"/>
                  </a:moveTo>
                  <a:cubicBezTo>
                    <a:pt x="123" y="15"/>
                    <a:pt x="122" y="13"/>
                    <a:pt x="122" y="11"/>
                  </a:cubicBezTo>
                  <a:cubicBezTo>
                    <a:pt x="121" y="6"/>
                    <a:pt x="115" y="6"/>
                    <a:pt x="112" y="9"/>
                  </a:cubicBezTo>
                  <a:cubicBezTo>
                    <a:pt x="111" y="9"/>
                    <a:pt x="110" y="9"/>
                    <a:pt x="109" y="9"/>
                  </a:cubicBezTo>
                  <a:cubicBezTo>
                    <a:pt x="105" y="11"/>
                    <a:pt x="100" y="13"/>
                    <a:pt x="96" y="15"/>
                  </a:cubicBezTo>
                  <a:cubicBezTo>
                    <a:pt x="68" y="23"/>
                    <a:pt x="37" y="13"/>
                    <a:pt x="11" y="3"/>
                  </a:cubicBezTo>
                  <a:cubicBezTo>
                    <a:pt x="3" y="0"/>
                    <a:pt x="0" y="12"/>
                    <a:pt x="7" y="15"/>
                  </a:cubicBezTo>
                  <a:cubicBezTo>
                    <a:pt x="32" y="24"/>
                    <a:pt x="58" y="32"/>
                    <a:pt x="83" y="29"/>
                  </a:cubicBezTo>
                  <a:cubicBezTo>
                    <a:pt x="84" y="31"/>
                    <a:pt x="86" y="32"/>
                    <a:pt x="89" y="31"/>
                  </a:cubicBezTo>
                  <a:cubicBezTo>
                    <a:pt x="90" y="30"/>
                    <a:pt x="91" y="30"/>
                    <a:pt x="92" y="30"/>
                  </a:cubicBezTo>
                  <a:cubicBezTo>
                    <a:pt x="93" y="32"/>
                    <a:pt x="96" y="33"/>
                    <a:pt x="99" y="33"/>
                  </a:cubicBezTo>
                  <a:cubicBezTo>
                    <a:pt x="103" y="32"/>
                    <a:pt x="108" y="32"/>
                    <a:pt x="112" y="31"/>
                  </a:cubicBezTo>
                  <a:cubicBezTo>
                    <a:pt x="113" y="31"/>
                    <a:pt x="113" y="31"/>
                    <a:pt x="114" y="31"/>
                  </a:cubicBezTo>
                  <a:cubicBezTo>
                    <a:pt x="117" y="31"/>
                    <a:pt x="120" y="30"/>
                    <a:pt x="121" y="27"/>
                  </a:cubicBezTo>
                  <a:cubicBezTo>
                    <a:pt x="121" y="25"/>
                    <a:pt x="121" y="23"/>
                    <a:pt x="122" y="22"/>
                  </a:cubicBezTo>
                  <a:cubicBezTo>
                    <a:pt x="123" y="21"/>
                    <a:pt x="123" y="19"/>
                    <a:pt x="123" y="17"/>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138"/>
            <p:cNvSpPr>
              <a:spLocks noEditPoints="1"/>
            </p:cNvSpPr>
            <p:nvPr/>
          </p:nvSpPr>
          <p:spPr bwMode="auto">
            <a:xfrm>
              <a:off x="9121776" y="3987800"/>
              <a:ext cx="1225550" cy="501650"/>
            </a:xfrm>
            <a:custGeom>
              <a:avLst/>
              <a:gdLst>
                <a:gd name="T0" fmla="*/ 253 w 254"/>
                <a:gd name="T1" fmla="*/ 17 h 104"/>
                <a:gd name="T2" fmla="*/ 252 w 254"/>
                <a:gd name="T3" fmla="*/ 16 h 104"/>
                <a:gd name="T4" fmla="*/ 104 w 254"/>
                <a:gd name="T5" fmla="*/ 3 h 104"/>
                <a:gd name="T6" fmla="*/ 2 w 254"/>
                <a:gd name="T7" fmla="*/ 42 h 104"/>
                <a:gd name="T8" fmla="*/ 8 w 254"/>
                <a:gd name="T9" fmla="*/ 44 h 104"/>
                <a:gd name="T10" fmla="*/ 55 w 254"/>
                <a:gd name="T11" fmla="*/ 46 h 104"/>
                <a:gd name="T12" fmla="*/ 62 w 254"/>
                <a:gd name="T13" fmla="*/ 65 h 104"/>
                <a:gd name="T14" fmla="*/ 83 w 254"/>
                <a:gd name="T15" fmla="*/ 82 h 104"/>
                <a:gd name="T16" fmla="*/ 80 w 254"/>
                <a:gd name="T17" fmla="*/ 85 h 104"/>
                <a:gd name="T18" fmla="*/ 85 w 254"/>
                <a:gd name="T19" fmla="*/ 103 h 104"/>
                <a:gd name="T20" fmla="*/ 90 w 254"/>
                <a:gd name="T21" fmla="*/ 102 h 104"/>
                <a:gd name="T22" fmla="*/ 91 w 254"/>
                <a:gd name="T23" fmla="*/ 102 h 104"/>
                <a:gd name="T24" fmla="*/ 91 w 254"/>
                <a:gd name="T25" fmla="*/ 102 h 104"/>
                <a:gd name="T26" fmla="*/ 93 w 254"/>
                <a:gd name="T27" fmla="*/ 102 h 104"/>
                <a:gd name="T28" fmla="*/ 93 w 254"/>
                <a:gd name="T29" fmla="*/ 85 h 104"/>
                <a:gd name="T30" fmla="*/ 88 w 254"/>
                <a:gd name="T31" fmla="*/ 84 h 104"/>
                <a:gd name="T32" fmla="*/ 103 w 254"/>
                <a:gd name="T33" fmla="*/ 75 h 104"/>
                <a:gd name="T34" fmla="*/ 175 w 254"/>
                <a:gd name="T35" fmla="*/ 72 h 104"/>
                <a:gd name="T36" fmla="*/ 178 w 254"/>
                <a:gd name="T37" fmla="*/ 59 h 104"/>
                <a:gd name="T38" fmla="*/ 178 w 254"/>
                <a:gd name="T39" fmla="*/ 48 h 104"/>
                <a:gd name="T40" fmla="*/ 252 w 254"/>
                <a:gd name="T41" fmla="*/ 20 h 104"/>
                <a:gd name="T42" fmla="*/ 81 w 254"/>
                <a:gd name="T43" fmla="*/ 65 h 104"/>
                <a:gd name="T44" fmla="*/ 63 w 254"/>
                <a:gd name="T45" fmla="*/ 58 h 104"/>
                <a:gd name="T46" fmla="*/ 59 w 254"/>
                <a:gd name="T47" fmla="*/ 47 h 104"/>
                <a:gd name="T48" fmla="*/ 81 w 254"/>
                <a:gd name="T49" fmla="*/ 65 h 104"/>
                <a:gd name="T50" fmla="*/ 174 w 254"/>
                <a:gd name="T51" fmla="*/ 68 h 104"/>
                <a:gd name="T52" fmla="*/ 104 w 254"/>
                <a:gd name="T53" fmla="*/ 71 h 104"/>
                <a:gd name="T54" fmla="*/ 86 w 254"/>
                <a:gd name="T55" fmla="*/ 54 h 104"/>
                <a:gd name="T56" fmla="*/ 138 w 254"/>
                <a:gd name="T57" fmla="*/ 63 h 104"/>
                <a:gd name="T58" fmla="*/ 174 w 254"/>
                <a:gd name="T59" fmla="*/ 60 h 104"/>
                <a:gd name="T60" fmla="*/ 131 w 254"/>
                <a:gd name="T61" fmla="*/ 61 h 104"/>
                <a:gd name="T62" fmla="*/ 98 w 254"/>
                <a:gd name="T63" fmla="*/ 32 h 104"/>
                <a:gd name="T64" fmla="*/ 115 w 254"/>
                <a:gd name="T65" fmla="*/ 23 h 104"/>
                <a:gd name="T66" fmla="*/ 82 w 254"/>
                <a:gd name="T67" fmla="*/ 48 h 104"/>
                <a:gd name="T68" fmla="*/ 96 w 254"/>
                <a:gd name="T69" fmla="*/ 7 h 104"/>
                <a:gd name="T70" fmla="*/ 169 w 254"/>
                <a:gd name="T71" fmla="*/ 16 h 104"/>
                <a:gd name="T72" fmla="*/ 131 w 254"/>
                <a:gd name="T73"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 h="104">
                  <a:moveTo>
                    <a:pt x="253" y="17"/>
                  </a:moveTo>
                  <a:cubicBezTo>
                    <a:pt x="253" y="17"/>
                    <a:pt x="253" y="17"/>
                    <a:pt x="253" y="17"/>
                  </a:cubicBezTo>
                  <a:cubicBezTo>
                    <a:pt x="253" y="17"/>
                    <a:pt x="253" y="17"/>
                    <a:pt x="253" y="17"/>
                  </a:cubicBezTo>
                  <a:cubicBezTo>
                    <a:pt x="253" y="16"/>
                    <a:pt x="252" y="16"/>
                    <a:pt x="252" y="16"/>
                  </a:cubicBezTo>
                  <a:cubicBezTo>
                    <a:pt x="225" y="16"/>
                    <a:pt x="199" y="15"/>
                    <a:pt x="173" y="12"/>
                  </a:cubicBezTo>
                  <a:cubicBezTo>
                    <a:pt x="150" y="10"/>
                    <a:pt x="127" y="2"/>
                    <a:pt x="104" y="3"/>
                  </a:cubicBezTo>
                  <a:cubicBezTo>
                    <a:pt x="104" y="1"/>
                    <a:pt x="103" y="0"/>
                    <a:pt x="101" y="0"/>
                  </a:cubicBezTo>
                  <a:cubicBezTo>
                    <a:pt x="68" y="13"/>
                    <a:pt x="35" y="27"/>
                    <a:pt x="2" y="42"/>
                  </a:cubicBezTo>
                  <a:cubicBezTo>
                    <a:pt x="0" y="43"/>
                    <a:pt x="2" y="46"/>
                    <a:pt x="4" y="45"/>
                  </a:cubicBezTo>
                  <a:cubicBezTo>
                    <a:pt x="5" y="45"/>
                    <a:pt x="7" y="44"/>
                    <a:pt x="8" y="44"/>
                  </a:cubicBezTo>
                  <a:cubicBezTo>
                    <a:pt x="8" y="45"/>
                    <a:pt x="9" y="46"/>
                    <a:pt x="11" y="46"/>
                  </a:cubicBezTo>
                  <a:cubicBezTo>
                    <a:pt x="25" y="43"/>
                    <a:pt x="40" y="44"/>
                    <a:pt x="55" y="46"/>
                  </a:cubicBezTo>
                  <a:cubicBezTo>
                    <a:pt x="55" y="47"/>
                    <a:pt x="55" y="48"/>
                    <a:pt x="55" y="48"/>
                  </a:cubicBezTo>
                  <a:cubicBezTo>
                    <a:pt x="55" y="51"/>
                    <a:pt x="58" y="65"/>
                    <a:pt x="62" y="65"/>
                  </a:cubicBezTo>
                  <a:cubicBezTo>
                    <a:pt x="68" y="67"/>
                    <a:pt x="75" y="68"/>
                    <a:pt x="81" y="70"/>
                  </a:cubicBezTo>
                  <a:cubicBezTo>
                    <a:pt x="82" y="74"/>
                    <a:pt x="82" y="78"/>
                    <a:pt x="83" y="82"/>
                  </a:cubicBezTo>
                  <a:cubicBezTo>
                    <a:pt x="83" y="82"/>
                    <a:pt x="83" y="82"/>
                    <a:pt x="83" y="82"/>
                  </a:cubicBezTo>
                  <a:cubicBezTo>
                    <a:pt x="81" y="82"/>
                    <a:pt x="80" y="84"/>
                    <a:pt x="80" y="85"/>
                  </a:cubicBezTo>
                  <a:cubicBezTo>
                    <a:pt x="80" y="85"/>
                    <a:pt x="80" y="85"/>
                    <a:pt x="80" y="85"/>
                  </a:cubicBezTo>
                  <a:cubicBezTo>
                    <a:pt x="76" y="90"/>
                    <a:pt x="81" y="98"/>
                    <a:pt x="85" y="103"/>
                  </a:cubicBezTo>
                  <a:cubicBezTo>
                    <a:pt x="85" y="104"/>
                    <a:pt x="86" y="104"/>
                    <a:pt x="87" y="103"/>
                  </a:cubicBezTo>
                  <a:cubicBezTo>
                    <a:pt x="88" y="104"/>
                    <a:pt x="89" y="103"/>
                    <a:pt x="90" y="102"/>
                  </a:cubicBezTo>
                  <a:cubicBezTo>
                    <a:pt x="90" y="102"/>
                    <a:pt x="90" y="102"/>
                    <a:pt x="90" y="102"/>
                  </a:cubicBezTo>
                  <a:cubicBezTo>
                    <a:pt x="91" y="102"/>
                    <a:pt x="91" y="102"/>
                    <a:pt x="91" y="102"/>
                  </a:cubicBezTo>
                  <a:cubicBezTo>
                    <a:pt x="91" y="102"/>
                    <a:pt x="91" y="102"/>
                    <a:pt x="91" y="102"/>
                  </a:cubicBezTo>
                  <a:cubicBezTo>
                    <a:pt x="91" y="102"/>
                    <a:pt x="91" y="102"/>
                    <a:pt x="91" y="102"/>
                  </a:cubicBezTo>
                  <a:cubicBezTo>
                    <a:pt x="91" y="102"/>
                    <a:pt x="91" y="102"/>
                    <a:pt x="91" y="102"/>
                  </a:cubicBezTo>
                  <a:cubicBezTo>
                    <a:pt x="92" y="102"/>
                    <a:pt x="93" y="102"/>
                    <a:pt x="93" y="102"/>
                  </a:cubicBezTo>
                  <a:cubicBezTo>
                    <a:pt x="95" y="103"/>
                    <a:pt x="97" y="102"/>
                    <a:pt x="97" y="100"/>
                  </a:cubicBezTo>
                  <a:cubicBezTo>
                    <a:pt x="97" y="95"/>
                    <a:pt x="94" y="90"/>
                    <a:pt x="93" y="85"/>
                  </a:cubicBezTo>
                  <a:cubicBezTo>
                    <a:pt x="92" y="84"/>
                    <a:pt x="92" y="84"/>
                    <a:pt x="91" y="84"/>
                  </a:cubicBezTo>
                  <a:cubicBezTo>
                    <a:pt x="90" y="84"/>
                    <a:pt x="89" y="84"/>
                    <a:pt x="88" y="84"/>
                  </a:cubicBezTo>
                  <a:cubicBezTo>
                    <a:pt x="87" y="80"/>
                    <a:pt x="86" y="75"/>
                    <a:pt x="86" y="71"/>
                  </a:cubicBezTo>
                  <a:cubicBezTo>
                    <a:pt x="92" y="73"/>
                    <a:pt x="97" y="74"/>
                    <a:pt x="103" y="75"/>
                  </a:cubicBezTo>
                  <a:cubicBezTo>
                    <a:pt x="128" y="82"/>
                    <a:pt x="151" y="82"/>
                    <a:pt x="175" y="72"/>
                  </a:cubicBezTo>
                  <a:cubicBezTo>
                    <a:pt x="175" y="72"/>
                    <a:pt x="175" y="72"/>
                    <a:pt x="175" y="72"/>
                  </a:cubicBezTo>
                  <a:cubicBezTo>
                    <a:pt x="176" y="75"/>
                    <a:pt x="180" y="74"/>
                    <a:pt x="179" y="71"/>
                  </a:cubicBezTo>
                  <a:cubicBezTo>
                    <a:pt x="177" y="68"/>
                    <a:pt x="178" y="63"/>
                    <a:pt x="178" y="59"/>
                  </a:cubicBezTo>
                  <a:cubicBezTo>
                    <a:pt x="178" y="56"/>
                    <a:pt x="179" y="53"/>
                    <a:pt x="179" y="49"/>
                  </a:cubicBezTo>
                  <a:cubicBezTo>
                    <a:pt x="179" y="49"/>
                    <a:pt x="179" y="48"/>
                    <a:pt x="178" y="48"/>
                  </a:cubicBezTo>
                  <a:cubicBezTo>
                    <a:pt x="203" y="38"/>
                    <a:pt x="227" y="29"/>
                    <a:pt x="252" y="20"/>
                  </a:cubicBezTo>
                  <a:cubicBezTo>
                    <a:pt x="252" y="20"/>
                    <a:pt x="252" y="20"/>
                    <a:pt x="252" y="20"/>
                  </a:cubicBezTo>
                  <a:cubicBezTo>
                    <a:pt x="254" y="20"/>
                    <a:pt x="254" y="18"/>
                    <a:pt x="253" y="17"/>
                  </a:cubicBezTo>
                  <a:close/>
                  <a:moveTo>
                    <a:pt x="81" y="65"/>
                  </a:moveTo>
                  <a:cubicBezTo>
                    <a:pt x="78" y="65"/>
                    <a:pt x="76" y="64"/>
                    <a:pt x="74" y="63"/>
                  </a:cubicBezTo>
                  <a:cubicBezTo>
                    <a:pt x="69" y="62"/>
                    <a:pt x="65" y="63"/>
                    <a:pt x="63" y="58"/>
                  </a:cubicBezTo>
                  <a:cubicBezTo>
                    <a:pt x="61" y="55"/>
                    <a:pt x="59" y="51"/>
                    <a:pt x="59" y="47"/>
                  </a:cubicBezTo>
                  <a:cubicBezTo>
                    <a:pt x="59" y="47"/>
                    <a:pt x="59" y="47"/>
                    <a:pt x="59" y="47"/>
                  </a:cubicBezTo>
                  <a:cubicBezTo>
                    <a:pt x="66" y="49"/>
                    <a:pt x="74" y="50"/>
                    <a:pt x="81" y="52"/>
                  </a:cubicBezTo>
                  <a:cubicBezTo>
                    <a:pt x="81" y="57"/>
                    <a:pt x="81" y="61"/>
                    <a:pt x="81" y="65"/>
                  </a:cubicBezTo>
                  <a:close/>
                  <a:moveTo>
                    <a:pt x="174" y="60"/>
                  </a:moveTo>
                  <a:cubicBezTo>
                    <a:pt x="174" y="63"/>
                    <a:pt x="174" y="66"/>
                    <a:pt x="174" y="68"/>
                  </a:cubicBezTo>
                  <a:cubicBezTo>
                    <a:pt x="174" y="68"/>
                    <a:pt x="173" y="68"/>
                    <a:pt x="173" y="68"/>
                  </a:cubicBezTo>
                  <a:cubicBezTo>
                    <a:pt x="150" y="78"/>
                    <a:pt x="128" y="77"/>
                    <a:pt x="104" y="71"/>
                  </a:cubicBezTo>
                  <a:cubicBezTo>
                    <a:pt x="98" y="70"/>
                    <a:pt x="92" y="68"/>
                    <a:pt x="86" y="67"/>
                  </a:cubicBezTo>
                  <a:cubicBezTo>
                    <a:pt x="86" y="62"/>
                    <a:pt x="85" y="58"/>
                    <a:pt x="86" y="54"/>
                  </a:cubicBezTo>
                  <a:cubicBezTo>
                    <a:pt x="102" y="58"/>
                    <a:pt x="119" y="63"/>
                    <a:pt x="135" y="67"/>
                  </a:cubicBezTo>
                  <a:cubicBezTo>
                    <a:pt x="137" y="67"/>
                    <a:pt x="138" y="65"/>
                    <a:pt x="138" y="63"/>
                  </a:cubicBezTo>
                  <a:cubicBezTo>
                    <a:pt x="150" y="59"/>
                    <a:pt x="162" y="54"/>
                    <a:pt x="175" y="49"/>
                  </a:cubicBezTo>
                  <a:cubicBezTo>
                    <a:pt x="175" y="53"/>
                    <a:pt x="174" y="57"/>
                    <a:pt x="174" y="60"/>
                  </a:cubicBezTo>
                  <a:close/>
                  <a:moveTo>
                    <a:pt x="131" y="61"/>
                  </a:moveTo>
                  <a:cubicBezTo>
                    <a:pt x="131" y="61"/>
                    <a:pt x="131" y="61"/>
                    <a:pt x="131" y="61"/>
                  </a:cubicBezTo>
                  <a:cubicBezTo>
                    <a:pt x="116" y="58"/>
                    <a:pt x="101" y="53"/>
                    <a:pt x="86" y="49"/>
                  </a:cubicBezTo>
                  <a:cubicBezTo>
                    <a:pt x="86" y="41"/>
                    <a:pt x="89" y="35"/>
                    <a:pt x="98" y="32"/>
                  </a:cubicBezTo>
                  <a:cubicBezTo>
                    <a:pt x="103" y="30"/>
                    <a:pt x="109" y="28"/>
                    <a:pt x="115" y="27"/>
                  </a:cubicBezTo>
                  <a:cubicBezTo>
                    <a:pt x="117" y="27"/>
                    <a:pt x="117" y="23"/>
                    <a:pt x="115" y="23"/>
                  </a:cubicBezTo>
                  <a:cubicBezTo>
                    <a:pt x="101" y="24"/>
                    <a:pt x="86" y="29"/>
                    <a:pt x="82" y="43"/>
                  </a:cubicBezTo>
                  <a:cubicBezTo>
                    <a:pt x="82" y="45"/>
                    <a:pt x="82" y="46"/>
                    <a:pt x="82" y="48"/>
                  </a:cubicBezTo>
                  <a:cubicBezTo>
                    <a:pt x="59" y="42"/>
                    <a:pt x="37" y="38"/>
                    <a:pt x="15" y="41"/>
                  </a:cubicBezTo>
                  <a:cubicBezTo>
                    <a:pt x="42" y="29"/>
                    <a:pt x="69" y="18"/>
                    <a:pt x="96" y="7"/>
                  </a:cubicBezTo>
                  <a:cubicBezTo>
                    <a:pt x="97" y="7"/>
                    <a:pt x="97" y="8"/>
                    <a:pt x="98" y="7"/>
                  </a:cubicBezTo>
                  <a:cubicBezTo>
                    <a:pt x="122" y="5"/>
                    <a:pt x="145" y="14"/>
                    <a:pt x="169" y="16"/>
                  </a:cubicBezTo>
                  <a:cubicBezTo>
                    <a:pt x="193" y="19"/>
                    <a:pt x="216" y="20"/>
                    <a:pt x="240" y="20"/>
                  </a:cubicBezTo>
                  <a:cubicBezTo>
                    <a:pt x="203" y="33"/>
                    <a:pt x="167" y="48"/>
                    <a:pt x="131" y="6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6" name="Picture 5"/>
          <p:cNvPicPr>
            <a:picLocks noChangeAspect="1"/>
          </p:cNvPicPr>
          <p:nvPr/>
        </p:nvPicPr>
        <p:blipFill rotWithShape="1">
          <a:blip r:embed="rId5"/>
          <a:srcRect t="19087" b="15753"/>
          <a:stretch/>
        </p:blipFill>
        <p:spPr>
          <a:xfrm>
            <a:off x="5781596" y="2615313"/>
            <a:ext cx="6096528" cy="3972560"/>
          </a:xfrm>
          <a:prstGeom prst="rect">
            <a:avLst/>
          </a:prstGeom>
        </p:spPr>
      </p:pic>
      <p:pic>
        <p:nvPicPr>
          <p:cNvPr id="2" name="Picture 1"/>
          <p:cNvPicPr>
            <a:picLocks noChangeAspect="1"/>
          </p:cNvPicPr>
          <p:nvPr/>
        </p:nvPicPr>
        <p:blipFill>
          <a:blip r:embed="rId6"/>
          <a:stretch>
            <a:fillRect/>
          </a:stretch>
        </p:blipFill>
        <p:spPr>
          <a:xfrm>
            <a:off x="1069712" y="849183"/>
            <a:ext cx="9772735" cy="2274005"/>
          </a:xfrm>
          <a:prstGeom prst="rect">
            <a:avLst/>
          </a:prstGeom>
        </p:spPr>
      </p:pic>
    </p:spTree>
    <p:custDataLst>
      <p:tags r:id="rId1"/>
    </p:custDataLst>
    <p:extLst>
      <p:ext uri="{BB962C8B-B14F-4D97-AF65-F5344CB8AC3E}">
        <p14:creationId xmlns:p14="http://schemas.microsoft.com/office/powerpoint/2010/main" val="427839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500" fill="hold"/>
                                        <p:tgtEl>
                                          <p:spTgt spid="127"/>
                                        </p:tgtEl>
                                        <p:attrNameLst>
                                          <p:attrName>ppt_x</p:attrName>
                                        </p:attrNameLst>
                                      </p:cBhvr>
                                      <p:tavLst>
                                        <p:tav tm="0">
                                          <p:val>
                                            <p:strVal val="#ppt_x"/>
                                          </p:val>
                                        </p:tav>
                                        <p:tav tm="100000">
                                          <p:val>
                                            <p:strVal val="#ppt_x"/>
                                          </p:val>
                                        </p:tav>
                                      </p:tavLst>
                                    </p:anim>
                                    <p:anim calcmode="lin" valueType="num">
                                      <p:cBhvr additive="base">
                                        <p:cTn id="12" dur="500" fill="hold"/>
                                        <p:tgtEl>
                                          <p:spTgt spid="1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 calcmode="lin" valueType="num">
                                      <p:cBhvr additive="base">
                                        <p:cTn id="15" dur="500" fill="hold"/>
                                        <p:tgtEl>
                                          <p:spTgt spid="123"/>
                                        </p:tgtEl>
                                        <p:attrNameLst>
                                          <p:attrName>ppt_x</p:attrName>
                                        </p:attrNameLst>
                                      </p:cBhvr>
                                      <p:tavLst>
                                        <p:tav tm="0">
                                          <p:val>
                                            <p:strVal val="#ppt_x"/>
                                          </p:val>
                                        </p:tav>
                                        <p:tav tm="100000">
                                          <p:val>
                                            <p:strVal val="#ppt_x"/>
                                          </p:val>
                                        </p:tav>
                                      </p:tavLst>
                                    </p:anim>
                                    <p:anim calcmode="lin" valueType="num">
                                      <p:cBhvr additive="base">
                                        <p:cTn id="16"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5" name="Group 14"/>
          <p:cNvGrpSpPr/>
          <p:nvPr/>
        </p:nvGrpSpPr>
        <p:grpSpPr>
          <a:xfrm>
            <a:off x="801347" y="0"/>
            <a:ext cx="10010419" cy="6858000"/>
            <a:chOff x="161267" y="0"/>
            <a:chExt cx="10010419" cy="6858000"/>
          </a:xfrm>
        </p:grpSpPr>
        <p:sp>
          <p:nvSpPr>
            <p:cNvPr id="16" name="TextBox 15"/>
            <p:cNvSpPr txBox="1"/>
            <p:nvPr/>
          </p:nvSpPr>
          <p:spPr>
            <a:xfrm>
              <a:off x="2724406" y="0"/>
              <a:ext cx="7447280" cy="4122896"/>
            </a:xfrm>
            <a:prstGeom prst="cloudCallout">
              <a:avLst>
                <a:gd name="adj1" fmla="val -54341"/>
                <a:gd name="adj2" fmla="val 37099"/>
              </a:avLst>
            </a:prstGeom>
            <a:solidFill>
              <a:srgbClr val="FFC000">
                <a:lumMod val="20000"/>
                <a:lumOff val="80000"/>
              </a:srgbClr>
            </a:solidFill>
          </p:spPr>
          <p:txBody>
            <a:bodyPr wrap="square" lIns="0" tIns="0" rIns="0" bIns="0" rtlCol="0">
              <a:spAutoFit/>
            </a:bodyPr>
            <a:lstStyle/>
            <a:p>
              <a:pPr lvl="0" algn="ctr"/>
              <a:r>
                <a:rPr kumimoji="0" lang="vi-VN" sz="4400" b="1" i="1" u="none" strike="noStrike" kern="0" cap="none" spc="0" normalizeH="0" baseline="0" noProof="0" dirty="0">
                  <a:ln>
                    <a:noFill/>
                  </a:ln>
                  <a:solidFill>
                    <a:srgbClr val="FFC000">
                      <a:lumMod val="50000"/>
                    </a:srgbClr>
                  </a:solidFill>
                  <a:effectLst/>
                  <a:uLnTx/>
                  <a:uFillTx/>
                  <a:ea typeface="微软雅黑"/>
                  <a:cs typeface="Calibri" panose="020F0502020204030204" pitchFamily="34" charset="0"/>
                </a:rPr>
                <a:t>Tìm đọc câu chuyện, bài văn, bài thơ về một việc làm tốt.</a:t>
              </a:r>
            </a:p>
          </p:txBody>
        </p:sp>
        <p:pic>
          <p:nvPicPr>
            <p:cNvPr id="20"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67" y="2584703"/>
              <a:ext cx="2206246" cy="4273297"/>
            </a:xfrm>
            <a:prstGeom prst="rect">
              <a:avLst/>
            </a:prstGeom>
          </p:spPr>
        </p:pic>
      </p:grpSp>
    </p:spTree>
    <p:extLst>
      <p:ext uri="{BB962C8B-B14F-4D97-AF65-F5344CB8AC3E}">
        <p14:creationId xmlns:p14="http://schemas.microsoft.com/office/powerpoint/2010/main" val="1775602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265680" y="477520"/>
            <a:ext cx="8067040" cy="5933440"/>
          </a:xfrm>
          <a:prstGeom prst="rect">
            <a:avLst/>
          </a:prstGeom>
        </p:spPr>
      </p:pic>
    </p:spTree>
    <p:custDataLst>
      <p:tags r:id="rId1"/>
    </p:custDataLst>
    <p:extLst>
      <p:ext uri="{BB962C8B-B14F-4D97-AF65-F5344CB8AC3E}">
        <p14:creationId xmlns:p14="http://schemas.microsoft.com/office/powerpoint/2010/main" val="421538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d1326b36f9100fab517bafe16803a316"/>
          <p:cNvPicPr>
            <a:picLocks noChangeAspect="1"/>
          </p:cNvPicPr>
          <p:nvPr/>
        </p:nvPicPr>
        <p:blipFill>
          <a:blip r:embed="rId4" cstate="email"/>
          <a:stretch>
            <a:fillRect/>
          </a:stretch>
        </p:blipFill>
        <p:spPr>
          <a:xfrm>
            <a:off x="1411427" y="1142365"/>
            <a:ext cx="5005705" cy="4618355"/>
          </a:xfrm>
          <a:prstGeom prst="rect">
            <a:avLst/>
          </a:prstGeom>
        </p:spPr>
      </p:pic>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7" name="组合 126"/>
          <p:cNvGrpSpPr/>
          <p:nvPr/>
        </p:nvGrpSpPr>
        <p:grpSpPr>
          <a:xfrm>
            <a:off x="10832922" y="335915"/>
            <a:ext cx="825500" cy="806450"/>
            <a:chOff x="6657976" y="5233988"/>
            <a:chExt cx="825500" cy="806450"/>
          </a:xfrm>
        </p:grpSpPr>
        <p:sp>
          <p:nvSpPr>
            <p:cNvPr id="128" name="Freeform 32"/>
            <p:cNvSpPr/>
            <p:nvPr/>
          </p:nvSpPr>
          <p:spPr bwMode="auto">
            <a:xfrm>
              <a:off x="6657976" y="5716588"/>
              <a:ext cx="288925" cy="257175"/>
            </a:xfrm>
            <a:custGeom>
              <a:avLst/>
              <a:gdLst>
                <a:gd name="T0" fmla="*/ 57 w 60"/>
                <a:gd name="T1" fmla="*/ 2 h 53"/>
                <a:gd name="T2" fmla="*/ 52 w 60"/>
                <a:gd name="T3" fmla="*/ 1 h 53"/>
                <a:gd name="T4" fmla="*/ 20 w 60"/>
                <a:gd name="T5" fmla="*/ 21 h 53"/>
                <a:gd name="T6" fmla="*/ 19 w 60"/>
                <a:gd name="T7" fmla="*/ 51 h 53"/>
                <a:gd name="T8" fmla="*/ 24 w 60"/>
                <a:gd name="T9" fmla="*/ 45 h 53"/>
                <a:gd name="T10" fmla="*/ 26 w 60"/>
                <a:gd name="T11" fmla="*/ 25 h 53"/>
                <a:gd name="T12" fmla="*/ 29 w 60"/>
                <a:gd name="T13" fmla="*/ 23 h 53"/>
                <a:gd name="T14" fmla="*/ 57 w 60"/>
                <a:gd name="T15" fmla="*/ 8 h 53"/>
                <a:gd name="T16" fmla="*/ 57 w 60"/>
                <a:gd name="T17"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57" y="2"/>
                  </a:moveTo>
                  <a:cubicBezTo>
                    <a:pt x="56" y="1"/>
                    <a:pt x="54" y="0"/>
                    <a:pt x="52" y="1"/>
                  </a:cubicBezTo>
                  <a:cubicBezTo>
                    <a:pt x="43" y="5"/>
                    <a:pt x="29" y="12"/>
                    <a:pt x="20" y="21"/>
                  </a:cubicBezTo>
                  <a:cubicBezTo>
                    <a:pt x="7" y="31"/>
                    <a:pt x="0" y="42"/>
                    <a:pt x="19" y="51"/>
                  </a:cubicBezTo>
                  <a:cubicBezTo>
                    <a:pt x="23" y="53"/>
                    <a:pt x="27" y="49"/>
                    <a:pt x="24" y="45"/>
                  </a:cubicBezTo>
                  <a:cubicBezTo>
                    <a:pt x="17" y="38"/>
                    <a:pt x="20" y="31"/>
                    <a:pt x="26" y="25"/>
                  </a:cubicBezTo>
                  <a:cubicBezTo>
                    <a:pt x="27" y="24"/>
                    <a:pt x="28" y="24"/>
                    <a:pt x="29" y="23"/>
                  </a:cubicBezTo>
                  <a:cubicBezTo>
                    <a:pt x="38" y="17"/>
                    <a:pt x="47" y="13"/>
                    <a:pt x="57" y="8"/>
                  </a:cubicBezTo>
                  <a:cubicBezTo>
                    <a:pt x="60" y="7"/>
                    <a:pt x="59" y="4"/>
                    <a:pt x="57" y="2"/>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33"/>
            <p:cNvSpPr>
              <a:spLocks noEditPoints="1"/>
            </p:cNvSpPr>
            <p:nvPr/>
          </p:nvSpPr>
          <p:spPr bwMode="auto">
            <a:xfrm>
              <a:off x="6986588" y="5253038"/>
              <a:ext cx="449263" cy="488950"/>
            </a:xfrm>
            <a:custGeom>
              <a:avLst/>
              <a:gdLst>
                <a:gd name="T0" fmla="*/ 88 w 93"/>
                <a:gd name="T1" fmla="*/ 37 h 101"/>
                <a:gd name="T2" fmla="*/ 29 w 93"/>
                <a:gd name="T3" fmla="*/ 9 h 101"/>
                <a:gd name="T4" fmla="*/ 26 w 93"/>
                <a:gd name="T5" fmla="*/ 9 h 101"/>
                <a:gd name="T6" fmla="*/ 6 w 93"/>
                <a:gd name="T7" fmla="*/ 71 h 101"/>
                <a:gd name="T8" fmla="*/ 57 w 93"/>
                <a:gd name="T9" fmla="*/ 92 h 101"/>
                <a:gd name="T10" fmla="*/ 88 w 93"/>
                <a:gd name="T11" fmla="*/ 37 h 101"/>
                <a:gd name="T12" fmla="*/ 55 w 93"/>
                <a:gd name="T13" fmla="*/ 85 h 101"/>
                <a:gd name="T14" fmla="*/ 13 w 93"/>
                <a:gd name="T15" fmla="*/ 69 h 101"/>
                <a:gd name="T16" fmla="*/ 23 w 93"/>
                <a:gd name="T17" fmla="*/ 20 h 101"/>
                <a:gd name="T18" fmla="*/ 27 w 93"/>
                <a:gd name="T19" fmla="*/ 19 h 101"/>
                <a:gd name="T20" fmla="*/ 81 w 93"/>
                <a:gd name="T21" fmla="*/ 44 h 101"/>
                <a:gd name="T22" fmla="*/ 55 w 93"/>
                <a:gd name="T23"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01">
                  <a:moveTo>
                    <a:pt x="88" y="37"/>
                  </a:moveTo>
                  <a:cubicBezTo>
                    <a:pt x="83" y="10"/>
                    <a:pt x="52" y="0"/>
                    <a:pt x="29" y="9"/>
                  </a:cubicBezTo>
                  <a:cubicBezTo>
                    <a:pt x="28" y="9"/>
                    <a:pt x="27" y="9"/>
                    <a:pt x="26" y="9"/>
                  </a:cubicBezTo>
                  <a:cubicBezTo>
                    <a:pt x="3" y="18"/>
                    <a:pt x="0" y="50"/>
                    <a:pt x="6" y="71"/>
                  </a:cubicBezTo>
                  <a:cubicBezTo>
                    <a:pt x="11" y="93"/>
                    <a:pt x="37" y="101"/>
                    <a:pt x="57" y="92"/>
                  </a:cubicBezTo>
                  <a:cubicBezTo>
                    <a:pt x="78" y="83"/>
                    <a:pt x="93" y="61"/>
                    <a:pt x="88" y="37"/>
                  </a:cubicBezTo>
                  <a:close/>
                  <a:moveTo>
                    <a:pt x="55" y="85"/>
                  </a:moveTo>
                  <a:cubicBezTo>
                    <a:pt x="39" y="93"/>
                    <a:pt x="19" y="87"/>
                    <a:pt x="13" y="69"/>
                  </a:cubicBezTo>
                  <a:cubicBezTo>
                    <a:pt x="9" y="55"/>
                    <a:pt x="10" y="29"/>
                    <a:pt x="23" y="20"/>
                  </a:cubicBezTo>
                  <a:cubicBezTo>
                    <a:pt x="24" y="20"/>
                    <a:pt x="26" y="20"/>
                    <a:pt x="27" y="19"/>
                  </a:cubicBezTo>
                  <a:cubicBezTo>
                    <a:pt x="49" y="6"/>
                    <a:pt x="78" y="17"/>
                    <a:pt x="81" y="44"/>
                  </a:cubicBezTo>
                  <a:cubicBezTo>
                    <a:pt x="83" y="61"/>
                    <a:pt x="70" y="77"/>
                    <a:pt x="55" y="85"/>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Freeform 201"/>
            <p:cNvSpPr>
              <a:spLocks noEditPoints="1"/>
            </p:cNvSpPr>
            <p:nvPr/>
          </p:nvSpPr>
          <p:spPr bwMode="auto">
            <a:xfrm>
              <a:off x="6667501" y="5238750"/>
              <a:ext cx="811213" cy="801688"/>
            </a:xfrm>
            <a:custGeom>
              <a:avLst/>
              <a:gdLst>
                <a:gd name="T0" fmla="*/ 154 w 168"/>
                <a:gd name="T1" fmla="*/ 32 h 166"/>
                <a:gd name="T2" fmla="*/ 95 w 168"/>
                <a:gd name="T3" fmla="*/ 8 h 166"/>
                <a:gd name="T4" fmla="*/ 94 w 168"/>
                <a:gd name="T5" fmla="*/ 8 h 166"/>
                <a:gd name="T6" fmla="*/ 70 w 168"/>
                <a:gd name="T7" fmla="*/ 75 h 166"/>
                <a:gd name="T8" fmla="*/ 72 w 168"/>
                <a:gd name="T9" fmla="*/ 79 h 166"/>
                <a:gd name="T10" fmla="*/ 70 w 168"/>
                <a:gd name="T11" fmla="*/ 80 h 166"/>
                <a:gd name="T12" fmla="*/ 16 w 168"/>
                <a:gd name="T13" fmla="*/ 113 h 166"/>
                <a:gd name="T14" fmla="*/ 10 w 168"/>
                <a:gd name="T15" fmla="*/ 148 h 166"/>
                <a:gd name="T16" fmla="*/ 43 w 168"/>
                <a:gd name="T17" fmla="*/ 142 h 166"/>
                <a:gd name="T18" fmla="*/ 59 w 168"/>
                <a:gd name="T19" fmla="*/ 118 h 166"/>
                <a:gd name="T20" fmla="*/ 64 w 168"/>
                <a:gd name="T21" fmla="*/ 111 h 166"/>
                <a:gd name="T22" fmla="*/ 64 w 168"/>
                <a:gd name="T23" fmla="*/ 111 h 166"/>
                <a:gd name="T24" fmla="*/ 83 w 168"/>
                <a:gd name="T25" fmla="*/ 92 h 166"/>
                <a:gd name="T26" fmla="*/ 132 w 168"/>
                <a:gd name="T27" fmla="*/ 97 h 166"/>
                <a:gd name="T28" fmla="*/ 154 w 168"/>
                <a:gd name="T29" fmla="*/ 32 h 166"/>
                <a:gd name="T30" fmla="*/ 50 w 168"/>
                <a:gd name="T31" fmla="*/ 124 h 166"/>
                <a:gd name="T32" fmla="*/ 10 w 168"/>
                <a:gd name="T33" fmla="*/ 142 h 166"/>
                <a:gd name="T34" fmla="*/ 37 w 168"/>
                <a:gd name="T35" fmla="*/ 106 h 166"/>
                <a:gd name="T36" fmla="*/ 51 w 168"/>
                <a:gd name="T37" fmla="*/ 100 h 166"/>
                <a:gd name="T38" fmla="*/ 52 w 168"/>
                <a:gd name="T39" fmla="*/ 100 h 166"/>
                <a:gd name="T40" fmla="*/ 60 w 168"/>
                <a:gd name="T41" fmla="*/ 110 h 166"/>
                <a:gd name="T42" fmla="*/ 50 w 168"/>
                <a:gd name="T43" fmla="*/ 124 h 166"/>
                <a:gd name="T44" fmla="*/ 132 w 168"/>
                <a:gd name="T45" fmla="*/ 93 h 166"/>
                <a:gd name="T46" fmla="*/ 75 w 168"/>
                <a:gd name="T47" fmla="*/ 76 h 166"/>
                <a:gd name="T48" fmla="*/ 88 w 168"/>
                <a:gd name="T49" fmla="*/ 15 h 166"/>
                <a:gd name="T50" fmla="*/ 90 w 168"/>
                <a:gd name="T51" fmla="*/ 15 h 166"/>
                <a:gd name="T52" fmla="*/ 149 w 168"/>
                <a:gd name="T53" fmla="*/ 32 h 166"/>
                <a:gd name="T54" fmla="*/ 132 w 168"/>
                <a:gd name="T55" fmla="*/ 9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66">
                  <a:moveTo>
                    <a:pt x="154" y="32"/>
                  </a:moveTo>
                  <a:cubicBezTo>
                    <a:pt x="142" y="11"/>
                    <a:pt x="117" y="0"/>
                    <a:pt x="95" y="8"/>
                  </a:cubicBezTo>
                  <a:cubicBezTo>
                    <a:pt x="95" y="8"/>
                    <a:pt x="94" y="8"/>
                    <a:pt x="94" y="8"/>
                  </a:cubicBezTo>
                  <a:cubicBezTo>
                    <a:pt x="67" y="15"/>
                    <a:pt x="62" y="53"/>
                    <a:pt x="70" y="75"/>
                  </a:cubicBezTo>
                  <a:cubicBezTo>
                    <a:pt x="71" y="77"/>
                    <a:pt x="71" y="78"/>
                    <a:pt x="72" y="79"/>
                  </a:cubicBezTo>
                  <a:cubicBezTo>
                    <a:pt x="72" y="79"/>
                    <a:pt x="71" y="80"/>
                    <a:pt x="70" y="80"/>
                  </a:cubicBezTo>
                  <a:cubicBezTo>
                    <a:pt x="57" y="98"/>
                    <a:pt x="33" y="101"/>
                    <a:pt x="16" y="113"/>
                  </a:cubicBezTo>
                  <a:cubicBezTo>
                    <a:pt x="4" y="122"/>
                    <a:pt x="0" y="135"/>
                    <a:pt x="10" y="148"/>
                  </a:cubicBezTo>
                  <a:cubicBezTo>
                    <a:pt x="21" y="162"/>
                    <a:pt x="34" y="153"/>
                    <a:pt x="43" y="142"/>
                  </a:cubicBezTo>
                  <a:cubicBezTo>
                    <a:pt x="49" y="134"/>
                    <a:pt x="54" y="126"/>
                    <a:pt x="59" y="118"/>
                  </a:cubicBezTo>
                  <a:cubicBezTo>
                    <a:pt x="60" y="116"/>
                    <a:pt x="62" y="113"/>
                    <a:pt x="64" y="111"/>
                  </a:cubicBezTo>
                  <a:cubicBezTo>
                    <a:pt x="64" y="111"/>
                    <a:pt x="64" y="111"/>
                    <a:pt x="64" y="111"/>
                  </a:cubicBezTo>
                  <a:cubicBezTo>
                    <a:pt x="70" y="104"/>
                    <a:pt x="76" y="98"/>
                    <a:pt x="83" y="92"/>
                  </a:cubicBezTo>
                  <a:cubicBezTo>
                    <a:pt x="96" y="103"/>
                    <a:pt x="116" y="105"/>
                    <a:pt x="132" y="97"/>
                  </a:cubicBezTo>
                  <a:cubicBezTo>
                    <a:pt x="158" y="86"/>
                    <a:pt x="168" y="57"/>
                    <a:pt x="154" y="32"/>
                  </a:cubicBezTo>
                  <a:close/>
                  <a:moveTo>
                    <a:pt x="50" y="124"/>
                  </a:moveTo>
                  <a:cubicBezTo>
                    <a:pt x="42" y="138"/>
                    <a:pt x="24" y="166"/>
                    <a:pt x="10" y="142"/>
                  </a:cubicBezTo>
                  <a:cubicBezTo>
                    <a:pt x="0" y="123"/>
                    <a:pt x="24" y="112"/>
                    <a:pt x="37" y="106"/>
                  </a:cubicBezTo>
                  <a:cubicBezTo>
                    <a:pt x="42" y="104"/>
                    <a:pt x="47" y="102"/>
                    <a:pt x="51" y="100"/>
                  </a:cubicBezTo>
                  <a:cubicBezTo>
                    <a:pt x="51" y="100"/>
                    <a:pt x="51" y="100"/>
                    <a:pt x="52" y="100"/>
                  </a:cubicBezTo>
                  <a:cubicBezTo>
                    <a:pt x="54" y="104"/>
                    <a:pt x="57" y="107"/>
                    <a:pt x="60" y="110"/>
                  </a:cubicBezTo>
                  <a:cubicBezTo>
                    <a:pt x="57" y="115"/>
                    <a:pt x="53" y="119"/>
                    <a:pt x="50" y="124"/>
                  </a:cubicBezTo>
                  <a:close/>
                  <a:moveTo>
                    <a:pt x="132" y="93"/>
                  </a:moveTo>
                  <a:cubicBezTo>
                    <a:pt x="111" y="104"/>
                    <a:pt x="85" y="97"/>
                    <a:pt x="75" y="76"/>
                  </a:cubicBezTo>
                  <a:cubicBezTo>
                    <a:pt x="66" y="58"/>
                    <a:pt x="70" y="26"/>
                    <a:pt x="88" y="15"/>
                  </a:cubicBezTo>
                  <a:cubicBezTo>
                    <a:pt x="88" y="15"/>
                    <a:pt x="89" y="15"/>
                    <a:pt x="90" y="15"/>
                  </a:cubicBezTo>
                  <a:cubicBezTo>
                    <a:pt x="111" y="2"/>
                    <a:pt x="136" y="12"/>
                    <a:pt x="149" y="32"/>
                  </a:cubicBezTo>
                  <a:cubicBezTo>
                    <a:pt x="164" y="55"/>
                    <a:pt x="155" y="82"/>
                    <a:pt x="132" y="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202"/>
            <p:cNvSpPr>
              <a:spLocks noEditPoints="1"/>
            </p:cNvSpPr>
            <p:nvPr/>
          </p:nvSpPr>
          <p:spPr bwMode="auto">
            <a:xfrm>
              <a:off x="7010401" y="5233988"/>
              <a:ext cx="473075" cy="473075"/>
            </a:xfrm>
            <a:custGeom>
              <a:avLst/>
              <a:gdLst>
                <a:gd name="T0" fmla="*/ 29 w 98"/>
                <a:gd name="T1" fmla="*/ 20 h 98"/>
                <a:gd name="T2" fmla="*/ 26 w 98"/>
                <a:gd name="T3" fmla="*/ 19 h 98"/>
                <a:gd name="T4" fmla="*/ 11 w 98"/>
                <a:gd name="T5" fmla="*/ 77 h 98"/>
                <a:gd name="T6" fmla="*/ 64 w 98"/>
                <a:gd name="T7" fmla="*/ 85 h 98"/>
                <a:gd name="T8" fmla="*/ 29 w 98"/>
                <a:gd name="T9" fmla="*/ 20 h 98"/>
                <a:gd name="T10" fmla="*/ 65 w 98"/>
                <a:gd name="T11" fmla="*/ 79 h 98"/>
                <a:gd name="T12" fmla="*/ 15 w 98"/>
                <a:gd name="T13" fmla="*/ 77 h 98"/>
                <a:gd name="T14" fmla="*/ 24 w 98"/>
                <a:gd name="T15" fmla="*/ 25 h 98"/>
                <a:gd name="T16" fmla="*/ 26 w 98"/>
                <a:gd name="T17" fmla="*/ 25 h 98"/>
                <a:gd name="T18" fmla="*/ 65 w 98"/>
                <a:gd name="T19" fmla="*/ 7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8">
                  <a:moveTo>
                    <a:pt x="29" y="20"/>
                  </a:moveTo>
                  <a:cubicBezTo>
                    <a:pt x="28" y="19"/>
                    <a:pt x="27" y="18"/>
                    <a:pt x="26" y="19"/>
                  </a:cubicBezTo>
                  <a:cubicBezTo>
                    <a:pt x="6" y="29"/>
                    <a:pt x="0" y="58"/>
                    <a:pt x="11" y="77"/>
                  </a:cubicBezTo>
                  <a:cubicBezTo>
                    <a:pt x="21" y="97"/>
                    <a:pt x="48" y="98"/>
                    <a:pt x="64" y="85"/>
                  </a:cubicBezTo>
                  <a:cubicBezTo>
                    <a:pt x="98" y="60"/>
                    <a:pt x="67" y="0"/>
                    <a:pt x="29" y="20"/>
                  </a:cubicBezTo>
                  <a:close/>
                  <a:moveTo>
                    <a:pt x="65" y="79"/>
                  </a:moveTo>
                  <a:cubicBezTo>
                    <a:pt x="51" y="94"/>
                    <a:pt x="27" y="94"/>
                    <a:pt x="15" y="77"/>
                  </a:cubicBezTo>
                  <a:cubicBezTo>
                    <a:pt x="4" y="62"/>
                    <a:pt x="9" y="36"/>
                    <a:pt x="24" y="25"/>
                  </a:cubicBezTo>
                  <a:cubicBezTo>
                    <a:pt x="24" y="26"/>
                    <a:pt x="25" y="26"/>
                    <a:pt x="26" y="25"/>
                  </a:cubicBezTo>
                  <a:cubicBezTo>
                    <a:pt x="61" y="3"/>
                    <a:pt x="91" y="53"/>
                    <a:pt x="65" y="79"/>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203"/>
            <p:cNvSpPr/>
            <p:nvPr/>
          </p:nvSpPr>
          <p:spPr bwMode="auto">
            <a:xfrm>
              <a:off x="7140576" y="5387975"/>
              <a:ext cx="106363" cy="87313"/>
            </a:xfrm>
            <a:custGeom>
              <a:avLst/>
              <a:gdLst>
                <a:gd name="T0" fmla="*/ 18 w 22"/>
                <a:gd name="T1" fmla="*/ 1 h 18"/>
                <a:gd name="T2" fmla="*/ 1 w 22"/>
                <a:gd name="T3" fmla="*/ 13 h 18"/>
                <a:gd name="T4" fmla="*/ 4 w 22"/>
                <a:gd name="T5" fmla="*/ 16 h 18"/>
                <a:gd name="T6" fmla="*/ 20 w 22"/>
                <a:gd name="T7" fmla="*/ 5 h 18"/>
                <a:gd name="T8" fmla="*/ 18 w 22"/>
                <a:gd name="T9" fmla="*/ 1 h 18"/>
              </a:gdLst>
              <a:ahLst/>
              <a:cxnLst>
                <a:cxn ang="0">
                  <a:pos x="T0" y="T1"/>
                </a:cxn>
                <a:cxn ang="0">
                  <a:pos x="T2" y="T3"/>
                </a:cxn>
                <a:cxn ang="0">
                  <a:pos x="T4" y="T5"/>
                </a:cxn>
                <a:cxn ang="0">
                  <a:pos x="T6" y="T7"/>
                </a:cxn>
                <a:cxn ang="0">
                  <a:pos x="T8" y="T9"/>
                </a:cxn>
              </a:cxnLst>
              <a:rect l="0" t="0" r="r" b="b"/>
              <a:pathLst>
                <a:path w="22" h="18">
                  <a:moveTo>
                    <a:pt x="18" y="1"/>
                  </a:moveTo>
                  <a:cubicBezTo>
                    <a:pt x="12" y="5"/>
                    <a:pt x="7" y="9"/>
                    <a:pt x="1" y="13"/>
                  </a:cubicBezTo>
                  <a:cubicBezTo>
                    <a:pt x="0" y="15"/>
                    <a:pt x="2" y="18"/>
                    <a:pt x="4" y="16"/>
                  </a:cubicBezTo>
                  <a:cubicBezTo>
                    <a:pt x="9" y="12"/>
                    <a:pt x="15" y="8"/>
                    <a:pt x="20" y="5"/>
                  </a:cubicBezTo>
                  <a:cubicBezTo>
                    <a:pt x="22" y="4"/>
                    <a:pt x="20" y="0"/>
                    <a:pt x="18"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204"/>
            <p:cNvSpPr/>
            <p:nvPr/>
          </p:nvSpPr>
          <p:spPr bwMode="auto">
            <a:xfrm>
              <a:off x="7097713" y="5403850"/>
              <a:ext cx="212725" cy="158750"/>
            </a:xfrm>
            <a:custGeom>
              <a:avLst/>
              <a:gdLst>
                <a:gd name="T0" fmla="*/ 40 w 44"/>
                <a:gd name="T1" fmla="*/ 1 h 33"/>
                <a:gd name="T2" fmla="*/ 2 w 44"/>
                <a:gd name="T3" fmla="*/ 28 h 33"/>
                <a:gd name="T4" fmla="*/ 4 w 44"/>
                <a:gd name="T5" fmla="*/ 31 h 33"/>
                <a:gd name="T6" fmla="*/ 42 w 44"/>
                <a:gd name="T7" fmla="*/ 4 h 33"/>
                <a:gd name="T8" fmla="*/ 40 w 44"/>
                <a:gd name="T9" fmla="*/ 1 h 33"/>
              </a:gdLst>
              <a:ahLst/>
              <a:cxnLst>
                <a:cxn ang="0">
                  <a:pos x="T0" y="T1"/>
                </a:cxn>
                <a:cxn ang="0">
                  <a:pos x="T2" y="T3"/>
                </a:cxn>
                <a:cxn ang="0">
                  <a:pos x="T4" y="T5"/>
                </a:cxn>
                <a:cxn ang="0">
                  <a:pos x="T6" y="T7"/>
                </a:cxn>
                <a:cxn ang="0">
                  <a:pos x="T8" y="T9"/>
                </a:cxn>
              </a:cxnLst>
              <a:rect l="0" t="0" r="r" b="b"/>
              <a:pathLst>
                <a:path w="44" h="33">
                  <a:moveTo>
                    <a:pt x="40" y="1"/>
                  </a:moveTo>
                  <a:cubicBezTo>
                    <a:pt x="26" y="8"/>
                    <a:pt x="13" y="17"/>
                    <a:pt x="2" y="28"/>
                  </a:cubicBezTo>
                  <a:cubicBezTo>
                    <a:pt x="0" y="30"/>
                    <a:pt x="2" y="33"/>
                    <a:pt x="4" y="31"/>
                  </a:cubicBezTo>
                  <a:cubicBezTo>
                    <a:pt x="15" y="20"/>
                    <a:pt x="28" y="12"/>
                    <a:pt x="42" y="4"/>
                  </a:cubicBezTo>
                  <a:cubicBezTo>
                    <a:pt x="44" y="3"/>
                    <a:pt x="42" y="0"/>
                    <a:pt x="40"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Freeform 206"/>
            <p:cNvSpPr/>
            <p:nvPr/>
          </p:nvSpPr>
          <p:spPr bwMode="auto">
            <a:xfrm>
              <a:off x="7180263" y="5514975"/>
              <a:ext cx="76200" cy="61913"/>
            </a:xfrm>
            <a:custGeom>
              <a:avLst/>
              <a:gdLst>
                <a:gd name="T0" fmla="*/ 12 w 16"/>
                <a:gd name="T1" fmla="*/ 1 h 13"/>
                <a:gd name="T2" fmla="*/ 2 w 16"/>
                <a:gd name="T3" fmla="*/ 8 h 13"/>
                <a:gd name="T4" fmla="*/ 4 w 16"/>
                <a:gd name="T5" fmla="*/ 11 h 13"/>
                <a:gd name="T6" fmla="*/ 14 w 16"/>
                <a:gd name="T7" fmla="*/ 4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5"/>
                    <a:pt x="2" y="8"/>
                  </a:cubicBezTo>
                  <a:cubicBezTo>
                    <a:pt x="0" y="10"/>
                    <a:pt x="3" y="13"/>
                    <a:pt x="4" y="11"/>
                  </a:cubicBezTo>
                  <a:cubicBezTo>
                    <a:pt x="7" y="8"/>
                    <a:pt x="11" y="6"/>
                    <a:pt x="14" y="4"/>
                  </a:cubicBezTo>
                  <a:cubicBezTo>
                    <a:pt x="16" y="3"/>
                    <a:pt x="14" y="0"/>
                    <a:pt x="12"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23" name="组合 122"/>
          <p:cNvGrpSpPr/>
          <p:nvPr/>
        </p:nvGrpSpPr>
        <p:grpSpPr>
          <a:xfrm>
            <a:off x="158572" y="5164379"/>
            <a:ext cx="676275" cy="1130300"/>
            <a:chOff x="3571876" y="4794250"/>
            <a:chExt cx="676275" cy="1130300"/>
          </a:xfrm>
        </p:grpSpPr>
        <p:sp>
          <p:nvSpPr>
            <p:cNvPr id="124" name="Freeform 19"/>
            <p:cNvSpPr/>
            <p:nvPr/>
          </p:nvSpPr>
          <p:spPr bwMode="auto">
            <a:xfrm>
              <a:off x="3619501" y="4808538"/>
              <a:ext cx="160338" cy="377825"/>
            </a:xfrm>
            <a:custGeom>
              <a:avLst/>
              <a:gdLst>
                <a:gd name="T0" fmla="*/ 30 w 33"/>
                <a:gd name="T1" fmla="*/ 70 h 78"/>
                <a:gd name="T2" fmla="*/ 16 w 33"/>
                <a:gd name="T3" fmla="*/ 7 h 78"/>
                <a:gd name="T4" fmla="*/ 8 w 33"/>
                <a:gd name="T5" fmla="*/ 5 h 78"/>
                <a:gd name="T6" fmla="*/ 24 w 33"/>
                <a:gd name="T7" fmla="*/ 74 h 78"/>
                <a:gd name="T8" fmla="*/ 30 w 33"/>
                <a:gd name="T9" fmla="*/ 70 h 78"/>
              </a:gdLst>
              <a:ahLst/>
              <a:cxnLst>
                <a:cxn ang="0">
                  <a:pos x="T0" y="T1"/>
                </a:cxn>
                <a:cxn ang="0">
                  <a:pos x="T2" y="T3"/>
                </a:cxn>
                <a:cxn ang="0">
                  <a:pos x="T4" y="T5"/>
                </a:cxn>
                <a:cxn ang="0">
                  <a:pos x="T6" y="T7"/>
                </a:cxn>
                <a:cxn ang="0">
                  <a:pos x="T8" y="T9"/>
                </a:cxn>
              </a:cxnLst>
              <a:rect l="0" t="0" r="r" b="b"/>
              <a:pathLst>
                <a:path w="33" h="78">
                  <a:moveTo>
                    <a:pt x="30" y="70"/>
                  </a:moveTo>
                  <a:cubicBezTo>
                    <a:pt x="19" y="53"/>
                    <a:pt x="8" y="28"/>
                    <a:pt x="16" y="7"/>
                  </a:cubicBezTo>
                  <a:cubicBezTo>
                    <a:pt x="18" y="2"/>
                    <a:pt x="10" y="0"/>
                    <a:pt x="8" y="5"/>
                  </a:cubicBezTo>
                  <a:cubicBezTo>
                    <a:pt x="0" y="28"/>
                    <a:pt x="11" y="55"/>
                    <a:pt x="24" y="74"/>
                  </a:cubicBezTo>
                  <a:cubicBezTo>
                    <a:pt x="26" y="78"/>
                    <a:pt x="33" y="74"/>
                    <a:pt x="30" y="7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20"/>
            <p:cNvSpPr/>
            <p:nvPr/>
          </p:nvSpPr>
          <p:spPr bwMode="auto">
            <a:xfrm>
              <a:off x="3644901" y="5186363"/>
              <a:ext cx="525463" cy="709613"/>
            </a:xfrm>
            <a:custGeom>
              <a:avLst/>
              <a:gdLst>
                <a:gd name="T0" fmla="*/ 107 w 109"/>
                <a:gd name="T1" fmla="*/ 120 h 147"/>
                <a:gd name="T2" fmla="*/ 105 w 109"/>
                <a:gd name="T3" fmla="*/ 117 h 147"/>
                <a:gd name="T4" fmla="*/ 33 w 109"/>
                <a:gd name="T5" fmla="*/ 130 h 147"/>
                <a:gd name="T6" fmla="*/ 16 w 109"/>
                <a:gd name="T7" fmla="*/ 135 h 147"/>
                <a:gd name="T8" fmla="*/ 14 w 109"/>
                <a:gd name="T9" fmla="*/ 137 h 147"/>
                <a:gd name="T10" fmla="*/ 9 w 109"/>
                <a:gd name="T11" fmla="*/ 139 h 147"/>
                <a:gd name="T12" fmla="*/ 17 w 109"/>
                <a:gd name="T13" fmla="*/ 109 h 147"/>
                <a:gd name="T14" fmla="*/ 28 w 109"/>
                <a:gd name="T15" fmla="*/ 84 h 147"/>
                <a:gd name="T16" fmla="*/ 20 w 109"/>
                <a:gd name="T17" fmla="*/ 63 h 147"/>
                <a:gd name="T18" fmla="*/ 26 w 109"/>
                <a:gd name="T19" fmla="*/ 8 h 147"/>
                <a:gd name="T20" fmla="*/ 20 w 109"/>
                <a:gd name="T21" fmla="*/ 4 h 147"/>
                <a:gd name="T22" fmla="*/ 9 w 109"/>
                <a:gd name="T23" fmla="*/ 53 h 147"/>
                <a:gd name="T24" fmla="*/ 13 w 109"/>
                <a:gd name="T25" fmla="*/ 67 h 147"/>
                <a:gd name="T26" fmla="*/ 0 w 109"/>
                <a:gd name="T27" fmla="*/ 140 h 147"/>
                <a:gd name="T28" fmla="*/ 6 w 109"/>
                <a:gd name="T29" fmla="*/ 143 h 147"/>
                <a:gd name="T30" fmla="*/ 11 w 109"/>
                <a:gd name="T31" fmla="*/ 147 h 147"/>
                <a:gd name="T32" fmla="*/ 13 w 109"/>
                <a:gd name="T33" fmla="*/ 147 h 147"/>
                <a:gd name="T34" fmla="*/ 39 w 109"/>
                <a:gd name="T35" fmla="*/ 144 h 147"/>
                <a:gd name="T36" fmla="*/ 107 w 109"/>
                <a:gd name="T37" fmla="*/ 126 h 147"/>
                <a:gd name="T38" fmla="*/ 107 w 109"/>
                <a:gd name="T39" fmla="*/ 1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47">
                  <a:moveTo>
                    <a:pt x="107" y="120"/>
                  </a:moveTo>
                  <a:cubicBezTo>
                    <a:pt x="107" y="119"/>
                    <a:pt x="107" y="117"/>
                    <a:pt x="105" y="117"/>
                  </a:cubicBezTo>
                  <a:cubicBezTo>
                    <a:pt x="86" y="108"/>
                    <a:pt x="54" y="118"/>
                    <a:pt x="33" y="130"/>
                  </a:cubicBezTo>
                  <a:cubicBezTo>
                    <a:pt x="27" y="131"/>
                    <a:pt x="22" y="133"/>
                    <a:pt x="16" y="135"/>
                  </a:cubicBezTo>
                  <a:cubicBezTo>
                    <a:pt x="15" y="136"/>
                    <a:pt x="14" y="136"/>
                    <a:pt x="14" y="137"/>
                  </a:cubicBezTo>
                  <a:cubicBezTo>
                    <a:pt x="12" y="138"/>
                    <a:pt x="10" y="138"/>
                    <a:pt x="9" y="139"/>
                  </a:cubicBezTo>
                  <a:cubicBezTo>
                    <a:pt x="13" y="130"/>
                    <a:pt x="14" y="119"/>
                    <a:pt x="17" y="109"/>
                  </a:cubicBezTo>
                  <a:cubicBezTo>
                    <a:pt x="19" y="101"/>
                    <a:pt x="28" y="93"/>
                    <a:pt x="28" y="84"/>
                  </a:cubicBezTo>
                  <a:cubicBezTo>
                    <a:pt x="28" y="77"/>
                    <a:pt x="24" y="70"/>
                    <a:pt x="20" y="63"/>
                  </a:cubicBezTo>
                  <a:cubicBezTo>
                    <a:pt x="19" y="44"/>
                    <a:pt x="16" y="26"/>
                    <a:pt x="26" y="8"/>
                  </a:cubicBezTo>
                  <a:cubicBezTo>
                    <a:pt x="29" y="4"/>
                    <a:pt x="23" y="0"/>
                    <a:pt x="20" y="4"/>
                  </a:cubicBezTo>
                  <a:cubicBezTo>
                    <a:pt x="4" y="14"/>
                    <a:pt x="6" y="37"/>
                    <a:pt x="9" y="53"/>
                  </a:cubicBezTo>
                  <a:cubicBezTo>
                    <a:pt x="9" y="58"/>
                    <a:pt x="11" y="63"/>
                    <a:pt x="13" y="67"/>
                  </a:cubicBezTo>
                  <a:cubicBezTo>
                    <a:pt x="14" y="92"/>
                    <a:pt x="0" y="115"/>
                    <a:pt x="0" y="140"/>
                  </a:cubicBezTo>
                  <a:cubicBezTo>
                    <a:pt x="0" y="143"/>
                    <a:pt x="4" y="145"/>
                    <a:pt x="6" y="143"/>
                  </a:cubicBezTo>
                  <a:cubicBezTo>
                    <a:pt x="7" y="145"/>
                    <a:pt x="9" y="147"/>
                    <a:pt x="11" y="147"/>
                  </a:cubicBezTo>
                  <a:cubicBezTo>
                    <a:pt x="12" y="147"/>
                    <a:pt x="12" y="147"/>
                    <a:pt x="13" y="147"/>
                  </a:cubicBezTo>
                  <a:cubicBezTo>
                    <a:pt x="21" y="145"/>
                    <a:pt x="30" y="144"/>
                    <a:pt x="39" y="144"/>
                  </a:cubicBezTo>
                  <a:cubicBezTo>
                    <a:pt x="62" y="144"/>
                    <a:pt x="90" y="140"/>
                    <a:pt x="107" y="126"/>
                  </a:cubicBezTo>
                  <a:cubicBezTo>
                    <a:pt x="109" y="124"/>
                    <a:pt x="108" y="122"/>
                    <a:pt x="107" y="12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Freeform 158"/>
            <p:cNvSpPr>
              <a:spLocks noEditPoints="1"/>
            </p:cNvSpPr>
            <p:nvPr/>
          </p:nvSpPr>
          <p:spPr bwMode="auto">
            <a:xfrm>
              <a:off x="3571876" y="4794250"/>
              <a:ext cx="676275" cy="1130300"/>
            </a:xfrm>
            <a:custGeom>
              <a:avLst/>
              <a:gdLst>
                <a:gd name="T0" fmla="*/ 131 w 140"/>
                <a:gd name="T1" fmla="*/ 196 h 234"/>
                <a:gd name="T2" fmla="*/ 57 w 140"/>
                <a:gd name="T3" fmla="*/ 83 h 234"/>
                <a:gd name="T4" fmla="*/ 75 w 140"/>
                <a:gd name="T5" fmla="*/ 81 h 234"/>
                <a:gd name="T6" fmla="*/ 70 w 140"/>
                <a:gd name="T7" fmla="*/ 41 h 234"/>
                <a:gd name="T8" fmla="*/ 39 w 140"/>
                <a:gd name="T9" fmla="*/ 36 h 234"/>
                <a:gd name="T10" fmla="*/ 14 w 140"/>
                <a:gd name="T11" fmla="*/ 29 h 234"/>
                <a:gd name="T12" fmla="*/ 20 w 140"/>
                <a:gd name="T13" fmla="*/ 67 h 234"/>
                <a:gd name="T14" fmla="*/ 0 w 140"/>
                <a:gd name="T15" fmla="*/ 63 h 234"/>
                <a:gd name="T16" fmla="*/ 4 w 140"/>
                <a:gd name="T17" fmla="*/ 86 h 234"/>
                <a:gd name="T18" fmla="*/ 7 w 140"/>
                <a:gd name="T19" fmla="*/ 101 h 234"/>
                <a:gd name="T20" fmla="*/ 22 w 140"/>
                <a:gd name="T21" fmla="*/ 96 h 234"/>
                <a:gd name="T22" fmla="*/ 24 w 140"/>
                <a:gd name="T23" fmla="*/ 158 h 234"/>
                <a:gd name="T24" fmla="*/ 11 w 140"/>
                <a:gd name="T25" fmla="*/ 226 h 234"/>
                <a:gd name="T26" fmla="*/ 19 w 140"/>
                <a:gd name="T27" fmla="*/ 232 h 234"/>
                <a:gd name="T28" fmla="*/ 22 w 140"/>
                <a:gd name="T29" fmla="*/ 233 h 234"/>
                <a:gd name="T30" fmla="*/ 50 w 140"/>
                <a:gd name="T31" fmla="*/ 233 h 234"/>
                <a:gd name="T32" fmla="*/ 132 w 140"/>
                <a:gd name="T33" fmla="*/ 198 h 234"/>
                <a:gd name="T34" fmla="*/ 17 w 140"/>
                <a:gd name="T35" fmla="*/ 14 h 234"/>
                <a:gd name="T36" fmla="*/ 42 w 140"/>
                <a:gd name="T37" fmla="*/ 69 h 234"/>
                <a:gd name="T38" fmla="*/ 37 w 140"/>
                <a:gd name="T39" fmla="*/ 70 h 234"/>
                <a:gd name="T40" fmla="*/ 31 w 140"/>
                <a:gd name="T41" fmla="*/ 70 h 234"/>
                <a:gd name="T42" fmla="*/ 122 w 140"/>
                <a:gd name="T43" fmla="*/ 203 h 234"/>
                <a:gd name="T44" fmla="*/ 112 w 140"/>
                <a:gd name="T45" fmla="*/ 210 h 234"/>
                <a:gd name="T46" fmla="*/ 51 w 140"/>
                <a:gd name="T47" fmla="*/ 226 h 234"/>
                <a:gd name="T48" fmla="*/ 21 w 140"/>
                <a:gd name="T49" fmla="*/ 226 h 234"/>
                <a:gd name="T50" fmla="*/ 61 w 140"/>
                <a:gd name="T51" fmla="*/ 210 h 234"/>
                <a:gd name="T52" fmla="*/ 82 w 140"/>
                <a:gd name="T53" fmla="*/ 203 h 234"/>
                <a:gd name="T54" fmla="*/ 109 w 140"/>
                <a:gd name="T55" fmla="*/ 197 h 234"/>
                <a:gd name="T56" fmla="*/ 65 w 140"/>
                <a:gd name="T57" fmla="*/ 208 h 234"/>
                <a:gd name="T58" fmla="*/ 78 w 140"/>
                <a:gd name="T59" fmla="*/ 204 h 234"/>
                <a:gd name="T60" fmla="*/ 65 w 140"/>
                <a:gd name="T61" fmla="*/ 208 h 234"/>
                <a:gd name="T62" fmla="*/ 115 w 140"/>
                <a:gd name="T63" fmla="*/ 193 h 234"/>
                <a:gd name="T64" fmla="*/ 15 w 140"/>
                <a:gd name="T65" fmla="*/ 223 h 234"/>
                <a:gd name="T66" fmla="*/ 14 w 140"/>
                <a:gd name="T67" fmla="*/ 224 h 234"/>
                <a:gd name="T68" fmla="*/ 28 w 140"/>
                <a:gd name="T69" fmla="*/ 156 h 234"/>
                <a:gd name="T70" fmla="*/ 30 w 140"/>
                <a:gd name="T71" fmla="*/ 90 h 234"/>
                <a:gd name="T72" fmla="*/ 34 w 140"/>
                <a:gd name="T73" fmla="*/ 86 h 234"/>
                <a:gd name="T74" fmla="*/ 35 w 140"/>
                <a:gd name="T75" fmla="*/ 86 h 234"/>
                <a:gd name="T76" fmla="*/ 33 w 140"/>
                <a:gd name="T77" fmla="*/ 105 h 234"/>
                <a:gd name="T78" fmla="*/ 46 w 140"/>
                <a:gd name="T79" fmla="*/ 106 h 234"/>
                <a:gd name="T80" fmla="*/ 52 w 140"/>
                <a:gd name="T81" fmla="*/ 129 h 234"/>
                <a:gd name="T82" fmla="*/ 65 w 140"/>
                <a:gd name="T83" fmla="*/ 120 h 234"/>
                <a:gd name="T84" fmla="*/ 86 w 140"/>
                <a:gd name="T85" fmla="*/ 145 h 234"/>
                <a:gd name="T86" fmla="*/ 88 w 140"/>
                <a:gd name="T87" fmla="*/ 148 h 234"/>
                <a:gd name="T88" fmla="*/ 115 w 140"/>
                <a:gd name="T89" fmla="*/ 1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234">
                  <a:moveTo>
                    <a:pt x="132" y="198"/>
                  </a:moveTo>
                  <a:cubicBezTo>
                    <a:pt x="132" y="197"/>
                    <a:pt x="131" y="197"/>
                    <a:pt x="131" y="196"/>
                  </a:cubicBezTo>
                  <a:cubicBezTo>
                    <a:pt x="124" y="173"/>
                    <a:pt x="114" y="151"/>
                    <a:pt x="89" y="144"/>
                  </a:cubicBezTo>
                  <a:cubicBezTo>
                    <a:pt x="86" y="133"/>
                    <a:pt x="73" y="97"/>
                    <a:pt x="57" y="83"/>
                  </a:cubicBezTo>
                  <a:cubicBezTo>
                    <a:pt x="63" y="84"/>
                    <a:pt x="68" y="84"/>
                    <a:pt x="74" y="83"/>
                  </a:cubicBezTo>
                  <a:cubicBezTo>
                    <a:pt x="75" y="83"/>
                    <a:pt x="75" y="82"/>
                    <a:pt x="75" y="81"/>
                  </a:cubicBezTo>
                  <a:cubicBezTo>
                    <a:pt x="76" y="68"/>
                    <a:pt x="77" y="55"/>
                    <a:pt x="73" y="42"/>
                  </a:cubicBezTo>
                  <a:cubicBezTo>
                    <a:pt x="72" y="41"/>
                    <a:pt x="71" y="41"/>
                    <a:pt x="70" y="41"/>
                  </a:cubicBezTo>
                  <a:cubicBezTo>
                    <a:pt x="59" y="45"/>
                    <a:pt x="51" y="55"/>
                    <a:pt x="44" y="66"/>
                  </a:cubicBezTo>
                  <a:cubicBezTo>
                    <a:pt x="42" y="56"/>
                    <a:pt x="41" y="46"/>
                    <a:pt x="39" y="36"/>
                  </a:cubicBezTo>
                  <a:cubicBezTo>
                    <a:pt x="37" y="29"/>
                    <a:pt x="33" y="5"/>
                    <a:pt x="23" y="3"/>
                  </a:cubicBezTo>
                  <a:cubicBezTo>
                    <a:pt x="11" y="0"/>
                    <a:pt x="13" y="23"/>
                    <a:pt x="14" y="29"/>
                  </a:cubicBezTo>
                  <a:cubicBezTo>
                    <a:pt x="17" y="42"/>
                    <a:pt x="21" y="56"/>
                    <a:pt x="26" y="69"/>
                  </a:cubicBezTo>
                  <a:cubicBezTo>
                    <a:pt x="24" y="68"/>
                    <a:pt x="22" y="68"/>
                    <a:pt x="20" y="67"/>
                  </a:cubicBezTo>
                  <a:cubicBezTo>
                    <a:pt x="15" y="65"/>
                    <a:pt x="9" y="62"/>
                    <a:pt x="2" y="61"/>
                  </a:cubicBezTo>
                  <a:cubicBezTo>
                    <a:pt x="1" y="61"/>
                    <a:pt x="0" y="62"/>
                    <a:pt x="0" y="63"/>
                  </a:cubicBezTo>
                  <a:cubicBezTo>
                    <a:pt x="1" y="69"/>
                    <a:pt x="1" y="76"/>
                    <a:pt x="3" y="82"/>
                  </a:cubicBezTo>
                  <a:cubicBezTo>
                    <a:pt x="4" y="83"/>
                    <a:pt x="4" y="85"/>
                    <a:pt x="4" y="86"/>
                  </a:cubicBezTo>
                  <a:cubicBezTo>
                    <a:pt x="5" y="88"/>
                    <a:pt x="5" y="90"/>
                    <a:pt x="6" y="91"/>
                  </a:cubicBezTo>
                  <a:cubicBezTo>
                    <a:pt x="6" y="94"/>
                    <a:pt x="6" y="98"/>
                    <a:pt x="7" y="101"/>
                  </a:cubicBezTo>
                  <a:cubicBezTo>
                    <a:pt x="7" y="102"/>
                    <a:pt x="8" y="102"/>
                    <a:pt x="9" y="102"/>
                  </a:cubicBezTo>
                  <a:cubicBezTo>
                    <a:pt x="14" y="101"/>
                    <a:pt x="18" y="99"/>
                    <a:pt x="22" y="96"/>
                  </a:cubicBezTo>
                  <a:cubicBezTo>
                    <a:pt x="19" y="103"/>
                    <a:pt x="18" y="111"/>
                    <a:pt x="18" y="118"/>
                  </a:cubicBezTo>
                  <a:cubicBezTo>
                    <a:pt x="18" y="131"/>
                    <a:pt x="19" y="145"/>
                    <a:pt x="24" y="158"/>
                  </a:cubicBezTo>
                  <a:cubicBezTo>
                    <a:pt x="18" y="180"/>
                    <a:pt x="11" y="202"/>
                    <a:pt x="10" y="225"/>
                  </a:cubicBezTo>
                  <a:cubicBezTo>
                    <a:pt x="10" y="226"/>
                    <a:pt x="11" y="226"/>
                    <a:pt x="11" y="226"/>
                  </a:cubicBezTo>
                  <a:cubicBezTo>
                    <a:pt x="10" y="227"/>
                    <a:pt x="10" y="229"/>
                    <a:pt x="11" y="229"/>
                  </a:cubicBezTo>
                  <a:cubicBezTo>
                    <a:pt x="14" y="230"/>
                    <a:pt x="17" y="231"/>
                    <a:pt x="19" y="232"/>
                  </a:cubicBezTo>
                  <a:cubicBezTo>
                    <a:pt x="20" y="232"/>
                    <a:pt x="20" y="232"/>
                    <a:pt x="20" y="232"/>
                  </a:cubicBezTo>
                  <a:cubicBezTo>
                    <a:pt x="21" y="232"/>
                    <a:pt x="21" y="232"/>
                    <a:pt x="22" y="233"/>
                  </a:cubicBezTo>
                  <a:cubicBezTo>
                    <a:pt x="22" y="233"/>
                    <a:pt x="23" y="233"/>
                    <a:pt x="23" y="233"/>
                  </a:cubicBezTo>
                  <a:cubicBezTo>
                    <a:pt x="32" y="234"/>
                    <a:pt x="41" y="234"/>
                    <a:pt x="50" y="233"/>
                  </a:cubicBezTo>
                  <a:cubicBezTo>
                    <a:pt x="58" y="231"/>
                    <a:pt x="67" y="230"/>
                    <a:pt x="75" y="227"/>
                  </a:cubicBezTo>
                  <a:cubicBezTo>
                    <a:pt x="108" y="223"/>
                    <a:pt x="140" y="214"/>
                    <a:pt x="132" y="198"/>
                  </a:cubicBezTo>
                  <a:close/>
                  <a:moveTo>
                    <a:pt x="20" y="38"/>
                  </a:moveTo>
                  <a:cubicBezTo>
                    <a:pt x="18" y="30"/>
                    <a:pt x="16" y="22"/>
                    <a:pt x="17" y="14"/>
                  </a:cubicBezTo>
                  <a:cubicBezTo>
                    <a:pt x="17" y="8"/>
                    <a:pt x="22" y="4"/>
                    <a:pt x="26" y="10"/>
                  </a:cubicBezTo>
                  <a:cubicBezTo>
                    <a:pt x="36" y="28"/>
                    <a:pt x="37" y="50"/>
                    <a:pt x="42" y="69"/>
                  </a:cubicBezTo>
                  <a:cubicBezTo>
                    <a:pt x="41" y="69"/>
                    <a:pt x="40" y="69"/>
                    <a:pt x="39" y="69"/>
                  </a:cubicBezTo>
                  <a:cubicBezTo>
                    <a:pt x="39" y="70"/>
                    <a:pt x="38" y="70"/>
                    <a:pt x="37" y="70"/>
                  </a:cubicBezTo>
                  <a:cubicBezTo>
                    <a:pt x="36" y="71"/>
                    <a:pt x="35" y="71"/>
                    <a:pt x="34" y="71"/>
                  </a:cubicBezTo>
                  <a:cubicBezTo>
                    <a:pt x="33" y="71"/>
                    <a:pt x="32" y="71"/>
                    <a:pt x="31" y="70"/>
                  </a:cubicBezTo>
                  <a:cubicBezTo>
                    <a:pt x="27" y="60"/>
                    <a:pt x="23" y="49"/>
                    <a:pt x="20" y="38"/>
                  </a:cubicBezTo>
                  <a:close/>
                  <a:moveTo>
                    <a:pt x="122" y="203"/>
                  </a:moveTo>
                  <a:cubicBezTo>
                    <a:pt x="121" y="203"/>
                    <a:pt x="121" y="204"/>
                    <a:pt x="121" y="204"/>
                  </a:cubicBezTo>
                  <a:cubicBezTo>
                    <a:pt x="118" y="206"/>
                    <a:pt x="115" y="208"/>
                    <a:pt x="112" y="210"/>
                  </a:cubicBezTo>
                  <a:cubicBezTo>
                    <a:pt x="100" y="216"/>
                    <a:pt x="84" y="219"/>
                    <a:pt x="72" y="222"/>
                  </a:cubicBezTo>
                  <a:cubicBezTo>
                    <a:pt x="65" y="223"/>
                    <a:pt x="58" y="225"/>
                    <a:pt x="51" y="226"/>
                  </a:cubicBezTo>
                  <a:cubicBezTo>
                    <a:pt x="48" y="226"/>
                    <a:pt x="46" y="226"/>
                    <a:pt x="43" y="227"/>
                  </a:cubicBezTo>
                  <a:cubicBezTo>
                    <a:pt x="36" y="227"/>
                    <a:pt x="28" y="227"/>
                    <a:pt x="21" y="226"/>
                  </a:cubicBezTo>
                  <a:cubicBezTo>
                    <a:pt x="30" y="222"/>
                    <a:pt x="39" y="218"/>
                    <a:pt x="48" y="214"/>
                  </a:cubicBezTo>
                  <a:cubicBezTo>
                    <a:pt x="53" y="212"/>
                    <a:pt x="57" y="211"/>
                    <a:pt x="61" y="210"/>
                  </a:cubicBezTo>
                  <a:cubicBezTo>
                    <a:pt x="62" y="215"/>
                    <a:pt x="69" y="218"/>
                    <a:pt x="74" y="218"/>
                  </a:cubicBezTo>
                  <a:cubicBezTo>
                    <a:pt x="82" y="217"/>
                    <a:pt x="84" y="210"/>
                    <a:pt x="82" y="203"/>
                  </a:cubicBezTo>
                  <a:cubicBezTo>
                    <a:pt x="88" y="202"/>
                    <a:pt x="94" y="200"/>
                    <a:pt x="100" y="199"/>
                  </a:cubicBezTo>
                  <a:cubicBezTo>
                    <a:pt x="103" y="198"/>
                    <a:pt x="106" y="197"/>
                    <a:pt x="109" y="197"/>
                  </a:cubicBezTo>
                  <a:cubicBezTo>
                    <a:pt x="115" y="197"/>
                    <a:pt x="125" y="199"/>
                    <a:pt x="122" y="203"/>
                  </a:cubicBezTo>
                  <a:close/>
                  <a:moveTo>
                    <a:pt x="65" y="208"/>
                  </a:moveTo>
                  <a:cubicBezTo>
                    <a:pt x="65" y="208"/>
                    <a:pt x="66" y="208"/>
                    <a:pt x="66" y="208"/>
                  </a:cubicBezTo>
                  <a:cubicBezTo>
                    <a:pt x="70" y="207"/>
                    <a:pt x="74" y="205"/>
                    <a:pt x="78" y="204"/>
                  </a:cubicBezTo>
                  <a:cubicBezTo>
                    <a:pt x="80" y="209"/>
                    <a:pt x="79" y="214"/>
                    <a:pt x="73" y="214"/>
                  </a:cubicBezTo>
                  <a:cubicBezTo>
                    <a:pt x="70" y="214"/>
                    <a:pt x="65" y="212"/>
                    <a:pt x="65" y="208"/>
                  </a:cubicBezTo>
                  <a:cubicBezTo>
                    <a:pt x="65" y="208"/>
                    <a:pt x="65" y="208"/>
                    <a:pt x="65" y="208"/>
                  </a:cubicBezTo>
                  <a:close/>
                  <a:moveTo>
                    <a:pt x="115" y="193"/>
                  </a:moveTo>
                  <a:cubicBezTo>
                    <a:pt x="104" y="190"/>
                    <a:pt x="89" y="194"/>
                    <a:pt x="80" y="197"/>
                  </a:cubicBezTo>
                  <a:cubicBezTo>
                    <a:pt x="58" y="203"/>
                    <a:pt x="36" y="213"/>
                    <a:pt x="15" y="223"/>
                  </a:cubicBezTo>
                  <a:cubicBezTo>
                    <a:pt x="15" y="223"/>
                    <a:pt x="15" y="224"/>
                    <a:pt x="14" y="224"/>
                  </a:cubicBezTo>
                  <a:cubicBezTo>
                    <a:pt x="14" y="224"/>
                    <a:pt x="14" y="224"/>
                    <a:pt x="14" y="224"/>
                  </a:cubicBezTo>
                  <a:cubicBezTo>
                    <a:pt x="15" y="201"/>
                    <a:pt x="22" y="180"/>
                    <a:pt x="28" y="158"/>
                  </a:cubicBezTo>
                  <a:cubicBezTo>
                    <a:pt x="28" y="157"/>
                    <a:pt x="28" y="157"/>
                    <a:pt x="28" y="156"/>
                  </a:cubicBezTo>
                  <a:cubicBezTo>
                    <a:pt x="24" y="146"/>
                    <a:pt x="22" y="134"/>
                    <a:pt x="22" y="122"/>
                  </a:cubicBezTo>
                  <a:cubicBezTo>
                    <a:pt x="22" y="112"/>
                    <a:pt x="22" y="98"/>
                    <a:pt x="30" y="90"/>
                  </a:cubicBezTo>
                  <a:cubicBezTo>
                    <a:pt x="31" y="89"/>
                    <a:pt x="33" y="88"/>
                    <a:pt x="34" y="87"/>
                  </a:cubicBezTo>
                  <a:cubicBezTo>
                    <a:pt x="34" y="86"/>
                    <a:pt x="34" y="86"/>
                    <a:pt x="34" y="86"/>
                  </a:cubicBezTo>
                  <a:cubicBezTo>
                    <a:pt x="34" y="86"/>
                    <a:pt x="34" y="86"/>
                    <a:pt x="34" y="86"/>
                  </a:cubicBezTo>
                  <a:cubicBezTo>
                    <a:pt x="35" y="86"/>
                    <a:pt x="35" y="86"/>
                    <a:pt x="35" y="86"/>
                  </a:cubicBezTo>
                  <a:cubicBezTo>
                    <a:pt x="35" y="86"/>
                    <a:pt x="35" y="86"/>
                    <a:pt x="36" y="85"/>
                  </a:cubicBezTo>
                  <a:cubicBezTo>
                    <a:pt x="35" y="92"/>
                    <a:pt x="35" y="98"/>
                    <a:pt x="33" y="105"/>
                  </a:cubicBezTo>
                  <a:cubicBezTo>
                    <a:pt x="33" y="106"/>
                    <a:pt x="34" y="107"/>
                    <a:pt x="35" y="107"/>
                  </a:cubicBezTo>
                  <a:cubicBezTo>
                    <a:pt x="39" y="107"/>
                    <a:pt x="42" y="107"/>
                    <a:pt x="46" y="106"/>
                  </a:cubicBezTo>
                  <a:cubicBezTo>
                    <a:pt x="47" y="113"/>
                    <a:pt x="47" y="120"/>
                    <a:pt x="49" y="127"/>
                  </a:cubicBezTo>
                  <a:cubicBezTo>
                    <a:pt x="49" y="129"/>
                    <a:pt x="50" y="129"/>
                    <a:pt x="52" y="129"/>
                  </a:cubicBezTo>
                  <a:cubicBezTo>
                    <a:pt x="56" y="126"/>
                    <a:pt x="60" y="124"/>
                    <a:pt x="64" y="122"/>
                  </a:cubicBezTo>
                  <a:cubicBezTo>
                    <a:pt x="65" y="122"/>
                    <a:pt x="65" y="121"/>
                    <a:pt x="65" y="120"/>
                  </a:cubicBezTo>
                  <a:cubicBezTo>
                    <a:pt x="62" y="111"/>
                    <a:pt x="61" y="97"/>
                    <a:pt x="56" y="87"/>
                  </a:cubicBezTo>
                  <a:cubicBezTo>
                    <a:pt x="70" y="101"/>
                    <a:pt x="83" y="136"/>
                    <a:pt x="86" y="145"/>
                  </a:cubicBezTo>
                  <a:cubicBezTo>
                    <a:pt x="86" y="146"/>
                    <a:pt x="86" y="146"/>
                    <a:pt x="87" y="147"/>
                  </a:cubicBezTo>
                  <a:cubicBezTo>
                    <a:pt x="87" y="147"/>
                    <a:pt x="88" y="148"/>
                    <a:pt x="88" y="148"/>
                  </a:cubicBezTo>
                  <a:cubicBezTo>
                    <a:pt x="110" y="154"/>
                    <a:pt x="120" y="173"/>
                    <a:pt x="126" y="194"/>
                  </a:cubicBezTo>
                  <a:cubicBezTo>
                    <a:pt x="122" y="193"/>
                    <a:pt x="118" y="193"/>
                    <a:pt x="115" y="1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04" name="组合 103"/>
          <p:cNvGrpSpPr/>
          <p:nvPr/>
        </p:nvGrpSpPr>
        <p:grpSpPr>
          <a:xfrm>
            <a:off x="341094" y="472314"/>
            <a:ext cx="1225550" cy="501650"/>
            <a:chOff x="9121776" y="3987800"/>
            <a:chExt cx="1225550" cy="501650"/>
          </a:xfrm>
        </p:grpSpPr>
        <p:sp>
          <p:nvSpPr>
            <p:cNvPr id="105" name="Freeform 43"/>
            <p:cNvSpPr/>
            <p:nvPr/>
          </p:nvSpPr>
          <p:spPr bwMode="auto">
            <a:xfrm>
              <a:off x="9382126" y="4198938"/>
              <a:ext cx="593725" cy="160338"/>
            </a:xfrm>
            <a:custGeom>
              <a:avLst/>
              <a:gdLst>
                <a:gd name="T0" fmla="*/ 123 w 123"/>
                <a:gd name="T1" fmla="*/ 17 h 33"/>
                <a:gd name="T2" fmla="*/ 122 w 123"/>
                <a:gd name="T3" fmla="*/ 11 h 33"/>
                <a:gd name="T4" fmla="*/ 112 w 123"/>
                <a:gd name="T5" fmla="*/ 9 h 33"/>
                <a:gd name="T6" fmla="*/ 109 w 123"/>
                <a:gd name="T7" fmla="*/ 9 h 33"/>
                <a:gd name="T8" fmla="*/ 96 w 123"/>
                <a:gd name="T9" fmla="*/ 15 h 33"/>
                <a:gd name="T10" fmla="*/ 11 w 123"/>
                <a:gd name="T11" fmla="*/ 3 h 33"/>
                <a:gd name="T12" fmla="*/ 7 w 123"/>
                <a:gd name="T13" fmla="*/ 15 h 33"/>
                <a:gd name="T14" fmla="*/ 83 w 123"/>
                <a:gd name="T15" fmla="*/ 29 h 33"/>
                <a:gd name="T16" fmla="*/ 89 w 123"/>
                <a:gd name="T17" fmla="*/ 31 h 33"/>
                <a:gd name="T18" fmla="*/ 92 w 123"/>
                <a:gd name="T19" fmla="*/ 30 h 33"/>
                <a:gd name="T20" fmla="*/ 99 w 123"/>
                <a:gd name="T21" fmla="*/ 33 h 33"/>
                <a:gd name="T22" fmla="*/ 112 w 123"/>
                <a:gd name="T23" fmla="*/ 31 h 33"/>
                <a:gd name="T24" fmla="*/ 114 w 123"/>
                <a:gd name="T25" fmla="*/ 31 h 33"/>
                <a:gd name="T26" fmla="*/ 121 w 123"/>
                <a:gd name="T27" fmla="*/ 27 h 33"/>
                <a:gd name="T28" fmla="*/ 122 w 123"/>
                <a:gd name="T29" fmla="*/ 22 h 33"/>
                <a:gd name="T30" fmla="*/ 123 w 123"/>
                <a:gd name="T3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33">
                  <a:moveTo>
                    <a:pt x="123" y="17"/>
                  </a:moveTo>
                  <a:cubicBezTo>
                    <a:pt x="123" y="15"/>
                    <a:pt x="122" y="13"/>
                    <a:pt x="122" y="11"/>
                  </a:cubicBezTo>
                  <a:cubicBezTo>
                    <a:pt x="121" y="6"/>
                    <a:pt x="115" y="6"/>
                    <a:pt x="112" y="9"/>
                  </a:cubicBezTo>
                  <a:cubicBezTo>
                    <a:pt x="111" y="9"/>
                    <a:pt x="110" y="9"/>
                    <a:pt x="109" y="9"/>
                  </a:cubicBezTo>
                  <a:cubicBezTo>
                    <a:pt x="105" y="11"/>
                    <a:pt x="100" y="13"/>
                    <a:pt x="96" y="15"/>
                  </a:cubicBezTo>
                  <a:cubicBezTo>
                    <a:pt x="68" y="23"/>
                    <a:pt x="37" y="13"/>
                    <a:pt x="11" y="3"/>
                  </a:cubicBezTo>
                  <a:cubicBezTo>
                    <a:pt x="3" y="0"/>
                    <a:pt x="0" y="12"/>
                    <a:pt x="7" y="15"/>
                  </a:cubicBezTo>
                  <a:cubicBezTo>
                    <a:pt x="32" y="24"/>
                    <a:pt x="58" y="32"/>
                    <a:pt x="83" y="29"/>
                  </a:cubicBezTo>
                  <a:cubicBezTo>
                    <a:pt x="84" y="31"/>
                    <a:pt x="86" y="32"/>
                    <a:pt x="89" y="31"/>
                  </a:cubicBezTo>
                  <a:cubicBezTo>
                    <a:pt x="90" y="30"/>
                    <a:pt x="91" y="30"/>
                    <a:pt x="92" y="30"/>
                  </a:cubicBezTo>
                  <a:cubicBezTo>
                    <a:pt x="93" y="32"/>
                    <a:pt x="96" y="33"/>
                    <a:pt x="99" y="33"/>
                  </a:cubicBezTo>
                  <a:cubicBezTo>
                    <a:pt x="103" y="32"/>
                    <a:pt x="108" y="32"/>
                    <a:pt x="112" y="31"/>
                  </a:cubicBezTo>
                  <a:cubicBezTo>
                    <a:pt x="113" y="31"/>
                    <a:pt x="113" y="31"/>
                    <a:pt x="114" y="31"/>
                  </a:cubicBezTo>
                  <a:cubicBezTo>
                    <a:pt x="117" y="31"/>
                    <a:pt x="120" y="30"/>
                    <a:pt x="121" y="27"/>
                  </a:cubicBezTo>
                  <a:cubicBezTo>
                    <a:pt x="121" y="25"/>
                    <a:pt x="121" y="23"/>
                    <a:pt x="122" y="22"/>
                  </a:cubicBezTo>
                  <a:cubicBezTo>
                    <a:pt x="123" y="21"/>
                    <a:pt x="123" y="19"/>
                    <a:pt x="123" y="17"/>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138"/>
            <p:cNvSpPr>
              <a:spLocks noEditPoints="1"/>
            </p:cNvSpPr>
            <p:nvPr/>
          </p:nvSpPr>
          <p:spPr bwMode="auto">
            <a:xfrm>
              <a:off x="9121776" y="3987800"/>
              <a:ext cx="1225550" cy="501650"/>
            </a:xfrm>
            <a:custGeom>
              <a:avLst/>
              <a:gdLst>
                <a:gd name="T0" fmla="*/ 253 w 254"/>
                <a:gd name="T1" fmla="*/ 17 h 104"/>
                <a:gd name="T2" fmla="*/ 252 w 254"/>
                <a:gd name="T3" fmla="*/ 16 h 104"/>
                <a:gd name="T4" fmla="*/ 104 w 254"/>
                <a:gd name="T5" fmla="*/ 3 h 104"/>
                <a:gd name="T6" fmla="*/ 2 w 254"/>
                <a:gd name="T7" fmla="*/ 42 h 104"/>
                <a:gd name="T8" fmla="*/ 8 w 254"/>
                <a:gd name="T9" fmla="*/ 44 h 104"/>
                <a:gd name="T10" fmla="*/ 55 w 254"/>
                <a:gd name="T11" fmla="*/ 46 h 104"/>
                <a:gd name="T12" fmla="*/ 62 w 254"/>
                <a:gd name="T13" fmla="*/ 65 h 104"/>
                <a:gd name="T14" fmla="*/ 83 w 254"/>
                <a:gd name="T15" fmla="*/ 82 h 104"/>
                <a:gd name="T16" fmla="*/ 80 w 254"/>
                <a:gd name="T17" fmla="*/ 85 h 104"/>
                <a:gd name="T18" fmla="*/ 85 w 254"/>
                <a:gd name="T19" fmla="*/ 103 h 104"/>
                <a:gd name="T20" fmla="*/ 90 w 254"/>
                <a:gd name="T21" fmla="*/ 102 h 104"/>
                <a:gd name="T22" fmla="*/ 91 w 254"/>
                <a:gd name="T23" fmla="*/ 102 h 104"/>
                <a:gd name="T24" fmla="*/ 91 w 254"/>
                <a:gd name="T25" fmla="*/ 102 h 104"/>
                <a:gd name="T26" fmla="*/ 93 w 254"/>
                <a:gd name="T27" fmla="*/ 102 h 104"/>
                <a:gd name="T28" fmla="*/ 93 w 254"/>
                <a:gd name="T29" fmla="*/ 85 h 104"/>
                <a:gd name="T30" fmla="*/ 88 w 254"/>
                <a:gd name="T31" fmla="*/ 84 h 104"/>
                <a:gd name="T32" fmla="*/ 103 w 254"/>
                <a:gd name="T33" fmla="*/ 75 h 104"/>
                <a:gd name="T34" fmla="*/ 175 w 254"/>
                <a:gd name="T35" fmla="*/ 72 h 104"/>
                <a:gd name="T36" fmla="*/ 178 w 254"/>
                <a:gd name="T37" fmla="*/ 59 h 104"/>
                <a:gd name="T38" fmla="*/ 178 w 254"/>
                <a:gd name="T39" fmla="*/ 48 h 104"/>
                <a:gd name="T40" fmla="*/ 252 w 254"/>
                <a:gd name="T41" fmla="*/ 20 h 104"/>
                <a:gd name="T42" fmla="*/ 81 w 254"/>
                <a:gd name="T43" fmla="*/ 65 h 104"/>
                <a:gd name="T44" fmla="*/ 63 w 254"/>
                <a:gd name="T45" fmla="*/ 58 h 104"/>
                <a:gd name="T46" fmla="*/ 59 w 254"/>
                <a:gd name="T47" fmla="*/ 47 h 104"/>
                <a:gd name="T48" fmla="*/ 81 w 254"/>
                <a:gd name="T49" fmla="*/ 65 h 104"/>
                <a:gd name="T50" fmla="*/ 174 w 254"/>
                <a:gd name="T51" fmla="*/ 68 h 104"/>
                <a:gd name="T52" fmla="*/ 104 w 254"/>
                <a:gd name="T53" fmla="*/ 71 h 104"/>
                <a:gd name="T54" fmla="*/ 86 w 254"/>
                <a:gd name="T55" fmla="*/ 54 h 104"/>
                <a:gd name="T56" fmla="*/ 138 w 254"/>
                <a:gd name="T57" fmla="*/ 63 h 104"/>
                <a:gd name="T58" fmla="*/ 174 w 254"/>
                <a:gd name="T59" fmla="*/ 60 h 104"/>
                <a:gd name="T60" fmla="*/ 131 w 254"/>
                <a:gd name="T61" fmla="*/ 61 h 104"/>
                <a:gd name="T62" fmla="*/ 98 w 254"/>
                <a:gd name="T63" fmla="*/ 32 h 104"/>
                <a:gd name="T64" fmla="*/ 115 w 254"/>
                <a:gd name="T65" fmla="*/ 23 h 104"/>
                <a:gd name="T66" fmla="*/ 82 w 254"/>
                <a:gd name="T67" fmla="*/ 48 h 104"/>
                <a:gd name="T68" fmla="*/ 96 w 254"/>
                <a:gd name="T69" fmla="*/ 7 h 104"/>
                <a:gd name="T70" fmla="*/ 169 w 254"/>
                <a:gd name="T71" fmla="*/ 16 h 104"/>
                <a:gd name="T72" fmla="*/ 131 w 254"/>
                <a:gd name="T73"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 h="104">
                  <a:moveTo>
                    <a:pt x="253" y="17"/>
                  </a:moveTo>
                  <a:cubicBezTo>
                    <a:pt x="253" y="17"/>
                    <a:pt x="253" y="17"/>
                    <a:pt x="253" y="17"/>
                  </a:cubicBezTo>
                  <a:cubicBezTo>
                    <a:pt x="253" y="17"/>
                    <a:pt x="253" y="17"/>
                    <a:pt x="253" y="17"/>
                  </a:cubicBezTo>
                  <a:cubicBezTo>
                    <a:pt x="253" y="16"/>
                    <a:pt x="252" y="16"/>
                    <a:pt x="252" y="16"/>
                  </a:cubicBezTo>
                  <a:cubicBezTo>
                    <a:pt x="225" y="16"/>
                    <a:pt x="199" y="15"/>
                    <a:pt x="173" y="12"/>
                  </a:cubicBezTo>
                  <a:cubicBezTo>
                    <a:pt x="150" y="10"/>
                    <a:pt x="127" y="2"/>
                    <a:pt x="104" y="3"/>
                  </a:cubicBezTo>
                  <a:cubicBezTo>
                    <a:pt x="104" y="1"/>
                    <a:pt x="103" y="0"/>
                    <a:pt x="101" y="0"/>
                  </a:cubicBezTo>
                  <a:cubicBezTo>
                    <a:pt x="68" y="13"/>
                    <a:pt x="35" y="27"/>
                    <a:pt x="2" y="42"/>
                  </a:cubicBezTo>
                  <a:cubicBezTo>
                    <a:pt x="0" y="43"/>
                    <a:pt x="2" y="46"/>
                    <a:pt x="4" y="45"/>
                  </a:cubicBezTo>
                  <a:cubicBezTo>
                    <a:pt x="5" y="45"/>
                    <a:pt x="7" y="44"/>
                    <a:pt x="8" y="44"/>
                  </a:cubicBezTo>
                  <a:cubicBezTo>
                    <a:pt x="8" y="45"/>
                    <a:pt x="9" y="46"/>
                    <a:pt x="11" y="46"/>
                  </a:cubicBezTo>
                  <a:cubicBezTo>
                    <a:pt x="25" y="43"/>
                    <a:pt x="40" y="44"/>
                    <a:pt x="55" y="46"/>
                  </a:cubicBezTo>
                  <a:cubicBezTo>
                    <a:pt x="55" y="47"/>
                    <a:pt x="55" y="48"/>
                    <a:pt x="55" y="48"/>
                  </a:cubicBezTo>
                  <a:cubicBezTo>
                    <a:pt x="55" y="51"/>
                    <a:pt x="58" y="65"/>
                    <a:pt x="62" y="65"/>
                  </a:cubicBezTo>
                  <a:cubicBezTo>
                    <a:pt x="68" y="67"/>
                    <a:pt x="75" y="68"/>
                    <a:pt x="81" y="70"/>
                  </a:cubicBezTo>
                  <a:cubicBezTo>
                    <a:pt x="82" y="74"/>
                    <a:pt x="82" y="78"/>
                    <a:pt x="83" y="82"/>
                  </a:cubicBezTo>
                  <a:cubicBezTo>
                    <a:pt x="83" y="82"/>
                    <a:pt x="83" y="82"/>
                    <a:pt x="83" y="82"/>
                  </a:cubicBezTo>
                  <a:cubicBezTo>
                    <a:pt x="81" y="82"/>
                    <a:pt x="80" y="84"/>
                    <a:pt x="80" y="85"/>
                  </a:cubicBezTo>
                  <a:cubicBezTo>
                    <a:pt x="80" y="85"/>
                    <a:pt x="80" y="85"/>
                    <a:pt x="80" y="85"/>
                  </a:cubicBezTo>
                  <a:cubicBezTo>
                    <a:pt x="76" y="90"/>
                    <a:pt x="81" y="98"/>
                    <a:pt x="85" y="103"/>
                  </a:cubicBezTo>
                  <a:cubicBezTo>
                    <a:pt x="85" y="104"/>
                    <a:pt x="86" y="104"/>
                    <a:pt x="87" y="103"/>
                  </a:cubicBezTo>
                  <a:cubicBezTo>
                    <a:pt x="88" y="104"/>
                    <a:pt x="89" y="103"/>
                    <a:pt x="90" y="102"/>
                  </a:cubicBezTo>
                  <a:cubicBezTo>
                    <a:pt x="90" y="102"/>
                    <a:pt x="90" y="102"/>
                    <a:pt x="90" y="102"/>
                  </a:cubicBezTo>
                  <a:cubicBezTo>
                    <a:pt x="91" y="102"/>
                    <a:pt x="91" y="102"/>
                    <a:pt x="91" y="102"/>
                  </a:cubicBezTo>
                  <a:cubicBezTo>
                    <a:pt x="91" y="102"/>
                    <a:pt x="91" y="102"/>
                    <a:pt x="91" y="102"/>
                  </a:cubicBezTo>
                  <a:cubicBezTo>
                    <a:pt x="91" y="102"/>
                    <a:pt x="91" y="102"/>
                    <a:pt x="91" y="102"/>
                  </a:cubicBezTo>
                  <a:cubicBezTo>
                    <a:pt x="91" y="102"/>
                    <a:pt x="91" y="102"/>
                    <a:pt x="91" y="102"/>
                  </a:cubicBezTo>
                  <a:cubicBezTo>
                    <a:pt x="92" y="102"/>
                    <a:pt x="93" y="102"/>
                    <a:pt x="93" y="102"/>
                  </a:cubicBezTo>
                  <a:cubicBezTo>
                    <a:pt x="95" y="103"/>
                    <a:pt x="97" y="102"/>
                    <a:pt x="97" y="100"/>
                  </a:cubicBezTo>
                  <a:cubicBezTo>
                    <a:pt x="97" y="95"/>
                    <a:pt x="94" y="90"/>
                    <a:pt x="93" y="85"/>
                  </a:cubicBezTo>
                  <a:cubicBezTo>
                    <a:pt x="92" y="84"/>
                    <a:pt x="92" y="84"/>
                    <a:pt x="91" y="84"/>
                  </a:cubicBezTo>
                  <a:cubicBezTo>
                    <a:pt x="90" y="84"/>
                    <a:pt x="89" y="84"/>
                    <a:pt x="88" y="84"/>
                  </a:cubicBezTo>
                  <a:cubicBezTo>
                    <a:pt x="87" y="80"/>
                    <a:pt x="86" y="75"/>
                    <a:pt x="86" y="71"/>
                  </a:cubicBezTo>
                  <a:cubicBezTo>
                    <a:pt x="92" y="73"/>
                    <a:pt x="97" y="74"/>
                    <a:pt x="103" y="75"/>
                  </a:cubicBezTo>
                  <a:cubicBezTo>
                    <a:pt x="128" y="82"/>
                    <a:pt x="151" y="82"/>
                    <a:pt x="175" y="72"/>
                  </a:cubicBezTo>
                  <a:cubicBezTo>
                    <a:pt x="175" y="72"/>
                    <a:pt x="175" y="72"/>
                    <a:pt x="175" y="72"/>
                  </a:cubicBezTo>
                  <a:cubicBezTo>
                    <a:pt x="176" y="75"/>
                    <a:pt x="180" y="74"/>
                    <a:pt x="179" y="71"/>
                  </a:cubicBezTo>
                  <a:cubicBezTo>
                    <a:pt x="177" y="68"/>
                    <a:pt x="178" y="63"/>
                    <a:pt x="178" y="59"/>
                  </a:cubicBezTo>
                  <a:cubicBezTo>
                    <a:pt x="178" y="56"/>
                    <a:pt x="179" y="53"/>
                    <a:pt x="179" y="49"/>
                  </a:cubicBezTo>
                  <a:cubicBezTo>
                    <a:pt x="179" y="49"/>
                    <a:pt x="179" y="48"/>
                    <a:pt x="178" y="48"/>
                  </a:cubicBezTo>
                  <a:cubicBezTo>
                    <a:pt x="203" y="38"/>
                    <a:pt x="227" y="29"/>
                    <a:pt x="252" y="20"/>
                  </a:cubicBezTo>
                  <a:cubicBezTo>
                    <a:pt x="252" y="20"/>
                    <a:pt x="252" y="20"/>
                    <a:pt x="252" y="20"/>
                  </a:cubicBezTo>
                  <a:cubicBezTo>
                    <a:pt x="254" y="20"/>
                    <a:pt x="254" y="18"/>
                    <a:pt x="253" y="17"/>
                  </a:cubicBezTo>
                  <a:close/>
                  <a:moveTo>
                    <a:pt x="81" y="65"/>
                  </a:moveTo>
                  <a:cubicBezTo>
                    <a:pt x="78" y="65"/>
                    <a:pt x="76" y="64"/>
                    <a:pt x="74" y="63"/>
                  </a:cubicBezTo>
                  <a:cubicBezTo>
                    <a:pt x="69" y="62"/>
                    <a:pt x="65" y="63"/>
                    <a:pt x="63" y="58"/>
                  </a:cubicBezTo>
                  <a:cubicBezTo>
                    <a:pt x="61" y="55"/>
                    <a:pt x="59" y="51"/>
                    <a:pt x="59" y="47"/>
                  </a:cubicBezTo>
                  <a:cubicBezTo>
                    <a:pt x="59" y="47"/>
                    <a:pt x="59" y="47"/>
                    <a:pt x="59" y="47"/>
                  </a:cubicBezTo>
                  <a:cubicBezTo>
                    <a:pt x="66" y="49"/>
                    <a:pt x="74" y="50"/>
                    <a:pt x="81" y="52"/>
                  </a:cubicBezTo>
                  <a:cubicBezTo>
                    <a:pt x="81" y="57"/>
                    <a:pt x="81" y="61"/>
                    <a:pt x="81" y="65"/>
                  </a:cubicBezTo>
                  <a:close/>
                  <a:moveTo>
                    <a:pt x="174" y="60"/>
                  </a:moveTo>
                  <a:cubicBezTo>
                    <a:pt x="174" y="63"/>
                    <a:pt x="174" y="66"/>
                    <a:pt x="174" y="68"/>
                  </a:cubicBezTo>
                  <a:cubicBezTo>
                    <a:pt x="174" y="68"/>
                    <a:pt x="173" y="68"/>
                    <a:pt x="173" y="68"/>
                  </a:cubicBezTo>
                  <a:cubicBezTo>
                    <a:pt x="150" y="78"/>
                    <a:pt x="128" y="77"/>
                    <a:pt x="104" y="71"/>
                  </a:cubicBezTo>
                  <a:cubicBezTo>
                    <a:pt x="98" y="70"/>
                    <a:pt x="92" y="68"/>
                    <a:pt x="86" y="67"/>
                  </a:cubicBezTo>
                  <a:cubicBezTo>
                    <a:pt x="86" y="62"/>
                    <a:pt x="85" y="58"/>
                    <a:pt x="86" y="54"/>
                  </a:cubicBezTo>
                  <a:cubicBezTo>
                    <a:pt x="102" y="58"/>
                    <a:pt x="119" y="63"/>
                    <a:pt x="135" y="67"/>
                  </a:cubicBezTo>
                  <a:cubicBezTo>
                    <a:pt x="137" y="67"/>
                    <a:pt x="138" y="65"/>
                    <a:pt x="138" y="63"/>
                  </a:cubicBezTo>
                  <a:cubicBezTo>
                    <a:pt x="150" y="59"/>
                    <a:pt x="162" y="54"/>
                    <a:pt x="175" y="49"/>
                  </a:cubicBezTo>
                  <a:cubicBezTo>
                    <a:pt x="175" y="53"/>
                    <a:pt x="174" y="57"/>
                    <a:pt x="174" y="60"/>
                  </a:cubicBezTo>
                  <a:close/>
                  <a:moveTo>
                    <a:pt x="131" y="61"/>
                  </a:moveTo>
                  <a:cubicBezTo>
                    <a:pt x="131" y="61"/>
                    <a:pt x="131" y="61"/>
                    <a:pt x="131" y="61"/>
                  </a:cubicBezTo>
                  <a:cubicBezTo>
                    <a:pt x="116" y="58"/>
                    <a:pt x="101" y="53"/>
                    <a:pt x="86" y="49"/>
                  </a:cubicBezTo>
                  <a:cubicBezTo>
                    <a:pt x="86" y="41"/>
                    <a:pt x="89" y="35"/>
                    <a:pt x="98" y="32"/>
                  </a:cubicBezTo>
                  <a:cubicBezTo>
                    <a:pt x="103" y="30"/>
                    <a:pt x="109" y="28"/>
                    <a:pt x="115" y="27"/>
                  </a:cubicBezTo>
                  <a:cubicBezTo>
                    <a:pt x="117" y="27"/>
                    <a:pt x="117" y="23"/>
                    <a:pt x="115" y="23"/>
                  </a:cubicBezTo>
                  <a:cubicBezTo>
                    <a:pt x="101" y="24"/>
                    <a:pt x="86" y="29"/>
                    <a:pt x="82" y="43"/>
                  </a:cubicBezTo>
                  <a:cubicBezTo>
                    <a:pt x="82" y="45"/>
                    <a:pt x="82" y="46"/>
                    <a:pt x="82" y="48"/>
                  </a:cubicBezTo>
                  <a:cubicBezTo>
                    <a:pt x="59" y="42"/>
                    <a:pt x="37" y="38"/>
                    <a:pt x="15" y="41"/>
                  </a:cubicBezTo>
                  <a:cubicBezTo>
                    <a:pt x="42" y="29"/>
                    <a:pt x="69" y="18"/>
                    <a:pt x="96" y="7"/>
                  </a:cubicBezTo>
                  <a:cubicBezTo>
                    <a:pt x="97" y="7"/>
                    <a:pt x="97" y="8"/>
                    <a:pt x="98" y="7"/>
                  </a:cubicBezTo>
                  <a:cubicBezTo>
                    <a:pt x="122" y="5"/>
                    <a:pt x="145" y="14"/>
                    <a:pt x="169" y="16"/>
                  </a:cubicBezTo>
                  <a:cubicBezTo>
                    <a:pt x="193" y="19"/>
                    <a:pt x="216" y="20"/>
                    <a:pt x="240" y="20"/>
                  </a:cubicBezTo>
                  <a:cubicBezTo>
                    <a:pt x="203" y="33"/>
                    <a:pt x="167" y="48"/>
                    <a:pt x="131" y="6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6" name="Picture 5"/>
          <p:cNvPicPr>
            <a:picLocks noChangeAspect="1"/>
          </p:cNvPicPr>
          <p:nvPr/>
        </p:nvPicPr>
        <p:blipFill rotWithShape="1">
          <a:blip r:embed="rId5"/>
          <a:srcRect t="19087" b="15753"/>
          <a:stretch/>
        </p:blipFill>
        <p:spPr>
          <a:xfrm>
            <a:off x="5781596" y="2615313"/>
            <a:ext cx="6096528" cy="3972560"/>
          </a:xfrm>
          <a:prstGeom prst="rect">
            <a:avLst/>
          </a:prstGeom>
        </p:spPr>
      </p:pic>
      <p:pic>
        <p:nvPicPr>
          <p:cNvPr id="2" name="Picture 1"/>
          <p:cNvPicPr>
            <a:picLocks noChangeAspect="1"/>
          </p:cNvPicPr>
          <p:nvPr/>
        </p:nvPicPr>
        <p:blipFill>
          <a:blip r:embed="rId6"/>
          <a:stretch>
            <a:fillRect/>
          </a:stretch>
        </p:blipFill>
        <p:spPr>
          <a:xfrm>
            <a:off x="953869" y="1012191"/>
            <a:ext cx="9772735" cy="2225233"/>
          </a:xfrm>
          <a:prstGeom prst="rect">
            <a:avLst/>
          </a:prstGeom>
        </p:spPr>
      </p:pic>
    </p:spTree>
    <p:custDataLst>
      <p:tags r:id="rId1"/>
    </p:custDataLst>
    <p:extLst>
      <p:ext uri="{BB962C8B-B14F-4D97-AF65-F5344CB8AC3E}">
        <p14:creationId xmlns:p14="http://schemas.microsoft.com/office/powerpoint/2010/main" val="235538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500" fill="hold"/>
                                        <p:tgtEl>
                                          <p:spTgt spid="127"/>
                                        </p:tgtEl>
                                        <p:attrNameLst>
                                          <p:attrName>ppt_x</p:attrName>
                                        </p:attrNameLst>
                                      </p:cBhvr>
                                      <p:tavLst>
                                        <p:tav tm="0">
                                          <p:val>
                                            <p:strVal val="#ppt_x"/>
                                          </p:val>
                                        </p:tav>
                                        <p:tav tm="100000">
                                          <p:val>
                                            <p:strVal val="#ppt_x"/>
                                          </p:val>
                                        </p:tav>
                                      </p:tavLst>
                                    </p:anim>
                                    <p:anim calcmode="lin" valueType="num">
                                      <p:cBhvr additive="base">
                                        <p:cTn id="12" dur="500" fill="hold"/>
                                        <p:tgtEl>
                                          <p:spTgt spid="1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500" fill="hold"/>
                                        <p:tgtEl>
                                          <p:spTgt spid="123"/>
                                        </p:tgtEl>
                                        <p:attrNameLst>
                                          <p:attrName>ppt_x</p:attrName>
                                        </p:attrNameLst>
                                      </p:cBhvr>
                                      <p:tavLst>
                                        <p:tav tm="0">
                                          <p:val>
                                            <p:strVal val="#ppt_x"/>
                                          </p:val>
                                        </p:tav>
                                        <p:tav tm="100000">
                                          <p:val>
                                            <p:strVal val="#ppt_x"/>
                                          </p:val>
                                        </p:tav>
                                      </p:tavLst>
                                    </p:anim>
                                    <p:anim calcmode="lin" valueType="num">
                                      <p:cBhvr additive="base">
                                        <p:cTn id="20" dur="500" fill="hold"/>
                                        <p:tgtEl>
                                          <p:spTgt spid="12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圆角矩形 15"/>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sp>
        <p:nvSpPr>
          <p:cNvPr id="2" name="TextBox 1"/>
          <p:cNvSpPr txBox="1"/>
          <p:nvPr/>
        </p:nvSpPr>
        <p:spPr>
          <a:xfrm>
            <a:off x="713194" y="1491279"/>
            <a:ext cx="4429760" cy="4154984"/>
          </a:xfrm>
          <a:prstGeom prst="rect">
            <a:avLst/>
          </a:prstGeom>
          <a:noFill/>
        </p:spPr>
        <p:txBody>
          <a:bodyPr wrap="square" rtlCol="0">
            <a:spAutoFit/>
          </a:bodyPr>
          <a:lstStyle/>
          <a:p>
            <a:pPr lvl="0"/>
            <a:r>
              <a:rPr lang="en-US" altLang="zh-CN" sz="4400" b="1" spc="300" dirty="0">
                <a:solidFill>
                  <a:srgbClr val="002060"/>
                </a:solidFill>
                <a:latin typeface="+mj-lt"/>
                <a:ea typeface="字魂36号-正文宋楷" panose="02000000000000000000" charset="-122"/>
                <a:sym typeface="+mn-ea"/>
              </a:rPr>
              <a:t>1. </a:t>
            </a:r>
            <a:r>
              <a:rPr lang="en-US" altLang="zh-CN" sz="4400" b="1" spc="300" dirty="0" err="1">
                <a:solidFill>
                  <a:srgbClr val="002060"/>
                </a:solidFill>
                <a:latin typeface="+mj-lt"/>
                <a:ea typeface="字魂36号-正文宋楷" panose="02000000000000000000" charset="-122"/>
                <a:sym typeface="+mn-ea"/>
              </a:rPr>
              <a:t>Đọc</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lời</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tranh</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luận</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của</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các</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bạn</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trong</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tranh</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và</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phát</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biểu</a:t>
            </a:r>
            <a:r>
              <a:rPr lang="en-US" altLang="zh-CN" sz="4400" b="1" spc="300" dirty="0">
                <a:solidFill>
                  <a:srgbClr val="002060"/>
                </a:solidFill>
                <a:latin typeface="+mj-lt"/>
                <a:ea typeface="字魂36号-正文宋楷" panose="02000000000000000000" charset="-122"/>
                <a:sym typeface="+mn-ea"/>
              </a:rPr>
              <a:t> ý </a:t>
            </a:r>
            <a:r>
              <a:rPr lang="en-US" altLang="zh-CN" sz="4400" b="1" spc="300" dirty="0" err="1">
                <a:solidFill>
                  <a:srgbClr val="002060"/>
                </a:solidFill>
                <a:latin typeface="+mj-lt"/>
                <a:ea typeface="字魂36号-正文宋楷" panose="02000000000000000000" charset="-122"/>
                <a:sym typeface="+mn-ea"/>
              </a:rPr>
              <a:t>kiến</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của</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em</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về</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thỏ</a:t>
            </a:r>
            <a:r>
              <a:rPr lang="en-US" altLang="zh-CN" sz="4400" b="1" spc="300" dirty="0">
                <a:solidFill>
                  <a:srgbClr val="002060"/>
                </a:solidFill>
                <a:latin typeface="+mj-lt"/>
                <a:ea typeface="字魂36号-正文宋楷" panose="02000000000000000000" charset="-122"/>
                <a:sym typeface="+mn-ea"/>
              </a:rPr>
              <a:t> con</a:t>
            </a:r>
            <a:r>
              <a:rPr lang="en-US" altLang="zh-CN" sz="4400" b="1" spc="300" dirty="0">
                <a:solidFill>
                  <a:srgbClr val="002060"/>
                </a:solidFill>
                <a:ea typeface="字魂36号-正文宋楷" panose="02000000000000000000" charset="-122"/>
                <a:sym typeface="+mn-ea"/>
              </a:rPr>
              <a:t>.</a:t>
            </a:r>
            <a:endParaRPr lang="zh-CN" altLang="en-US" sz="4400" b="1" spc="300" dirty="0">
              <a:solidFill>
                <a:srgbClr val="002060"/>
              </a:solidFill>
              <a:ea typeface="字魂36号-正文宋楷" panose="02000000000000000000" charset="-122"/>
              <a:sym typeface="+mn-ea"/>
            </a:endParaRPr>
          </a:p>
        </p:txBody>
      </p:sp>
      <p:grpSp>
        <p:nvGrpSpPr>
          <p:cNvPr id="4" name="Group 3"/>
          <p:cNvGrpSpPr/>
          <p:nvPr/>
        </p:nvGrpSpPr>
        <p:grpSpPr>
          <a:xfrm>
            <a:off x="5142954" y="518477"/>
            <a:ext cx="7453855" cy="5534660"/>
            <a:chOff x="3451819" y="2195059"/>
            <a:chExt cx="5922276" cy="4264161"/>
          </a:xfrm>
        </p:grpSpPr>
        <p:pic>
          <p:nvPicPr>
            <p:cNvPr id="13" name="图片 12"/>
            <p:cNvPicPr>
              <a:picLocks noChangeAspect="1"/>
            </p:cNvPicPr>
            <p:nvPr/>
          </p:nvPicPr>
          <p:blipFill>
            <a:blip r:embed="rId3" cstate="email"/>
            <a:stretch>
              <a:fillRect/>
            </a:stretch>
          </p:blipFill>
          <p:spPr>
            <a:xfrm>
              <a:off x="3451819" y="2195059"/>
              <a:ext cx="5922276" cy="4264161"/>
            </a:xfrm>
            <a:prstGeom prst="rect">
              <a:avLst/>
            </a:prstGeom>
          </p:spPr>
        </p:pic>
        <p:pic>
          <p:nvPicPr>
            <p:cNvPr id="3" name="Picture 2"/>
            <p:cNvPicPr>
              <a:picLocks noChangeAspect="1"/>
            </p:cNvPicPr>
            <p:nvPr/>
          </p:nvPicPr>
          <p:blipFill>
            <a:blip r:embed="rId4"/>
            <a:stretch>
              <a:fillRect/>
            </a:stretch>
          </p:blipFill>
          <p:spPr>
            <a:xfrm rot="21184294">
              <a:off x="3823667" y="2853905"/>
              <a:ext cx="4331253" cy="2865186"/>
            </a:xfrm>
            <a:prstGeom prst="rect">
              <a:avLst/>
            </a:prstGeom>
          </p:spPr>
        </p:pic>
      </p:grpSp>
    </p:spTree>
    <p:extLst>
      <p:ext uri="{BB962C8B-B14F-4D97-AF65-F5344CB8AC3E}">
        <p14:creationId xmlns:p14="http://schemas.microsoft.com/office/powerpoint/2010/main" val="165990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 name="Group 2"/>
          <p:cNvGrpSpPr/>
          <p:nvPr/>
        </p:nvGrpSpPr>
        <p:grpSpPr>
          <a:xfrm>
            <a:off x="5627145" y="1123950"/>
            <a:ext cx="7453855" cy="5534660"/>
            <a:chOff x="3451819" y="2195059"/>
            <a:chExt cx="5922276" cy="4264161"/>
          </a:xfrm>
        </p:grpSpPr>
        <p:pic>
          <p:nvPicPr>
            <p:cNvPr id="4" name="图片 12"/>
            <p:cNvPicPr>
              <a:picLocks noChangeAspect="1"/>
            </p:cNvPicPr>
            <p:nvPr/>
          </p:nvPicPr>
          <p:blipFill>
            <a:blip r:embed="rId3" cstate="email"/>
            <a:stretch>
              <a:fillRect/>
            </a:stretch>
          </p:blipFill>
          <p:spPr>
            <a:xfrm>
              <a:off x="3451819" y="2195059"/>
              <a:ext cx="5922276" cy="4264161"/>
            </a:xfrm>
            <a:prstGeom prst="rect">
              <a:avLst/>
            </a:prstGeom>
          </p:spPr>
        </p:pic>
        <p:pic>
          <p:nvPicPr>
            <p:cNvPr id="5" name="Picture 4"/>
            <p:cNvPicPr>
              <a:picLocks noChangeAspect="1"/>
            </p:cNvPicPr>
            <p:nvPr/>
          </p:nvPicPr>
          <p:blipFill>
            <a:blip r:embed="rId4"/>
            <a:stretch>
              <a:fillRect/>
            </a:stretch>
          </p:blipFill>
          <p:spPr>
            <a:xfrm rot="21184294">
              <a:off x="3823667" y="2853905"/>
              <a:ext cx="4331253" cy="2865186"/>
            </a:xfrm>
            <a:prstGeom prst="rect">
              <a:avLst/>
            </a:prstGeom>
          </p:spPr>
        </p:pic>
      </p:grpSp>
      <p:grpSp>
        <p:nvGrpSpPr>
          <p:cNvPr id="6" name="Group 5"/>
          <p:cNvGrpSpPr/>
          <p:nvPr/>
        </p:nvGrpSpPr>
        <p:grpSpPr>
          <a:xfrm>
            <a:off x="161267" y="468540"/>
            <a:ext cx="6349999" cy="6389460"/>
            <a:chOff x="111761" y="468540"/>
            <a:chExt cx="6349999" cy="6389460"/>
          </a:xfrm>
        </p:grpSpPr>
        <p:sp>
          <p:nvSpPr>
            <p:cNvPr id="2" name="TextBox 1"/>
            <p:cNvSpPr txBox="1"/>
            <p:nvPr/>
          </p:nvSpPr>
          <p:spPr>
            <a:xfrm>
              <a:off x="629031" y="468540"/>
              <a:ext cx="5832729" cy="3092172"/>
            </a:xfrm>
            <a:prstGeom prst="cloudCallout">
              <a:avLst>
                <a:gd name="adj1" fmla="val -37336"/>
                <a:gd name="adj2" fmla="val 12456"/>
              </a:avLst>
            </a:prstGeom>
            <a:solidFill>
              <a:schemeClr val="accent4">
                <a:lumMod val="20000"/>
                <a:lumOff val="80000"/>
              </a:schemeClr>
            </a:solidFill>
          </p:spPr>
          <p:txBody>
            <a:bodyPr wrap="square" lIns="0" tIns="0" rIns="0" bIns="0" rtlCol="0">
              <a:spAutoFit/>
            </a:bodyPr>
            <a:lstStyle/>
            <a:p>
              <a:pPr algn="ctr"/>
              <a:r>
                <a:rPr lang="en-US" sz="4400" dirty="0" err="1">
                  <a:solidFill>
                    <a:schemeClr val="accent4">
                      <a:lumMod val="50000"/>
                    </a:schemeClr>
                  </a:solidFill>
                  <a:latin typeface="Calibri" panose="020F0502020204030204" pitchFamily="34" charset="0"/>
                  <a:cs typeface="Calibri" panose="020F0502020204030204" pitchFamily="34" charset="0"/>
                </a:rPr>
                <a:t>Bạn</a:t>
              </a:r>
              <a:r>
                <a:rPr lang="en-US" sz="4400" dirty="0">
                  <a:solidFill>
                    <a:schemeClr val="accent4">
                      <a:lumMod val="50000"/>
                    </a:schemeClr>
                  </a:solidFill>
                  <a:latin typeface="Calibri" panose="020F0502020204030204" pitchFamily="34" charset="0"/>
                  <a:cs typeface="Calibri" panose="020F0502020204030204" pitchFamily="34" charset="0"/>
                </a:rPr>
                <a:t> </a:t>
              </a:r>
              <a:r>
                <a:rPr lang="en-US" sz="4400" dirty="0" err="1">
                  <a:solidFill>
                    <a:schemeClr val="accent4">
                      <a:lumMod val="50000"/>
                    </a:schemeClr>
                  </a:solidFill>
                  <a:latin typeface="Calibri" panose="020F0502020204030204" pitchFamily="34" charset="0"/>
                  <a:cs typeface="Calibri" panose="020F0502020204030204" pitchFamily="34" charset="0"/>
                </a:rPr>
                <a:t>nào</a:t>
              </a:r>
              <a:r>
                <a:rPr lang="en-US" sz="4400" dirty="0">
                  <a:solidFill>
                    <a:schemeClr val="accent4">
                      <a:lumMod val="50000"/>
                    </a:schemeClr>
                  </a:solidFill>
                  <a:latin typeface="Calibri" panose="020F0502020204030204" pitchFamily="34" charset="0"/>
                  <a:cs typeface="Calibri" panose="020F0502020204030204" pitchFamily="34" charset="0"/>
                </a:rPr>
                <a:t> </a:t>
              </a:r>
              <a:r>
                <a:rPr lang="en-US" sz="4400" dirty="0" err="1">
                  <a:solidFill>
                    <a:schemeClr val="accent4">
                      <a:lumMod val="50000"/>
                    </a:schemeClr>
                  </a:solidFill>
                  <a:latin typeface="Calibri" panose="020F0502020204030204" pitchFamily="34" charset="0"/>
                  <a:cs typeface="Calibri" panose="020F0502020204030204" pitchFamily="34" charset="0"/>
                </a:rPr>
                <a:t>khen</a:t>
              </a:r>
              <a:r>
                <a:rPr lang="en-US" sz="4400" dirty="0">
                  <a:solidFill>
                    <a:schemeClr val="accent4">
                      <a:lumMod val="50000"/>
                    </a:schemeClr>
                  </a:solidFill>
                  <a:latin typeface="Calibri" panose="020F0502020204030204" pitchFamily="34" charset="0"/>
                  <a:cs typeface="Calibri" panose="020F0502020204030204" pitchFamily="34" charset="0"/>
                </a:rPr>
                <a:t> </a:t>
              </a:r>
              <a:r>
                <a:rPr lang="en-US" sz="4400" dirty="0" err="1">
                  <a:solidFill>
                    <a:schemeClr val="accent4">
                      <a:lumMod val="50000"/>
                    </a:schemeClr>
                  </a:solidFill>
                  <a:latin typeface="Calibri" panose="020F0502020204030204" pitchFamily="34" charset="0"/>
                  <a:cs typeface="Calibri" panose="020F0502020204030204" pitchFamily="34" charset="0"/>
                </a:rPr>
                <a:t>thỏ</a:t>
              </a:r>
              <a:r>
                <a:rPr lang="en-US" sz="4400" dirty="0">
                  <a:solidFill>
                    <a:schemeClr val="accent4">
                      <a:lumMod val="50000"/>
                    </a:schemeClr>
                  </a:solidFill>
                  <a:latin typeface="Calibri" panose="020F0502020204030204" pitchFamily="34" charset="0"/>
                  <a:cs typeface="Calibri" panose="020F0502020204030204" pitchFamily="34" charset="0"/>
                </a:rPr>
                <a:t> </a:t>
              </a:r>
              <a:r>
                <a:rPr lang="en-US" sz="4400" dirty="0" err="1">
                  <a:solidFill>
                    <a:schemeClr val="accent4">
                      <a:lumMod val="50000"/>
                    </a:schemeClr>
                  </a:solidFill>
                  <a:latin typeface="Calibri" panose="020F0502020204030204" pitchFamily="34" charset="0"/>
                  <a:cs typeface="Calibri" panose="020F0502020204030204" pitchFamily="34" charset="0"/>
                </a:rPr>
                <a:t>về</a:t>
              </a:r>
              <a:r>
                <a:rPr lang="en-US" sz="4400" dirty="0">
                  <a:solidFill>
                    <a:schemeClr val="accent4">
                      <a:lumMod val="50000"/>
                    </a:schemeClr>
                  </a:solidFill>
                  <a:latin typeface="Calibri" panose="020F0502020204030204" pitchFamily="34" charset="0"/>
                  <a:cs typeface="Calibri" panose="020F0502020204030204" pitchFamily="34" charset="0"/>
                </a:rPr>
                <a:t> </a:t>
              </a:r>
              <a:r>
                <a:rPr lang="en-US" sz="4400" dirty="0" err="1">
                  <a:solidFill>
                    <a:schemeClr val="accent4">
                      <a:lumMod val="50000"/>
                    </a:schemeClr>
                  </a:solidFill>
                  <a:latin typeface="Calibri" panose="020F0502020204030204" pitchFamily="34" charset="0"/>
                  <a:cs typeface="Calibri" panose="020F0502020204030204" pitchFamily="34" charset="0"/>
                </a:rPr>
                <a:t>hình</a:t>
              </a:r>
              <a:r>
                <a:rPr lang="en-US" sz="4400" dirty="0">
                  <a:solidFill>
                    <a:schemeClr val="accent4">
                      <a:lumMod val="50000"/>
                    </a:schemeClr>
                  </a:solidFill>
                  <a:latin typeface="Calibri" panose="020F0502020204030204" pitchFamily="34" charset="0"/>
                  <a:cs typeface="Calibri" panose="020F0502020204030204" pitchFamily="34" charset="0"/>
                </a:rPr>
                <a:t> </a:t>
              </a:r>
              <a:r>
                <a:rPr lang="en-US" sz="4400" dirty="0" err="1">
                  <a:solidFill>
                    <a:schemeClr val="accent4">
                      <a:lumMod val="50000"/>
                    </a:schemeClr>
                  </a:solidFill>
                  <a:latin typeface="Calibri" panose="020F0502020204030204" pitchFamily="34" charset="0"/>
                  <a:cs typeface="Calibri" panose="020F0502020204030204" pitchFamily="34" charset="0"/>
                </a:rPr>
                <a:t>thức</a:t>
              </a:r>
              <a:r>
                <a:rPr lang="en-US" sz="4400" dirty="0">
                  <a:solidFill>
                    <a:schemeClr val="accent4">
                      <a:lumMod val="50000"/>
                    </a:schemeClr>
                  </a:solidFill>
                  <a:latin typeface="Calibri" panose="020F0502020204030204" pitchFamily="34" charset="0"/>
                  <a:cs typeface="Calibri" panose="020F0502020204030204" pitchFamily="34" charset="0"/>
                </a:rPr>
                <a:t> </a:t>
              </a:r>
              <a:r>
                <a:rPr lang="en-US" sz="4400" dirty="0" err="1">
                  <a:solidFill>
                    <a:schemeClr val="accent4">
                      <a:lumMod val="50000"/>
                    </a:schemeClr>
                  </a:solidFill>
                  <a:latin typeface="Calibri" panose="020F0502020204030204" pitchFamily="34" charset="0"/>
                  <a:cs typeface="Calibri" panose="020F0502020204030204" pitchFamily="34" charset="0"/>
                </a:rPr>
                <a:t>bên</a:t>
              </a:r>
              <a:r>
                <a:rPr lang="en-US" sz="4400" dirty="0">
                  <a:solidFill>
                    <a:schemeClr val="accent4">
                      <a:lumMod val="50000"/>
                    </a:schemeClr>
                  </a:solidFill>
                  <a:latin typeface="Calibri" panose="020F0502020204030204" pitchFamily="34" charset="0"/>
                  <a:cs typeface="Calibri" panose="020F0502020204030204" pitchFamily="34" charset="0"/>
                </a:rPr>
                <a:t> </a:t>
              </a:r>
              <a:r>
                <a:rPr lang="en-US" sz="4400" dirty="0" err="1">
                  <a:solidFill>
                    <a:schemeClr val="accent4">
                      <a:lumMod val="50000"/>
                    </a:schemeClr>
                  </a:solidFill>
                  <a:latin typeface="Calibri" panose="020F0502020204030204" pitchFamily="34" charset="0"/>
                  <a:cs typeface="Calibri" panose="020F0502020204030204" pitchFamily="34" charset="0"/>
                </a:rPr>
                <a:t>ngoài</a:t>
              </a:r>
              <a:r>
                <a:rPr lang="en-US" sz="4400" dirty="0">
                  <a:solidFill>
                    <a:schemeClr val="accent4">
                      <a:lumMod val="50000"/>
                    </a:schemeClr>
                  </a:solidFill>
                  <a:latin typeface="Calibri" panose="020F0502020204030204" pitchFamily="34" charset="0"/>
                  <a:cs typeface="Calibri" panose="020F0502020204030204" pitchFamily="34" charset="0"/>
                </a:rPr>
                <a:t>?</a:t>
              </a:r>
            </a:p>
          </p:txBody>
        </p:sp>
        <p:pic>
          <p:nvPicPr>
            <p:cNvPr id="7"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1" y="2584703"/>
              <a:ext cx="2206246" cy="4273297"/>
            </a:xfrm>
            <a:prstGeom prst="rect">
              <a:avLst/>
            </a:prstGeom>
          </p:spPr>
        </p:pic>
      </p:grpSp>
    </p:spTree>
    <p:extLst>
      <p:ext uri="{BB962C8B-B14F-4D97-AF65-F5344CB8AC3E}">
        <p14:creationId xmlns:p14="http://schemas.microsoft.com/office/powerpoint/2010/main" val="230574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 name="Group 2"/>
          <p:cNvGrpSpPr/>
          <p:nvPr/>
        </p:nvGrpSpPr>
        <p:grpSpPr>
          <a:xfrm>
            <a:off x="5627145" y="1123950"/>
            <a:ext cx="7453855" cy="5534660"/>
            <a:chOff x="3451819" y="2195059"/>
            <a:chExt cx="5922276" cy="4264161"/>
          </a:xfrm>
        </p:grpSpPr>
        <p:pic>
          <p:nvPicPr>
            <p:cNvPr id="4" name="图片 12"/>
            <p:cNvPicPr>
              <a:picLocks noChangeAspect="1"/>
            </p:cNvPicPr>
            <p:nvPr/>
          </p:nvPicPr>
          <p:blipFill>
            <a:blip r:embed="rId3" cstate="email"/>
            <a:stretch>
              <a:fillRect/>
            </a:stretch>
          </p:blipFill>
          <p:spPr>
            <a:xfrm>
              <a:off x="3451819" y="2195059"/>
              <a:ext cx="5922276" cy="4264161"/>
            </a:xfrm>
            <a:prstGeom prst="rect">
              <a:avLst/>
            </a:prstGeom>
          </p:spPr>
        </p:pic>
        <p:pic>
          <p:nvPicPr>
            <p:cNvPr id="5" name="Picture 4"/>
            <p:cNvPicPr>
              <a:picLocks noChangeAspect="1"/>
            </p:cNvPicPr>
            <p:nvPr/>
          </p:nvPicPr>
          <p:blipFill>
            <a:blip r:embed="rId4"/>
            <a:stretch>
              <a:fillRect/>
            </a:stretch>
          </p:blipFill>
          <p:spPr>
            <a:xfrm rot="21184294">
              <a:off x="3823667" y="2853905"/>
              <a:ext cx="4331253" cy="2865186"/>
            </a:xfrm>
            <a:prstGeom prst="rect">
              <a:avLst/>
            </a:prstGeom>
          </p:spPr>
        </p:pic>
      </p:grpSp>
      <p:grpSp>
        <p:nvGrpSpPr>
          <p:cNvPr id="6" name="Group 5"/>
          <p:cNvGrpSpPr/>
          <p:nvPr/>
        </p:nvGrpSpPr>
        <p:grpSpPr>
          <a:xfrm>
            <a:off x="161267" y="468540"/>
            <a:ext cx="6349999" cy="6389460"/>
            <a:chOff x="111761" y="468540"/>
            <a:chExt cx="6349999" cy="6389460"/>
          </a:xfrm>
        </p:grpSpPr>
        <p:sp>
          <p:nvSpPr>
            <p:cNvPr id="2" name="TextBox 1"/>
            <p:cNvSpPr txBox="1"/>
            <p:nvPr/>
          </p:nvSpPr>
          <p:spPr>
            <a:xfrm>
              <a:off x="629031" y="468540"/>
              <a:ext cx="5832729" cy="3092172"/>
            </a:xfrm>
            <a:prstGeom prst="cloudCallout">
              <a:avLst>
                <a:gd name="adj1" fmla="val -37336"/>
                <a:gd name="adj2" fmla="val 12456"/>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Bạn</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nào</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khen</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thỏ</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về</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cách</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nói</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năng</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a:t>
              </a:r>
            </a:p>
          </p:txBody>
        </p:sp>
        <p:pic>
          <p:nvPicPr>
            <p:cNvPr id="7"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1" y="2584703"/>
              <a:ext cx="2206246" cy="4273297"/>
            </a:xfrm>
            <a:prstGeom prst="rect">
              <a:avLst/>
            </a:prstGeom>
          </p:spPr>
        </p:pic>
      </p:grpSp>
    </p:spTree>
    <p:extLst>
      <p:ext uri="{BB962C8B-B14F-4D97-AF65-F5344CB8AC3E}">
        <p14:creationId xmlns:p14="http://schemas.microsoft.com/office/powerpoint/2010/main" val="125725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 name="Group 2"/>
          <p:cNvGrpSpPr/>
          <p:nvPr/>
        </p:nvGrpSpPr>
        <p:grpSpPr>
          <a:xfrm>
            <a:off x="5627145" y="1123950"/>
            <a:ext cx="7453855" cy="5534660"/>
            <a:chOff x="3451819" y="2195059"/>
            <a:chExt cx="5922276" cy="4264161"/>
          </a:xfrm>
        </p:grpSpPr>
        <p:pic>
          <p:nvPicPr>
            <p:cNvPr id="4" name="图片 12"/>
            <p:cNvPicPr>
              <a:picLocks noChangeAspect="1"/>
            </p:cNvPicPr>
            <p:nvPr/>
          </p:nvPicPr>
          <p:blipFill>
            <a:blip r:embed="rId3" cstate="email"/>
            <a:stretch>
              <a:fillRect/>
            </a:stretch>
          </p:blipFill>
          <p:spPr>
            <a:xfrm>
              <a:off x="3451819" y="2195059"/>
              <a:ext cx="5922276" cy="4264161"/>
            </a:xfrm>
            <a:prstGeom prst="rect">
              <a:avLst/>
            </a:prstGeom>
          </p:spPr>
        </p:pic>
        <p:pic>
          <p:nvPicPr>
            <p:cNvPr id="5" name="Picture 4"/>
            <p:cNvPicPr>
              <a:picLocks noChangeAspect="1"/>
            </p:cNvPicPr>
            <p:nvPr/>
          </p:nvPicPr>
          <p:blipFill>
            <a:blip r:embed="rId4"/>
            <a:stretch>
              <a:fillRect/>
            </a:stretch>
          </p:blipFill>
          <p:spPr>
            <a:xfrm rot="21184294">
              <a:off x="3823667" y="2853905"/>
              <a:ext cx="4331253" cy="2865186"/>
            </a:xfrm>
            <a:prstGeom prst="rect">
              <a:avLst/>
            </a:prstGeom>
          </p:spPr>
        </p:pic>
      </p:grpSp>
      <p:grpSp>
        <p:nvGrpSpPr>
          <p:cNvPr id="6" name="Group 5"/>
          <p:cNvGrpSpPr/>
          <p:nvPr/>
        </p:nvGrpSpPr>
        <p:grpSpPr>
          <a:xfrm>
            <a:off x="161267" y="468540"/>
            <a:ext cx="6349999" cy="6389460"/>
            <a:chOff x="111761" y="468540"/>
            <a:chExt cx="6349999" cy="6389460"/>
          </a:xfrm>
        </p:grpSpPr>
        <p:sp>
          <p:nvSpPr>
            <p:cNvPr id="2" name="TextBox 1"/>
            <p:cNvSpPr txBox="1"/>
            <p:nvPr/>
          </p:nvSpPr>
          <p:spPr>
            <a:xfrm>
              <a:off x="629031" y="468540"/>
              <a:ext cx="5832729" cy="3092172"/>
            </a:xfrm>
            <a:prstGeom prst="cloudCallout">
              <a:avLst>
                <a:gd name="adj1" fmla="val -37336"/>
                <a:gd name="adj2" fmla="val 12456"/>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Bạn</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nào</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khen</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thỏ</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về</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việc</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làm</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tốt</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của</a:t>
              </a:r>
              <a:r>
                <a:rPr kumimoji="0" lang="en-US" sz="4400" b="0" i="0" u="none" strike="noStrike" kern="1200" cap="none" spc="0" normalizeH="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thỏ</a:t>
              </a:r>
              <a:r>
                <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a:t>
              </a:r>
            </a:p>
          </p:txBody>
        </p:sp>
        <p:pic>
          <p:nvPicPr>
            <p:cNvPr id="7"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1" y="2584703"/>
              <a:ext cx="2206246" cy="4273297"/>
            </a:xfrm>
            <a:prstGeom prst="rect">
              <a:avLst/>
            </a:prstGeom>
          </p:spPr>
        </p:pic>
      </p:grpSp>
    </p:spTree>
    <p:extLst>
      <p:ext uri="{BB962C8B-B14F-4D97-AF65-F5344CB8AC3E}">
        <p14:creationId xmlns:p14="http://schemas.microsoft.com/office/powerpoint/2010/main" val="2472956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d1326b36f9100fab517bafe16803a316"/>
          <p:cNvPicPr>
            <a:picLocks noChangeAspect="1"/>
          </p:cNvPicPr>
          <p:nvPr/>
        </p:nvPicPr>
        <p:blipFill>
          <a:blip r:embed="rId3" cstate="email"/>
          <a:stretch>
            <a:fillRect/>
          </a:stretch>
        </p:blipFill>
        <p:spPr>
          <a:xfrm>
            <a:off x="2526146" y="110984"/>
            <a:ext cx="7124468" cy="6573165"/>
          </a:xfrm>
          <a:prstGeom prst="rect">
            <a:avLst/>
          </a:prstGeom>
        </p:spPr>
      </p:pic>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 name="Group 2"/>
          <p:cNvGrpSpPr/>
          <p:nvPr/>
        </p:nvGrpSpPr>
        <p:grpSpPr>
          <a:xfrm>
            <a:off x="2406627" y="681900"/>
            <a:ext cx="7363506" cy="6114713"/>
            <a:chOff x="2357121" y="681900"/>
            <a:chExt cx="7363506" cy="6114713"/>
          </a:xfrm>
        </p:grpSpPr>
        <p:sp>
          <p:nvSpPr>
            <p:cNvPr id="4" name="TextBox 3"/>
            <p:cNvSpPr txBox="1"/>
            <p:nvPr/>
          </p:nvSpPr>
          <p:spPr>
            <a:xfrm>
              <a:off x="3321431" y="681900"/>
              <a:ext cx="6399196" cy="2061448"/>
            </a:xfrm>
            <a:prstGeom prst="cloudCallout">
              <a:avLst>
                <a:gd name="adj1" fmla="val -26885"/>
                <a:gd name="adj2" fmla="val 76035"/>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Nêu</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ý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kiến</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của</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em</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về</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thỏ</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con</a:t>
              </a:r>
              <a:endPar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5"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121" y="2523316"/>
              <a:ext cx="2206246" cy="4273297"/>
            </a:xfrm>
            <a:prstGeom prst="rect">
              <a:avLst/>
            </a:prstGeom>
          </p:spPr>
        </p:pic>
      </p:grpSp>
      <p:pic>
        <p:nvPicPr>
          <p:cNvPr id="7" name="图片 2" descr="2d7c762a64d7c0117f570a909f6651f0"/>
          <p:cNvPicPr>
            <a:picLocks noChangeAspect="1"/>
          </p:cNvPicPr>
          <p:nvPr/>
        </p:nvPicPr>
        <p:blipFill>
          <a:blip r:embed="rId5" cstate="email"/>
          <a:stretch>
            <a:fillRect/>
          </a:stretch>
        </p:blipFill>
        <p:spPr>
          <a:xfrm>
            <a:off x="9914093" y="5330134"/>
            <a:ext cx="2322195" cy="1640205"/>
          </a:xfrm>
          <a:prstGeom prst="rect">
            <a:avLst/>
          </a:prstGeom>
        </p:spPr>
      </p:pic>
    </p:spTree>
    <p:extLst>
      <p:ext uri="{BB962C8B-B14F-4D97-AF65-F5344CB8AC3E}">
        <p14:creationId xmlns:p14="http://schemas.microsoft.com/office/powerpoint/2010/main" val="301369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40" y="2595681"/>
            <a:ext cx="12186960" cy="4255377"/>
          </a:xfrm>
          <a:prstGeom prst="rect">
            <a:avLst/>
          </a:prstGeom>
        </p:spPr>
      </p:pic>
      <p:pic>
        <p:nvPicPr>
          <p:cNvPr id="6" name="图片 2" descr="27"/>
          <p:cNvPicPr>
            <a:picLocks noChangeAspect="1"/>
          </p:cNvPicPr>
          <p:nvPr/>
        </p:nvPicPr>
        <p:blipFill>
          <a:blip r:embed="rId4"/>
          <a:stretch>
            <a:fillRect/>
          </a:stretch>
        </p:blipFill>
        <p:spPr>
          <a:xfrm flipH="1">
            <a:off x="7012305" y="0"/>
            <a:ext cx="5179695" cy="317817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56" b="95749" l="9699" r="97659"/>
                    </a14:imgEffect>
                    <a14:imgEffect>
                      <a14:saturation sat="400000"/>
                    </a14:imgEffect>
                    <a14:imgEffect>
                      <a14:brightnessContrast contrast="-20000"/>
                    </a14:imgEffect>
                  </a14:imgLayer>
                </a14:imgProps>
              </a:ext>
            </a:extLst>
          </a:blip>
          <a:stretch>
            <a:fillRect/>
          </a:stretch>
        </p:blipFill>
        <p:spPr>
          <a:xfrm flipH="1">
            <a:off x="3514428" y="3338830"/>
            <a:ext cx="1978913" cy="3269510"/>
          </a:xfrm>
          <a:prstGeom prst="rect">
            <a:avLst/>
          </a:prstGeom>
        </p:spPr>
      </p:pic>
      <p:sp>
        <p:nvSpPr>
          <p:cNvPr id="4" name="TextBox 3"/>
          <p:cNvSpPr txBox="1"/>
          <p:nvPr/>
        </p:nvSpPr>
        <p:spPr>
          <a:xfrm>
            <a:off x="518160" y="1129077"/>
            <a:ext cx="10633983" cy="2123658"/>
          </a:xfrm>
          <a:prstGeom prst="rect">
            <a:avLst/>
          </a:prstGeom>
          <a:noFill/>
        </p:spPr>
        <p:txBody>
          <a:bodyPr wrap="square" rtlCol="0">
            <a:spAutoFit/>
          </a:bodyPr>
          <a:lstStyle/>
          <a:p>
            <a:pPr algn="ctr"/>
            <a:r>
              <a:rPr lang="en-US" altLang="zh-CN" sz="4400" b="1" spc="300" dirty="0">
                <a:solidFill>
                  <a:srgbClr val="002060"/>
                </a:solidFill>
                <a:latin typeface="Calibri"/>
                <a:ea typeface="字魂36号-正文宋楷" panose="02000000000000000000" charset="-122"/>
                <a:sym typeface="+mn-ea"/>
              </a:rPr>
              <a:t>2. </a:t>
            </a:r>
            <a:r>
              <a:rPr lang="en-US" altLang="zh-CN" sz="4400" b="1" spc="300" dirty="0" err="1">
                <a:solidFill>
                  <a:srgbClr val="002060"/>
                </a:solidFill>
                <a:latin typeface="Calibri"/>
                <a:ea typeface="字魂36号-正文宋楷" panose="02000000000000000000" charset="-122"/>
                <a:sym typeface="+mn-ea"/>
              </a:rPr>
              <a:t>Viết</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đoạn</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văn</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nêu</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lí</a:t>
            </a:r>
            <a:r>
              <a:rPr lang="en-US" altLang="zh-CN" sz="4400" b="1" spc="300" dirty="0">
                <a:solidFill>
                  <a:srgbClr val="002060"/>
                </a:solidFill>
                <a:latin typeface="Calibri"/>
                <a:ea typeface="字魂36号-正文宋楷" panose="02000000000000000000" charset="-122"/>
                <a:sym typeface="+mn-ea"/>
              </a:rPr>
              <a:t> do </a:t>
            </a:r>
            <a:r>
              <a:rPr lang="en-US" altLang="zh-CN" sz="4400" b="1" spc="300" dirty="0" err="1">
                <a:solidFill>
                  <a:srgbClr val="002060"/>
                </a:solidFill>
                <a:latin typeface="Calibri"/>
                <a:ea typeface="字魂36号-正文宋楷" panose="02000000000000000000" charset="-122"/>
                <a:sym typeface="+mn-ea"/>
              </a:rPr>
              <a:t>em</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thích</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hoặc</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không</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thích</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một</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nhân</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vật</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trong</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câu</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chuyện</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Quả</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hồng</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của</a:t>
            </a:r>
            <a:r>
              <a:rPr lang="en-US" altLang="zh-CN" sz="4400" b="1" spc="300" dirty="0">
                <a:solidFill>
                  <a:srgbClr val="002060"/>
                </a:solidFill>
                <a:latin typeface="Calibri"/>
                <a:ea typeface="字魂36号-正文宋楷" panose="02000000000000000000" charset="-122"/>
                <a:sym typeface="+mn-ea"/>
              </a:rPr>
              <a:t> </a:t>
            </a:r>
            <a:r>
              <a:rPr lang="en-US" altLang="zh-CN" sz="4400" b="1" spc="300" dirty="0" err="1">
                <a:solidFill>
                  <a:srgbClr val="002060"/>
                </a:solidFill>
                <a:latin typeface="Calibri"/>
                <a:ea typeface="字魂36号-正文宋楷" panose="02000000000000000000" charset="-122"/>
                <a:sym typeface="+mn-ea"/>
              </a:rPr>
              <a:t>thỏ</a:t>
            </a:r>
            <a:r>
              <a:rPr lang="en-US" altLang="zh-CN" sz="4400" b="1" spc="300" dirty="0">
                <a:solidFill>
                  <a:srgbClr val="002060"/>
                </a:solidFill>
                <a:latin typeface="Calibri"/>
                <a:ea typeface="字魂36号-正文宋楷" panose="02000000000000000000" charset="-122"/>
                <a:sym typeface="+mn-ea"/>
              </a:rPr>
              <a:t> con. </a:t>
            </a:r>
            <a:endParaRPr lang="zh-CN" altLang="en-US" sz="4400" b="1" spc="300" dirty="0">
              <a:solidFill>
                <a:srgbClr val="002060"/>
              </a:solidFill>
              <a:latin typeface="Calibri"/>
              <a:ea typeface="字魂36号-正文宋楷" panose="02000000000000000000" charset="-122"/>
              <a:sym typeface="+mn-ea"/>
            </a:endParaRPr>
          </a:p>
        </p:txBody>
      </p:sp>
    </p:spTree>
    <p:extLst>
      <p:ext uri="{BB962C8B-B14F-4D97-AF65-F5344CB8AC3E}">
        <p14:creationId xmlns:p14="http://schemas.microsoft.com/office/powerpoint/2010/main" val="1055390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627" y="461868"/>
            <a:ext cx="8003586" cy="6334745"/>
            <a:chOff x="2357121" y="461868"/>
            <a:chExt cx="8003586" cy="6334745"/>
          </a:xfrm>
        </p:grpSpPr>
        <p:sp>
          <p:nvSpPr>
            <p:cNvPr id="4" name="TextBox 3"/>
            <p:cNvSpPr txBox="1"/>
            <p:nvPr/>
          </p:nvSpPr>
          <p:spPr>
            <a:xfrm>
              <a:off x="3961511" y="461868"/>
              <a:ext cx="6399196" cy="4122896"/>
            </a:xfrm>
            <a:prstGeom prst="cloudCallout">
              <a:avLst>
                <a:gd name="adj1" fmla="val -40698"/>
                <a:gd name="adj2" fmla="val 53610"/>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Các</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nhân</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vật</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có</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trong</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câu</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chuyện</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Quả</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hồng</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của</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thỏ</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con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là</a:t>
              </a:r>
              <a:r>
                <a:rPr lang="en-US" sz="4400" dirty="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a:solidFill>
                    <a:srgbClr val="FFC000">
                      <a:lumMod val="50000"/>
                    </a:srgbClr>
                  </a:solidFill>
                  <a:latin typeface="Calibri" panose="020F0502020204030204" pitchFamily="34" charset="0"/>
                  <a:ea typeface="微软雅黑"/>
                  <a:cs typeface="Calibri" panose="020F0502020204030204" pitchFamily="34" charset="0"/>
                </a:rPr>
                <a:t>ai</a:t>
              </a:r>
              <a:r>
                <a:rPr lang="en-US" sz="4400" dirty="0">
                  <a:solidFill>
                    <a:srgbClr val="FFC000">
                      <a:lumMod val="50000"/>
                    </a:srgbClr>
                  </a:solidFill>
                  <a:latin typeface="Calibri" panose="020F0502020204030204" pitchFamily="34" charset="0"/>
                  <a:ea typeface="微软雅黑"/>
                  <a:cs typeface="Calibri" panose="020F0502020204030204" pitchFamily="34" charset="0"/>
                </a:rPr>
                <a:t>?</a:t>
              </a:r>
              <a:endParaRPr kumimoji="0" lang="en-US" sz="4400" b="0"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5"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121" y="2523316"/>
              <a:ext cx="2206246" cy="4273297"/>
            </a:xfrm>
            <a:prstGeom prst="rect">
              <a:avLst/>
            </a:prstGeom>
          </p:spPr>
        </p:pic>
      </p:grpSp>
    </p:spTree>
    <p:extLst>
      <p:ext uri="{BB962C8B-B14F-4D97-AF65-F5344CB8AC3E}">
        <p14:creationId xmlns:p14="http://schemas.microsoft.com/office/powerpoint/2010/main" val="4826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281</Words>
  <Application>Microsoft Office PowerPoint</Application>
  <PresentationFormat>Widescreen</PresentationFormat>
  <Paragraphs>26</Paragraphs>
  <Slides>16</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等线</vt:lpstr>
      <vt:lpstr>Arial</vt:lpstr>
      <vt:lpstr>Microsoft YaHei</vt:lpstr>
      <vt:lpstr>字魂36号-正文宋楷</vt:lpstr>
      <vt:lpstr>黑体</vt:lpstr>
      <vt:lpstr>Calibri</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Thảo Linh</cp:lastModifiedBy>
  <cp:revision>23</cp:revision>
  <dcterms:created xsi:type="dcterms:W3CDTF">2023-02-04T15:40:40Z</dcterms:created>
  <dcterms:modified xsi:type="dcterms:W3CDTF">2025-04-12T02:53:09Z</dcterms:modified>
</cp:coreProperties>
</file>