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92168-BA00-4802-A93F-B891B4B2CA8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C8867-63C3-4E3E-A3C0-1D855652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3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2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01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12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54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50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934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47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651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02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83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67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309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607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944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27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619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474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80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Mít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lấy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nhưng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xếp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kệ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hãy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giúp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Mít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xếp</a:t>
            </a:r>
            <a:r>
              <a:rPr lang="en-US" altLang="zh-CN" baseline="0" dirty="0"/>
              <a:t> 3 </a:t>
            </a:r>
            <a:r>
              <a:rPr lang="en-US" altLang="zh-CN" baseline="0" dirty="0" err="1"/>
              <a:t>quyển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bằng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nhé</a:t>
            </a:r>
            <a:r>
              <a:rPr lang="en-US" altLang="zh-CN" baseline="0" dirty="0"/>
              <a:t>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13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2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52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09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93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86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7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3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4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0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7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8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3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8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7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018" y="2465984"/>
            <a:ext cx="7176998" cy="1926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685" y="874306"/>
            <a:ext cx="9693480" cy="2042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07" y="-18836"/>
            <a:ext cx="3828620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617" y="2249355"/>
            <a:ext cx="7683557" cy="17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" y="635613"/>
            <a:ext cx="10687015" cy="1736646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đậm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19" y="2372259"/>
            <a:ext cx="10687016" cy="3371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Hằng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Ít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lâu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rồi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đỏ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nhẫn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đứng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xuống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trèo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59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67639" y="1295400"/>
            <a:ext cx="5333999" cy="5562600"/>
            <a:chOff x="-167639" y="1295400"/>
            <a:chExt cx="5333999" cy="5562600"/>
          </a:xfrm>
        </p:grpSpPr>
        <p:pic>
          <p:nvPicPr>
            <p:cNvPr id="2" name="图片 14">
              <a:extLst>
                <a:ext uri="{FF2B5EF4-FFF2-40B4-BE49-F238E27FC236}">
                  <a16:creationId xmlns:a16="http://schemas.microsoft.com/office/drawing/2014/main" id="{AA6FE4F7-522E-496B-90BF-88066A32E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9" b="16161"/>
            <a:stretch/>
          </p:blipFill>
          <p:spPr>
            <a:xfrm>
              <a:off x="-167639" y="3792781"/>
              <a:ext cx="5191760" cy="3065219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1173480" y="1295400"/>
              <a:ext cx="3992880" cy="2011680"/>
            </a:xfrm>
            <a:prstGeom prst="cloudCallout">
              <a:avLst>
                <a:gd name="adj1" fmla="val -27904"/>
                <a:gd name="adj2" fmla="val 8143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730240" y="1630680"/>
            <a:ext cx="4724400" cy="1341120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30240" y="3984270"/>
            <a:ext cx="4724400" cy="1341120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kiên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nhẫn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EB126ECB-932A-44DB-9ACF-E8845C7A8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38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3B73EC-0AF2-4DC9-9FD5-319126782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8"/>
          <a:stretch/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46BEA15B-986A-413B-A742-B07DA186D017}"/>
              </a:ext>
            </a:extLst>
          </p:cNvPr>
          <p:cNvGrpSpPr/>
          <p:nvPr/>
        </p:nvGrpSpPr>
        <p:grpSpPr>
          <a:xfrm>
            <a:off x="576101" y="1257957"/>
            <a:ext cx="5281365" cy="1696656"/>
            <a:chOff x="814635" y="966915"/>
            <a:chExt cx="5281365" cy="169665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36A054C-4EA2-4946-BDAF-3B6C6D860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>
              <a:off x="814635" y="966915"/>
              <a:ext cx="5281365" cy="169665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D3AE2A9-3D2E-4F9D-AFD5-63B98BA89820}"/>
                </a:ext>
              </a:extLst>
            </p:cNvPr>
            <p:cNvSpPr txBox="1"/>
            <p:nvPr/>
          </p:nvSpPr>
          <p:spPr>
            <a:xfrm>
              <a:off x="1468242" y="1421778"/>
              <a:ext cx="378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chăm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F95C628-FAE2-4F24-83E4-645239543AEC}"/>
              </a:ext>
            </a:extLst>
          </p:cNvPr>
          <p:cNvGrpSpPr/>
          <p:nvPr/>
        </p:nvGrpSpPr>
        <p:grpSpPr>
          <a:xfrm>
            <a:off x="6255933" y="1280643"/>
            <a:ext cx="5414491" cy="1696656"/>
            <a:chOff x="6777509" y="1369885"/>
            <a:chExt cx="5414491" cy="169665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E140192-F437-44E9-9CDE-EBD056220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39741" r="927" b="41630"/>
            <a:stretch/>
          </p:blipFill>
          <p:spPr>
            <a:xfrm>
              <a:off x="6777509" y="1369885"/>
              <a:ext cx="5414491" cy="169665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C6D173A-F9FB-4457-B999-E235BF3CCA96}"/>
                </a:ext>
              </a:extLst>
            </p:cNvPr>
            <p:cNvSpPr txBox="1"/>
            <p:nvPr/>
          </p:nvSpPr>
          <p:spPr>
            <a:xfrm>
              <a:off x="7574442" y="1776170"/>
              <a:ext cx="3889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siêng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năng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2728A2E-CFA4-445B-8095-7A06B772F462}"/>
              </a:ext>
            </a:extLst>
          </p:cNvPr>
          <p:cNvGrpSpPr/>
          <p:nvPr/>
        </p:nvGrpSpPr>
        <p:grpSpPr>
          <a:xfrm>
            <a:off x="1782886" y="2742388"/>
            <a:ext cx="5161588" cy="1696656"/>
            <a:chOff x="1782886" y="2742388"/>
            <a:chExt cx="5161588" cy="169665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76DE27D-71AB-4DB1-99A7-852ABB7C0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59177" r="927" b="22194"/>
            <a:stretch/>
          </p:blipFill>
          <p:spPr>
            <a:xfrm>
              <a:off x="1782886" y="2742388"/>
              <a:ext cx="5161588" cy="169665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484B547-3292-4DD5-B0E0-C13733D3035D}"/>
                </a:ext>
              </a:extLst>
            </p:cNvPr>
            <p:cNvSpPr txBox="1"/>
            <p:nvPr/>
          </p:nvSpPr>
          <p:spPr>
            <a:xfrm>
              <a:off x="2702113" y="3234113"/>
              <a:ext cx="3438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cần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cù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FADC430-F707-48A9-8D41-EBBB27A89DE6}"/>
              </a:ext>
            </a:extLst>
          </p:cNvPr>
          <p:cNvGrpSpPr/>
          <p:nvPr/>
        </p:nvGrpSpPr>
        <p:grpSpPr>
          <a:xfrm>
            <a:off x="6337019" y="3042056"/>
            <a:ext cx="4242361" cy="1696656"/>
            <a:chOff x="6337019" y="3042056"/>
            <a:chExt cx="4242361" cy="169665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E0F4D2F3-E8A2-4201-9567-5EE9FD3D1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86" b="4385"/>
            <a:stretch/>
          </p:blipFill>
          <p:spPr>
            <a:xfrm>
              <a:off x="6337019" y="3042056"/>
              <a:ext cx="4242361" cy="169665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E8A71FC-B7A7-4D3B-B02B-2677E1E208B5}"/>
                </a:ext>
              </a:extLst>
            </p:cNvPr>
            <p:cNvSpPr txBox="1"/>
            <p:nvPr/>
          </p:nvSpPr>
          <p:spPr>
            <a:xfrm>
              <a:off x="6952424" y="3536441"/>
              <a:ext cx="2941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chịu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khó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733800" y="173130"/>
            <a:ext cx="4724400" cy="1341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EB126ECB-932A-44DB-9ACF-E8845C7A8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38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3B73EC-0AF2-4DC9-9FD5-3191267824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8"/>
          <a:stretch/>
        </p:blipFill>
        <p:spPr>
          <a:xfrm>
            <a:off x="0" y="2844800"/>
            <a:ext cx="12192000" cy="4013200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46BEA15B-986A-413B-A742-B07DA186D017}"/>
              </a:ext>
            </a:extLst>
          </p:cNvPr>
          <p:cNvGrpSpPr/>
          <p:nvPr/>
        </p:nvGrpSpPr>
        <p:grpSpPr>
          <a:xfrm>
            <a:off x="576101" y="1257957"/>
            <a:ext cx="5281365" cy="1696656"/>
            <a:chOff x="814635" y="966915"/>
            <a:chExt cx="5281365" cy="169665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36A054C-4EA2-4946-BDAF-3B6C6D860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>
              <a:off x="814635" y="966915"/>
              <a:ext cx="5281365" cy="169665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D3AE2A9-3D2E-4F9D-AFD5-63B98BA89820}"/>
                </a:ext>
              </a:extLst>
            </p:cNvPr>
            <p:cNvSpPr txBox="1"/>
            <p:nvPr/>
          </p:nvSpPr>
          <p:spPr>
            <a:xfrm>
              <a:off x="1468242" y="1421778"/>
              <a:ext cx="378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kiên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trì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F95C628-FAE2-4F24-83E4-645239543AEC}"/>
              </a:ext>
            </a:extLst>
          </p:cNvPr>
          <p:cNvGrpSpPr/>
          <p:nvPr/>
        </p:nvGrpSpPr>
        <p:grpSpPr>
          <a:xfrm>
            <a:off x="6255933" y="1280643"/>
            <a:ext cx="5414491" cy="1696656"/>
            <a:chOff x="6777509" y="1369885"/>
            <a:chExt cx="5414491" cy="169665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E140192-F437-44E9-9CDE-EBD056220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39741" r="927" b="41630"/>
            <a:stretch/>
          </p:blipFill>
          <p:spPr>
            <a:xfrm>
              <a:off x="6777509" y="1369885"/>
              <a:ext cx="5414491" cy="169665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C6D173A-F9FB-4457-B999-E235BF3CCA96}"/>
                </a:ext>
              </a:extLst>
            </p:cNvPr>
            <p:cNvSpPr txBox="1"/>
            <p:nvPr/>
          </p:nvSpPr>
          <p:spPr>
            <a:xfrm>
              <a:off x="7574442" y="1776170"/>
              <a:ext cx="3889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nhẫn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nại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2728A2E-CFA4-445B-8095-7A06B772F462}"/>
              </a:ext>
            </a:extLst>
          </p:cNvPr>
          <p:cNvGrpSpPr/>
          <p:nvPr/>
        </p:nvGrpSpPr>
        <p:grpSpPr>
          <a:xfrm>
            <a:off x="1782886" y="2742388"/>
            <a:ext cx="5161588" cy="1696656"/>
            <a:chOff x="1782886" y="2742388"/>
            <a:chExt cx="5161588" cy="169665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76DE27D-71AB-4DB1-99A7-852ABB7C0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59177" r="927" b="22194"/>
            <a:stretch/>
          </p:blipFill>
          <p:spPr>
            <a:xfrm>
              <a:off x="1782886" y="2742388"/>
              <a:ext cx="5161588" cy="169665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484B547-3292-4DD5-B0E0-C13733D3035D}"/>
                </a:ext>
              </a:extLst>
            </p:cNvPr>
            <p:cNvSpPr txBox="1"/>
            <p:nvPr/>
          </p:nvSpPr>
          <p:spPr>
            <a:xfrm>
              <a:off x="2702113" y="3234113"/>
              <a:ext cx="3438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bền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bỉ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FADC430-F707-48A9-8D41-EBBB27A89DE6}"/>
              </a:ext>
            </a:extLst>
          </p:cNvPr>
          <p:cNvGrpSpPr/>
          <p:nvPr/>
        </p:nvGrpSpPr>
        <p:grpSpPr>
          <a:xfrm>
            <a:off x="6337019" y="3042056"/>
            <a:ext cx="4242361" cy="1696656"/>
            <a:chOff x="6337019" y="3042056"/>
            <a:chExt cx="4242361" cy="169665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E0F4D2F3-E8A2-4201-9567-5EE9FD3D1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86" b="4385"/>
            <a:stretch/>
          </p:blipFill>
          <p:spPr>
            <a:xfrm>
              <a:off x="6337019" y="3042056"/>
              <a:ext cx="4242361" cy="169665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E8A71FC-B7A7-4D3B-B02B-2677E1E208B5}"/>
                </a:ext>
              </a:extLst>
            </p:cNvPr>
            <p:cNvSpPr txBox="1"/>
            <p:nvPr/>
          </p:nvSpPr>
          <p:spPr>
            <a:xfrm>
              <a:off x="6952424" y="3536441"/>
              <a:ext cx="2941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bền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lòng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733800" y="173130"/>
            <a:ext cx="4724400" cy="1341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nhẫn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49"/>
          <a:stretch/>
        </p:blipFill>
        <p:spPr>
          <a:xfrm>
            <a:off x="6477000" y="1529107"/>
            <a:ext cx="5242560" cy="3753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975" y="598810"/>
            <a:ext cx="11591908" cy="2553891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–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975" y="3152701"/>
            <a:ext cx="6016025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Mặt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60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49"/>
          <a:stretch/>
        </p:blipFill>
        <p:spPr>
          <a:xfrm>
            <a:off x="6027420" y="1552010"/>
            <a:ext cx="5242560" cy="375398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63829" y="822960"/>
            <a:ext cx="5333999" cy="5562600"/>
            <a:chOff x="-167639" y="1295400"/>
            <a:chExt cx="5333999" cy="5562600"/>
          </a:xfrm>
        </p:grpSpPr>
        <p:pic>
          <p:nvPicPr>
            <p:cNvPr id="2" name="图片 14">
              <a:extLst>
                <a:ext uri="{FF2B5EF4-FFF2-40B4-BE49-F238E27FC236}">
                  <a16:creationId xmlns:a16="http://schemas.microsoft.com/office/drawing/2014/main" id="{AA6FE4F7-522E-496B-90BF-88066A32E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9" b="16161"/>
            <a:stretch/>
          </p:blipFill>
          <p:spPr>
            <a:xfrm>
              <a:off x="-167639" y="3792781"/>
              <a:ext cx="5191760" cy="3065219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1173480" y="1295400"/>
              <a:ext cx="3992880" cy="2011680"/>
            </a:xfrm>
            <a:prstGeom prst="cloudCallout">
              <a:avLst>
                <a:gd name="adj1" fmla="val -27904"/>
                <a:gd name="adj2" fmla="val 8143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303520" y="182879"/>
            <a:ext cx="6385560" cy="1569721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55920" y="5105400"/>
            <a:ext cx="6385560" cy="1562099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phù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0120" y="-137160"/>
            <a:ext cx="6659880" cy="4526280"/>
            <a:chOff x="365760" y="457200"/>
            <a:chExt cx="6659880" cy="4526280"/>
          </a:xfrm>
        </p:grpSpPr>
        <p:pic>
          <p:nvPicPr>
            <p:cNvPr id="2" name="图片 11">
              <a:extLst>
                <a:ext uri="{FF2B5EF4-FFF2-40B4-BE49-F238E27FC236}">
                  <a16:creationId xmlns:a16="http://schemas.microsoft.com/office/drawing/2014/main" id="{2D8D034E-13EC-41F6-9783-20D3AB65E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7" t="20395" r="9374" b="13596"/>
            <a:stretch/>
          </p:blipFill>
          <p:spPr>
            <a:xfrm flipH="1">
              <a:off x="365760" y="457200"/>
              <a:ext cx="6659880" cy="452628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295400" y="1402080"/>
              <a:ext cx="457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sự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màu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xanh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5" name="图片 9">
            <a:extLst>
              <a:ext uri="{FF2B5EF4-FFF2-40B4-BE49-F238E27FC236}">
                <a16:creationId xmlns:a16="http://schemas.microsoft.com/office/drawing/2014/main" id="{53D2C2FC-EDE7-415F-B35F-6E83EEE64F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7" r="26632" b="8868"/>
          <a:stretch/>
        </p:blipFill>
        <p:spPr>
          <a:xfrm flipH="1">
            <a:off x="0" y="2009176"/>
            <a:ext cx="2301240" cy="4985984"/>
          </a:xfrm>
          <a:prstGeom prst="rect">
            <a:avLst/>
          </a:prstGeom>
        </p:spPr>
      </p:pic>
      <p:sp>
        <p:nvSpPr>
          <p:cNvPr id="6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807720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Bầu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trời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1827311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Rặng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phi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lao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6781800" y="2846902"/>
            <a:ext cx="48190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Những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đám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mây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3866493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Tàu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dừa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4886084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Nước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biển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14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60120" y="-137160"/>
            <a:ext cx="6659880" cy="4526280"/>
            <a:chOff x="365760" y="457200"/>
            <a:chExt cx="6659880" cy="4526280"/>
          </a:xfrm>
        </p:grpSpPr>
        <p:pic>
          <p:nvPicPr>
            <p:cNvPr id="4" name="图片 11">
              <a:extLst>
                <a:ext uri="{FF2B5EF4-FFF2-40B4-BE49-F238E27FC236}">
                  <a16:creationId xmlns:a16="http://schemas.microsoft.com/office/drawing/2014/main" id="{2D8D034E-13EC-41F6-9783-20D3AB65E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7" t="20395" r="9374" b="13596"/>
            <a:stretch/>
          </p:blipFill>
          <p:spPr>
            <a:xfrm flipH="1">
              <a:off x="365760" y="457200"/>
              <a:ext cx="6659880" cy="45262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49680" y="1402080"/>
              <a:ext cx="457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Từ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chỉ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màu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xanh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phù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hợp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图片 9">
            <a:extLst>
              <a:ext uri="{FF2B5EF4-FFF2-40B4-BE49-F238E27FC236}">
                <a16:creationId xmlns:a16="http://schemas.microsoft.com/office/drawing/2014/main" id="{53D2C2FC-EDE7-415F-B35F-6E83EEE64F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7" r="26632" b="8868"/>
          <a:stretch/>
        </p:blipFill>
        <p:spPr>
          <a:xfrm flipH="1">
            <a:off x="0" y="2009176"/>
            <a:ext cx="2301240" cy="4985984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397104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biếc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1416695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trong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2448548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thẳm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3469719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ngắt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4490890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rì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5519856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19977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70" y="2336981"/>
            <a:ext cx="7181710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1234440" y="822960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Bầu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trời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1234440" y="1842551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Rặng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phi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lao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396240" y="2862142"/>
            <a:ext cx="48190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Những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đám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mây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1234440" y="3881733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Tàu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dừa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1234440" y="4901324"/>
            <a:ext cx="3980894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Nước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biển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397104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biếc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1416695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trong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2448548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thẳm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3469719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ngắt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4490890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rì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字魂107号-萌趣欢乐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3" name="文本框 11">
            <a:extLst>
              <a:ext uri="{FF2B5EF4-FFF2-40B4-BE49-F238E27FC236}">
                <a16:creationId xmlns:a16="http://schemas.microsoft.com/office/drawing/2014/main" id="{CC6D173A-F9FB-4457-B999-E235BF3CCA96}"/>
              </a:ext>
            </a:extLst>
          </p:cNvPr>
          <p:cNvSpPr txBox="1"/>
          <p:nvPr/>
        </p:nvSpPr>
        <p:spPr>
          <a:xfrm>
            <a:off x="7620000" y="5519856"/>
            <a:ext cx="398089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xanh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4725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6306"/>
            <a:ext cx="11338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–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180" y="2255966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Bầu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" y="3086963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Rặng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um.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0" y="3917960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180" y="4748957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dừa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vẻ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bóng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180" y="5579954"/>
            <a:ext cx="10713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ngắt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5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549146"/>
            <a:ext cx="108051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9110" y="2672804"/>
            <a:ext cx="11193780" cy="35073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Vừa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lúc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hốt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- Cho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143000" y="4231793"/>
            <a:ext cx="472440" cy="419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66233"/>
            <a:ext cx="472440" cy="419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3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12720" y="323533"/>
            <a:ext cx="9479280" cy="4720908"/>
            <a:chOff x="2712720" y="323533"/>
            <a:chExt cx="9479280" cy="4720908"/>
          </a:xfrm>
        </p:grpSpPr>
        <p:grpSp>
          <p:nvGrpSpPr>
            <p:cNvPr id="4" name="组合 3"/>
            <p:cNvGrpSpPr/>
            <p:nvPr/>
          </p:nvGrpSpPr>
          <p:grpSpPr>
            <a:xfrm>
              <a:off x="2712720" y="323533"/>
              <a:ext cx="9479280" cy="4720908"/>
              <a:chOff x="441960" y="1268413"/>
              <a:chExt cx="6065520" cy="4720908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7A32B51-7B83-43E9-9D1C-872D782ABD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54" t="11646" r="5602" b="19516"/>
              <a:stretch/>
            </p:blipFill>
            <p:spPr>
              <a:xfrm>
                <a:off x="441960" y="1268413"/>
                <a:ext cx="6065520" cy="4720908"/>
              </a:xfrm>
              <a:prstGeom prst="rect">
                <a:avLst/>
              </a:prstGeom>
            </p:spPr>
          </p:pic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C97E2B4-7E5C-4AFC-920B-BA0050BC289F}"/>
                  </a:ext>
                </a:extLst>
              </p:cNvPr>
              <p:cNvSpPr txBox="1"/>
              <p:nvPr/>
            </p:nvSpPr>
            <p:spPr>
              <a:xfrm>
                <a:off x="1593608" y="2198665"/>
                <a:ext cx="37622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字魂107号-萌趣欢乐体" panose="00000500000000000000" pitchFamily="2" charset="-122"/>
                    <a:cs typeface="Calibri" panose="020F0502020204030204" pitchFamily="34" charset="0"/>
                    <a:sym typeface="+mn-lt"/>
                  </a:rPr>
                  <a:t>DẤU GẠCH NGANG</a:t>
                </a:r>
                <a:endPara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sp>
          <p:nvSpPr>
            <p:cNvPr id="10" name="文本框 1">
              <a:extLst>
                <a:ext uri="{FF2B5EF4-FFF2-40B4-BE49-F238E27FC236}">
                  <a16:creationId xmlns:a16="http://schemas.microsoft.com/office/drawing/2014/main" id="{8C97E2B4-7E5C-4AFC-920B-BA0050BC289F}"/>
                </a:ext>
              </a:extLst>
            </p:cNvPr>
            <p:cNvSpPr txBox="1"/>
            <p:nvPr/>
          </p:nvSpPr>
          <p:spPr>
            <a:xfrm>
              <a:off x="3875528" y="2176564"/>
              <a:ext cx="71536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Tác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dụng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: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Báo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hiệu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lời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nói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trực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tiếp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của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nhân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vật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2" name="文本框 1">
              <a:extLst>
                <a:ext uri="{FF2B5EF4-FFF2-40B4-BE49-F238E27FC236}">
                  <a16:creationId xmlns:a16="http://schemas.microsoft.com/office/drawing/2014/main" id="{8C97E2B4-7E5C-4AFC-920B-BA0050BC289F}"/>
                </a:ext>
              </a:extLst>
            </p:cNvPr>
            <p:cNvSpPr txBox="1"/>
            <p:nvPr/>
          </p:nvSpPr>
          <p:spPr>
            <a:xfrm>
              <a:off x="3875528" y="3709699"/>
              <a:ext cx="71536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Vị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trí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: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Đứng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ở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đầu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câu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.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9" name="图片 4">
            <a:extLst>
              <a:ext uri="{FF2B5EF4-FFF2-40B4-BE49-F238E27FC236}">
                <a16:creationId xmlns:a16="http://schemas.microsoft.com/office/drawing/2014/main" id="{0799DFE5-D76D-BDFE-281A-ABDF76BD0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1823172"/>
            <a:ext cx="4929600" cy="49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85" y="2145720"/>
            <a:ext cx="8956800" cy="20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0471" y="1324633"/>
            <a:ext cx="10353674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vừa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2" name="图片 14">
            <a:extLst>
              <a:ext uri="{FF2B5EF4-FFF2-40B4-BE49-F238E27FC236}">
                <a16:creationId xmlns:a16="http://schemas.microsoft.com/office/drawing/2014/main" id="{AA6FE4F7-522E-496B-90BF-88066A32E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 b="16161"/>
          <a:stretch/>
        </p:blipFill>
        <p:spPr>
          <a:xfrm>
            <a:off x="3461428" y="3289861"/>
            <a:ext cx="5191760" cy="30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id="{F1356BF0-84B8-4E85-813B-EF8DB2933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1495425"/>
            <a:ext cx="5518058" cy="5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91" t="1927" r="3850" b="2682"/>
          <a:stretch/>
        </p:blipFill>
        <p:spPr>
          <a:xfrm>
            <a:off x="7896225" y="1198026"/>
            <a:ext cx="3648075" cy="481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16200000">
            <a:off x="5427279" y="5407408"/>
            <a:ext cx="381309" cy="1304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 rot="5400000">
            <a:off x="5280797" y="5204084"/>
            <a:ext cx="226143" cy="11041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rot="5400000">
            <a:off x="4792282" y="3613952"/>
            <a:ext cx="164924" cy="1065202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:a16="http://schemas.microsoft.com/office/drawing/2014/main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7" y="3067493"/>
            <a:ext cx="3729312" cy="3790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31" y="613738"/>
            <a:ext cx="7207283" cy="18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1859" y="4238729"/>
            <a:ext cx="5302834" cy="1644753"/>
            <a:chOff x="716659" y="4123679"/>
            <a:chExt cx="5302834" cy="1644753"/>
          </a:xfrm>
        </p:grpSpPr>
        <p:sp>
          <p:nvSpPr>
            <p:cNvPr id="8" name="矩形: 圆角 29">
              <a:extLst>
                <a:ext uri="{FF2B5EF4-FFF2-40B4-BE49-F238E27FC236}">
                  <a16:creationId xmlns:a16="http://schemas.microsoft.com/office/drawing/2014/main" id="{942C61FB-32FF-4418-88BA-3D75AC0A21FA}"/>
                </a:ext>
              </a:extLst>
            </p:cNvPr>
            <p:cNvSpPr/>
            <p:nvPr/>
          </p:nvSpPr>
          <p:spPr>
            <a:xfrm>
              <a:off x="1269108" y="4763061"/>
              <a:ext cx="4748227" cy="100537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等线" panose="020B0604020202020204" charset="-122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1740724" y="4850247"/>
              <a:ext cx="4278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x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anh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mặt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8098" t="20829" r="32228" b="34072"/>
            <a:stretch/>
          </p:blipFill>
          <p:spPr>
            <a:xfrm>
              <a:off x="716659" y="4123679"/>
              <a:ext cx="1219200" cy="131298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89031" y="745513"/>
            <a:ext cx="10353674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“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97569" y="2535647"/>
            <a:ext cx="5748696" cy="1464652"/>
            <a:chOff x="297569" y="2535647"/>
            <a:chExt cx="5748696" cy="1464652"/>
          </a:xfrm>
        </p:grpSpPr>
        <p:grpSp>
          <p:nvGrpSpPr>
            <p:cNvPr id="19" name="Group 18"/>
            <p:cNvGrpSpPr/>
            <p:nvPr/>
          </p:nvGrpSpPr>
          <p:grpSpPr>
            <a:xfrm>
              <a:off x="297569" y="2535647"/>
              <a:ext cx="5414966" cy="1464652"/>
              <a:chOff x="602369" y="2138967"/>
              <a:chExt cx="5414966" cy="1464652"/>
            </a:xfrm>
          </p:grpSpPr>
          <p:sp>
            <p:nvSpPr>
              <p:cNvPr id="25" name="矩形: 圆角 29">
                <a:extLst>
                  <a:ext uri="{FF2B5EF4-FFF2-40B4-BE49-F238E27FC236}">
                    <a16:creationId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1269108" y="2598248"/>
                <a:ext cx="4748227" cy="100537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l="5534" t="27272" r="29384" b="28703"/>
              <a:stretch/>
            </p:blipFill>
            <p:spPr>
              <a:xfrm>
                <a:off x="602369" y="2138967"/>
                <a:ext cx="1562080" cy="1193390"/>
              </a:xfrm>
              <a:prstGeom prst="rect">
                <a:avLst/>
              </a:prstGeom>
            </p:spPr>
          </p:pic>
        </p:grpSp>
        <p:sp>
          <p:nvSpPr>
            <p:cNvPr id="30" name="文本框 10">
              <a:extLst>
                <a:ext uri="{FF2B5EF4-FFF2-40B4-BE49-F238E27FC236}">
                  <a16:creationId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1298038" y="3089286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xanh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lè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12535" y="4272751"/>
            <a:ext cx="5886335" cy="1671356"/>
            <a:chOff x="5619061" y="4260349"/>
            <a:chExt cx="5886335" cy="1671356"/>
          </a:xfrm>
        </p:grpSpPr>
        <p:grpSp>
          <p:nvGrpSpPr>
            <p:cNvPr id="18" name="Group 17"/>
            <p:cNvGrpSpPr/>
            <p:nvPr/>
          </p:nvGrpSpPr>
          <p:grpSpPr>
            <a:xfrm>
              <a:off x="5619061" y="4260349"/>
              <a:ext cx="5705999" cy="1671356"/>
              <a:chOff x="5726301" y="4207439"/>
              <a:chExt cx="5705999" cy="1671356"/>
            </a:xfrm>
          </p:grpSpPr>
          <p:sp>
            <p:nvSpPr>
              <p:cNvPr id="27" name="矩形: 圆角 29">
                <a:extLst>
                  <a:ext uri="{FF2B5EF4-FFF2-40B4-BE49-F238E27FC236}">
                    <a16:creationId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6684073" y="4873424"/>
                <a:ext cx="4748227" cy="100537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/>
              <a:srcRect l="22587" t="23560" r="9273" b="13479"/>
              <a:stretch/>
            </p:blipFill>
            <p:spPr>
              <a:xfrm>
                <a:off x="5726301" y="4207439"/>
                <a:ext cx="1609725" cy="1647826"/>
              </a:xfrm>
              <a:prstGeom prst="rect">
                <a:avLst/>
              </a:prstGeom>
            </p:spPr>
          </p:pic>
        </p:grpSp>
        <p:sp>
          <p:nvSpPr>
            <p:cNvPr id="32" name="文本框 10">
              <a:extLst>
                <a:ext uri="{FF2B5EF4-FFF2-40B4-BE49-F238E27FC236}">
                  <a16:creationId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7118810" y="4968957"/>
              <a:ext cx="4386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xanh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um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5868" y="2505689"/>
            <a:ext cx="5692922" cy="1544093"/>
            <a:chOff x="5965868" y="2505689"/>
            <a:chExt cx="5692922" cy="1544093"/>
          </a:xfrm>
        </p:grpSpPr>
        <p:grpSp>
          <p:nvGrpSpPr>
            <p:cNvPr id="17" name="Group 16"/>
            <p:cNvGrpSpPr/>
            <p:nvPr/>
          </p:nvGrpSpPr>
          <p:grpSpPr>
            <a:xfrm>
              <a:off x="5965868" y="2505689"/>
              <a:ext cx="5359192" cy="1544093"/>
              <a:chOff x="6073109" y="2196940"/>
              <a:chExt cx="5359192" cy="1544093"/>
            </a:xfrm>
          </p:grpSpPr>
          <p:sp>
            <p:nvSpPr>
              <p:cNvPr id="26" name="矩形: 圆角 29">
                <a:extLst>
                  <a:ext uri="{FF2B5EF4-FFF2-40B4-BE49-F238E27FC236}">
                    <a16:creationId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6684074" y="2735662"/>
                <a:ext cx="4748227" cy="10053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/>
              <a:srcRect l="31410" t="26913" r="5511" b="25482"/>
              <a:stretch/>
            </p:blipFill>
            <p:spPr>
              <a:xfrm>
                <a:off x="6073109" y="2196940"/>
                <a:ext cx="1470693" cy="1295379"/>
              </a:xfrm>
              <a:prstGeom prst="rect">
                <a:avLst/>
              </a:prstGeom>
            </p:spPr>
          </p:pic>
        </p:grpSp>
        <p:sp>
          <p:nvSpPr>
            <p:cNvPr id="34" name="文本框 10">
              <a:extLst>
                <a:ext uri="{FF2B5EF4-FFF2-40B4-BE49-F238E27FC236}">
                  <a16:creationId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6910563" y="3082114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xanh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léc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rot="1176747">
            <a:off x="11463113" y="4882820"/>
            <a:ext cx="271514" cy="140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id="{F1356BF0-84B8-4E85-813B-EF8DB2933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1495425"/>
            <a:ext cx="5518058" cy="5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91" t="1927" r="3850" b="2682"/>
          <a:stretch/>
        </p:blipFill>
        <p:spPr>
          <a:xfrm>
            <a:off x="7896225" y="1198026"/>
            <a:ext cx="3648075" cy="481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16200000">
            <a:off x="5427279" y="5407408"/>
            <a:ext cx="381309" cy="1304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 rot="5400000">
            <a:off x="5280797" y="5204084"/>
            <a:ext cx="226143" cy="11041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rot="5400000">
            <a:off x="4792282" y="3613952"/>
            <a:ext cx="164924" cy="1065202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:a16="http://schemas.microsoft.com/office/drawing/2014/main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7" y="3067493"/>
            <a:ext cx="3729312" cy="3790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31" y="613738"/>
            <a:ext cx="7207283" cy="185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flipH="1" flipV="1">
            <a:off x="10226040" y="3097973"/>
            <a:ext cx="158158" cy="9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39518 -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1859" y="4238729"/>
            <a:ext cx="5302834" cy="1644753"/>
            <a:chOff x="716659" y="4123679"/>
            <a:chExt cx="5302834" cy="1644753"/>
          </a:xfrm>
        </p:grpSpPr>
        <p:sp>
          <p:nvSpPr>
            <p:cNvPr id="8" name="矩形: 圆角 29">
              <a:extLst>
                <a:ext uri="{FF2B5EF4-FFF2-40B4-BE49-F238E27FC236}">
                  <a16:creationId xmlns:a16="http://schemas.microsoft.com/office/drawing/2014/main" id="{942C61FB-32FF-4418-88BA-3D75AC0A21FA}"/>
                </a:ext>
              </a:extLst>
            </p:cNvPr>
            <p:cNvSpPr/>
            <p:nvPr/>
          </p:nvSpPr>
          <p:spPr>
            <a:xfrm>
              <a:off x="1269108" y="4763061"/>
              <a:ext cx="4748227" cy="100537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等线" panose="020B0604020202020204" charset="-122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1740724" y="4850247"/>
              <a:ext cx="4278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y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ên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tâm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8098" t="20829" r="32228" b="34072"/>
            <a:stretch/>
          </p:blipFill>
          <p:spPr>
            <a:xfrm>
              <a:off x="716659" y="4123679"/>
              <a:ext cx="1219200" cy="131298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964308" y="712331"/>
            <a:ext cx="10607135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97569" y="2535647"/>
            <a:ext cx="5748696" cy="1464652"/>
            <a:chOff x="297569" y="2535647"/>
            <a:chExt cx="5748696" cy="1464652"/>
          </a:xfrm>
        </p:grpSpPr>
        <p:grpSp>
          <p:nvGrpSpPr>
            <p:cNvPr id="19" name="Group 18"/>
            <p:cNvGrpSpPr/>
            <p:nvPr/>
          </p:nvGrpSpPr>
          <p:grpSpPr>
            <a:xfrm>
              <a:off x="297569" y="2535647"/>
              <a:ext cx="5414966" cy="1464652"/>
              <a:chOff x="602369" y="2138967"/>
              <a:chExt cx="5414966" cy="1464652"/>
            </a:xfrm>
          </p:grpSpPr>
          <p:sp>
            <p:nvSpPr>
              <p:cNvPr id="25" name="矩形: 圆角 29">
                <a:extLst>
                  <a:ext uri="{FF2B5EF4-FFF2-40B4-BE49-F238E27FC236}">
                    <a16:creationId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1269108" y="2598248"/>
                <a:ext cx="4748227" cy="100537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l="5534" t="27272" r="29384" b="28703"/>
              <a:stretch/>
            </p:blipFill>
            <p:spPr>
              <a:xfrm>
                <a:off x="602369" y="2138967"/>
                <a:ext cx="1562080" cy="1193390"/>
              </a:xfrm>
              <a:prstGeom prst="rect">
                <a:avLst/>
              </a:prstGeom>
            </p:spPr>
          </p:pic>
        </p:grpSp>
        <p:sp>
          <p:nvSpPr>
            <p:cNvPr id="30" name="文本框 10">
              <a:extLst>
                <a:ext uri="{FF2B5EF4-FFF2-40B4-BE49-F238E27FC236}">
                  <a16:creationId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1298038" y="3089286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yên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ắng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12535" y="4272751"/>
            <a:ext cx="5858908" cy="1671356"/>
            <a:chOff x="5619061" y="4260349"/>
            <a:chExt cx="5858908" cy="1671356"/>
          </a:xfrm>
        </p:grpSpPr>
        <p:grpSp>
          <p:nvGrpSpPr>
            <p:cNvPr id="18" name="Group 17"/>
            <p:cNvGrpSpPr/>
            <p:nvPr/>
          </p:nvGrpSpPr>
          <p:grpSpPr>
            <a:xfrm>
              <a:off x="5619061" y="4260349"/>
              <a:ext cx="5705999" cy="1671356"/>
              <a:chOff x="5726301" y="4207439"/>
              <a:chExt cx="5705999" cy="1671356"/>
            </a:xfrm>
          </p:grpSpPr>
          <p:sp>
            <p:nvSpPr>
              <p:cNvPr id="27" name="矩形: 圆角 29">
                <a:extLst>
                  <a:ext uri="{FF2B5EF4-FFF2-40B4-BE49-F238E27FC236}">
                    <a16:creationId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6684073" y="4873424"/>
                <a:ext cx="4748227" cy="100537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/>
              <a:srcRect l="22587" t="23560" r="9273" b="13479"/>
              <a:stretch/>
            </p:blipFill>
            <p:spPr>
              <a:xfrm>
                <a:off x="5726301" y="4207439"/>
                <a:ext cx="1609725" cy="1647826"/>
              </a:xfrm>
              <a:prstGeom prst="rect">
                <a:avLst/>
              </a:prstGeom>
            </p:spPr>
          </p:pic>
        </p:grpSp>
        <p:sp>
          <p:nvSpPr>
            <p:cNvPr id="32" name="文本框 10">
              <a:extLst>
                <a:ext uri="{FF2B5EF4-FFF2-40B4-BE49-F238E27FC236}">
                  <a16:creationId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7091383" y="5013520"/>
              <a:ext cx="4386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yên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lặng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5868" y="2505689"/>
            <a:ext cx="5692922" cy="1544093"/>
            <a:chOff x="5965868" y="2505689"/>
            <a:chExt cx="5692922" cy="1544093"/>
          </a:xfrm>
        </p:grpSpPr>
        <p:grpSp>
          <p:nvGrpSpPr>
            <p:cNvPr id="17" name="Group 16"/>
            <p:cNvGrpSpPr/>
            <p:nvPr/>
          </p:nvGrpSpPr>
          <p:grpSpPr>
            <a:xfrm>
              <a:off x="5965868" y="2505689"/>
              <a:ext cx="5359192" cy="1544093"/>
              <a:chOff x="6073109" y="2196940"/>
              <a:chExt cx="5359192" cy="1544093"/>
            </a:xfrm>
          </p:grpSpPr>
          <p:sp>
            <p:nvSpPr>
              <p:cNvPr id="26" name="矩形: 圆角 29">
                <a:extLst>
                  <a:ext uri="{FF2B5EF4-FFF2-40B4-BE49-F238E27FC236}">
                    <a16:creationId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6684074" y="2735662"/>
                <a:ext cx="4748227" cy="10053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/>
              <a:srcRect l="31410" t="26913" r="5511" b="25482"/>
              <a:stretch/>
            </p:blipFill>
            <p:spPr>
              <a:xfrm>
                <a:off x="6073109" y="2196940"/>
                <a:ext cx="1470693" cy="1295379"/>
              </a:xfrm>
              <a:prstGeom prst="rect">
                <a:avLst/>
              </a:prstGeom>
            </p:spPr>
          </p:pic>
        </p:grpSp>
        <p:sp>
          <p:nvSpPr>
            <p:cNvPr id="34" name="文本框 10">
              <a:extLst>
                <a:ext uri="{FF2B5EF4-FFF2-40B4-BE49-F238E27FC236}">
                  <a16:creationId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6910563" y="3082114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yên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tĩnh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 rot="456867">
            <a:off x="5569997" y="4804561"/>
            <a:ext cx="281802" cy="13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id="{F1356BF0-84B8-4E85-813B-EF8DB2933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1495425"/>
            <a:ext cx="5518058" cy="5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91" t="1927" r="3850" b="2682"/>
          <a:stretch/>
        </p:blipFill>
        <p:spPr>
          <a:xfrm>
            <a:off x="7896225" y="1198026"/>
            <a:ext cx="3648075" cy="481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16200000">
            <a:off x="5427279" y="5407408"/>
            <a:ext cx="381309" cy="1304925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:a16="http://schemas.microsoft.com/office/drawing/2014/main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7" y="3067493"/>
            <a:ext cx="3729312" cy="3790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31" y="613738"/>
            <a:ext cx="7207283" cy="185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flipH="1" flipV="1">
            <a:off x="10226040" y="3097973"/>
            <a:ext cx="158158" cy="954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>
            <a:off x="10384198" y="2880360"/>
            <a:ext cx="332643" cy="11716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 rot="5400000">
            <a:off x="5280797" y="5204084"/>
            <a:ext cx="226143" cy="11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39648 -0.2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1859" y="4238729"/>
            <a:ext cx="5302834" cy="1644753"/>
            <a:chOff x="716659" y="4123679"/>
            <a:chExt cx="5302834" cy="1644753"/>
          </a:xfrm>
        </p:grpSpPr>
        <p:sp>
          <p:nvSpPr>
            <p:cNvPr id="8" name="矩形: 圆角 29">
              <a:extLst>
                <a:ext uri="{FF2B5EF4-FFF2-40B4-BE49-F238E27FC236}">
                  <a16:creationId xmlns:a16="http://schemas.microsoft.com/office/drawing/2014/main" id="{942C61FB-32FF-4418-88BA-3D75AC0A21FA}"/>
                </a:ext>
              </a:extLst>
            </p:cNvPr>
            <p:cNvSpPr/>
            <p:nvPr/>
          </p:nvSpPr>
          <p:spPr>
            <a:xfrm>
              <a:off x="1269108" y="4763061"/>
              <a:ext cx="4748227" cy="100537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等线" panose="020B0604020202020204" charset="-122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1740724" y="4850247"/>
              <a:ext cx="4278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trắng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phau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8098" t="20829" r="32228" b="34072"/>
            <a:stretch/>
          </p:blipFill>
          <p:spPr>
            <a:xfrm>
              <a:off x="716659" y="4123679"/>
              <a:ext cx="1219200" cy="1312985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31520" y="711813"/>
            <a:ext cx="10687015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97569" y="2535647"/>
            <a:ext cx="5748696" cy="1464652"/>
            <a:chOff x="297569" y="2535647"/>
            <a:chExt cx="5748696" cy="1464652"/>
          </a:xfrm>
        </p:grpSpPr>
        <p:grpSp>
          <p:nvGrpSpPr>
            <p:cNvPr id="19" name="Group 18"/>
            <p:cNvGrpSpPr/>
            <p:nvPr/>
          </p:nvGrpSpPr>
          <p:grpSpPr>
            <a:xfrm>
              <a:off x="297569" y="2535647"/>
              <a:ext cx="5414966" cy="1464652"/>
              <a:chOff x="602369" y="2138967"/>
              <a:chExt cx="5414966" cy="1464652"/>
            </a:xfrm>
          </p:grpSpPr>
          <p:sp>
            <p:nvSpPr>
              <p:cNvPr id="25" name="矩形: 圆角 29">
                <a:extLst>
                  <a:ext uri="{FF2B5EF4-FFF2-40B4-BE49-F238E27FC236}">
                    <a16:creationId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1269108" y="2598248"/>
                <a:ext cx="4748227" cy="100537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/>
              <a:srcRect l="5534" t="27272" r="29384" b="28703"/>
              <a:stretch/>
            </p:blipFill>
            <p:spPr>
              <a:xfrm>
                <a:off x="602369" y="2138967"/>
                <a:ext cx="1562080" cy="1193390"/>
              </a:xfrm>
              <a:prstGeom prst="rect">
                <a:avLst/>
              </a:prstGeom>
            </p:spPr>
          </p:pic>
        </p:grpSp>
        <p:sp>
          <p:nvSpPr>
            <p:cNvPr id="30" name="文本框 10">
              <a:extLst>
                <a:ext uri="{FF2B5EF4-FFF2-40B4-BE49-F238E27FC236}">
                  <a16:creationId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1298038" y="3089286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trắng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tinh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12535" y="4272751"/>
            <a:ext cx="5858908" cy="1671356"/>
            <a:chOff x="5619061" y="4260349"/>
            <a:chExt cx="5858908" cy="1671356"/>
          </a:xfrm>
        </p:grpSpPr>
        <p:grpSp>
          <p:nvGrpSpPr>
            <p:cNvPr id="18" name="Group 17"/>
            <p:cNvGrpSpPr/>
            <p:nvPr/>
          </p:nvGrpSpPr>
          <p:grpSpPr>
            <a:xfrm>
              <a:off x="5619061" y="4260349"/>
              <a:ext cx="5705999" cy="1671356"/>
              <a:chOff x="5726301" y="4207439"/>
              <a:chExt cx="5705999" cy="1671356"/>
            </a:xfrm>
          </p:grpSpPr>
          <p:sp>
            <p:nvSpPr>
              <p:cNvPr id="27" name="矩形: 圆角 29">
                <a:extLst>
                  <a:ext uri="{FF2B5EF4-FFF2-40B4-BE49-F238E27FC236}">
                    <a16:creationId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6684073" y="4873424"/>
                <a:ext cx="4748227" cy="100537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/>
              <a:srcRect l="22587" t="23560" r="9273" b="13479"/>
              <a:stretch/>
            </p:blipFill>
            <p:spPr>
              <a:xfrm>
                <a:off x="5726301" y="4207439"/>
                <a:ext cx="1609725" cy="1647826"/>
              </a:xfrm>
              <a:prstGeom prst="rect">
                <a:avLst/>
              </a:prstGeom>
            </p:spPr>
          </p:pic>
        </p:grpSp>
        <p:sp>
          <p:nvSpPr>
            <p:cNvPr id="32" name="文本框 10">
              <a:extLst>
                <a:ext uri="{FF2B5EF4-FFF2-40B4-BE49-F238E27FC236}">
                  <a16:creationId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7091383" y="5013520"/>
              <a:ext cx="4386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trắng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muốt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65868" y="2505689"/>
            <a:ext cx="5692922" cy="1544093"/>
            <a:chOff x="5965868" y="2505689"/>
            <a:chExt cx="5692922" cy="1544093"/>
          </a:xfrm>
        </p:grpSpPr>
        <p:grpSp>
          <p:nvGrpSpPr>
            <p:cNvPr id="17" name="Group 16"/>
            <p:cNvGrpSpPr/>
            <p:nvPr/>
          </p:nvGrpSpPr>
          <p:grpSpPr>
            <a:xfrm>
              <a:off x="5965868" y="2505689"/>
              <a:ext cx="5359192" cy="1544093"/>
              <a:chOff x="6073109" y="2196940"/>
              <a:chExt cx="5359192" cy="1544093"/>
            </a:xfrm>
          </p:grpSpPr>
          <p:sp>
            <p:nvSpPr>
              <p:cNvPr id="26" name="矩形: 圆角 29">
                <a:extLst>
                  <a:ext uri="{FF2B5EF4-FFF2-40B4-BE49-F238E27FC236}">
                    <a16:creationId xmlns:a16="http://schemas.microsoft.com/office/drawing/2014/main" id="{942C61FB-32FF-4418-88BA-3D75AC0A21FA}"/>
                  </a:ext>
                </a:extLst>
              </p:cNvPr>
              <p:cNvSpPr/>
              <p:nvPr/>
            </p:nvSpPr>
            <p:spPr>
              <a:xfrm>
                <a:off x="6684074" y="2735662"/>
                <a:ext cx="4748227" cy="100537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等线" panose="020B0604020202020204" charset="-122"/>
                  <a:sym typeface="+mn-lt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/>
              <a:srcRect l="31410" t="26913" r="5511" b="25482"/>
              <a:stretch/>
            </p:blipFill>
            <p:spPr>
              <a:xfrm>
                <a:off x="6073109" y="2196940"/>
                <a:ext cx="1470693" cy="1295379"/>
              </a:xfrm>
              <a:prstGeom prst="rect">
                <a:avLst/>
              </a:prstGeom>
            </p:spPr>
          </p:pic>
        </p:grpSp>
        <p:sp>
          <p:nvSpPr>
            <p:cNvPr id="34" name="文本框 10">
              <a:extLst>
                <a:ext uri="{FF2B5EF4-FFF2-40B4-BE49-F238E27FC236}">
                  <a16:creationId xmlns:a16="http://schemas.microsoft.com/office/drawing/2014/main" id="{E7D77391-853E-44D3-AEFD-06D146F7D7A9}"/>
                </a:ext>
              </a:extLst>
            </p:cNvPr>
            <p:cNvSpPr txBox="1"/>
            <p:nvPr/>
          </p:nvSpPr>
          <p:spPr>
            <a:xfrm>
              <a:off x="6910563" y="3082114"/>
              <a:ext cx="4748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trắng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tay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7号-萌趣欢乐体" panose="00000500000000000000" pitchFamily="2" charset="-122"/>
                  <a:cs typeface="Calibri" panose="020F0502020204030204" pitchFamily="34" charset="0"/>
                  <a:sym typeface="+mn-lt"/>
                </a:rPr>
                <a:t> 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字魂107号-萌趣欢乐体" panose="00000500000000000000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393840">
            <a:off x="11258787" y="2739992"/>
            <a:ext cx="381309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id="{F1356BF0-84B8-4E85-813B-EF8DB2933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1495425"/>
            <a:ext cx="5518058" cy="5518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4091" t="1927" r="3850" b="2682"/>
          <a:stretch/>
        </p:blipFill>
        <p:spPr>
          <a:xfrm>
            <a:off x="7896225" y="1198026"/>
            <a:ext cx="3648075" cy="4819650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:a16="http://schemas.microsoft.com/office/drawing/2014/main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71" y="3067493"/>
            <a:ext cx="3729312" cy="3790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131" y="613738"/>
            <a:ext cx="7207283" cy="185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63" t="33176" r="63281" b="16717"/>
          <a:stretch/>
        </p:blipFill>
        <p:spPr>
          <a:xfrm flipH="1" flipV="1">
            <a:off x="10226040" y="3097973"/>
            <a:ext cx="158158" cy="954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9828" t="15396" r="44365" b="16717"/>
          <a:stretch/>
        </p:blipFill>
        <p:spPr>
          <a:xfrm>
            <a:off x="10384198" y="2880360"/>
            <a:ext cx="332643" cy="1171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>
            <a:off x="10716841" y="2697480"/>
            <a:ext cx="454079" cy="1354543"/>
          </a:xfrm>
          <a:prstGeom prst="rect">
            <a:avLst/>
          </a:prstGeom>
        </p:spPr>
      </p:pic>
      <p:pic>
        <p:nvPicPr>
          <p:cNvPr id="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8565" y="126375"/>
            <a:ext cx="487363" cy="48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64" t="24849" r="72459" b="16287"/>
          <a:stretch/>
        </p:blipFill>
        <p:spPr>
          <a:xfrm rot="16200000">
            <a:off x="5427279" y="5407408"/>
            <a:ext cx="381309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39088 -0.29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506</Words>
  <Application>Microsoft Office PowerPoint</Application>
  <PresentationFormat>Widescreen</PresentationFormat>
  <Paragraphs>101</Paragraphs>
  <Slides>25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等线</vt:lpstr>
      <vt:lpstr>等线 Light</vt:lpstr>
      <vt:lpstr>Arial</vt:lpstr>
      <vt:lpstr>Calibri</vt:lpstr>
      <vt:lpstr>字魂107号-萌趣欢乐体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Thảo Linh</cp:lastModifiedBy>
  <cp:revision>3</cp:revision>
  <dcterms:created xsi:type="dcterms:W3CDTF">2023-02-04T10:53:04Z</dcterms:created>
  <dcterms:modified xsi:type="dcterms:W3CDTF">2025-04-12T02:56:26Z</dcterms:modified>
</cp:coreProperties>
</file>