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C2A"/>
    <a:srgbClr val="7B7A76"/>
    <a:srgbClr val="EEB33C"/>
    <a:srgbClr val="E0C53A"/>
    <a:srgbClr val="FBE05F"/>
    <a:srgbClr val="82B7E6"/>
    <a:srgbClr val="EA7B74"/>
    <a:srgbClr val="8EB66F"/>
    <a:srgbClr val="B15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Linh" userId="363ab10d9764815c" providerId="LiveId" clId="{83D17F0E-E397-441F-BC1A-53DD3AFF7C78}"/>
    <pc:docChg chg="delSld">
      <pc:chgData name="Thảo Linh" userId="363ab10d9764815c" providerId="LiveId" clId="{83D17F0E-E397-441F-BC1A-53DD3AFF7C78}" dt="2025-04-12T03:18:21.300" v="1" actId="47"/>
      <pc:docMkLst>
        <pc:docMk/>
      </pc:docMkLst>
      <pc:sldChg chg="del">
        <pc:chgData name="Thảo Linh" userId="363ab10d9764815c" providerId="LiveId" clId="{83D17F0E-E397-441F-BC1A-53DD3AFF7C78}" dt="2025-04-12T03:18:21.034" v="0" actId="47"/>
        <pc:sldMkLst>
          <pc:docMk/>
          <pc:sldMk cId="158776375" sldId="258"/>
        </pc:sldMkLst>
      </pc:sldChg>
      <pc:sldChg chg="del">
        <pc:chgData name="Thảo Linh" userId="363ab10d9764815c" providerId="LiveId" clId="{83D17F0E-E397-441F-BC1A-53DD3AFF7C78}" dt="2025-04-12T03:18:21.300" v="1" actId="47"/>
        <pc:sldMkLst>
          <pc:docMk/>
          <pc:sldMk cId="3171169464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3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FAC3"/>
            </a:gs>
            <a:gs pos="58400">
              <a:schemeClr val="bg1">
                <a:lumMod val="95000"/>
              </a:schemeClr>
            </a:gs>
            <a:gs pos="100000">
              <a:srgbClr val="C4FAC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4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DFF47-8B74-4509-BD0A-9D6590BE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F5C7A31-D122-4716-870B-927CCCBB045A}"/>
              </a:ext>
            </a:extLst>
          </p:cNvPr>
          <p:cNvSpPr/>
          <p:nvPr/>
        </p:nvSpPr>
        <p:spPr>
          <a:xfrm>
            <a:off x="2154817" y="4143023"/>
            <a:ext cx="8634714" cy="261065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F2144C4-BC68-4D43-AE96-F30B2ABE5C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9" t="22322" r="33600" b="43809"/>
          <a:stretch/>
        </p:blipFill>
        <p:spPr>
          <a:xfrm>
            <a:off x="10001150" y="5577244"/>
            <a:ext cx="1194123" cy="10550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A1E0CF-FBCA-4FAA-9509-DFA8141C9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8" t="26038" r="4211" b="40093"/>
          <a:stretch/>
        </p:blipFill>
        <p:spPr>
          <a:xfrm rot="3200080">
            <a:off x="2134893" y="5843648"/>
            <a:ext cx="1194123" cy="105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14" y="4524909"/>
            <a:ext cx="7748688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43" y="3755833"/>
            <a:ext cx="4195521" cy="27734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83232" y="3932196"/>
            <a:ext cx="3540700" cy="2420756"/>
            <a:chOff x="7683933" y="2583970"/>
            <a:chExt cx="4131733" cy="3332956"/>
          </a:xfrm>
        </p:grpSpPr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5DCD75C-618A-4BDE-996F-2A0466A4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3933" y="2583970"/>
              <a:ext cx="4131733" cy="3332956"/>
            </a:xfrm>
            <a:prstGeom prst="rect">
              <a:avLst/>
            </a:prstGeom>
          </p:spPr>
        </p:pic>
        <p:sp>
          <p:nvSpPr>
            <p:cNvPr id="18" name="矩形 10">
              <a:extLst>
                <a:ext uri="{FF2B5EF4-FFF2-40B4-BE49-F238E27FC236}">
                  <a16:creationId xmlns:a16="http://schemas.microsoft.com/office/drawing/2014/main" id="{91B87583-F664-44A6-9422-D2B34C283C10}"/>
                </a:ext>
              </a:extLst>
            </p:cNvPr>
            <p:cNvSpPr/>
            <p:nvPr/>
          </p:nvSpPr>
          <p:spPr>
            <a:xfrm>
              <a:off x="7832892" y="3043601"/>
              <a:ext cx="3833815" cy="1645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Làm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việc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nhóm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6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21734" y="1020543"/>
            <a:ext cx="11689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Thảo luận về những việc nên làm</a:t>
            </a:r>
            <a:r>
              <a:rPr lang="en-GB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GB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+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 bữa ăn...</a:t>
            </a:r>
          </a:p>
          <a:p>
            <a:pPr algn="just"/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+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bữa ăn...</a:t>
            </a:r>
          </a:p>
          <a:p>
            <a:pPr algn="just"/>
            <a:r>
              <a:rPr lang="en-GB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+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bữa ăn...</a:t>
            </a:r>
          </a:p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Đưa ra quy tắc ứng xử khi ăn uống của nhóm mình.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10" y="-68149"/>
            <a:ext cx="46150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&#10;&#10;描述已自动生成">
            <a:extLst>
              <a:ext uri="{FF2B5EF4-FFF2-40B4-BE49-F238E27FC236}">
                <a16:creationId xmlns:a16="http://schemas.microsoft.com/office/drawing/2014/main" id="{3F9A9BCC-D5D3-43AD-A30F-4B6C25946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05" y="1161404"/>
            <a:ext cx="7532679" cy="53195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3ABA860-3540-4964-A858-F0E5086B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5" y="46647"/>
            <a:ext cx="8206450" cy="6811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243" y="1727005"/>
            <a:ext cx="4999153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2EB6DB-5C56-47A1-81FF-31CDD6CC9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25021" r="48350" b="25777"/>
          <a:stretch/>
        </p:blipFill>
        <p:spPr>
          <a:xfrm>
            <a:off x="4344170" y="2112377"/>
            <a:ext cx="4456687" cy="461416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6283AB7-1CF2-4B98-BAEE-52EE996BA90D}"/>
              </a:ext>
            </a:extLst>
          </p:cNvPr>
          <p:cNvSpPr/>
          <p:nvPr/>
        </p:nvSpPr>
        <p:spPr>
          <a:xfrm rot="20814990">
            <a:off x="2604277" y="1328186"/>
            <a:ext cx="7595356" cy="35325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lvl="0" algn="ctr"/>
            <a:r>
              <a:rPr lang="en-GB" altLang="zh-CN" sz="23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Trình</a:t>
            </a:r>
            <a:r>
              <a:rPr lang="en-GB" altLang="zh-CN" sz="2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 </a:t>
            </a:r>
            <a:r>
              <a:rPr lang="en-GB" altLang="zh-CN" sz="23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bày</a:t>
            </a:r>
            <a:r>
              <a:rPr lang="en-GB" altLang="zh-CN" sz="2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 </a:t>
            </a:r>
            <a:r>
              <a:rPr lang="en-GB" altLang="zh-CN" sz="23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trước</a:t>
            </a:r>
            <a:r>
              <a:rPr lang="en-GB" altLang="zh-CN" sz="2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 </a:t>
            </a:r>
            <a:r>
              <a:rPr lang="en-GB" altLang="zh-CN" sz="23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lớp</a:t>
            </a:r>
            <a:endParaRPr lang="zh-CN" altLang="en-US" sz="23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08941C-30C5-40BD-BADB-58CDB3AFD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08956" y="2359147"/>
            <a:ext cx="2299992" cy="1881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DCD75C-618A-4BDE-996F-2A0466A4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71" y="4275670"/>
            <a:ext cx="2353641" cy="19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638" y="4165600"/>
            <a:ext cx="2911110" cy="2911110"/>
          </a:xfrm>
          <a:prstGeom prst="rect">
            <a:avLst/>
          </a:prstGeom>
        </p:spPr>
      </p:pic>
      <p:sp>
        <p:nvSpPr>
          <p:cNvPr id="24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8513341" y="1705314"/>
            <a:ext cx="33797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+ 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Sau bữa ăn: rửa bát đũa và xoong nồi sạch sẽ sau đó treo ở nơi thoáng mát.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001" y="1781682"/>
            <a:ext cx="3589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+ 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Trước bữa ăn: rửa tay với xà phòng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5751" y="1705314"/>
            <a:ext cx="3362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+ 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Trong bữa ăn: ăn chậm, nhai kỹ; không cười đùa, chạy nhảy khi ăn cơm,...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3640" y="568780"/>
            <a:ext cx="3070578" cy="885630"/>
            <a:chOff x="749454" y="193842"/>
            <a:chExt cx="3070578" cy="885630"/>
          </a:xfrm>
        </p:grpSpPr>
        <p:sp>
          <p:nvSpPr>
            <p:cNvPr id="3" name="Rounded Rectangle 2"/>
            <p:cNvSpPr/>
            <p:nvPr/>
          </p:nvSpPr>
          <p:spPr>
            <a:xfrm>
              <a:off x="749454" y="255383"/>
              <a:ext cx="3070578" cy="824089"/>
            </a:xfrm>
            <a:custGeom>
              <a:avLst/>
              <a:gdLst>
                <a:gd name="connsiteX0" fmla="*/ 0 w 2878666"/>
                <a:gd name="connsiteY0" fmla="*/ 127943 h 767644"/>
                <a:gd name="connsiteX1" fmla="*/ 127943 w 2878666"/>
                <a:gd name="connsiteY1" fmla="*/ 0 h 767644"/>
                <a:gd name="connsiteX2" fmla="*/ 2750723 w 2878666"/>
                <a:gd name="connsiteY2" fmla="*/ 0 h 767644"/>
                <a:gd name="connsiteX3" fmla="*/ 2878666 w 2878666"/>
                <a:gd name="connsiteY3" fmla="*/ 127943 h 767644"/>
                <a:gd name="connsiteX4" fmla="*/ 2878666 w 2878666"/>
                <a:gd name="connsiteY4" fmla="*/ 639701 h 767644"/>
                <a:gd name="connsiteX5" fmla="*/ 2750723 w 2878666"/>
                <a:gd name="connsiteY5" fmla="*/ 767644 h 767644"/>
                <a:gd name="connsiteX6" fmla="*/ 127943 w 2878666"/>
                <a:gd name="connsiteY6" fmla="*/ 767644 h 767644"/>
                <a:gd name="connsiteX7" fmla="*/ 0 w 2878666"/>
                <a:gd name="connsiteY7" fmla="*/ 639701 h 767644"/>
                <a:gd name="connsiteX8" fmla="*/ 0 w 2878666"/>
                <a:gd name="connsiteY8" fmla="*/ 127943 h 767644"/>
                <a:gd name="connsiteX0" fmla="*/ 90312 w 2968978"/>
                <a:gd name="connsiteY0" fmla="*/ 127943 h 767644"/>
                <a:gd name="connsiteX1" fmla="*/ 218255 w 2968978"/>
                <a:gd name="connsiteY1" fmla="*/ 0 h 767644"/>
                <a:gd name="connsiteX2" fmla="*/ 2841035 w 2968978"/>
                <a:gd name="connsiteY2" fmla="*/ 0 h 767644"/>
                <a:gd name="connsiteX3" fmla="*/ 2968978 w 2968978"/>
                <a:gd name="connsiteY3" fmla="*/ 127943 h 767644"/>
                <a:gd name="connsiteX4" fmla="*/ 2968978 w 2968978"/>
                <a:gd name="connsiteY4" fmla="*/ 639701 h 767644"/>
                <a:gd name="connsiteX5" fmla="*/ 2841035 w 2968978"/>
                <a:gd name="connsiteY5" fmla="*/ 767644 h 767644"/>
                <a:gd name="connsiteX6" fmla="*/ 218255 w 2968978"/>
                <a:gd name="connsiteY6" fmla="*/ 767644 h 767644"/>
                <a:gd name="connsiteX7" fmla="*/ 90312 w 2968978"/>
                <a:gd name="connsiteY7" fmla="*/ 639701 h 767644"/>
                <a:gd name="connsiteX8" fmla="*/ 0 w 2968978"/>
                <a:gd name="connsiteY8" fmla="*/ 451555 h 767644"/>
                <a:gd name="connsiteX9" fmla="*/ 90312 w 2968978"/>
                <a:gd name="connsiteY9" fmla="*/ 127943 h 767644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218255 w 2968978"/>
                <a:gd name="connsiteY7" fmla="*/ 824089 h 824089"/>
                <a:gd name="connsiteX8" fmla="*/ 90312 w 2968978"/>
                <a:gd name="connsiteY8" fmla="*/ 696146 h 824089"/>
                <a:gd name="connsiteX9" fmla="*/ 0 w 2968978"/>
                <a:gd name="connsiteY9" fmla="*/ 508000 h 824089"/>
                <a:gd name="connsiteX10" fmla="*/ 90312 w 2968978"/>
                <a:gd name="connsiteY10" fmla="*/ 184388 h 824089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1241778 w 2968978"/>
                <a:gd name="connsiteY7" fmla="*/ 745068 h 824089"/>
                <a:gd name="connsiteX8" fmla="*/ 218255 w 2968978"/>
                <a:gd name="connsiteY8" fmla="*/ 824089 h 824089"/>
                <a:gd name="connsiteX9" fmla="*/ 90312 w 2968978"/>
                <a:gd name="connsiteY9" fmla="*/ 696146 h 824089"/>
                <a:gd name="connsiteX10" fmla="*/ 0 w 2968978"/>
                <a:gd name="connsiteY10" fmla="*/ 508000 h 824089"/>
                <a:gd name="connsiteX11" fmla="*/ 90312 w 2968978"/>
                <a:gd name="connsiteY11" fmla="*/ 184388 h 824089"/>
                <a:gd name="connsiteX0" fmla="*/ 90312 w 3070578"/>
                <a:gd name="connsiteY0" fmla="*/ 184388 h 824089"/>
                <a:gd name="connsiteX1" fmla="*/ 218255 w 3070578"/>
                <a:gd name="connsiteY1" fmla="*/ 56445 h 824089"/>
                <a:gd name="connsiteX2" fmla="*/ 914400 w 3070578"/>
                <a:gd name="connsiteY2" fmla="*/ 0 h 824089"/>
                <a:gd name="connsiteX3" fmla="*/ 2841035 w 3070578"/>
                <a:gd name="connsiteY3" fmla="*/ 56445 h 824089"/>
                <a:gd name="connsiteX4" fmla="*/ 2968978 w 3070578"/>
                <a:gd name="connsiteY4" fmla="*/ 184388 h 824089"/>
                <a:gd name="connsiteX5" fmla="*/ 3070578 w 3070578"/>
                <a:gd name="connsiteY5" fmla="*/ 485423 h 824089"/>
                <a:gd name="connsiteX6" fmla="*/ 2968978 w 3070578"/>
                <a:gd name="connsiteY6" fmla="*/ 696146 h 824089"/>
                <a:gd name="connsiteX7" fmla="*/ 2841035 w 3070578"/>
                <a:gd name="connsiteY7" fmla="*/ 824089 h 824089"/>
                <a:gd name="connsiteX8" fmla="*/ 1241778 w 3070578"/>
                <a:gd name="connsiteY8" fmla="*/ 745068 h 824089"/>
                <a:gd name="connsiteX9" fmla="*/ 218255 w 3070578"/>
                <a:gd name="connsiteY9" fmla="*/ 824089 h 824089"/>
                <a:gd name="connsiteX10" fmla="*/ 90312 w 3070578"/>
                <a:gd name="connsiteY10" fmla="*/ 696146 h 824089"/>
                <a:gd name="connsiteX11" fmla="*/ 0 w 3070578"/>
                <a:gd name="connsiteY11" fmla="*/ 508000 h 824089"/>
                <a:gd name="connsiteX12" fmla="*/ 90312 w 3070578"/>
                <a:gd name="connsiteY12" fmla="*/ 184388 h 8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578" h="824089">
                  <a:moveTo>
                    <a:pt x="90312" y="184388"/>
                  </a:moveTo>
                  <a:cubicBezTo>
                    <a:pt x="90312" y="113727"/>
                    <a:pt x="147594" y="56445"/>
                    <a:pt x="218255" y="56445"/>
                  </a:cubicBezTo>
                  <a:cubicBezTo>
                    <a:pt x="423963" y="56445"/>
                    <a:pt x="708692" y="0"/>
                    <a:pt x="914400" y="0"/>
                  </a:cubicBezTo>
                  <a:lnTo>
                    <a:pt x="2841035" y="56445"/>
                  </a:lnTo>
                  <a:cubicBezTo>
                    <a:pt x="2911696" y="56445"/>
                    <a:pt x="2968978" y="113727"/>
                    <a:pt x="2968978" y="184388"/>
                  </a:cubicBezTo>
                  <a:cubicBezTo>
                    <a:pt x="2968978" y="273444"/>
                    <a:pt x="3070578" y="396367"/>
                    <a:pt x="3070578" y="485423"/>
                  </a:cubicBezTo>
                  <a:lnTo>
                    <a:pt x="2968978" y="696146"/>
                  </a:lnTo>
                  <a:cubicBezTo>
                    <a:pt x="2968978" y="766807"/>
                    <a:pt x="2911696" y="824089"/>
                    <a:pt x="2841035" y="824089"/>
                  </a:cubicBezTo>
                  <a:cubicBezTo>
                    <a:pt x="2315475" y="824089"/>
                    <a:pt x="1767338" y="745068"/>
                    <a:pt x="1241778" y="745068"/>
                  </a:cubicBezTo>
                  <a:lnTo>
                    <a:pt x="218255" y="824089"/>
                  </a:lnTo>
                  <a:cubicBezTo>
                    <a:pt x="147594" y="824089"/>
                    <a:pt x="90312" y="766807"/>
                    <a:pt x="90312" y="696146"/>
                  </a:cubicBezTo>
                  <a:cubicBezTo>
                    <a:pt x="86549" y="603327"/>
                    <a:pt x="3763" y="600819"/>
                    <a:pt x="0" y="508000"/>
                  </a:cubicBezTo>
                  <a:cubicBezTo>
                    <a:pt x="3763" y="430233"/>
                    <a:pt x="86549" y="262155"/>
                    <a:pt x="90312" y="18438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Cambria" panose="02040503050406030204" pitchFamily="18" charset="0"/>
                  <a:ea typeface="Cambria" panose="02040503050406030204" pitchFamily="18" charset="0"/>
                </a:rPr>
                <a:t>Trước bữa ăn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ounded Rectangle 2"/>
            <p:cNvSpPr/>
            <p:nvPr/>
          </p:nvSpPr>
          <p:spPr>
            <a:xfrm>
              <a:off x="749454" y="193842"/>
              <a:ext cx="3070578" cy="824089"/>
            </a:xfrm>
            <a:custGeom>
              <a:avLst/>
              <a:gdLst>
                <a:gd name="connsiteX0" fmla="*/ 0 w 2878666"/>
                <a:gd name="connsiteY0" fmla="*/ 127943 h 767644"/>
                <a:gd name="connsiteX1" fmla="*/ 127943 w 2878666"/>
                <a:gd name="connsiteY1" fmla="*/ 0 h 767644"/>
                <a:gd name="connsiteX2" fmla="*/ 2750723 w 2878666"/>
                <a:gd name="connsiteY2" fmla="*/ 0 h 767644"/>
                <a:gd name="connsiteX3" fmla="*/ 2878666 w 2878666"/>
                <a:gd name="connsiteY3" fmla="*/ 127943 h 767644"/>
                <a:gd name="connsiteX4" fmla="*/ 2878666 w 2878666"/>
                <a:gd name="connsiteY4" fmla="*/ 639701 h 767644"/>
                <a:gd name="connsiteX5" fmla="*/ 2750723 w 2878666"/>
                <a:gd name="connsiteY5" fmla="*/ 767644 h 767644"/>
                <a:gd name="connsiteX6" fmla="*/ 127943 w 2878666"/>
                <a:gd name="connsiteY6" fmla="*/ 767644 h 767644"/>
                <a:gd name="connsiteX7" fmla="*/ 0 w 2878666"/>
                <a:gd name="connsiteY7" fmla="*/ 639701 h 767644"/>
                <a:gd name="connsiteX8" fmla="*/ 0 w 2878666"/>
                <a:gd name="connsiteY8" fmla="*/ 127943 h 767644"/>
                <a:gd name="connsiteX0" fmla="*/ 90312 w 2968978"/>
                <a:gd name="connsiteY0" fmla="*/ 127943 h 767644"/>
                <a:gd name="connsiteX1" fmla="*/ 218255 w 2968978"/>
                <a:gd name="connsiteY1" fmla="*/ 0 h 767644"/>
                <a:gd name="connsiteX2" fmla="*/ 2841035 w 2968978"/>
                <a:gd name="connsiteY2" fmla="*/ 0 h 767644"/>
                <a:gd name="connsiteX3" fmla="*/ 2968978 w 2968978"/>
                <a:gd name="connsiteY3" fmla="*/ 127943 h 767644"/>
                <a:gd name="connsiteX4" fmla="*/ 2968978 w 2968978"/>
                <a:gd name="connsiteY4" fmla="*/ 639701 h 767644"/>
                <a:gd name="connsiteX5" fmla="*/ 2841035 w 2968978"/>
                <a:gd name="connsiteY5" fmla="*/ 767644 h 767644"/>
                <a:gd name="connsiteX6" fmla="*/ 218255 w 2968978"/>
                <a:gd name="connsiteY6" fmla="*/ 767644 h 767644"/>
                <a:gd name="connsiteX7" fmla="*/ 90312 w 2968978"/>
                <a:gd name="connsiteY7" fmla="*/ 639701 h 767644"/>
                <a:gd name="connsiteX8" fmla="*/ 0 w 2968978"/>
                <a:gd name="connsiteY8" fmla="*/ 451555 h 767644"/>
                <a:gd name="connsiteX9" fmla="*/ 90312 w 2968978"/>
                <a:gd name="connsiteY9" fmla="*/ 127943 h 767644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218255 w 2968978"/>
                <a:gd name="connsiteY7" fmla="*/ 824089 h 824089"/>
                <a:gd name="connsiteX8" fmla="*/ 90312 w 2968978"/>
                <a:gd name="connsiteY8" fmla="*/ 696146 h 824089"/>
                <a:gd name="connsiteX9" fmla="*/ 0 w 2968978"/>
                <a:gd name="connsiteY9" fmla="*/ 508000 h 824089"/>
                <a:gd name="connsiteX10" fmla="*/ 90312 w 2968978"/>
                <a:gd name="connsiteY10" fmla="*/ 184388 h 824089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1241778 w 2968978"/>
                <a:gd name="connsiteY7" fmla="*/ 745068 h 824089"/>
                <a:gd name="connsiteX8" fmla="*/ 218255 w 2968978"/>
                <a:gd name="connsiteY8" fmla="*/ 824089 h 824089"/>
                <a:gd name="connsiteX9" fmla="*/ 90312 w 2968978"/>
                <a:gd name="connsiteY9" fmla="*/ 696146 h 824089"/>
                <a:gd name="connsiteX10" fmla="*/ 0 w 2968978"/>
                <a:gd name="connsiteY10" fmla="*/ 508000 h 824089"/>
                <a:gd name="connsiteX11" fmla="*/ 90312 w 2968978"/>
                <a:gd name="connsiteY11" fmla="*/ 184388 h 824089"/>
                <a:gd name="connsiteX0" fmla="*/ 90312 w 3070578"/>
                <a:gd name="connsiteY0" fmla="*/ 184388 h 824089"/>
                <a:gd name="connsiteX1" fmla="*/ 218255 w 3070578"/>
                <a:gd name="connsiteY1" fmla="*/ 56445 h 824089"/>
                <a:gd name="connsiteX2" fmla="*/ 914400 w 3070578"/>
                <a:gd name="connsiteY2" fmla="*/ 0 h 824089"/>
                <a:gd name="connsiteX3" fmla="*/ 2841035 w 3070578"/>
                <a:gd name="connsiteY3" fmla="*/ 56445 h 824089"/>
                <a:gd name="connsiteX4" fmla="*/ 2968978 w 3070578"/>
                <a:gd name="connsiteY4" fmla="*/ 184388 h 824089"/>
                <a:gd name="connsiteX5" fmla="*/ 3070578 w 3070578"/>
                <a:gd name="connsiteY5" fmla="*/ 485423 h 824089"/>
                <a:gd name="connsiteX6" fmla="*/ 2968978 w 3070578"/>
                <a:gd name="connsiteY6" fmla="*/ 696146 h 824089"/>
                <a:gd name="connsiteX7" fmla="*/ 2841035 w 3070578"/>
                <a:gd name="connsiteY7" fmla="*/ 824089 h 824089"/>
                <a:gd name="connsiteX8" fmla="*/ 1241778 w 3070578"/>
                <a:gd name="connsiteY8" fmla="*/ 745068 h 824089"/>
                <a:gd name="connsiteX9" fmla="*/ 218255 w 3070578"/>
                <a:gd name="connsiteY9" fmla="*/ 824089 h 824089"/>
                <a:gd name="connsiteX10" fmla="*/ 90312 w 3070578"/>
                <a:gd name="connsiteY10" fmla="*/ 696146 h 824089"/>
                <a:gd name="connsiteX11" fmla="*/ 0 w 3070578"/>
                <a:gd name="connsiteY11" fmla="*/ 508000 h 824089"/>
                <a:gd name="connsiteX12" fmla="*/ 90312 w 3070578"/>
                <a:gd name="connsiteY12" fmla="*/ 184388 h 8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578" h="824089">
                  <a:moveTo>
                    <a:pt x="90312" y="184388"/>
                  </a:moveTo>
                  <a:cubicBezTo>
                    <a:pt x="90312" y="113727"/>
                    <a:pt x="147594" y="56445"/>
                    <a:pt x="218255" y="56445"/>
                  </a:cubicBezTo>
                  <a:cubicBezTo>
                    <a:pt x="423963" y="56445"/>
                    <a:pt x="708692" y="0"/>
                    <a:pt x="914400" y="0"/>
                  </a:cubicBezTo>
                  <a:lnTo>
                    <a:pt x="2841035" y="56445"/>
                  </a:lnTo>
                  <a:cubicBezTo>
                    <a:pt x="2911696" y="56445"/>
                    <a:pt x="2968978" y="113727"/>
                    <a:pt x="2968978" y="184388"/>
                  </a:cubicBezTo>
                  <a:cubicBezTo>
                    <a:pt x="2968978" y="273444"/>
                    <a:pt x="3070578" y="396367"/>
                    <a:pt x="3070578" y="485423"/>
                  </a:cubicBezTo>
                  <a:lnTo>
                    <a:pt x="2968978" y="696146"/>
                  </a:lnTo>
                  <a:cubicBezTo>
                    <a:pt x="2968978" y="766807"/>
                    <a:pt x="2911696" y="824089"/>
                    <a:pt x="2841035" y="824089"/>
                  </a:cubicBezTo>
                  <a:cubicBezTo>
                    <a:pt x="2315475" y="824089"/>
                    <a:pt x="1767338" y="745068"/>
                    <a:pt x="1241778" y="745068"/>
                  </a:cubicBezTo>
                  <a:lnTo>
                    <a:pt x="218255" y="824089"/>
                  </a:lnTo>
                  <a:cubicBezTo>
                    <a:pt x="147594" y="824089"/>
                    <a:pt x="90312" y="766807"/>
                    <a:pt x="90312" y="696146"/>
                  </a:cubicBezTo>
                  <a:cubicBezTo>
                    <a:pt x="86549" y="603327"/>
                    <a:pt x="3763" y="600819"/>
                    <a:pt x="0" y="508000"/>
                  </a:cubicBezTo>
                  <a:cubicBezTo>
                    <a:pt x="3763" y="430233"/>
                    <a:pt x="86549" y="262155"/>
                    <a:pt x="90312" y="184388"/>
                  </a:cubicBezTo>
                  <a:close/>
                </a:path>
              </a:pathLst>
            </a:custGeom>
            <a:solidFill>
              <a:srgbClr val="D77C2A"/>
            </a:solidFill>
            <a:ln>
              <a:solidFill>
                <a:srgbClr val="D77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bữa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88929" y="599550"/>
            <a:ext cx="3070578" cy="885630"/>
            <a:chOff x="749454" y="193842"/>
            <a:chExt cx="3070578" cy="885630"/>
          </a:xfrm>
        </p:grpSpPr>
        <p:sp>
          <p:nvSpPr>
            <p:cNvPr id="13" name="Rounded Rectangle 2"/>
            <p:cNvSpPr/>
            <p:nvPr/>
          </p:nvSpPr>
          <p:spPr>
            <a:xfrm>
              <a:off x="749454" y="255383"/>
              <a:ext cx="3070578" cy="824089"/>
            </a:xfrm>
            <a:custGeom>
              <a:avLst/>
              <a:gdLst>
                <a:gd name="connsiteX0" fmla="*/ 0 w 2878666"/>
                <a:gd name="connsiteY0" fmla="*/ 127943 h 767644"/>
                <a:gd name="connsiteX1" fmla="*/ 127943 w 2878666"/>
                <a:gd name="connsiteY1" fmla="*/ 0 h 767644"/>
                <a:gd name="connsiteX2" fmla="*/ 2750723 w 2878666"/>
                <a:gd name="connsiteY2" fmla="*/ 0 h 767644"/>
                <a:gd name="connsiteX3" fmla="*/ 2878666 w 2878666"/>
                <a:gd name="connsiteY3" fmla="*/ 127943 h 767644"/>
                <a:gd name="connsiteX4" fmla="*/ 2878666 w 2878666"/>
                <a:gd name="connsiteY4" fmla="*/ 639701 h 767644"/>
                <a:gd name="connsiteX5" fmla="*/ 2750723 w 2878666"/>
                <a:gd name="connsiteY5" fmla="*/ 767644 h 767644"/>
                <a:gd name="connsiteX6" fmla="*/ 127943 w 2878666"/>
                <a:gd name="connsiteY6" fmla="*/ 767644 h 767644"/>
                <a:gd name="connsiteX7" fmla="*/ 0 w 2878666"/>
                <a:gd name="connsiteY7" fmla="*/ 639701 h 767644"/>
                <a:gd name="connsiteX8" fmla="*/ 0 w 2878666"/>
                <a:gd name="connsiteY8" fmla="*/ 127943 h 767644"/>
                <a:gd name="connsiteX0" fmla="*/ 90312 w 2968978"/>
                <a:gd name="connsiteY0" fmla="*/ 127943 h 767644"/>
                <a:gd name="connsiteX1" fmla="*/ 218255 w 2968978"/>
                <a:gd name="connsiteY1" fmla="*/ 0 h 767644"/>
                <a:gd name="connsiteX2" fmla="*/ 2841035 w 2968978"/>
                <a:gd name="connsiteY2" fmla="*/ 0 h 767644"/>
                <a:gd name="connsiteX3" fmla="*/ 2968978 w 2968978"/>
                <a:gd name="connsiteY3" fmla="*/ 127943 h 767644"/>
                <a:gd name="connsiteX4" fmla="*/ 2968978 w 2968978"/>
                <a:gd name="connsiteY4" fmla="*/ 639701 h 767644"/>
                <a:gd name="connsiteX5" fmla="*/ 2841035 w 2968978"/>
                <a:gd name="connsiteY5" fmla="*/ 767644 h 767644"/>
                <a:gd name="connsiteX6" fmla="*/ 218255 w 2968978"/>
                <a:gd name="connsiteY6" fmla="*/ 767644 h 767644"/>
                <a:gd name="connsiteX7" fmla="*/ 90312 w 2968978"/>
                <a:gd name="connsiteY7" fmla="*/ 639701 h 767644"/>
                <a:gd name="connsiteX8" fmla="*/ 0 w 2968978"/>
                <a:gd name="connsiteY8" fmla="*/ 451555 h 767644"/>
                <a:gd name="connsiteX9" fmla="*/ 90312 w 2968978"/>
                <a:gd name="connsiteY9" fmla="*/ 127943 h 767644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218255 w 2968978"/>
                <a:gd name="connsiteY7" fmla="*/ 824089 h 824089"/>
                <a:gd name="connsiteX8" fmla="*/ 90312 w 2968978"/>
                <a:gd name="connsiteY8" fmla="*/ 696146 h 824089"/>
                <a:gd name="connsiteX9" fmla="*/ 0 w 2968978"/>
                <a:gd name="connsiteY9" fmla="*/ 508000 h 824089"/>
                <a:gd name="connsiteX10" fmla="*/ 90312 w 2968978"/>
                <a:gd name="connsiteY10" fmla="*/ 184388 h 824089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1241778 w 2968978"/>
                <a:gd name="connsiteY7" fmla="*/ 745068 h 824089"/>
                <a:gd name="connsiteX8" fmla="*/ 218255 w 2968978"/>
                <a:gd name="connsiteY8" fmla="*/ 824089 h 824089"/>
                <a:gd name="connsiteX9" fmla="*/ 90312 w 2968978"/>
                <a:gd name="connsiteY9" fmla="*/ 696146 h 824089"/>
                <a:gd name="connsiteX10" fmla="*/ 0 w 2968978"/>
                <a:gd name="connsiteY10" fmla="*/ 508000 h 824089"/>
                <a:gd name="connsiteX11" fmla="*/ 90312 w 2968978"/>
                <a:gd name="connsiteY11" fmla="*/ 184388 h 824089"/>
                <a:gd name="connsiteX0" fmla="*/ 90312 w 3070578"/>
                <a:gd name="connsiteY0" fmla="*/ 184388 h 824089"/>
                <a:gd name="connsiteX1" fmla="*/ 218255 w 3070578"/>
                <a:gd name="connsiteY1" fmla="*/ 56445 h 824089"/>
                <a:gd name="connsiteX2" fmla="*/ 914400 w 3070578"/>
                <a:gd name="connsiteY2" fmla="*/ 0 h 824089"/>
                <a:gd name="connsiteX3" fmla="*/ 2841035 w 3070578"/>
                <a:gd name="connsiteY3" fmla="*/ 56445 h 824089"/>
                <a:gd name="connsiteX4" fmla="*/ 2968978 w 3070578"/>
                <a:gd name="connsiteY4" fmla="*/ 184388 h 824089"/>
                <a:gd name="connsiteX5" fmla="*/ 3070578 w 3070578"/>
                <a:gd name="connsiteY5" fmla="*/ 485423 h 824089"/>
                <a:gd name="connsiteX6" fmla="*/ 2968978 w 3070578"/>
                <a:gd name="connsiteY6" fmla="*/ 696146 h 824089"/>
                <a:gd name="connsiteX7" fmla="*/ 2841035 w 3070578"/>
                <a:gd name="connsiteY7" fmla="*/ 824089 h 824089"/>
                <a:gd name="connsiteX8" fmla="*/ 1241778 w 3070578"/>
                <a:gd name="connsiteY8" fmla="*/ 745068 h 824089"/>
                <a:gd name="connsiteX9" fmla="*/ 218255 w 3070578"/>
                <a:gd name="connsiteY9" fmla="*/ 824089 h 824089"/>
                <a:gd name="connsiteX10" fmla="*/ 90312 w 3070578"/>
                <a:gd name="connsiteY10" fmla="*/ 696146 h 824089"/>
                <a:gd name="connsiteX11" fmla="*/ 0 w 3070578"/>
                <a:gd name="connsiteY11" fmla="*/ 508000 h 824089"/>
                <a:gd name="connsiteX12" fmla="*/ 90312 w 3070578"/>
                <a:gd name="connsiteY12" fmla="*/ 184388 h 8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578" h="824089">
                  <a:moveTo>
                    <a:pt x="90312" y="184388"/>
                  </a:moveTo>
                  <a:cubicBezTo>
                    <a:pt x="90312" y="113727"/>
                    <a:pt x="147594" y="56445"/>
                    <a:pt x="218255" y="56445"/>
                  </a:cubicBezTo>
                  <a:cubicBezTo>
                    <a:pt x="423963" y="56445"/>
                    <a:pt x="708692" y="0"/>
                    <a:pt x="914400" y="0"/>
                  </a:cubicBezTo>
                  <a:lnTo>
                    <a:pt x="2841035" y="56445"/>
                  </a:lnTo>
                  <a:cubicBezTo>
                    <a:pt x="2911696" y="56445"/>
                    <a:pt x="2968978" y="113727"/>
                    <a:pt x="2968978" y="184388"/>
                  </a:cubicBezTo>
                  <a:cubicBezTo>
                    <a:pt x="2968978" y="273444"/>
                    <a:pt x="3070578" y="396367"/>
                    <a:pt x="3070578" y="485423"/>
                  </a:cubicBezTo>
                  <a:lnTo>
                    <a:pt x="2968978" y="696146"/>
                  </a:lnTo>
                  <a:cubicBezTo>
                    <a:pt x="2968978" y="766807"/>
                    <a:pt x="2911696" y="824089"/>
                    <a:pt x="2841035" y="824089"/>
                  </a:cubicBezTo>
                  <a:cubicBezTo>
                    <a:pt x="2315475" y="824089"/>
                    <a:pt x="1767338" y="745068"/>
                    <a:pt x="1241778" y="745068"/>
                  </a:cubicBezTo>
                  <a:lnTo>
                    <a:pt x="218255" y="824089"/>
                  </a:lnTo>
                  <a:cubicBezTo>
                    <a:pt x="147594" y="824089"/>
                    <a:pt x="90312" y="766807"/>
                    <a:pt x="90312" y="696146"/>
                  </a:cubicBezTo>
                  <a:cubicBezTo>
                    <a:pt x="86549" y="603327"/>
                    <a:pt x="3763" y="600819"/>
                    <a:pt x="0" y="508000"/>
                  </a:cubicBezTo>
                  <a:cubicBezTo>
                    <a:pt x="3763" y="430233"/>
                    <a:pt x="86549" y="262155"/>
                    <a:pt x="90312" y="18438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Cambria" panose="02040503050406030204" pitchFamily="18" charset="0"/>
                  <a:ea typeface="Cambria" panose="02040503050406030204" pitchFamily="18" charset="0"/>
                </a:rPr>
                <a:t>Trước bữa ăn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ounded Rectangle 2"/>
            <p:cNvSpPr/>
            <p:nvPr/>
          </p:nvSpPr>
          <p:spPr>
            <a:xfrm>
              <a:off x="749454" y="193842"/>
              <a:ext cx="3070578" cy="824089"/>
            </a:xfrm>
            <a:custGeom>
              <a:avLst/>
              <a:gdLst>
                <a:gd name="connsiteX0" fmla="*/ 0 w 2878666"/>
                <a:gd name="connsiteY0" fmla="*/ 127943 h 767644"/>
                <a:gd name="connsiteX1" fmla="*/ 127943 w 2878666"/>
                <a:gd name="connsiteY1" fmla="*/ 0 h 767644"/>
                <a:gd name="connsiteX2" fmla="*/ 2750723 w 2878666"/>
                <a:gd name="connsiteY2" fmla="*/ 0 h 767644"/>
                <a:gd name="connsiteX3" fmla="*/ 2878666 w 2878666"/>
                <a:gd name="connsiteY3" fmla="*/ 127943 h 767644"/>
                <a:gd name="connsiteX4" fmla="*/ 2878666 w 2878666"/>
                <a:gd name="connsiteY4" fmla="*/ 639701 h 767644"/>
                <a:gd name="connsiteX5" fmla="*/ 2750723 w 2878666"/>
                <a:gd name="connsiteY5" fmla="*/ 767644 h 767644"/>
                <a:gd name="connsiteX6" fmla="*/ 127943 w 2878666"/>
                <a:gd name="connsiteY6" fmla="*/ 767644 h 767644"/>
                <a:gd name="connsiteX7" fmla="*/ 0 w 2878666"/>
                <a:gd name="connsiteY7" fmla="*/ 639701 h 767644"/>
                <a:gd name="connsiteX8" fmla="*/ 0 w 2878666"/>
                <a:gd name="connsiteY8" fmla="*/ 127943 h 767644"/>
                <a:gd name="connsiteX0" fmla="*/ 90312 w 2968978"/>
                <a:gd name="connsiteY0" fmla="*/ 127943 h 767644"/>
                <a:gd name="connsiteX1" fmla="*/ 218255 w 2968978"/>
                <a:gd name="connsiteY1" fmla="*/ 0 h 767644"/>
                <a:gd name="connsiteX2" fmla="*/ 2841035 w 2968978"/>
                <a:gd name="connsiteY2" fmla="*/ 0 h 767644"/>
                <a:gd name="connsiteX3" fmla="*/ 2968978 w 2968978"/>
                <a:gd name="connsiteY3" fmla="*/ 127943 h 767644"/>
                <a:gd name="connsiteX4" fmla="*/ 2968978 w 2968978"/>
                <a:gd name="connsiteY4" fmla="*/ 639701 h 767644"/>
                <a:gd name="connsiteX5" fmla="*/ 2841035 w 2968978"/>
                <a:gd name="connsiteY5" fmla="*/ 767644 h 767644"/>
                <a:gd name="connsiteX6" fmla="*/ 218255 w 2968978"/>
                <a:gd name="connsiteY6" fmla="*/ 767644 h 767644"/>
                <a:gd name="connsiteX7" fmla="*/ 90312 w 2968978"/>
                <a:gd name="connsiteY7" fmla="*/ 639701 h 767644"/>
                <a:gd name="connsiteX8" fmla="*/ 0 w 2968978"/>
                <a:gd name="connsiteY8" fmla="*/ 451555 h 767644"/>
                <a:gd name="connsiteX9" fmla="*/ 90312 w 2968978"/>
                <a:gd name="connsiteY9" fmla="*/ 127943 h 767644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218255 w 2968978"/>
                <a:gd name="connsiteY7" fmla="*/ 824089 h 824089"/>
                <a:gd name="connsiteX8" fmla="*/ 90312 w 2968978"/>
                <a:gd name="connsiteY8" fmla="*/ 696146 h 824089"/>
                <a:gd name="connsiteX9" fmla="*/ 0 w 2968978"/>
                <a:gd name="connsiteY9" fmla="*/ 508000 h 824089"/>
                <a:gd name="connsiteX10" fmla="*/ 90312 w 2968978"/>
                <a:gd name="connsiteY10" fmla="*/ 184388 h 824089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1241778 w 2968978"/>
                <a:gd name="connsiteY7" fmla="*/ 745068 h 824089"/>
                <a:gd name="connsiteX8" fmla="*/ 218255 w 2968978"/>
                <a:gd name="connsiteY8" fmla="*/ 824089 h 824089"/>
                <a:gd name="connsiteX9" fmla="*/ 90312 w 2968978"/>
                <a:gd name="connsiteY9" fmla="*/ 696146 h 824089"/>
                <a:gd name="connsiteX10" fmla="*/ 0 w 2968978"/>
                <a:gd name="connsiteY10" fmla="*/ 508000 h 824089"/>
                <a:gd name="connsiteX11" fmla="*/ 90312 w 2968978"/>
                <a:gd name="connsiteY11" fmla="*/ 184388 h 824089"/>
                <a:gd name="connsiteX0" fmla="*/ 90312 w 3070578"/>
                <a:gd name="connsiteY0" fmla="*/ 184388 h 824089"/>
                <a:gd name="connsiteX1" fmla="*/ 218255 w 3070578"/>
                <a:gd name="connsiteY1" fmla="*/ 56445 h 824089"/>
                <a:gd name="connsiteX2" fmla="*/ 914400 w 3070578"/>
                <a:gd name="connsiteY2" fmla="*/ 0 h 824089"/>
                <a:gd name="connsiteX3" fmla="*/ 2841035 w 3070578"/>
                <a:gd name="connsiteY3" fmla="*/ 56445 h 824089"/>
                <a:gd name="connsiteX4" fmla="*/ 2968978 w 3070578"/>
                <a:gd name="connsiteY4" fmla="*/ 184388 h 824089"/>
                <a:gd name="connsiteX5" fmla="*/ 3070578 w 3070578"/>
                <a:gd name="connsiteY5" fmla="*/ 485423 h 824089"/>
                <a:gd name="connsiteX6" fmla="*/ 2968978 w 3070578"/>
                <a:gd name="connsiteY6" fmla="*/ 696146 h 824089"/>
                <a:gd name="connsiteX7" fmla="*/ 2841035 w 3070578"/>
                <a:gd name="connsiteY7" fmla="*/ 824089 h 824089"/>
                <a:gd name="connsiteX8" fmla="*/ 1241778 w 3070578"/>
                <a:gd name="connsiteY8" fmla="*/ 745068 h 824089"/>
                <a:gd name="connsiteX9" fmla="*/ 218255 w 3070578"/>
                <a:gd name="connsiteY9" fmla="*/ 824089 h 824089"/>
                <a:gd name="connsiteX10" fmla="*/ 90312 w 3070578"/>
                <a:gd name="connsiteY10" fmla="*/ 696146 h 824089"/>
                <a:gd name="connsiteX11" fmla="*/ 0 w 3070578"/>
                <a:gd name="connsiteY11" fmla="*/ 508000 h 824089"/>
                <a:gd name="connsiteX12" fmla="*/ 90312 w 3070578"/>
                <a:gd name="connsiteY12" fmla="*/ 184388 h 8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578" h="824089">
                  <a:moveTo>
                    <a:pt x="90312" y="184388"/>
                  </a:moveTo>
                  <a:cubicBezTo>
                    <a:pt x="90312" y="113727"/>
                    <a:pt x="147594" y="56445"/>
                    <a:pt x="218255" y="56445"/>
                  </a:cubicBezTo>
                  <a:cubicBezTo>
                    <a:pt x="423963" y="56445"/>
                    <a:pt x="708692" y="0"/>
                    <a:pt x="914400" y="0"/>
                  </a:cubicBezTo>
                  <a:lnTo>
                    <a:pt x="2841035" y="56445"/>
                  </a:lnTo>
                  <a:cubicBezTo>
                    <a:pt x="2911696" y="56445"/>
                    <a:pt x="2968978" y="113727"/>
                    <a:pt x="2968978" y="184388"/>
                  </a:cubicBezTo>
                  <a:cubicBezTo>
                    <a:pt x="2968978" y="273444"/>
                    <a:pt x="3070578" y="396367"/>
                    <a:pt x="3070578" y="485423"/>
                  </a:cubicBezTo>
                  <a:lnTo>
                    <a:pt x="2968978" y="696146"/>
                  </a:lnTo>
                  <a:cubicBezTo>
                    <a:pt x="2968978" y="766807"/>
                    <a:pt x="2911696" y="824089"/>
                    <a:pt x="2841035" y="824089"/>
                  </a:cubicBezTo>
                  <a:cubicBezTo>
                    <a:pt x="2315475" y="824089"/>
                    <a:pt x="1767338" y="745068"/>
                    <a:pt x="1241778" y="745068"/>
                  </a:cubicBezTo>
                  <a:lnTo>
                    <a:pt x="218255" y="824089"/>
                  </a:lnTo>
                  <a:cubicBezTo>
                    <a:pt x="147594" y="824089"/>
                    <a:pt x="90312" y="766807"/>
                    <a:pt x="90312" y="696146"/>
                  </a:cubicBezTo>
                  <a:cubicBezTo>
                    <a:pt x="86549" y="603327"/>
                    <a:pt x="3763" y="600819"/>
                    <a:pt x="0" y="508000"/>
                  </a:cubicBezTo>
                  <a:cubicBezTo>
                    <a:pt x="3763" y="430233"/>
                    <a:pt x="86549" y="262155"/>
                    <a:pt x="90312" y="1843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bữa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35919" y="626463"/>
            <a:ext cx="3070578" cy="885630"/>
            <a:chOff x="749454" y="193842"/>
            <a:chExt cx="3070578" cy="885630"/>
          </a:xfrm>
        </p:grpSpPr>
        <p:sp>
          <p:nvSpPr>
            <p:cNvPr id="16" name="Rounded Rectangle 2"/>
            <p:cNvSpPr/>
            <p:nvPr/>
          </p:nvSpPr>
          <p:spPr>
            <a:xfrm>
              <a:off x="749454" y="255383"/>
              <a:ext cx="3070578" cy="824089"/>
            </a:xfrm>
            <a:custGeom>
              <a:avLst/>
              <a:gdLst>
                <a:gd name="connsiteX0" fmla="*/ 0 w 2878666"/>
                <a:gd name="connsiteY0" fmla="*/ 127943 h 767644"/>
                <a:gd name="connsiteX1" fmla="*/ 127943 w 2878666"/>
                <a:gd name="connsiteY1" fmla="*/ 0 h 767644"/>
                <a:gd name="connsiteX2" fmla="*/ 2750723 w 2878666"/>
                <a:gd name="connsiteY2" fmla="*/ 0 h 767644"/>
                <a:gd name="connsiteX3" fmla="*/ 2878666 w 2878666"/>
                <a:gd name="connsiteY3" fmla="*/ 127943 h 767644"/>
                <a:gd name="connsiteX4" fmla="*/ 2878666 w 2878666"/>
                <a:gd name="connsiteY4" fmla="*/ 639701 h 767644"/>
                <a:gd name="connsiteX5" fmla="*/ 2750723 w 2878666"/>
                <a:gd name="connsiteY5" fmla="*/ 767644 h 767644"/>
                <a:gd name="connsiteX6" fmla="*/ 127943 w 2878666"/>
                <a:gd name="connsiteY6" fmla="*/ 767644 h 767644"/>
                <a:gd name="connsiteX7" fmla="*/ 0 w 2878666"/>
                <a:gd name="connsiteY7" fmla="*/ 639701 h 767644"/>
                <a:gd name="connsiteX8" fmla="*/ 0 w 2878666"/>
                <a:gd name="connsiteY8" fmla="*/ 127943 h 767644"/>
                <a:gd name="connsiteX0" fmla="*/ 90312 w 2968978"/>
                <a:gd name="connsiteY0" fmla="*/ 127943 h 767644"/>
                <a:gd name="connsiteX1" fmla="*/ 218255 w 2968978"/>
                <a:gd name="connsiteY1" fmla="*/ 0 h 767644"/>
                <a:gd name="connsiteX2" fmla="*/ 2841035 w 2968978"/>
                <a:gd name="connsiteY2" fmla="*/ 0 h 767644"/>
                <a:gd name="connsiteX3" fmla="*/ 2968978 w 2968978"/>
                <a:gd name="connsiteY3" fmla="*/ 127943 h 767644"/>
                <a:gd name="connsiteX4" fmla="*/ 2968978 w 2968978"/>
                <a:gd name="connsiteY4" fmla="*/ 639701 h 767644"/>
                <a:gd name="connsiteX5" fmla="*/ 2841035 w 2968978"/>
                <a:gd name="connsiteY5" fmla="*/ 767644 h 767644"/>
                <a:gd name="connsiteX6" fmla="*/ 218255 w 2968978"/>
                <a:gd name="connsiteY6" fmla="*/ 767644 h 767644"/>
                <a:gd name="connsiteX7" fmla="*/ 90312 w 2968978"/>
                <a:gd name="connsiteY7" fmla="*/ 639701 h 767644"/>
                <a:gd name="connsiteX8" fmla="*/ 0 w 2968978"/>
                <a:gd name="connsiteY8" fmla="*/ 451555 h 767644"/>
                <a:gd name="connsiteX9" fmla="*/ 90312 w 2968978"/>
                <a:gd name="connsiteY9" fmla="*/ 127943 h 767644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218255 w 2968978"/>
                <a:gd name="connsiteY7" fmla="*/ 824089 h 824089"/>
                <a:gd name="connsiteX8" fmla="*/ 90312 w 2968978"/>
                <a:gd name="connsiteY8" fmla="*/ 696146 h 824089"/>
                <a:gd name="connsiteX9" fmla="*/ 0 w 2968978"/>
                <a:gd name="connsiteY9" fmla="*/ 508000 h 824089"/>
                <a:gd name="connsiteX10" fmla="*/ 90312 w 2968978"/>
                <a:gd name="connsiteY10" fmla="*/ 184388 h 824089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1241778 w 2968978"/>
                <a:gd name="connsiteY7" fmla="*/ 745068 h 824089"/>
                <a:gd name="connsiteX8" fmla="*/ 218255 w 2968978"/>
                <a:gd name="connsiteY8" fmla="*/ 824089 h 824089"/>
                <a:gd name="connsiteX9" fmla="*/ 90312 w 2968978"/>
                <a:gd name="connsiteY9" fmla="*/ 696146 h 824089"/>
                <a:gd name="connsiteX10" fmla="*/ 0 w 2968978"/>
                <a:gd name="connsiteY10" fmla="*/ 508000 h 824089"/>
                <a:gd name="connsiteX11" fmla="*/ 90312 w 2968978"/>
                <a:gd name="connsiteY11" fmla="*/ 184388 h 824089"/>
                <a:gd name="connsiteX0" fmla="*/ 90312 w 3070578"/>
                <a:gd name="connsiteY0" fmla="*/ 184388 h 824089"/>
                <a:gd name="connsiteX1" fmla="*/ 218255 w 3070578"/>
                <a:gd name="connsiteY1" fmla="*/ 56445 h 824089"/>
                <a:gd name="connsiteX2" fmla="*/ 914400 w 3070578"/>
                <a:gd name="connsiteY2" fmla="*/ 0 h 824089"/>
                <a:gd name="connsiteX3" fmla="*/ 2841035 w 3070578"/>
                <a:gd name="connsiteY3" fmla="*/ 56445 h 824089"/>
                <a:gd name="connsiteX4" fmla="*/ 2968978 w 3070578"/>
                <a:gd name="connsiteY4" fmla="*/ 184388 h 824089"/>
                <a:gd name="connsiteX5" fmla="*/ 3070578 w 3070578"/>
                <a:gd name="connsiteY5" fmla="*/ 485423 h 824089"/>
                <a:gd name="connsiteX6" fmla="*/ 2968978 w 3070578"/>
                <a:gd name="connsiteY6" fmla="*/ 696146 h 824089"/>
                <a:gd name="connsiteX7" fmla="*/ 2841035 w 3070578"/>
                <a:gd name="connsiteY7" fmla="*/ 824089 h 824089"/>
                <a:gd name="connsiteX8" fmla="*/ 1241778 w 3070578"/>
                <a:gd name="connsiteY8" fmla="*/ 745068 h 824089"/>
                <a:gd name="connsiteX9" fmla="*/ 218255 w 3070578"/>
                <a:gd name="connsiteY9" fmla="*/ 824089 h 824089"/>
                <a:gd name="connsiteX10" fmla="*/ 90312 w 3070578"/>
                <a:gd name="connsiteY10" fmla="*/ 696146 h 824089"/>
                <a:gd name="connsiteX11" fmla="*/ 0 w 3070578"/>
                <a:gd name="connsiteY11" fmla="*/ 508000 h 824089"/>
                <a:gd name="connsiteX12" fmla="*/ 90312 w 3070578"/>
                <a:gd name="connsiteY12" fmla="*/ 184388 h 8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578" h="824089">
                  <a:moveTo>
                    <a:pt x="90312" y="184388"/>
                  </a:moveTo>
                  <a:cubicBezTo>
                    <a:pt x="90312" y="113727"/>
                    <a:pt x="147594" y="56445"/>
                    <a:pt x="218255" y="56445"/>
                  </a:cubicBezTo>
                  <a:cubicBezTo>
                    <a:pt x="423963" y="56445"/>
                    <a:pt x="708692" y="0"/>
                    <a:pt x="914400" y="0"/>
                  </a:cubicBezTo>
                  <a:lnTo>
                    <a:pt x="2841035" y="56445"/>
                  </a:lnTo>
                  <a:cubicBezTo>
                    <a:pt x="2911696" y="56445"/>
                    <a:pt x="2968978" y="113727"/>
                    <a:pt x="2968978" y="184388"/>
                  </a:cubicBezTo>
                  <a:cubicBezTo>
                    <a:pt x="2968978" y="273444"/>
                    <a:pt x="3070578" y="396367"/>
                    <a:pt x="3070578" y="485423"/>
                  </a:cubicBezTo>
                  <a:lnTo>
                    <a:pt x="2968978" y="696146"/>
                  </a:lnTo>
                  <a:cubicBezTo>
                    <a:pt x="2968978" y="766807"/>
                    <a:pt x="2911696" y="824089"/>
                    <a:pt x="2841035" y="824089"/>
                  </a:cubicBezTo>
                  <a:cubicBezTo>
                    <a:pt x="2315475" y="824089"/>
                    <a:pt x="1767338" y="745068"/>
                    <a:pt x="1241778" y="745068"/>
                  </a:cubicBezTo>
                  <a:lnTo>
                    <a:pt x="218255" y="824089"/>
                  </a:lnTo>
                  <a:cubicBezTo>
                    <a:pt x="147594" y="824089"/>
                    <a:pt x="90312" y="766807"/>
                    <a:pt x="90312" y="696146"/>
                  </a:cubicBezTo>
                  <a:cubicBezTo>
                    <a:pt x="86549" y="603327"/>
                    <a:pt x="3763" y="600819"/>
                    <a:pt x="0" y="508000"/>
                  </a:cubicBezTo>
                  <a:cubicBezTo>
                    <a:pt x="3763" y="430233"/>
                    <a:pt x="86549" y="262155"/>
                    <a:pt x="90312" y="18438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Cambria" panose="02040503050406030204" pitchFamily="18" charset="0"/>
                  <a:ea typeface="Cambria" panose="02040503050406030204" pitchFamily="18" charset="0"/>
                </a:rPr>
                <a:t>Trước bữa ăn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ounded Rectangle 2"/>
            <p:cNvSpPr/>
            <p:nvPr/>
          </p:nvSpPr>
          <p:spPr>
            <a:xfrm>
              <a:off x="749454" y="193842"/>
              <a:ext cx="3070578" cy="824089"/>
            </a:xfrm>
            <a:custGeom>
              <a:avLst/>
              <a:gdLst>
                <a:gd name="connsiteX0" fmla="*/ 0 w 2878666"/>
                <a:gd name="connsiteY0" fmla="*/ 127943 h 767644"/>
                <a:gd name="connsiteX1" fmla="*/ 127943 w 2878666"/>
                <a:gd name="connsiteY1" fmla="*/ 0 h 767644"/>
                <a:gd name="connsiteX2" fmla="*/ 2750723 w 2878666"/>
                <a:gd name="connsiteY2" fmla="*/ 0 h 767644"/>
                <a:gd name="connsiteX3" fmla="*/ 2878666 w 2878666"/>
                <a:gd name="connsiteY3" fmla="*/ 127943 h 767644"/>
                <a:gd name="connsiteX4" fmla="*/ 2878666 w 2878666"/>
                <a:gd name="connsiteY4" fmla="*/ 639701 h 767644"/>
                <a:gd name="connsiteX5" fmla="*/ 2750723 w 2878666"/>
                <a:gd name="connsiteY5" fmla="*/ 767644 h 767644"/>
                <a:gd name="connsiteX6" fmla="*/ 127943 w 2878666"/>
                <a:gd name="connsiteY6" fmla="*/ 767644 h 767644"/>
                <a:gd name="connsiteX7" fmla="*/ 0 w 2878666"/>
                <a:gd name="connsiteY7" fmla="*/ 639701 h 767644"/>
                <a:gd name="connsiteX8" fmla="*/ 0 w 2878666"/>
                <a:gd name="connsiteY8" fmla="*/ 127943 h 767644"/>
                <a:gd name="connsiteX0" fmla="*/ 90312 w 2968978"/>
                <a:gd name="connsiteY0" fmla="*/ 127943 h 767644"/>
                <a:gd name="connsiteX1" fmla="*/ 218255 w 2968978"/>
                <a:gd name="connsiteY1" fmla="*/ 0 h 767644"/>
                <a:gd name="connsiteX2" fmla="*/ 2841035 w 2968978"/>
                <a:gd name="connsiteY2" fmla="*/ 0 h 767644"/>
                <a:gd name="connsiteX3" fmla="*/ 2968978 w 2968978"/>
                <a:gd name="connsiteY3" fmla="*/ 127943 h 767644"/>
                <a:gd name="connsiteX4" fmla="*/ 2968978 w 2968978"/>
                <a:gd name="connsiteY4" fmla="*/ 639701 h 767644"/>
                <a:gd name="connsiteX5" fmla="*/ 2841035 w 2968978"/>
                <a:gd name="connsiteY5" fmla="*/ 767644 h 767644"/>
                <a:gd name="connsiteX6" fmla="*/ 218255 w 2968978"/>
                <a:gd name="connsiteY6" fmla="*/ 767644 h 767644"/>
                <a:gd name="connsiteX7" fmla="*/ 90312 w 2968978"/>
                <a:gd name="connsiteY7" fmla="*/ 639701 h 767644"/>
                <a:gd name="connsiteX8" fmla="*/ 0 w 2968978"/>
                <a:gd name="connsiteY8" fmla="*/ 451555 h 767644"/>
                <a:gd name="connsiteX9" fmla="*/ 90312 w 2968978"/>
                <a:gd name="connsiteY9" fmla="*/ 127943 h 767644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218255 w 2968978"/>
                <a:gd name="connsiteY7" fmla="*/ 824089 h 824089"/>
                <a:gd name="connsiteX8" fmla="*/ 90312 w 2968978"/>
                <a:gd name="connsiteY8" fmla="*/ 696146 h 824089"/>
                <a:gd name="connsiteX9" fmla="*/ 0 w 2968978"/>
                <a:gd name="connsiteY9" fmla="*/ 508000 h 824089"/>
                <a:gd name="connsiteX10" fmla="*/ 90312 w 2968978"/>
                <a:gd name="connsiteY10" fmla="*/ 184388 h 824089"/>
                <a:gd name="connsiteX0" fmla="*/ 90312 w 2968978"/>
                <a:gd name="connsiteY0" fmla="*/ 184388 h 824089"/>
                <a:gd name="connsiteX1" fmla="*/ 218255 w 2968978"/>
                <a:gd name="connsiteY1" fmla="*/ 56445 h 824089"/>
                <a:gd name="connsiteX2" fmla="*/ 914400 w 2968978"/>
                <a:gd name="connsiteY2" fmla="*/ 0 h 824089"/>
                <a:gd name="connsiteX3" fmla="*/ 2841035 w 2968978"/>
                <a:gd name="connsiteY3" fmla="*/ 56445 h 824089"/>
                <a:gd name="connsiteX4" fmla="*/ 2968978 w 2968978"/>
                <a:gd name="connsiteY4" fmla="*/ 184388 h 824089"/>
                <a:gd name="connsiteX5" fmla="*/ 2968978 w 2968978"/>
                <a:gd name="connsiteY5" fmla="*/ 696146 h 824089"/>
                <a:gd name="connsiteX6" fmla="*/ 2841035 w 2968978"/>
                <a:gd name="connsiteY6" fmla="*/ 824089 h 824089"/>
                <a:gd name="connsiteX7" fmla="*/ 1241778 w 2968978"/>
                <a:gd name="connsiteY7" fmla="*/ 745068 h 824089"/>
                <a:gd name="connsiteX8" fmla="*/ 218255 w 2968978"/>
                <a:gd name="connsiteY8" fmla="*/ 824089 h 824089"/>
                <a:gd name="connsiteX9" fmla="*/ 90312 w 2968978"/>
                <a:gd name="connsiteY9" fmla="*/ 696146 h 824089"/>
                <a:gd name="connsiteX10" fmla="*/ 0 w 2968978"/>
                <a:gd name="connsiteY10" fmla="*/ 508000 h 824089"/>
                <a:gd name="connsiteX11" fmla="*/ 90312 w 2968978"/>
                <a:gd name="connsiteY11" fmla="*/ 184388 h 824089"/>
                <a:gd name="connsiteX0" fmla="*/ 90312 w 3070578"/>
                <a:gd name="connsiteY0" fmla="*/ 184388 h 824089"/>
                <a:gd name="connsiteX1" fmla="*/ 218255 w 3070578"/>
                <a:gd name="connsiteY1" fmla="*/ 56445 h 824089"/>
                <a:gd name="connsiteX2" fmla="*/ 914400 w 3070578"/>
                <a:gd name="connsiteY2" fmla="*/ 0 h 824089"/>
                <a:gd name="connsiteX3" fmla="*/ 2841035 w 3070578"/>
                <a:gd name="connsiteY3" fmla="*/ 56445 h 824089"/>
                <a:gd name="connsiteX4" fmla="*/ 2968978 w 3070578"/>
                <a:gd name="connsiteY4" fmla="*/ 184388 h 824089"/>
                <a:gd name="connsiteX5" fmla="*/ 3070578 w 3070578"/>
                <a:gd name="connsiteY5" fmla="*/ 485423 h 824089"/>
                <a:gd name="connsiteX6" fmla="*/ 2968978 w 3070578"/>
                <a:gd name="connsiteY6" fmla="*/ 696146 h 824089"/>
                <a:gd name="connsiteX7" fmla="*/ 2841035 w 3070578"/>
                <a:gd name="connsiteY7" fmla="*/ 824089 h 824089"/>
                <a:gd name="connsiteX8" fmla="*/ 1241778 w 3070578"/>
                <a:gd name="connsiteY8" fmla="*/ 745068 h 824089"/>
                <a:gd name="connsiteX9" fmla="*/ 218255 w 3070578"/>
                <a:gd name="connsiteY9" fmla="*/ 824089 h 824089"/>
                <a:gd name="connsiteX10" fmla="*/ 90312 w 3070578"/>
                <a:gd name="connsiteY10" fmla="*/ 696146 h 824089"/>
                <a:gd name="connsiteX11" fmla="*/ 0 w 3070578"/>
                <a:gd name="connsiteY11" fmla="*/ 508000 h 824089"/>
                <a:gd name="connsiteX12" fmla="*/ 90312 w 3070578"/>
                <a:gd name="connsiteY12" fmla="*/ 184388 h 8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578" h="824089">
                  <a:moveTo>
                    <a:pt x="90312" y="184388"/>
                  </a:moveTo>
                  <a:cubicBezTo>
                    <a:pt x="90312" y="113727"/>
                    <a:pt x="147594" y="56445"/>
                    <a:pt x="218255" y="56445"/>
                  </a:cubicBezTo>
                  <a:cubicBezTo>
                    <a:pt x="423963" y="56445"/>
                    <a:pt x="708692" y="0"/>
                    <a:pt x="914400" y="0"/>
                  </a:cubicBezTo>
                  <a:lnTo>
                    <a:pt x="2841035" y="56445"/>
                  </a:lnTo>
                  <a:cubicBezTo>
                    <a:pt x="2911696" y="56445"/>
                    <a:pt x="2968978" y="113727"/>
                    <a:pt x="2968978" y="184388"/>
                  </a:cubicBezTo>
                  <a:cubicBezTo>
                    <a:pt x="2968978" y="273444"/>
                    <a:pt x="3070578" y="396367"/>
                    <a:pt x="3070578" y="485423"/>
                  </a:cubicBezTo>
                  <a:lnTo>
                    <a:pt x="2968978" y="696146"/>
                  </a:lnTo>
                  <a:cubicBezTo>
                    <a:pt x="2968978" y="766807"/>
                    <a:pt x="2911696" y="824089"/>
                    <a:pt x="2841035" y="824089"/>
                  </a:cubicBezTo>
                  <a:cubicBezTo>
                    <a:pt x="2315475" y="824089"/>
                    <a:pt x="1767338" y="745068"/>
                    <a:pt x="1241778" y="745068"/>
                  </a:cubicBezTo>
                  <a:lnTo>
                    <a:pt x="218255" y="824089"/>
                  </a:lnTo>
                  <a:cubicBezTo>
                    <a:pt x="147594" y="824089"/>
                    <a:pt x="90312" y="766807"/>
                    <a:pt x="90312" y="696146"/>
                  </a:cubicBezTo>
                  <a:cubicBezTo>
                    <a:pt x="86549" y="603327"/>
                    <a:pt x="3763" y="600819"/>
                    <a:pt x="0" y="508000"/>
                  </a:cubicBezTo>
                  <a:cubicBezTo>
                    <a:pt x="3763" y="430233"/>
                    <a:pt x="86549" y="262155"/>
                    <a:pt x="90312" y="18438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bữa</a:t>
              </a:r>
              <a:r>
                <a:rPr lang="en-GB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4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B4C43D-658D-436B-987D-9B0D4DCCC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314" y="-1020443"/>
            <a:ext cx="14368604" cy="8097152"/>
          </a:xfrm>
          <a:prstGeom prst="rect">
            <a:avLst/>
          </a:prstGeom>
        </p:spPr>
      </p:pic>
      <p:pic>
        <p:nvPicPr>
          <p:cNvPr id="22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638" y="4159044"/>
            <a:ext cx="2917665" cy="2917665"/>
          </a:xfrm>
          <a:prstGeom prst="rect">
            <a:avLst/>
          </a:prstGeom>
        </p:spPr>
      </p:pic>
      <p:sp>
        <p:nvSpPr>
          <p:cNvPr id="7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4635121" y="499541"/>
            <a:ext cx="3055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Kết</a:t>
            </a:r>
            <a:r>
              <a:rPr lang="en-GB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luận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  <p:sp>
        <p:nvSpPr>
          <p:cNvPr id="8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1638379" y="1166364"/>
            <a:ext cx="88126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-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Lựa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chọn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đồ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sạch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và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chin</a:t>
            </a:r>
          </a:p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- </a:t>
            </a:r>
            <a:r>
              <a:rPr kumimoji="0" lang="en-GB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Thực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hiện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vệ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sinh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khi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uống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(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rửa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bát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đĩa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sạch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sẽ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,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rửa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tay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trước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khi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,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không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uống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chưng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bát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đũa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,…)</a:t>
            </a:r>
          </a:p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- </a:t>
            </a:r>
            <a:r>
              <a:rPr kumimoji="0" lang="en-GB" altLang="zh-CN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Thực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hiện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các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quy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tắc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đảm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bảo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an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toàn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cho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mọi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người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khi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4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uống</a:t>
            </a:r>
            <a:r>
              <a:rPr kumimoji="0" lang="en-GB" altLang="zh-CN" sz="4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.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6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6" y="161560"/>
            <a:ext cx="6858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93" y="761096"/>
            <a:ext cx="772430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&#10;&#10;描述已自动生成">
            <a:extLst>
              <a:ext uri="{FF2B5EF4-FFF2-40B4-BE49-F238E27FC236}">
                <a16:creationId xmlns:a16="http://schemas.microsoft.com/office/drawing/2014/main" id="{3F9A9BCC-D5D3-43AD-A30F-4B6C25946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861" y="1761155"/>
            <a:ext cx="7532679" cy="53195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3ABA860-3540-4964-A858-F0E5086B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02" y="-461353"/>
            <a:ext cx="8206450" cy="6811353"/>
          </a:xfrm>
          <a:prstGeom prst="rect">
            <a:avLst/>
          </a:prstGeom>
        </p:spPr>
      </p:pic>
      <p:sp>
        <p:nvSpPr>
          <p:cNvPr id="7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5565468" y="1658298"/>
            <a:ext cx="5437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Em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hãy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nhớ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lại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những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buổi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cơm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cùng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gia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đình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và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chia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sẻ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các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thành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viên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trong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gia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đình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mình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đã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thực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hiện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đúng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theo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quy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tắc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an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toàn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khi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uống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chưa</a:t>
            </a:r>
            <a:r>
              <a:rPr lang="en-GB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14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6" y="161560"/>
            <a:ext cx="6858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55681" y="1453799"/>
            <a:ext cx="60493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+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Thực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hiện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đúng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quy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tắc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về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an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toàn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vệ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sinh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thực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phẩm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và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nhắc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nhở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các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thành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viên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trong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gia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đình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cùng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thực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hiện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,</a:t>
            </a:r>
            <a:endParaRPr lang="vi-VN" altLang="zh-CN" sz="3600" dirty="0">
              <a:solidFill>
                <a:srgbClr val="002060"/>
              </a:solidFill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3689" y="3900200"/>
            <a:ext cx="548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+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Chuẩn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bị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bài</a:t>
            </a:r>
            <a:r>
              <a:rPr lang="en-GB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sau</a:t>
            </a:r>
            <a:endParaRPr lang="vi-VN" altLang="zh-CN" sz="3600" dirty="0">
              <a:solidFill>
                <a:srgbClr val="002060"/>
              </a:solidFill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  <p:pic>
        <p:nvPicPr>
          <p:cNvPr id="8" name="图片 2" descr="图片包含 物体&#10;&#10;描述已自动生成">
            <a:extLst>
              <a:ext uri="{FF2B5EF4-FFF2-40B4-BE49-F238E27FC236}">
                <a16:creationId xmlns:a16="http://schemas.microsoft.com/office/drawing/2014/main" id="{C05291BD-FBA7-4D86-BC79-761168CED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02" y="3680741"/>
            <a:ext cx="3585351" cy="3585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05" y="332038"/>
            <a:ext cx="331651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>
            <a:extLst>
              <a:ext uri="{FF2B5EF4-FFF2-40B4-BE49-F238E27FC236}">
                <a16:creationId xmlns:a16="http://schemas.microsoft.com/office/drawing/2014/main" id="{729F687D-772D-4AEC-A149-7F8933DD1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4571394" y="2217203"/>
            <a:ext cx="7041580" cy="4911867"/>
          </a:xfrm>
          <a:prstGeom prst="rect">
            <a:avLst/>
          </a:prstGeom>
        </p:spPr>
      </p:pic>
      <p:sp>
        <p:nvSpPr>
          <p:cNvPr id="12" name="云形 11">
            <a:extLst>
              <a:ext uri="{FF2B5EF4-FFF2-40B4-BE49-F238E27FC236}">
                <a16:creationId xmlns:a16="http://schemas.microsoft.com/office/drawing/2014/main" id="{FF33D849-A684-4AF5-9729-FD2E15010BAE}"/>
              </a:ext>
            </a:extLst>
          </p:cNvPr>
          <p:cNvSpPr/>
          <p:nvPr/>
        </p:nvSpPr>
        <p:spPr>
          <a:xfrm>
            <a:off x="3872017" y="441960"/>
            <a:ext cx="7998037" cy="3159889"/>
          </a:xfrm>
          <a:prstGeom prst="clou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C05291BD-FBA7-4D86-BC79-761168CED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160" y="441960"/>
            <a:ext cx="6858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5242290" y="950074"/>
            <a:ext cx="5257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Cùng</a:t>
            </a:r>
            <a:r>
              <a:rPr lang="en-GB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đọc</a:t>
            </a:r>
            <a:r>
              <a:rPr lang="en-GB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rap: “</a:t>
            </a:r>
            <a:r>
              <a:rPr lang="en-GB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Hôm</a:t>
            </a:r>
            <a:r>
              <a:rPr lang="en-GB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qua </a:t>
            </a:r>
            <a:r>
              <a:rPr lang="en-GB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gì</a:t>
            </a:r>
            <a:r>
              <a:rPr lang="en-GB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5242290" y="3617535"/>
            <a:ext cx="5859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Ví</a:t>
            </a:r>
            <a:r>
              <a:rPr lang="en-GB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dụ</a:t>
            </a:r>
            <a:r>
              <a:rPr lang="en-GB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:</a:t>
            </a:r>
          </a:p>
          <a:p>
            <a:pPr marL="571500" marR="0" lvl="0" indent="-5715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GV: </a:t>
            </a:r>
            <a:r>
              <a:rPr kumimoji="0" lang="en-GB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Hôm</a:t>
            </a:r>
            <a:r>
              <a:rPr kumimoji="0" lang="en-GB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qua </a:t>
            </a:r>
            <a:r>
              <a:rPr kumimoji="0" lang="en-GB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em</a:t>
            </a:r>
            <a:r>
              <a:rPr kumimoji="0" lang="en-GB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kumimoji="0" lang="en-GB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kumimoji="0" lang="en-GB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gì</a:t>
            </a:r>
            <a:r>
              <a:rPr kumimoji="0" lang="en-GB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rPr>
              <a:t>?</a:t>
            </a:r>
          </a:p>
          <a:p>
            <a:pPr marL="571500" marR="0" lvl="0" indent="-5715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HS: </a:t>
            </a:r>
            <a:r>
              <a:rPr lang="en-GB" altLang="zh-CN" sz="36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Hôm</a:t>
            </a: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qua </a:t>
            </a:r>
            <a:r>
              <a:rPr lang="en-GB" altLang="zh-CN" sz="36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em</a:t>
            </a: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mì</a:t>
            </a: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/ </a:t>
            </a:r>
            <a:r>
              <a:rPr lang="en-GB" altLang="zh-CN" sz="36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Hôm</a:t>
            </a: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qua </a:t>
            </a:r>
            <a:r>
              <a:rPr lang="en-GB" altLang="zh-CN" sz="36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em</a:t>
            </a: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36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cơm</a:t>
            </a:r>
            <a:r>
              <a:rPr lang="en-GB" altLang="zh-CN" sz="3600" b="1" noProof="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/…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2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6" y="161560"/>
            <a:ext cx="6858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569" y="530943"/>
            <a:ext cx="8342019" cy="56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512" y="180111"/>
            <a:ext cx="11901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 Chia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sắm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br>
              <a:rPr lang="en-GB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3B4A77C8-7CBF-4876-AA04-83589584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-132754" y="278255"/>
            <a:ext cx="8514150" cy="6722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7" b="99669" l="9835" r="89851">
                        <a14:foregroundMark x1="20142" y1="58512" x2="74980" y2="90579"/>
                        <a14:foregroundMark x1="58851" y1="50083" x2="26515" y2="87107"/>
                        <a14:foregroundMark x1="40126" y1="32562" x2="47443" y2="99669"/>
                        <a14:foregroundMark x1="48466" y1="46281" x2="48466" y2="46281"/>
                        <a14:foregroundMark x1="44847" y1="40496" x2="65775" y2="67273"/>
                        <a14:foregroundMark x1="54131" y1="38678" x2="57907" y2="73058"/>
                        <a14:foregroundMark x1="46892" y1="48926" x2="46499" y2="63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6150" y="1131581"/>
            <a:ext cx="9332579" cy="4442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29451" y="2579210"/>
            <a:ext cx="5162550" cy="4164489"/>
            <a:chOff x="7029451" y="2579210"/>
            <a:chExt cx="5162550" cy="4164489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25DCD75C-618A-4BDE-996F-2A0466A4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451" y="2579210"/>
              <a:ext cx="5162550" cy="4164489"/>
            </a:xfrm>
            <a:prstGeom prst="rect">
              <a:avLst/>
            </a:prstGeom>
          </p:spPr>
        </p:pic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91B87583-F664-44A6-9422-D2B34C283C10}"/>
                </a:ext>
              </a:extLst>
            </p:cNvPr>
            <p:cNvSpPr/>
            <p:nvPr/>
          </p:nvSpPr>
          <p:spPr>
            <a:xfrm>
              <a:off x="7804318" y="3564687"/>
              <a:ext cx="383381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Em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hãy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cho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biết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trong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bức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tranh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có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những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nhân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vật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nào</a:t>
              </a:r>
              <a:r>
                <a:rPr lang="en-GB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endParaRPr>
            </a:p>
          </p:txBody>
        </p:sp>
      </p:grpSp>
      <p:sp>
        <p:nvSpPr>
          <p:cNvPr id="9" name="Oval Callout 8"/>
          <p:cNvSpPr/>
          <p:nvPr/>
        </p:nvSpPr>
        <p:spPr>
          <a:xfrm>
            <a:off x="6443664" y="1078708"/>
            <a:ext cx="3300412" cy="1050129"/>
          </a:xfrm>
          <a:prstGeom prst="wedgeEllipseCallout">
            <a:avLst>
              <a:gd name="adj1" fmla="val -66357"/>
              <a:gd name="adj2" fmla="val 82058"/>
            </a:avLst>
          </a:prstGeom>
          <a:solidFill>
            <a:srgbClr val="EEB33C"/>
          </a:solidFill>
          <a:ln>
            <a:solidFill>
              <a:srgbClr val="D77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Hươu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355356" y="2794042"/>
            <a:ext cx="1845669" cy="1050129"/>
          </a:xfrm>
          <a:prstGeom prst="wedgeEllipseCallout">
            <a:avLst>
              <a:gd name="adj1" fmla="val -119891"/>
              <a:gd name="adj2" fmla="val -7738"/>
            </a:avLst>
          </a:prstGeom>
          <a:solidFill>
            <a:srgbClr val="EEB33C"/>
          </a:solidFill>
          <a:ln>
            <a:solidFill>
              <a:srgbClr val="D77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90513" y="662026"/>
            <a:ext cx="3267076" cy="1050129"/>
          </a:xfrm>
          <a:prstGeom prst="wedgeEllipseCallout">
            <a:avLst>
              <a:gd name="adj1" fmla="val 32875"/>
              <a:gd name="adj2" fmla="val 146003"/>
            </a:avLst>
          </a:prstGeom>
          <a:solidFill>
            <a:srgbClr val="EEB33C"/>
          </a:solidFill>
          <a:ln>
            <a:solidFill>
              <a:srgbClr val="D77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90512" y="4136389"/>
            <a:ext cx="2856338" cy="1050129"/>
          </a:xfrm>
          <a:prstGeom prst="wedgeEllipseCallout">
            <a:avLst>
              <a:gd name="adj1" fmla="val 46228"/>
              <a:gd name="adj2" fmla="val -71684"/>
            </a:avLst>
          </a:prstGeom>
          <a:solidFill>
            <a:srgbClr val="EEB33C"/>
          </a:solidFill>
          <a:ln>
            <a:solidFill>
              <a:srgbClr val="D77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Khỉ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457701" y="5188994"/>
            <a:ext cx="2414588" cy="1050129"/>
          </a:xfrm>
          <a:prstGeom prst="wedgeEllipseCallout">
            <a:avLst>
              <a:gd name="adj1" fmla="val -59211"/>
              <a:gd name="adj2" fmla="val -173725"/>
            </a:avLst>
          </a:prstGeom>
          <a:solidFill>
            <a:srgbClr val="EEB33C"/>
          </a:solidFill>
          <a:ln>
            <a:solidFill>
              <a:srgbClr val="D77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en-GB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4776" y="3943351"/>
            <a:ext cx="119110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Phân công vai diễn phù hợp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“Bác sĩ” khám bệnh cho các con vật, tìm hiểu nguyên nhân và dặn dò cách ứng xử trong khi ăn để tránh các tình huống nguy hiểm.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“Các con vật” (hươu cao cổ, thỏ, khỉ,...) kêu đau bụng, bị hóc, buồn nôn,...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“Y tá” ghi lại những lời dặn dò của bác sĩ và trình bày trước lớp.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4776" y="328613"/>
            <a:ext cx="4114799" cy="3486149"/>
            <a:chOff x="7029451" y="2579210"/>
            <a:chExt cx="5162550" cy="4164489"/>
          </a:xfrm>
        </p:grpSpPr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5DCD75C-618A-4BDE-996F-2A0466A4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451" y="2579210"/>
              <a:ext cx="5162550" cy="4164489"/>
            </a:xfrm>
            <a:prstGeom prst="rect">
              <a:avLst/>
            </a:prstGeom>
          </p:spPr>
        </p:pic>
        <p:sp>
          <p:nvSpPr>
            <p:cNvPr id="18" name="矩形 10">
              <a:extLst>
                <a:ext uri="{FF2B5EF4-FFF2-40B4-BE49-F238E27FC236}">
                  <a16:creationId xmlns:a16="http://schemas.microsoft.com/office/drawing/2014/main" id="{91B87583-F664-44A6-9422-D2B34C283C10}"/>
                </a:ext>
              </a:extLst>
            </p:cNvPr>
            <p:cNvSpPr/>
            <p:nvPr/>
          </p:nvSpPr>
          <p:spPr>
            <a:xfrm>
              <a:off x="7693818" y="3565748"/>
              <a:ext cx="3833815" cy="1728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Thảo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luận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nhóm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6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74" l="0" r="100000">
                        <a14:foregroundMark x1="42093" y1="34876" x2="41306" y2="93388"/>
                        <a14:foregroundMark x1="22423" y1="83471" x2="75846" y2="87934"/>
                        <a14:foregroundMark x1="76318" y1="70909" x2="71204" y2="91736"/>
                        <a14:foregroundMark x1="53423" y1="39669" x2="61998" y2="74050"/>
                        <a14:foregroundMark x1="46971" y1="40661" x2="49095" y2="757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2300" y="-204677"/>
            <a:ext cx="8853488" cy="41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&#10;&#10;描述已自动生成">
            <a:extLst>
              <a:ext uri="{FF2B5EF4-FFF2-40B4-BE49-F238E27FC236}">
                <a16:creationId xmlns:a16="http://schemas.microsoft.com/office/drawing/2014/main" id="{3F9A9BCC-D5D3-43AD-A30F-4B6C25946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05" y="1161404"/>
            <a:ext cx="7532679" cy="53195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3ABA860-3540-4964-A858-F0E5086B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5" y="46647"/>
            <a:ext cx="8206450" cy="6811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243" y="1727005"/>
            <a:ext cx="4999153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2EB6DB-5C56-47A1-81FF-31CDD6CC9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25021" r="48350" b="25777"/>
          <a:stretch/>
        </p:blipFill>
        <p:spPr>
          <a:xfrm>
            <a:off x="4344170" y="2112377"/>
            <a:ext cx="4456687" cy="461416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6283AB7-1CF2-4B98-BAEE-52EE996BA90D}"/>
              </a:ext>
            </a:extLst>
          </p:cNvPr>
          <p:cNvSpPr/>
          <p:nvPr/>
        </p:nvSpPr>
        <p:spPr>
          <a:xfrm rot="20814990">
            <a:off x="2604277" y="1328186"/>
            <a:ext cx="7595356" cy="35325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lvl="0" algn="ctr"/>
            <a:r>
              <a:rPr lang="en-GB" altLang="zh-CN" sz="23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Trình</a:t>
            </a:r>
            <a:r>
              <a:rPr lang="en-GB" altLang="zh-CN" sz="2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 </a:t>
            </a:r>
            <a:r>
              <a:rPr lang="en-GB" altLang="zh-CN" sz="23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bày</a:t>
            </a:r>
            <a:r>
              <a:rPr lang="en-GB" altLang="zh-CN" sz="2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 </a:t>
            </a:r>
            <a:r>
              <a:rPr lang="en-GB" altLang="zh-CN" sz="23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trước</a:t>
            </a:r>
            <a:r>
              <a:rPr lang="en-GB" altLang="zh-CN" sz="2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 </a:t>
            </a:r>
            <a:r>
              <a:rPr lang="en-GB" altLang="zh-CN" sz="23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</a:rPr>
              <a:t>lớp</a:t>
            </a:r>
            <a:endParaRPr lang="zh-CN" altLang="en-US" sz="23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08941C-30C5-40BD-BADB-58CDB3AFD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08956" y="2359147"/>
            <a:ext cx="2299992" cy="1881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DCD75C-618A-4BDE-996F-2A0466A4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71" y="4275670"/>
            <a:ext cx="2353641" cy="19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B4C43D-658D-436B-987D-9B0D4DCCC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-611852"/>
            <a:ext cx="7794665" cy="8097152"/>
          </a:xfrm>
          <a:prstGeom prst="rect">
            <a:avLst/>
          </a:prstGeom>
        </p:spPr>
      </p:pic>
      <p:pic>
        <p:nvPicPr>
          <p:cNvPr id="22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638" y="218710"/>
            <a:ext cx="6858000" cy="6858000"/>
          </a:xfrm>
          <a:prstGeom prst="rect">
            <a:avLst/>
          </a:prstGeom>
        </p:spPr>
      </p:pic>
      <p:sp>
        <p:nvSpPr>
          <p:cNvPr id="23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7378008" y="882995"/>
            <a:ext cx="3055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Kết</a:t>
            </a:r>
            <a:r>
              <a:rPr lang="en-GB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luận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  <p:sp>
        <p:nvSpPr>
          <p:cNvPr id="24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6547662" y="1519704"/>
            <a:ext cx="4386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  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Việc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không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giữ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gìn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vệ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sinh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khi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uống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và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ứng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xử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không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phù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hợp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trong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bữa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ăn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có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thể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gây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hại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cho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chúng</a:t>
            </a:r>
            <a:r>
              <a:rPr lang="en-GB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仓耳暖男手札体 W01" panose="02020400000000000000" pitchFamily="18" charset="-122"/>
              </a:rPr>
              <a:t> ta.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暖男手札体 W01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0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9188" y="146961"/>
            <a:ext cx="10201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GB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GB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600" b="0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8" y="1069077"/>
            <a:ext cx="6743283" cy="44577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29450" y="1864836"/>
            <a:ext cx="5162550" cy="3661942"/>
            <a:chOff x="7029451" y="2579210"/>
            <a:chExt cx="5162550" cy="4164489"/>
          </a:xfrm>
        </p:grpSpPr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5DCD75C-618A-4BDE-996F-2A0466A4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9451" y="2579210"/>
              <a:ext cx="5162550" cy="4164489"/>
            </a:xfrm>
            <a:prstGeom prst="rect">
              <a:avLst/>
            </a:prstGeom>
          </p:spPr>
        </p:pic>
        <p:sp>
          <p:nvSpPr>
            <p:cNvPr id="18" name="矩形 10">
              <a:extLst>
                <a:ext uri="{FF2B5EF4-FFF2-40B4-BE49-F238E27FC236}">
                  <a16:creationId xmlns:a16="http://schemas.microsoft.com/office/drawing/2014/main" id="{91B87583-F664-44A6-9422-D2B34C283C10}"/>
                </a:ext>
              </a:extLst>
            </p:cNvPr>
            <p:cNvSpPr/>
            <p:nvPr/>
          </p:nvSpPr>
          <p:spPr>
            <a:xfrm>
              <a:off x="7832893" y="3304715"/>
              <a:ext cx="3833815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Các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bạn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trong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tranh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đang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làm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 </a:t>
              </a:r>
              <a:r>
                <a:rPr lang="en-GB" altLang="zh-CN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gì</a:t>
              </a:r>
              <a:r>
                <a:rPr lang="en-GB" altLang="zh-CN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仓耳暖男手札体 W01" panose="02020400000000000000" pitchFamily="18" charset="-122"/>
                </a:rPr>
                <a:t>?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暖男手札体 W01" panose="02020400000000000000" pitchFamily="18" charset="-122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78963" y="5577142"/>
            <a:ext cx="1094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6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478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仓耳暖男手札体 W01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Linh</cp:lastModifiedBy>
  <cp:revision>25</cp:revision>
  <dcterms:created xsi:type="dcterms:W3CDTF">2023-02-07T11:41:19Z</dcterms:created>
  <dcterms:modified xsi:type="dcterms:W3CDTF">2025-04-12T03:18:29Z</dcterms:modified>
</cp:coreProperties>
</file>