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9" r:id="rId2"/>
    <p:sldMasterId id="2147483673" r:id="rId3"/>
    <p:sldMasterId id="2147483689" r:id="rId4"/>
  </p:sldMasterIdLst>
  <p:notesMasterIdLst>
    <p:notesMasterId r:id="rId24"/>
  </p:notesMasterIdLst>
  <p:sldIdLst>
    <p:sldId id="320" r:id="rId5"/>
    <p:sldId id="300" r:id="rId6"/>
    <p:sldId id="301" r:id="rId7"/>
    <p:sldId id="292" r:id="rId8"/>
    <p:sldId id="308" r:id="rId9"/>
    <p:sldId id="302" r:id="rId10"/>
    <p:sldId id="304" r:id="rId11"/>
    <p:sldId id="306" r:id="rId12"/>
    <p:sldId id="307" r:id="rId13"/>
    <p:sldId id="285" r:id="rId14"/>
    <p:sldId id="260" r:id="rId15"/>
    <p:sldId id="315" r:id="rId16"/>
    <p:sldId id="317" r:id="rId17"/>
    <p:sldId id="318" r:id="rId18"/>
    <p:sldId id="311" r:id="rId19"/>
    <p:sldId id="322" r:id="rId20"/>
    <p:sldId id="331" r:id="rId21"/>
    <p:sldId id="330" r:id="rId22"/>
    <p:sldId id="332" r:id="rId23"/>
  </p:sldIdLst>
  <p:sldSz cx="12192000" cy="6858000"/>
  <p:notesSz cx="6858000" cy="9144000"/>
  <p:embeddedFontLst>
    <p:embeddedFont>
      <p:font typeface="等线 Light" panose="02010600030101010101" pitchFamily="2" charset="-122"/>
      <p:regular r:id="rId25"/>
    </p:embeddedFont>
    <p:embeddedFont>
      <p:font typeface="Bell MT" panose="02020503060305020303" pitchFamily="18" charset="0"/>
      <p:regular r:id="rId26"/>
      <p:bold r:id="rId27"/>
      <p: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Microsoft YaHei" panose="020B0503020204020204" pitchFamily="34" charset="-122"/>
      <p:regular r:id="rId33"/>
      <p:bold r:id="rId34"/>
    </p:embeddedFont>
    <p:embeddedFont>
      <p:font typeface="Webdings" panose="05030102010509060703" pitchFamily="18" charset="2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C1CC"/>
    <a:srgbClr val="F2B7B2"/>
    <a:srgbClr val="5B050A"/>
    <a:srgbClr val="F5D758"/>
    <a:srgbClr val="D0E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5308511E-F3DC-44C3-985A-88BC4BD8004C}"/>
    <pc:docChg chg="delSld delMainMaster">
      <pc:chgData name="Thảo Linh" userId="363ab10d9764815c" providerId="LiveId" clId="{5308511E-F3DC-44C3-985A-88BC4BD8004C}" dt="2025-04-12T02:47:58.221" v="18" actId="47"/>
      <pc:docMkLst>
        <pc:docMk/>
      </pc:docMkLst>
      <pc:sldChg chg="del">
        <pc:chgData name="Thảo Linh" userId="363ab10d9764815c" providerId="LiveId" clId="{5308511E-F3DC-44C3-985A-88BC4BD8004C}" dt="2025-04-12T02:40:44.688" v="0" actId="47"/>
        <pc:sldMkLst>
          <pc:docMk/>
          <pc:sldMk cId="1404204871" sldId="257"/>
        </pc:sldMkLst>
      </pc:sldChg>
      <pc:sldChg chg="del">
        <pc:chgData name="Thảo Linh" userId="363ab10d9764815c" providerId="LiveId" clId="{5308511E-F3DC-44C3-985A-88BC4BD8004C}" dt="2025-04-12T02:40:44.938" v="1" actId="47"/>
        <pc:sldMkLst>
          <pc:docMk/>
          <pc:sldMk cId="3968662568" sldId="258"/>
        </pc:sldMkLst>
      </pc:sldChg>
      <pc:sldChg chg="del">
        <pc:chgData name="Thảo Linh" userId="363ab10d9764815c" providerId="LiveId" clId="{5308511E-F3DC-44C3-985A-88BC4BD8004C}" dt="2025-04-12T02:42:18.963" v="8" actId="47"/>
        <pc:sldMkLst>
          <pc:docMk/>
          <pc:sldMk cId="3529172204" sldId="271"/>
        </pc:sldMkLst>
      </pc:sldChg>
      <pc:sldChg chg="del">
        <pc:chgData name="Thảo Linh" userId="363ab10d9764815c" providerId="LiveId" clId="{5308511E-F3DC-44C3-985A-88BC4BD8004C}" dt="2025-04-12T02:40:49.269" v="3" actId="47"/>
        <pc:sldMkLst>
          <pc:docMk/>
          <pc:sldMk cId="1264714631" sldId="283"/>
        </pc:sldMkLst>
      </pc:sldChg>
      <pc:sldChg chg="del">
        <pc:chgData name="Thảo Linh" userId="363ab10d9764815c" providerId="LiveId" clId="{5308511E-F3DC-44C3-985A-88BC4BD8004C}" dt="2025-04-12T02:45:49.301" v="13" actId="47"/>
        <pc:sldMkLst>
          <pc:docMk/>
          <pc:sldMk cId="1447659784" sldId="284"/>
        </pc:sldMkLst>
      </pc:sldChg>
      <pc:sldChg chg="del">
        <pc:chgData name="Thảo Linh" userId="363ab10d9764815c" providerId="LiveId" clId="{5308511E-F3DC-44C3-985A-88BC4BD8004C}" dt="2025-04-12T02:40:47.611" v="2" actId="47"/>
        <pc:sldMkLst>
          <pc:docMk/>
          <pc:sldMk cId="3474318929" sldId="287"/>
        </pc:sldMkLst>
      </pc:sldChg>
      <pc:sldChg chg="del">
        <pc:chgData name="Thảo Linh" userId="363ab10d9764815c" providerId="LiveId" clId="{5308511E-F3DC-44C3-985A-88BC4BD8004C}" dt="2025-04-12T02:46:51.412" v="15" actId="47"/>
        <pc:sldMkLst>
          <pc:docMk/>
          <pc:sldMk cId="2839820952" sldId="303"/>
        </pc:sldMkLst>
      </pc:sldChg>
      <pc:sldChg chg="del">
        <pc:chgData name="Thảo Linh" userId="363ab10d9764815c" providerId="LiveId" clId="{5308511E-F3DC-44C3-985A-88BC4BD8004C}" dt="2025-04-12T02:44:44.285" v="11" actId="47"/>
        <pc:sldMkLst>
          <pc:docMk/>
          <pc:sldMk cId="1657717692" sldId="309"/>
        </pc:sldMkLst>
      </pc:sldChg>
      <pc:sldChg chg="del">
        <pc:chgData name="Thảo Linh" userId="363ab10d9764815c" providerId="LiveId" clId="{5308511E-F3DC-44C3-985A-88BC4BD8004C}" dt="2025-04-12T02:47:47.547" v="16" actId="47"/>
        <pc:sldMkLst>
          <pc:docMk/>
          <pc:sldMk cId="4027012316" sldId="310"/>
        </pc:sldMkLst>
      </pc:sldChg>
      <pc:sldChg chg="del">
        <pc:chgData name="Thảo Linh" userId="363ab10d9764815c" providerId="LiveId" clId="{5308511E-F3DC-44C3-985A-88BC4BD8004C}" dt="2025-04-12T02:47:57.544" v="17" actId="47"/>
        <pc:sldMkLst>
          <pc:docMk/>
          <pc:sldMk cId="3356805967" sldId="312"/>
        </pc:sldMkLst>
      </pc:sldChg>
      <pc:sldChg chg="del">
        <pc:chgData name="Thảo Linh" userId="363ab10d9764815c" providerId="LiveId" clId="{5308511E-F3DC-44C3-985A-88BC4BD8004C}" dt="2025-04-12T02:47:58.221" v="18" actId="47"/>
        <pc:sldMkLst>
          <pc:docMk/>
          <pc:sldMk cId="3664232141" sldId="313"/>
        </pc:sldMkLst>
      </pc:sldChg>
      <pc:sldChg chg="del">
        <pc:chgData name="Thảo Linh" userId="363ab10d9764815c" providerId="LiveId" clId="{5308511E-F3DC-44C3-985A-88BC4BD8004C}" dt="2025-04-12T02:42:03.358" v="6" actId="47"/>
        <pc:sldMkLst>
          <pc:docMk/>
          <pc:sldMk cId="445631875" sldId="323"/>
        </pc:sldMkLst>
      </pc:sldChg>
      <pc:sldChg chg="del">
        <pc:chgData name="Thảo Linh" userId="363ab10d9764815c" providerId="LiveId" clId="{5308511E-F3DC-44C3-985A-88BC4BD8004C}" dt="2025-04-12T02:43:40.031" v="10" actId="47"/>
        <pc:sldMkLst>
          <pc:docMk/>
          <pc:sldMk cId="2941778927" sldId="324"/>
        </pc:sldMkLst>
      </pc:sldChg>
      <pc:sldChg chg="del">
        <pc:chgData name="Thảo Linh" userId="363ab10d9764815c" providerId="LiveId" clId="{5308511E-F3DC-44C3-985A-88BC4BD8004C}" dt="2025-04-12T02:40:59.959" v="4" actId="47"/>
        <pc:sldMkLst>
          <pc:docMk/>
          <pc:sldMk cId="965935627" sldId="325"/>
        </pc:sldMkLst>
      </pc:sldChg>
      <pc:sldChg chg="del">
        <pc:chgData name="Thảo Linh" userId="363ab10d9764815c" providerId="LiveId" clId="{5308511E-F3DC-44C3-985A-88BC4BD8004C}" dt="2025-04-12T02:43:29.481" v="9" actId="47"/>
        <pc:sldMkLst>
          <pc:docMk/>
          <pc:sldMk cId="1025857700" sldId="327"/>
        </pc:sldMkLst>
      </pc:sldChg>
      <pc:sldChg chg="del">
        <pc:chgData name="Thảo Linh" userId="363ab10d9764815c" providerId="LiveId" clId="{5308511E-F3DC-44C3-985A-88BC4BD8004C}" dt="2025-04-12T02:42:10.108" v="7" actId="47"/>
        <pc:sldMkLst>
          <pc:docMk/>
          <pc:sldMk cId="1698280240" sldId="329"/>
        </pc:sldMkLst>
      </pc:sldChg>
      <pc:sldChg chg="del">
        <pc:chgData name="Thảo Linh" userId="363ab10d9764815c" providerId="LiveId" clId="{5308511E-F3DC-44C3-985A-88BC4BD8004C}" dt="2025-04-12T02:41:01.513" v="5" actId="47"/>
        <pc:sldMkLst>
          <pc:docMk/>
          <pc:sldMk cId="1187270310" sldId="350"/>
        </pc:sldMkLst>
      </pc:sldChg>
      <pc:sldChg chg="del">
        <pc:chgData name="Thảo Linh" userId="363ab10d9764815c" providerId="LiveId" clId="{5308511E-F3DC-44C3-985A-88BC4BD8004C}" dt="2025-04-12T02:44:54.092" v="12" actId="47"/>
        <pc:sldMkLst>
          <pc:docMk/>
          <pc:sldMk cId="820146656" sldId="351"/>
        </pc:sldMkLst>
      </pc:sldChg>
      <pc:sldChg chg="del">
        <pc:chgData name="Thảo Linh" userId="363ab10d9764815c" providerId="LiveId" clId="{5308511E-F3DC-44C3-985A-88BC4BD8004C}" dt="2025-04-12T02:45:56.922" v="14" actId="47"/>
        <pc:sldMkLst>
          <pc:docMk/>
          <pc:sldMk cId="1828435945" sldId="353"/>
        </pc:sldMkLst>
      </pc:sldChg>
      <pc:sldMasterChg chg="del delSldLayout">
        <pc:chgData name="Thảo Linh" userId="363ab10d9764815c" providerId="LiveId" clId="{5308511E-F3DC-44C3-985A-88BC4BD8004C}" dt="2025-04-12T02:45:56.922" v="14" actId="47"/>
        <pc:sldMasterMkLst>
          <pc:docMk/>
          <pc:sldMasterMk cId="1667297853" sldId="2147483709"/>
        </pc:sldMasterMkLst>
        <pc:sldLayoutChg chg="del">
          <pc:chgData name="Thảo Linh" userId="363ab10d9764815c" providerId="LiveId" clId="{5308511E-F3DC-44C3-985A-88BC4BD8004C}" dt="2025-04-12T02:45:56.922" v="14" actId="47"/>
          <pc:sldLayoutMkLst>
            <pc:docMk/>
            <pc:sldMasterMk cId="1667297853" sldId="2147483709"/>
            <pc:sldLayoutMk cId="3672512988" sldId="2147483710"/>
          </pc:sldLayoutMkLst>
        </pc:sldLayoutChg>
        <pc:sldLayoutChg chg="del">
          <pc:chgData name="Thảo Linh" userId="363ab10d9764815c" providerId="LiveId" clId="{5308511E-F3DC-44C3-985A-88BC4BD8004C}" dt="2025-04-12T02:45:56.922" v="14" actId="47"/>
          <pc:sldLayoutMkLst>
            <pc:docMk/>
            <pc:sldMasterMk cId="1667297853" sldId="2147483709"/>
            <pc:sldLayoutMk cId="3306186008" sldId="2147483711"/>
          </pc:sldLayoutMkLst>
        </pc:sldLayoutChg>
        <pc:sldLayoutChg chg="del">
          <pc:chgData name="Thảo Linh" userId="363ab10d9764815c" providerId="LiveId" clId="{5308511E-F3DC-44C3-985A-88BC4BD8004C}" dt="2025-04-12T02:45:56.922" v="14" actId="47"/>
          <pc:sldLayoutMkLst>
            <pc:docMk/>
            <pc:sldMasterMk cId="1667297853" sldId="2147483709"/>
            <pc:sldLayoutMk cId="2461617591" sldId="2147483712"/>
          </pc:sldLayoutMkLst>
        </pc:sldLayoutChg>
        <pc:sldLayoutChg chg="del">
          <pc:chgData name="Thảo Linh" userId="363ab10d9764815c" providerId="LiveId" clId="{5308511E-F3DC-44C3-985A-88BC4BD8004C}" dt="2025-04-12T02:45:56.922" v="14" actId="47"/>
          <pc:sldLayoutMkLst>
            <pc:docMk/>
            <pc:sldMasterMk cId="1667297853" sldId="2147483709"/>
            <pc:sldLayoutMk cId="802078801" sldId="2147483713"/>
          </pc:sldLayoutMkLst>
        </pc:sldLayoutChg>
        <pc:sldLayoutChg chg="del">
          <pc:chgData name="Thảo Linh" userId="363ab10d9764815c" providerId="LiveId" clId="{5308511E-F3DC-44C3-985A-88BC4BD8004C}" dt="2025-04-12T02:45:56.922" v="14" actId="47"/>
          <pc:sldLayoutMkLst>
            <pc:docMk/>
            <pc:sldMasterMk cId="1667297853" sldId="2147483709"/>
            <pc:sldLayoutMk cId="1497592506" sldId="2147483714"/>
          </pc:sldLayoutMkLst>
        </pc:sldLayoutChg>
        <pc:sldLayoutChg chg="del">
          <pc:chgData name="Thảo Linh" userId="363ab10d9764815c" providerId="LiveId" clId="{5308511E-F3DC-44C3-985A-88BC4BD8004C}" dt="2025-04-12T02:45:56.922" v="14" actId="47"/>
          <pc:sldLayoutMkLst>
            <pc:docMk/>
            <pc:sldMasterMk cId="1667297853" sldId="2147483709"/>
            <pc:sldLayoutMk cId="1859837027" sldId="2147483715"/>
          </pc:sldLayoutMkLst>
        </pc:sldLayoutChg>
        <pc:sldLayoutChg chg="del">
          <pc:chgData name="Thảo Linh" userId="363ab10d9764815c" providerId="LiveId" clId="{5308511E-F3DC-44C3-985A-88BC4BD8004C}" dt="2025-04-12T02:45:56.922" v="14" actId="47"/>
          <pc:sldLayoutMkLst>
            <pc:docMk/>
            <pc:sldMasterMk cId="1667297853" sldId="2147483709"/>
            <pc:sldLayoutMk cId="3754092686" sldId="2147483716"/>
          </pc:sldLayoutMkLst>
        </pc:sldLayoutChg>
        <pc:sldLayoutChg chg="del">
          <pc:chgData name="Thảo Linh" userId="363ab10d9764815c" providerId="LiveId" clId="{5308511E-F3DC-44C3-985A-88BC4BD8004C}" dt="2025-04-12T02:45:56.922" v="14" actId="47"/>
          <pc:sldLayoutMkLst>
            <pc:docMk/>
            <pc:sldMasterMk cId="1667297853" sldId="2147483709"/>
            <pc:sldLayoutMk cId="4218794942" sldId="2147483717"/>
          </pc:sldLayoutMkLst>
        </pc:sldLayoutChg>
        <pc:sldLayoutChg chg="del">
          <pc:chgData name="Thảo Linh" userId="363ab10d9764815c" providerId="LiveId" clId="{5308511E-F3DC-44C3-985A-88BC4BD8004C}" dt="2025-04-12T02:45:56.922" v="14" actId="47"/>
          <pc:sldLayoutMkLst>
            <pc:docMk/>
            <pc:sldMasterMk cId="1667297853" sldId="2147483709"/>
            <pc:sldLayoutMk cId="3386733886" sldId="2147483718"/>
          </pc:sldLayoutMkLst>
        </pc:sldLayoutChg>
        <pc:sldLayoutChg chg="del">
          <pc:chgData name="Thảo Linh" userId="363ab10d9764815c" providerId="LiveId" clId="{5308511E-F3DC-44C3-985A-88BC4BD8004C}" dt="2025-04-12T02:45:56.922" v="14" actId="47"/>
          <pc:sldLayoutMkLst>
            <pc:docMk/>
            <pc:sldMasterMk cId="1667297853" sldId="2147483709"/>
            <pc:sldLayoutMk cId="1582075913" sldId="2147483719"/>
          </pc:sldLayoutMkLst>
        </pc:sldLayoutChg>
        <pc:sldLayoutChg chg="del">
          <pc:chgData name="Thảo Linh" userId="363ab10d9764815c" providerId="LiveId" clId="{5308511E-F3DC-44C3-985A-88BC4BD8004C}" dt="2025-04-12T02:45:56.922" v="14" actId="47"/>
          <pc:sldLayoutMkLst>
            <pc:docMk/>
            <pc:sldMasterMk cId="1667297853" sldId="2147483709"/>
            <pc:sldLayoutMk cId="3024022838" sldId="2147483720"/>
          </pc:sldLayoutMkLst>
        </pc:sldLayoutChg>
        <pc:sldLayoutChg chg="del">
          <pc:chgData name="Thảo Linh" userId="363ab10d9764815c" providerId="LiveId" clId="{5308511E-F3DC-44C3-985A-88BC4BD8004C}" dt="2025-04-12T02:45:56.922" v="14" actId="47"/>
          <pc:sldLayoutMkLst>
            <pc:docMk/>
            <pc:sldMasterMk cId="1667297853" sldId="2147483709"/>
            <pc:sldLayoutMk cId="3823329686" sldId="2147483721"/>
          </pc:sldLayoutMkLst>
        </pc:sldLayoutChg>
        <pc:sldLayoutChg chg="del">
          <pc:chgData name="Thảo Linh" userId="363ab10d9764815c" providerId="LiveId" clId="{5308511E-F3DC-44C3-985A-88BC4BD8004C}" dt="2025-04-12T02:45:56.922" v="14" actId="47"/>
          <pc:sldLayoutMkLst>
            <pc:docMk/>
            <pc:sldMasterMk cId="1667297853" sldId="2147483709"/>
            <pc:sldLayoutMk cId="1492712142" sldId="214748372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5846F0-D2E5-4529-A380-5641AF01104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0C928-5A48-4714-8CE1-B34DBB58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81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2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62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9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14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51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40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913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162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317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274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89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3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2EC2C44-C0D4-4FB3-B126-CFF34C9366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" t="26134" r="292" b="5010"/>
          <a:stretch/>
        </p:blipFill>
        <p:spPr>
          <a:xfrm>
            <a:off x="0" y="-25400"/>
            <a:ext cx="12192000" cy="68834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97DF56B-AABE-4E7A-A925-026EA28B624D}"/>
              </a:ext>
            </a:extLst>
          </p:cNvPr>
          <p:cNvSpPr/>
          <p:nvPr userDrawn="1"/>
        </p:nvSpPr>
        <p:spPr>
          <a:xfrm>
            <a:off x="239350" y="260648"/>
            <a:ext cx="11713301" cy="63367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文本框 37">
            <a:extLst>
              <a:ext uri="{FF2B5EF4-FFF2-40B4-BE49-F238E27FC236}">
                <a16:creationId xmlns:a16="http://schemas.microsoft.com/office/drawing/2014/main" id="{4377F5C6-CD44-4C72-BBBD-A6D10F3360BE}"/>
              </a:ext>
            </a:extLst>
          </p:cNvPr>
          <p:cNvSpPr txBox="1"/>
          <p:nvPr userDrawn="1"/>
        </p:nvSpPr>
        <p:spPr>
          <a:xfrm>
            <a:off x="1199456" y="329711"/>
            <a:ext cx="2648144" cy="417156"/>
          </a:xfrm>
          <a:prstGeom prst="rect">
            <a:avLst/>
          </a:prstGeom>
          <a:noFill/>
        </p:spPr>
        <p:txBody>
          <a:bodyPr wrap="none" lIns="128579" tIns="64289" rIns="128579" bIns="64289" rtlCol="0">
            <a:spAutoFit/>
          </a:bodyPr>
          <a:lstStyle/>
          <a:p>
            <a:pPr marL="0" marR="0" lvl="0" indent="0" algn="l" defTabSz="1285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</a:t>
            </a:r>
          </a:p>
        </p:txBody>
      </p:sp>
      <p:sp>
        <p:nvSpPr>
          <p:cNvPr id="8" name="文本框 38">
            <a:extLst>
              <a:ext uri="{FF2B5EF4-FFF2-40B4-BE49-F238E27FC236}">
                <a16:creationId xmlns:a16="http://schemas.microsoft.com/office/drawing/2014/main" id="{512AE1E7-1030-48CE-AEEF-E1BBCEC09706}"/>
              </a:ext>
            </a:extLst>
          </p:cNvPr>
          <p:cNvSpPr txBox="1"/>
          <p:nvPr userDrawn="1"/>
        </p:nvSpPr>
        <p:spPr>
          <a:xfrm>
            <a:off x="1199456" y="587446"/>
            <a:ext cx="2295548" cy="345277"/>
          </a:xfrm>
          <a:prstGeom prst="rect">
            <a:avLst/>
          </a:prstGeom>
          <a:noFill/>
        </p:spPr>
        <p:txBody>
          <a:bodyPr wrap="none" lIns="128579" tIns="64289" rIns="128579" bIns="64289" rtlCol="0">
            <a:spAutoFit/>
          </a:bodyPr>
          <a:lstStyle/>
          <a:p>
            <a:pPr marL="0" marR="0" lvl="0" indent="0" algn="l" defTabSz="1285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cs typeface="+mn-ea"/>
                <a:sym typeface="+mn-lt"/>
              </a:rPr>
              <a:t>ADD RELATED TITLE WORDS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/>
              <a:cs typeface="+mn-ea"/>
              <a:sym typeface="+mn-lt"/>
            </a:endParaRPr>
          </a:p>
        </p:txBody>
      </p:sp>
      <p:sp>
        <p:nvSpPr>
          <p:cNvPr id="9" name="燕尾形 7">
            <a:extLst>
              <a:ext uri="{FF2B5EF4-FFF2-40B4-BE49-F238E27FC236}">
                <a16:creationId xmlns:a16="http://schemas.microsoft.com/office/drawing/2014/main" id="{6F6842D5-3604-4262-849D-987E231C8848}"/>
              </a:ext>
            </a:extLst>
          </p:cNvPr>
          <p:cNvSpPr/>
          <p:nvPr userDrawn="1"/>
        </p:nvSpPr>
        <p:spPr>
          <a:xfrm>
            <a:off x="527381" y="425721"/>
            <a:ext cx="384043" cy="384043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0" name="燕尾形 8">
            <a:extLst>
              <a:ext uri="{FF2B5EF4-FFF2-40B4-BE49-F238E27FC236}">
                <a16:creationId xmlns:a16="http://schemas.microsoft.com/office/drawing/2014/main" id="{D127491E-C836-49D2-A62E-BAD196A1806C}"/>
              </a:ext>
            </a:extLst>
          </p:cNvPr>
          <p:cNvSpPr/>
          <p:nvPr userDrawn="1"/>
        </p:nvSpPr>
        <p:spPr>
          <a:xfrm>
            <a:off x="815413" y="425721"/>
            <a:ext cx="384043" cy="384043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12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24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262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6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888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023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27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1" y="1905000"/>
            <a:ext cx="2552700" cy="30289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8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9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7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4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2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625519"/>
            <a:fld id="{13D0CE79-49FB-443D-BEF8-6B709DE8FD0C}" type="datetimeFigureOut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pPr defTabSz="1625519"/>
              <a:t>2025/4/12</a:t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625519"/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625519"/>
            <a:fld id="{EF906490-237C-474C-BA2E-D98840BC1F8F}" type="slidenum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pPr defTabSz="1625519"/>
              <a:t>‹#›</a:t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" t="4444" r="820" b="20278"/>
          <a:stretch/>
        </p:blipFill>
        <p:spPr>
          <a:xfrm>
            <a:off x="0" y="-25400"/>
            <a:ext cx="12192000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7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4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Bold" panose="020B0604020202020204" charset="-128"/>
              <a:cs typeface="+mn-cs"/>
            </a:endParaRPr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7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0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75572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16598DE-CA12-4CCC-9CC4-18FCA5B97B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" t="26134" r="292" b="5010"/>
          <a:stretch/>
        </p:blipFill>
        <p:spPr>
          <a:xfrm>
            <a:off x="0" y="-25400"/>
            <a:ext cx="12192000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7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22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58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8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2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5" name="矩形 14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19050">
            <a:solidFill>
              <a:srgbClr val="5B050A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 panose="020B0604020202020204" charset="-128"/>
              <a:cs typeface="+mn-cs"/>
            </a:endParaRPr>
          </a:p>
        </p:txBody>
      </p:sp>
      <p:grpSp>
        <p:nvGrpSpPr>
          <p:cNvPr id="7" name="组合 7"/>
          <p:cNvGrpSpPr/>
          <p:nvPr userDrawn="1"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8" name="组合 3"/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12" name="椭圆 1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604020202020204" charset="-128"/>
                  <a:cs typeface="+mn-cs"/>
                </a:endParaRPr>
              </a:p>
            </p:txBody>
          </p:sp>
          <p:sp>
            <p:nvSpPr>
              <p:cNvPr id="13" name="椭圆 2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604020202020204" charset="-128"/>
                  <a:cs typeface="+mn-cs"/>
                </a:endParaRPr>
              </a:p>
            </p:txBody>
          </p:sp>
        </p:grpSp>
        <p:grpSp>
          <p:nvGrpSpPr>
            <p:cNvPr id="9" name="组合 4"/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10" name="椭圆 5"/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604020202020204" charset="-128"/>
                  <a:cs typeface="+mn-cs"/>
                </a:endParaRPr>
              </a:p>
            </p:txBody>
          </p:sp>
          <p:sp>
            <p:nvSpPr>
              <p:cNvPr id="11" name="椭圆 6"/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604020202020204" charset="-128"/>
                  <a:cs typeface="+mn-cs"/>
                </a:endParaRPr>
              </a:p>
            </p:txBody>
          </p:sp>
        </p:grpSp>
      </p:grpSp>
      <p:pic>
        <p:nvPicPr>
          <p:cNvPr id="24" name="图片 8" descr="2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045" cy="2793365"/>
          </a:xfrm>
          <a:prstGeom prst="rect">
            <a:avLst/>
          </a:prstGeom>
        </p:spPr>
      </p:pic>
      <p:pic>
        <p:nvPicPr>
          <p:cNvPr id="25" name="图片 15" descr="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180000">
            <a:off x="8869045" y="464185"/>
            <a:ext cx="1042035" cy="676910"/>
          </a:xfrm>
          <a:prstGeom prst="rect">
            <a:avLst/>
          </a:prstGeom>
        </p:spPr>
      </p:pic>
      <p:pic>
        <p:nvPicPr>
          <p:cNvPr id="26" name="图片 16" descr="2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29610" y="1768475"/>
            <a:ext cx="835660" cy="492760"/>
          </a:xfrm>
          <a:prstGeom prst="rect">
            <a:avLst/>
          </a:prstGeom>
        </p:spPr>
      </p:pic>
      <p:pic>
        <p:nvPicPr>
          <p:cNvPr id="27" name="图片 17" descr="2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5105" y="3454400"/>
            <a:ext cx="379095" cy="689610"/>
          </a:xfrm>
          <a:prstGeom prst="rect">
            <a:avLst/>
          </a:prstGeom>
        </p:spPr>
      </p:pic>
      <p:pic>
        <p:nvPicPr>
          <p:cNvPr id="28" name="图片 19" descr="2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0230" y="4523105"/>
            <a:ext cx="603885" cy="24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748" y="1337939"/>
            <a:ext cx="10680337" cy="5018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1625519"/>
            <a:fld id="{13D0CE79-49FB-443D-BEF8-6B709DE8FD0C}" type="datetimeFigureOut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pPr defTabSz="1625519"/>
              <a:t>2025/4/12</a:t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1625519"/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1625519"/>
            <a:fld id="{EF906490-237C-474C-BA2E-D98840BC1F8F}" type="slidenum"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pPr defTabSz="1625519"/>
              <a:t>‹#›</a:t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748" y="406216"/>
            <a:ext cx="10680337" cy="6015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99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737" indent="-539737" algn="l" defTabSz="914377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100000"/>
        <a:buFont typeface="Webdings" panose="05030102010509060703" pitchFamily="18" charset="2"/>
        <a:buChar char="Ù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37" indent="-539737" algn="l" defTabSz="914377" rtl="0" eaLnBrk="1" latinLnBrk="0" hangingPunct="1">
        <a:lnSpc>
          <a:spcPct val="120000"/>
        </a:lnSpc>
        <a:spcBef>
          <a:spcPts val="0"/>
        </a:spcBef>
        <a:buFont typeface="Calibri" panose="020F0502020204030204" pitchFamily="34" charset="0"/>
        <a:buChar char=" "/>
        <a:tabLst>
          <a:tab pos="539737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7" name="页面-上"/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8" name="页面-下"/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0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7" name="页面-上"/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8" name="页面-下"/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00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470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5463"/>
            <a:ext cx="12186960" cy="691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 flipH="1">
            <a:off x="0" y="2600961"/>
            <a:ext cx="12192000" cy="4257040"/>
            <a:chOff x="48159" y="2600961"/>
            <a:chExt cx="12143841" cy="4257040"/>
          </a:xfrm>
        </p:grpSpPr>
        <p:pic>
          <p:nvPicPr>
            <p:cNvPr id="52" name="图片 10" descr="28"/>
            <p:cNvPicPr>
              <a:picLocks noChangeAspect="1"/>
            </p:cNvPicPr>
            <p:nvPr/>
          </p:nvPicPr>
          <p:blipFill rotWithShape="1">
            <a:blip r:embed="rId2"/>
            <a:srcRect r="45500"/>
            <a:stretch/>
          </p:blipFill>
          <p:spPr>
            <a:xfrm>
              <a:off x="3769360" y="3190239"/>
              <a:ext cx="8422640" cy="3667761"/>
            </a:xfrm>
            <a:prstGeom prst="rect">
              <a:avLst/>
            </a:prstGeom>
          </p:spPr>
        </p:pic>
        <p:pic>
          <p:nvPicPr>
            <p:cNvPr id="53" name="图片 10" descr="28"/>
            <p:cNvPicPr>
              <a:picLocks noChangeAspect="1"/>
            </p:cNvPicPr>
            <p:nvPr/>
          </p:nvPicPr>
          <p:blipFill rotWithShape="1">
            <a:blip r:embed="rId2"/>
            <a:srcRect l="71355"/>
            <a:stretch/>
          </p:blipFill>
          <p:spPr>
            <a:xfrm>
              <a:off x="48159" y="2600961"/>
              <a:ext cx="3721201" cy="4257040"/>
            </a:xfrm>
            <a:prstGeom prst="rect">
              <a:avLst/>
            </a:prstGeom>
          </p:spPr>
        </p:pic>
      </p:grpSp>
      <p:pic>
        <p:nvPicPr>
          <p:cNvPr id="10" name="图片 9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65270" cy="2494915"/>
          </a:xfrm>
          <a:prstGeom prst="rect">
            <a:avLst/>
          </a:prstGeom>
        </p:spPr>
      </p:pic>
      <p:pic>
        <p:nvPicPr>
          <p:cNvPr id="14" name="图片 13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610" y="1768475"/>
            <a:ext cx="835660" cy="492760"/>
          </a:xfrm>
          <a:prstGeom prst="rect">
            <a:avLst/>
          </a:prstGeom>
        </p:spPr>
      </p:pic>
      <p:pic>
        <p:nvPicPr>
          <p:cNvPr id="15" name="图片 14" descr="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80000">
            <a:off x="8869045" y="464185"/>
            <a:ext cx="1042035" cy="676910"/>
          </a:xfrm>
          <a:prstGeom prst="rect">
            <a:avLst/>
          </a:prstGeom>
        </p:spPr>
      </p:pic>
      <p:pic>
        <p:nvPicPr>
          <p:cNvPr id="16" name="图片 15" descr="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675" y="5862955"/>
            <a:ext cx="379095" cy="689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239" y="1643559"/>
            <a:ext cx="10544801" cy="446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0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 descr="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65270" cy="249491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08080" y="558854"/>
            <a:ext cx="10901327" cy="1600438"/>
          </a:xfrm>
          <a:prstGeom prst="roundRect">
            <a:avLst/>
          </a:prstGeom>
          <a:solidFill>
            <a:srgbClr val="F5D758">
              <a:alpha val="73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8612"/>
          <a:stretch/>
        </p:blipFill>
        <p:spPr>
          <a:xfrm>
            <a:off x="8474391" y="2362876"/>
            <a:ext cx="3310204" cy="279370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57717" y="2601252"/>
            <a:ext cx="8216674" cy="3507343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nhìn thấy cây hồng có quả xanh:</a:t>
            </a:r>
          </a:p>
          <a:p>
            <a:pPr algn="just"/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Thỏ đã nghĩ: “Chờ hồng chín, mình sẽ thưởng thức vị ngọt lịm của nó”.</a:t>
            </a:r>
          </a:p>
          <a:p>
            <a:pPr algn="just"/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Hằng ngày thỏ chăm chỉ tưới nước cho cây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72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 descr="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65270" cy="2494915"/>
          </a:xfrm>
          <a:prstGeom prst="rect">
            <a:avLst/>
          </a:prstGeom>
        </p:spPr>
      </p:pic>
      <p:pic>
        <p:nvPicPr>
          <p:cNvPr id="4" name="Picture 2" descr="https://img.loigiaihay.com/picture/2022/0425/1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4"/>
          <a:stretch/>
        </p:blipFill>
        <p:spPr bwMode="auto">
          <a:xfrm>
            <a:off x="0" y="883920"/>
            <a:ext cx="3307080" cy="597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9920" y="558854"/>
            <a:ext cx="8376744" cy="1600438"/>
          </a:xfrm>
          <a:prstGeom prst="roundRect">
            <a:avLst/>
          </a:prstGeom>
          <a:solidFill>
            <a:srgbClr val="F5D758">
              <a:alpha val="73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đợi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rụng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07081" y="2424338"/>
            <a:ext cx="8037628" cy="2349579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4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thỏ đứng đợi quả hồng rụng xuống thì có đàn chim bay đến, định ăn quả hồng.</a:t>
            </a:r>
          </a:p>
        </p:txBody>
      </p:sp>
    </p:spTree>
    <p:extLst>
      <p:ext uri="{BB962C8B-B14F-4D97-AF65-F5344CB8AC3E}">
        <p14:creationId xmlns:p14="http://schemas.microsoft.com/office/powerpoint/2010/main" val="20100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 descr="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65270" cy="2494915"/>
          </a:xfrm>
          <a:prstGeom prst="rect">
            <a:avLst/>
          </a:prstGeom>
        </p:spPr>
      </p:pic>
      <p:pic>
        <p:nvPicPr>
          <p:cNvPr id="4" name="Picture 2" descr="https://img.loigiaihay.com/picture/2022/0425/1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4"/>
          <a:stretch/>
        </p:blipFill>
        <p:spPr bwMode="auto">
          <a:xfrm>
            <a:off x="0" y="883920"/>
            <a:ext cx="3307080" cy="597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3760" y="497894"/>
            <a:ext cx="8376744" cy="1600438"/>
          </a:xfrm>
          <a:prstGeom prst="roundRect">
            <a:avLst/>
          </a:prstGeom>
          <a:solidFill>
            <a:srgbClr val="F5D758">
              <a:alpha val="73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thỏ nhường quả hồng cho đàn chim?</a:t>
            </a:r>
            <a:endParaRPr lang="en-US" sz="4400" b="1" dirty="0">
              <a:solidFill>
                <a:srgbClr val="5B05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07081" y="2424338"/>
            <a:ext cx="8037628" cy="3098721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4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 nhường quả hồng cho đàn chim vì đàn chim đã cầu khẩn thỏ và thỏ biết các bạn chim đã rất đói.</a:t>
            </a:r>
          </a:p>
        </p:txBody>
      </p:sp>
    </p:spTree>
    <p:extLst>
      <p:ext uri="{BB962C8B-B14F-4D97-AF65-F5344CB8AC3E}">
        <p14:creationId xmlns:p14="http://schemas.microsoft.com/office/powerpoint/2010/main" val="42009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9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65270" cy="24949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4840" y="497894"/>
            <a:ext cx="11165664" cy="1600438"/>
          </a:xfrm>
          <a:prstGeom prst="roundRect">
            <a:avLst/>
          </a:prstGeom>
          <a:solidFill>
            <a:srgbClr val="F5D758">
              <a:alpha val="83000"/>
            </a:srgb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ở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ở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350" t="18348" r="19982" b="19666"/>
          <a:stretch/>
        </p:blipFill>
        <p:spPr>
          <a:xfrm>
            <a:off x="1264920" y="2203319"/>
            <a:ext cx="1188720" cy="10812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24551" t="21620" r="10377" b="23339"/>
          <a:stretch/>
        </p:blipFill>
        <p:spPr>
          <a:xfrm>
            <a:off x="7009950" y="2203319"/>
            <a:ext cx="1095332" cy="104110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63710" y="3244427"/>
            <a:ext cx="2403290" cy="1058664"/>
          </a:xfrm>
          <a:prstGeom prst="roundRect">
            <a:avLst/>
          </a:prstGeom>
          <a:solidFill>
            <a:srgbClr val="F5D758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3600" b="1" dirty="0">
              <a:solidFill>
                <a:srgbClr val="5B05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801705" y="3244427"/>
            <a:ext cx="8115349" cy="1058664"/>
          </a:xfrm>
          <a:prstGeom prst="roundRect">
            <a:avLst/>
          </a:prstGeom>
          <a:solidFill>
            <a:srgbClr val="5B050A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bụng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63710" y="4430644"/>
            <a:ext cx="2403290" cy="1058664"/>
          </a:xfrm>
          <a:prstGeom prst="roundRect">
            <a:avLst/>
          </a:prstGeom>
          <a:solidFill>
            <a:srgbClr val="F5D758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endParaRPr lang="en-US" sz="3600" b="1" dirty="0">
              <a:solidFill>
                <a:srgbClr val="5B05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ái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ngại</a:t>
            </a:r>
            <a:endParaRPr lang="en-US" sz="3600" b="1" dirty="0">
              <a:solidFill>
                <a:srgbClr val="5B05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801705" y="4430644"/>
            <a:ext cx="8178623" cy="1058664"/>
          </a:xfrm>
          <a:prstGeom prst="roundRect">
            <a:avLst/>
          </a:prstGeom>
          <a:solidFill>
            <a:srgbClr val="5B050A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63710" y="5576739"/>
            <a:ext cx="2403290" cy="1058664"/>
          </a:xfrm>
          <a:prstGeom prst="roundRect">
            <a:avLst/>
          </a:prstGeom>
          <a:solidFill>
            <a:srgbClr val="F5D758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3600" b="1" dirty="0">
              <a:solidFill>
                <a:srgbClr val="5B05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801705" y="5576739"/>
            <a:ext cx="8178624" cy="1058664"/>
          </a:xfrm>
          <a:prstGeom prst="roundRect">
            <a:avLst/>
          </a:prstGeom>
          <a:solidFill>
            <a:srgbClr val="5B050A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8" name="Straight Arrow Connector 27"/>
          <p:cNvCxnSpPr>
            <a:stCxn id="17" idx="3"/>
            <a:endCxn id="26" idx="1"/>
          </p:cNvCxnSpPr>
          <p:nvPr/>
        </p:nvCxnSpPr>
        <p:spPr>
          <a:xfrm>
            <a:off x="2667000" y="3773759"/>
            <a:ext cx="1134705" cy="233231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3" idx="3"/>
          </p:cNvCxnSpPr>
          <p:nvPr/>
        </p:nvCxnSpPr>
        <p:spPr>
          <a:xfrm flipV="1">
            <a:off x="2667000" y="4937760"/>
            <a:ext cx="1249680" cy="2221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5" idx="3"/>
            <a:endCxn id="18" idx="1"/>
          </p:cNvCxnSpPr>
          <p:nvPr/>
        </p:nvCxnSpPr>
        <p:spPr>
          <a:xfrm flipV="1">
            <a:off x="2667000" y="3773759"/>
            <a:ext cx="1134705" cy="233231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96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65270" cy="24949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172" y="915905"/>
            <a:ext cx="11165664" cy="851297"/>
          </a:xfrm>
          <a:prstGeom prst="roundRect">
            <a:avLst/>
          </a:prstGeom>
          <a:solidFill>
            <a:srgbClr val="F5D758">
              <a:alpha val="83000"/>
            </a:srgb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4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555172" y="2360248"/>
            <a:ext cx="104437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chuyện muốn nói với em về sự chia sẻ, giúp đỡ những người xung quanh.</a:t>
            </a:r>
            <a:endParaRPr lang="en-US" sz="44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38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840" y="947467"/>
            <a:ext cx="6267450" cy="1598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2661" r="7095" b="34909"/>
          <a:stretch/>
        </p:blipFill>
        <p:spPr>
          <a:xfrm>
            <a:off x="6903720" y="2392431"/>
            <a:ext cx="5288280" cy="22405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714" y="0"/>
            <a:ext cx="289585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9326" r="62865" b="48505"/>
          <a:stretch/>
        </p:blipFill>
        <p:spPr bwMode="auto">
          <a:xfrm>
            <a:off x="2464946" y="1817225"/>
            <a:ext cx="7262108" cy="38322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3478716" y="1045935"/>
            <a:ext cx="371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836" y="2926080"/>
            <a:ext cx="1905933" cy="1723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7316" y="4207284"/>
            <a:ext cx="1480514" cy="167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6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9326" r="62865" b="48505"/>
          <a:stretch/>
        </p:blipFill>
        <p:spPr bwMode="auto">
          <a:xfrm>
            <a:off x="2464946" y="1817225"/>
            <a:ext cx="7262108" cy="38322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4012116" y="950559"/>
            <a:ext cx="371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riêng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059" y="2904226"/>
            <a:ext cx="6389162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3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5" t="29326" r="19304" b="48505"/>
          <a:stretch/>
        </p:blipFill>
        <p:spPr bwMode="auto">
          <a:xfrm>
            <a:off x="0" y="2468019"/>
            <a:ext cx="12161520" cy="26536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3734517" y="1290885"/>
            <a:ext cx="3718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960" y="3283404"/>
            <a:ext cx="7680960" cy="1247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287" y="4178747"/>
            <a:ext cx="11177634" cy="114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3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loigiaihay.com/picture/2022/0425/1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4"/>
          <a:stretch/>
        </p:blipFill>
        <p:spPr bwMode="auto">
          <a:xfrm>
            <a:off x="8945880" y="151178"/>
            <a:ext cx="3246120" cy="655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51179"/>
            <a:ext cx="9982200" cy="6555641"/>
          </a:xfrm>
          <a:prstGeom prst="rect">
            <a:avLst/>
          </a:prstGeom>
          <a:solidFill>
            <a:schemeClr val="accent4">
              <a:lumMod val="20000"/>
              <a:lumOff val="80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Chờ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thưởng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lịm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.”.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Hằng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tưới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ngả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kiên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nhẫn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đợi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rơi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hốt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hoảng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-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khẩn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- Cho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đói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lả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lát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ý.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ríu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rít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mổ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liếm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-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-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168874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loigiaihay.com/picture/2022/0425/1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33"/>
          <a:stretch/>
        </p:blipFill>
        <p:spPr bwMode="auto">
          <a:xfrm>
            <a:off x="0" y="480694"/>
            <a:ext cx="3230879" cy="588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0879" y="480694"/>
            <a:ext cx="8961121" cy="5924699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</p:spPr>
        <p:txBody>
          <a:bodyPr wrap="square" tIns="274320" rtlCol="0">
            <a:spAutoFit/>
          </a:bodyPr>
          <a:lstStyle/>
          <a:p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lắc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ái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ngại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-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-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Vài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-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nay.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kia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sườn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lỉu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tíu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tít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mổ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cơn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(</a:t>
            </a:r>
            <a:r>
              <a:rPr lang="en-US" sz="2800" i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</a:t>
            </a:r>
            <a:r>
              <a:rPr lang="en-US" sz="28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008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616" y="923476"/>
            <a:ext cx="8309568" cy="15668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2496" y="2714744"/>
            <a:ext cx="3011784" cy="1123712"/>
          </a:xfrm>
          <a:prstGeom prst="roundRect">
            <a:avLst/>
          </a:prstGeom>
          <a:solidFill>
            <a:srgbClr val="F5D758"/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54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lịm</a:t>
            </a:r>
            <a:endParaRPr lang="en-US" sz="5400" dirty="0">
              <a:solidFill>
                <a:srgbClr val="5B05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2496" y="4419600"/>
            <a:ext cx="3011784" cy="1123712"/>
          </a:xfrm>
          <a:prstGeom prst="roundRect">
            <a:avLst/>
          </a:prstGeom>
          <a:solidFill>
            <a:srgbClr val="F5D758"/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ngả</a:t>
            </a:r>
            <a:r>
              <a:rPr lang="en-US" sz="54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endParaRPr lang="en-US" sz="5400" dirty="0">
              <a:solidFill>
                <a:srgbClr val="5B05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27714" y="2714744"/>
            <a:ext cx="3136572" cy="1123712"/>
          </a:xfrm>
          <a:prstGeom prst="roundRect">
            <a:avLst/>
          </a:prstGeom>
          <a:solidFill>
            <a:srgbClr val="F5D758"/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kiên</a:t>
            </a:r>
            <a:r>
              <a:rPr lang="en-US" sz="54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nhẫn</a:t>
            </a:r>
            <a:endParaRPr lang="en-US" sz="5400" dirty="0">
              <a:solidFill>
                <a:srgbClr val="5B05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7714" y="4419600"/>
            <a:ext cx="3136572" cy="1123712"/>
          </a:xfrm>
          <a:prstGeom prst="roundRect">
            <a:avLst/>
          </a:prstGeom>
          <a:solidFill>
            <a:srgbClr val="F5D758"/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54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khẩn</a:t>
            </a:r>
            <a:endParaRPr lang="en-US" sz="5400" dirty="0">
              <a:solidFill>
                <a:srgbClr val="5B05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27720" y="2714744"/>
            <a:ext cx="3011784" cy="1123712"/>
          </a:xfrm>
          <a:prstGeom prst="roundRect">
            <a:avLst/>
          </a:prstGeom>
          <a:solidFill>
            <a:srgbClr val="F5D758"/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ríu</a:t>
            </a:r>
            <a:r>
              <a:rPr lang="en-US" sz="54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rít</a:t>
            </a:r>
            <a:endParaRPr lang="en-US" sz="5400" dirty="0">
              <a:solidFill>
                <a:srgbClr val="5B05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27720" y="4386606"/>
            <a:ext cx="3011784" cy="1123712"/>
          </a:xfrm>
          <a:prstGeom prst="roundRect">
            <a:avLst/>
          </a:prstGeom>
          <a:solidFill>
            <a:srgbClr val="F5D758"/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5400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lỉu</a:t>
            </a:r>
            <a:endParaRPr lang="en-US" sz="5400" dirty="0">
              <a:solidFill>
                <a:srgbClr val="5B05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39" y="1121246"/>
            <a:ext cx="3334801" cy="519424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294208" y="1210840"/>
            <a:ext cx="7257325" cy="629920"/>
          </a:xfrm>
          <a:prstGeom prst="roundRect">
            <a:avLst/>
          </a:prstGeom>
          <a:solidFill>
            <a:srgbClr val="F5D758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673162" y="496212"/>
            <a:ext cx="2403547" cy="629920"/>
          </a:xfrm>
          <a:prstGeom prst="roundRect">
            <a:avLst/>
          </a:prstGeom>
          <a:solidFill>
            <a:srgbClr val="5B050A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khẩn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294208" y="2752204"/>
            <a:ext cx="7257326" cy="629920"/>
          </a:xfrm>
          <a:prstGeom prst="roundRect">
            <a:avLst/>
          </a:prstGeom>
          <a:solidFill>
            <a:srgbClr val="F5D758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đói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mức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vững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73162" y="2037576"/>
            <a:ext cx="2403547" cy="629920"/>
          </a:xfrm>
          <a:prstGeom prst="roundRect">
            <a:avLst/>
          </a:prstGeom>
          <a:solidFill>
            <a:srgbClr val="5B050A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Đói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lả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294208" y="4230887"/>
            <a:ext cx="7257325" cy="629920"/>
          </a:xfrm>
          <a:prstGeom prst="roundRect">
            <a:avLst/>
          </a:prstGeom>
          <a:solidFill>
            <a:srgbClr val="F5D758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trĩu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673162" y="3516259"/>
            <a:ext cx="2403547" cy="629920"/>
          </a:xfrm>
          <a:prstGeom prst="roundRect">
            <a:avLst/>
          </a:prstGeom>
          <a:solidFill>
            <a:srgbClr val="5B050A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lỉu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294208" y="5709570"/>
            <a:ext cx="7257325" cy="629920"/>
          </a:xfrm>
          <a:prstGeom prst="roundRect">
            <a:avLst/>
          </a:prstGeom>
          <a:solidFill>
            <a:srgbClr val="F5D758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bận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bật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673162" y="4994942"/>
            <a:ext cx="2403547" cy="629920"/>
          </a:xfrm>
          <a:prstGeom prst="roundRect">
            <a:avLst/>
          </a:prstGeom>
          <a:solidFill>
            <a:srgbClr val="5B050A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khẩn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1893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744" y="1118729"/>
            <a:ext cx="9778832" cy="157290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70560" y="3090268"/>
            <a:ext cx="10817776" cy="2145268"/>
          </a:xfrm>
          <a:prstGeom prst="roundRect">
            <a:avLst/>
          </a:prstGeom>
          <a:solidFill>
            <a:srgbClr val="F5D758">
              <a:alpha val="72000"/>
            </a:srgbClr>
          </a:solidFill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Vài</a:t>
            </a:r>
            <a:r>
              <a:rPr lang="en-US" sz="60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60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60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60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60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60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lang="en-US" sz="60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60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r>
              <a:rPr lang="en-US" sz="60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60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60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sz="60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60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907280" y="3069254"/>
            <a:ext cx="502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07336" y="3059788"/>
            <a:ext cx="502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70816" y="4035207"/>
            <a:ext cx="1054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334211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65270" cy="2494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344" y="751764"/>
            <a:ext cx="7388992" cy="173751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57654" y="2692400"/>
            <a:ext cx="2133600" cy="629920"/>
          </a:xfrm>
          <a:prstGeom prst="roundRect">
            <a:avLst/>
          </a:prstGeom>
          <a:solidFill>
            <a:srgbClr val="F5D758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401724" y="2692400"/>
            <a:ext cx="6543040" cy="629920"/>
          </a:xfrm>
          <a:prstGeom prst="roundRect">
            <a:avLst/>
          </a:prstGeom>
          <a:solidFill>
            <a:srgbClr val="5B050A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57654" y="3525445"/>
            <a:ext cx="2133600" cy="629920"/>
          </a:xfrm>
          <a:prstGeom prst="roundRect">
            <a:avLst/>
          </a:prstGeom>
          <a:solidFill>
            <a:srgbClr val="F5D758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01724" y="3525445"/>
            <a:ext cx="7358154" cy="629920"/>
          </a:xfrm>
          <a:prstGeom prst="roundRect">
            <a:avLst/>
          </a:prstGeom>
          <a:solidFill>
            <a:srgbClr val="5B050A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ríu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rít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mổ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57654" y="4358490"/>
            <a:ext cx="2133600" cy="629920"/>
          </a:xfrm>
          <a:prstGeom prst="roundRect">
            <a:avLst/>
          </a:prstGeom>
          <a:solidFill>
            <a:srgbClr val="F5D758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401724" y="4358490"/>
            <a:ext cx="4953964" cy="629920"/>
          </a:xfrm>
          <a:prstGeom prst="roundRect">
            <a:avLst/>
          </a:prstGeom>
          <a:solidFill>
            <a:srgbClr val="5B050A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257654" y="5191535"/>
            <a:ext cx="2133600" cy="629920"/>
          </a:xfrm>
          <a:prstGeom prst="roundRect">
            <a:avLst/>
          </a:prstGeom>
          <a:solidFill>
            <a:srgbClr val="F5D758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5B05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4: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01724" y="5191535"/>
            <a:ext cx="2693557" cy="629920"/>
          </a:xfrm>
          <a:prstGeom prst="roundRect">
            <a:avLst/>
          </a:prstGeom>
          <a:solidFill>
            <a:srgbClr val="5B050A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36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50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loigiaihay.com/picture/2022/0425/1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4"/>
          <a:stretch/>
        </p:blipFill>
        <p:spPr bwMode="auto">
          <a:xfrm>
            <a:off x="8945880" y="151178"/>
            <a:ext cx="3246120" cy="655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361234"/>
            <a:ext cx="9982200" cy="2558007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4919241"/>
            <a:ext cx="9982200" cy="1787578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51177"/>
            <a:ext cx="9982200" cy="221005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74327"/>
            <a:ext cx="9982200" cy="655564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05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lịm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05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- 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05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121437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loigiaihay.com/picture/2022/0425/1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33"/>
          <a:stretch/>
        </p:blipFill>
        <p:spPr bwMode="auto">
          <a:xfrm>
            <a:off x="0" y="480694"/>
            <a:ext cx="3230879" cy="588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30878" y="480694"/>
            <a:ext cx="8961121" cy="2806516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30879" y="3287210"/>
            <a:ext cx="8961121" cy="2592729"/>
          </a:xfrm>
          <a:prstGeom prst="rect">
            <a:avLst/>
          </a:prstGeom>
          <a:solidFill>
            <a:srgbClr val="FEC1CC"/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30879" y="480694"/>
            <a:ext cx="8961121" cy="5924699"/>
          </a:xfrm>
          <a:prstGeom prst="rect">
            <a:avLst/>
          </a:prstGeom>
          <a:noFill/>
        </p:spPr>
        <p:txBody>
          <a:bodyPr wrap="square" tIns="2743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05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05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nay.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lỉu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05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				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05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05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05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05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05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05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2387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A000120141119A01PPBG">
  <a:themeElements>
    <a:clrScheme name="自定义 96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007D7A"/>
      </a:accent1>
      <a:accent2>
        <a:srgbClr val="2C74A0"/>
      </a:accent2>
      <a:accent3>
        <a:srgbClr val="D4404E"/>
      </a:accent3>
      <a:accent4>
        <a:srgbClr val="007D7A"/>
      </a:accent4>
      <a:accent5>
        <a:srgbClr val="2C74A0"/>
      </a:accent5>
      <a:accent6>
        <a:srgbClr val="D4404E"/>
      </a:accent6>
      <a:hlink>
        <a:srgbClr val="00B0F0"/>
      </a:hlink>
      <a:folHlink>
        <a:srgbClr val="AFB2B4"/>
      </a:folHlink>
    </a:clrScheme>
    <a:fontScheme name="自定义 24">
      <a:majorFont>
        <a:latin typeface="Bell MT"/>
        <a:ea typeface="幼圆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1018</Words>
  <Application>Microsoft Office PowerPoint</Application>
  <PresentationFormat>Widescreen</PresentationFormat>
  <Paragraphs>86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Bell MT</vt:lpstr>
      <vt:lpstr>Webdings</vt:lpstr>
      <vt:lpstr>Arial</vt:lpstr>
      <vt:lpstr>Microsoft YaHei</vt:lpstr>
      <vt:lpstr>Calibri</vt:lpstr>
      <vt:lpstr>等线 Light</vt:lpstr>
      <vt:lpstr>Cambria</vt:lpstr>
      <vt:lpstr>思源黑体 CN Light</vt:lpstr>
      <vt:lpstr>A000120141119A01PPBG</vt:lpstr>
      <vt:lpstr>Office 主题​​</vt:lpstr>
      <vt:lpstr>1_Office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Thảo Linh</cp:lastModifiedBy>
  <cp:revision>58</cp:revision>
  <dcterms:created xsi:type="dcterms:W3CDTF">2023-02-02T14:01:52Z</dcterms:created>
  <dcterms:modified xsi:type="dcterms:W3CDTF">2025-04-12T02:48:21Z</dcterms:modified>
</cp:coreProperties>
</file>