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78" r:id="rId2"/>
    <p:sldId id="317" r:id="rId3"/>
    <p:sldId id="333" r:id="rId4"/>
    <p:sldId id="300" r:id="rId5"/>
    <p:sldId id="319" r:id="rId6"/>
    <p:sldId id="263" r:id="rId7"/>
    <p:sldId id="301" r:id="rId8"/>
    <p:sldId id="264" r:id="rId9"/>
    <p:sldId id="302" r:id="rId10"/>
    <p:sldId id="303" r:id="rId11"/>
    <p:sldId id="304" r:id="rId12"/>
    <p:sldId id="305" r:id="rId13"/>
    <p:sldId id="306" r:id="rId14"/>
    <p:sldId id="307" r:id="rId15"/>
    <p:sldId id="308" r:id="rId16"/>
    <p:sldId id="310" r:id="rId17"/>
    <p:sldId id="311" r:id="rId18"/>
    <p:sldId id="312" r:id="rId19"/>
    <p:sldId id="313" r:id="rId20"/>
    <p:sldId id="324" r:id="rId21"/>
    <p:sldId id="314" r:id="rId22"/>
    <p:sldId id="316" r:id="rId23"/>
    <p:sldId id="315" r:id="rId24"/>
    <p:sldId id="268" r:id="rId25"/>
    <p:sldId id="335" r:id="rId26"/>
    <p:sldId id="336" r:id="rId27"/>
    <p:sldId id="340" r:id="rId28"/>
    <p:sldId id="341" r:id="rId29"/>
    <p:sldId id="342" r:id="rId30"/>
    <p:sldId id="344" r:id="rId31"/>
    <p:sldId id="345" r:id="rId32"/>
    <p:sldId id="346" r:id="rId33"/>
  </p:sldIdLst>
  <p:sldSz cx="12192000" cy="6858000"/>
  <p:notesSz cx="6858000" cy="9144000"/>
  <p:embeddedFontLst>
    <p:embeddedFont>
      <p:font typeface="等线" panose="02010600030101010101" pitchFamily="2" charset="-122"/>
      <p:regular r:id="rId35"/>
    </p:embeddedFont>
    <p:embeddedFont>
      <p:font typeface="UTM Avo" panose="02040603050506020204" pitchFamily="18" charset="0"/>
      <p:regular r:id="rId36"/>
      <p:bold r:id="rId37"/>
      <p:italic r:id="rId38"/>
      <p:boldItalic r:id="rId3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5B59"/>
    <a:srgbClr val="FFD360"/>
    <a:srgbClr val="0A6C4E"/>
    <a:srgbClr val="B9DE43"/>
    <a:srgbClr val="AAD32E"/>
    <a:srgbClr val="1AAB91"/>
    <a:srgbClr val="FF4620"/>
    <a:srgbClr val="6CD7E1"/>
    <a:srgbClr val="FFC50E"/>
    <a:srgbClr val="066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94" autoAdjust="0"/>
    <p:restoredTop sz="94660"/>
  </p:normalViewPr>
  <p:slideViewPr>
    <p:cSldViewPr snapToGrid="0">
      <p:cViewPr varScale="1">
        <p:scale>
          <a:sx n="79" d="100"/>
          <a:sy n="79" d="100"/>
        </p:scale>
        <p:origin x="88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F0A7F863-F55E-45FB-9F90-B2F190B7378B}"/>
    <pc:docChg chg="delSld">
      <pc:chgData name="Thảo Linh" userId="363ab10d9764815c" providerId="LiveId" clId="{F0A7F863-F55E-45FB-9F90-B2F190B7378B}" dt="2025-04-12T02:38:23.670" v="14" actId="47"/>
      <pc:docMkLst>
        <pc:docMk/>
      </pc:docMkLst>
      <pc:sldChg chg="del">
        <pc:chgData name="Thảo Linh" userId="363ab10d9764815c" providerId="LiveId" clId="{F0A7F863-F55E-45FB-9F90-B2F190B7378B}" dt="2025-04-12T02:37:31.324" v="1" actId="47"/>
        <pc:sldMkLst>
          <pc:docMk/>
          <pc:sldMk cId="0" sldId="258"/>
        </pc:sldMkLst>
      </pc:sldChg>
      <pc:sldChg chg="del">
        <pc:chgData name="Thảo Linh" userId="363ab10d9764815c" providerId="LiveId" clId="{F0A7F863-F55E-45FB-9F90-B2F190B7378B}" dt="2025-04-12T02:37:43.034" v="3" actId="47"/>
        <pc:sldMkLst>
          <pc:docMk/>
          <pc:sldMk cId="665291681" sldId="320"/>
        </pc:sldMkLst>
      </pc:sldChg>
      <pc:sldChg chg="del">
        <pc:chgData name="Thảo Linh" userId="363ab10d9764815c" providerId="LiveId" clId="{F0A7F863-F55E-45FB-9F90-B2F190B7378B}" dt="2025-04-12T02:37:46.915" v="4" actId="47"/>
        <pc:sldMkLst>
          <pc:docMk/>
          <pc:sldMk cId="3679475727" sldId="321"/>
        </pc:sldMkLst>
      </pc:sldChg>
      <pc:sldChg chg="del">
        <pc:chgData name="Thảo Linh" userId="363ab10d9764815c" providerId="LiveId" clId="{F0A7F863-F55E-45FB-9F90-B2F190B7378B}" dt="2025-04-12T02:37:50.925" v="5" actId="47"/>
        <pc:sldMkLst>
          <pc:docMk/>
          <pc:sldMk cId="1062453050" sldId="322"/>
        </pc:sldMkLst>
      </pc:sldChg>
      <pc:sldChg chg="del">
        <pc:chgData name="Thảo Linh" userId="363ab10d9764815c" providerId="LiveId" clId="{F0A7F863-F55E-45FB-9F90-B2F190B7378B}" dt="2025-04-12T02:37:56.055" v="6" actId="47"/>
        <pc:sldMkLst>
          <pc:docMk/>
          <pc:sldMk cId="2767723040" sldId="323"/>
        </pc:sldMkLst>
      </pc:sldChg>
      <pc:sldChg chg="del">
        <pc:chgData name="Thảo Linh" userId="363ab10d9764815c" providerId="LiveId" clId="{F0A7F863-F55E-45FB-9F90-B2F190B7378B}" dt="2025-04-12T02:38:23.670" v="14" actId="47"/>
        <pc:sldMkLst>
          <pc:docMk/>
          <pc:sldMk cId="3704598335" sldId="325"/>
        </pc:sldMkLst>
      </pc:sldChg>
      <pc:sldChg chg="del">
        <pc:chgData name="Thảo Linh" userId="363ab10d9764815c" providerId="LiveId" clId="{F0A7F863-F55E-45FB-9F90-B2F190B7378B}" dt="2025-04-12T02:37:56.946" v="7" actId="47"/>
        <pc:sldMkLst>
          <pc:docMk/>
          <pc:sldMk cId="3009577745" sldId="326"/>
        </pc:sldMkLst>
      </pc:sldChg>
      <pc:sldChg chg="del">
        <pc:chgData name="Thảo Linh" userId="363ab10d9764815c" providerId="LiveId" clId="{F0A7F863-F55E-45FB-9F90-B2F190B7378B}" dt="2025-04-12T02:37:59.942" v="8" actId="47"/>
        <pc:sldMkLst>
          <pc:docMk/>
          <pc:sldMk cId="80580634" sldId="327"/>
        </pc:sldMkLst>
      </pc:sldChg>
      <pc:sldChg chg="del">
        <pc:chgData name="Thảo Linh" userId="363ab10d9764815c" providerId="LiveId" clId="{F0A7F863-F55E-45FB-9F90-B2F190B7378B}" dt="2025-04-12T02:38:02.362" v="9" actId="47"/>
        <pc:sldMkLst>
          <pc:docMk/>
          <pc:sldMk cId="8242609" sldId="328"/>
        </pc:sldMkLst>
      </pc:sldChg>
      <pc:sldChg chg="del">
        <pc:chgData name="Thảo Linh" userId="363ab10d9764815c" providerId="LiveId" clId="{F0A7F863-F55E-45FB-9F90-B2F190B7378B}" dt="2025-04-12T02:38:05.078" v="10" actId="47"/>
        <pc:sldMkLst>
          <pc:docMk/>
          <pc:sldMk cId="617821271" sldId="329"/>
        </pc:sldMkLst>
      </pc:sldChg>
      <pc:sldChg chg="del">
        <pc:chgData name="Thảo Linh" userId="363ab10d9764815c" providerId="LiveId" clId="{F0A7F863-F55E-45FB-9F90-B2F190B7378B}" dt="2025-04-12T02:38:10.098" v="12" actId="47"/>
        <pc:sldMkLst>
          <pc:docMk/>
          <pc:sldMk cId="3186242393" sldId="330"/>
        </pc:sldMkLst>
      </pc:sldChg>
      <pc:sldChg chg="del">
        <pc:chgData name="Thảo Linh" userId="363ab10d9764815c" providerId="LiveId" clId="{F0A7F863-F55E-45FB-9F90-B2F190B7378B}" dt="2025-04-12T02:38:07.288" v="11" actId="47"/>
        <pc:sldMkLst>
          <pc:docMk/>
          <pc:sldMk cId="2985558294" sldId="331"/>
        </pc:sldMkLst>
      </pc:sldChg>
      <pc:sldChg chg="del">
        <pc:chgData name="Thảo Linh" userId="363ab10d9764815c" providerId="LiveId" clId="{F0A7F863-F55E-45FB-9F90-B2F190B7378B}" dt="2025-04-12T02:37:31.900" v="2" actId="47"/>
        <pc:sldMkLst>
          <pc:docMk/>
          <pc:sldMk cId="2705351910" sldId="332"/>
        </pc:sldMkLst>
      </pc:sldChg>
      <pc:sldChg chg="del">
        <pc:chgData name="Thảo Linh" userId="363ab10d9764815c" providerId="LiveId" clId="{F0A7F863-F55E-45FB-9F90-B2F190B7378B}" dt="2025-04-12T02:38:14.518" v="13" actId="47"/>
        <pc:sldMkLst>
          <pc:docMk/>
          <pc:sldMk cId="3696386145" sldId="339"/>
        </pc:sldMkLst>
      </pc:sldChg>
      <pc:sldChg chg="del">
        <pc:chgData name="Thảo Linh" userId="363ab10d9764815c" providerId="LiveId" clId="{F0A7F863-F55E-45FB-9F90-B2F190B7378B}" dt="2025-04-12T02:37:30.553" v="0" actId="47"/>
        <pc:sldMkLst>
          <pc:docMk/>
          <pc:sldMk cId="969303007"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C0344-E6BE-42E6-A96E-BD0BC880CC99}" type="datetimeFigureOut">
              <a:rPr lang="vi-VN" smtClean="0"/>
              <a:t>12/04/2025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A7D88-77F2-4E7E-B785-0E04F187702F}" type="slidenum">
              <a:rPr lang="vi-VN" smtClean="0"/>
              <a:t>‹#›</a:t>
            </a:fld>
            <a:endParaRPr lang="vi-VN"/>
          </a:p>
        </p:txBody>
      </p:sp>
    </p:spTree>
    <p:extLst>
      <p:ext uri="{BB962C8B-B14F-4D97-AF65-F5344CB8AC3E}">
        <p14:creationId xmlns:p14="http://schemas.microsoft.com/office/powerpoint/2010/main" val="212578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205587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0271592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3519761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836345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461066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651982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224086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187367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864645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416049976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0298725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t="-3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字魂37号-波纹乖乖体" panose="00000500000000000000" charset="-122"/>
                <a:ea typeface="字魂37号-波纹乖乖体" panose="00000500000000000000" charset="-122"/>
                <a:cs typeface="字魂37号-波纹乖乖体" panose="00000500000000000000" charset="-122"/>
              </a:defRPr>
            </a:lvl1p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字魂37号-波纹乖乖体" panose="00000500000000000000" charset="-122"/>
                <a:ea typeface="字魂37号-波纹乖乖体" panose="00000500000000000000" charset="-122"/>
                <a:cs typeface="字魂37号-波纹乖乖体" panose="00000500000000000000"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字魂37号-波纹乖乖体" panose="00000500000000000000" charset="-122"/>
                <a:ea typeface="字魂37号-波纹乖乖体" panose="00000500000000000000" charset="-122"/>
                <a:cs typeface="字魂37号-波纹乖乖体" panose="00000500000000000000" charset="-122"/>
              </a:defRPr>
            </a:lvl1pPr>
          </a:lstStyle>
          <a:p>
            <a:fld id="{49AE70B2-8BF9-45C0-BB95-33D1B9D3A854}" type="slidenum">
              <a:rPr lang="zh-CN" altLang="en-US" smtClean="0"/>
              <a:t>‹#›</a:t>
            </a:fld>
            <a:endParaRPr lang="zh-CN" altLang="en-US" dirty="0"/>
          </a:p>
        </p:txBody>
      </p:sp>
      <p:pic>
        <p:nvPicPr>
          <p:cNvPr id="9" name="Picture 8">
            <a:extLst>
              <a:ext uri="{FF2B5EF4-FFF2-40B4-BE49-F238E27FC236}">
                <a16:creationId xmlns:a16="http://schemas.microsoft.com/office/drawing/2014/main" id="{17D575B9-F91B-E602-1D7A-88A5E538DB34}"/>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704CE45A-72EC-8048-B596-B5A40B6AB1C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57BB695E-AFBC-494E-2762-23DD2C7B764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CAE89C93-BB8A-FCF5-E7B0-0A52F373196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custDataLst>
      <p:tags r:id="rId13"/>
    </p:custDataLst>
    <p:extLst>
      <p:ext uri="{BB962C8B-B14F-4D97-AF65-F5344CB8AC3E}">
        <p14:creationId xmlns:p14="http://schemas.microsoft.com/office/powerpoint/2010/main" val="796931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1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1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1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1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1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1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2719705"/>
            <a:ext cx="12192635" cy="4138295"/>
          </a:xfrm>
          <a:prstGeom prst="rect">
            <a:avLst/>
          </a:prstGeom>
        </p:spPr>
      </p:pic>
      <p:pic>
        <p:nvPicPr>
          <p:cNvPr id="10" name="图片 9" descr="图片1"/>
          <p:cNvPicPr>
            <a:picLocks noChangeAspect="1"/>
          </p:cNvPicPr>
          <p:nvPr/>
        </p:nvPicPr>
        <p:blipFill>
          <a:blip r:embed="rId4"/>
          <a:stretch>
            <a:fillRect/>
          </a:stretch>
        </p:blipFill>
        <p:spPr>
          <a:xfrm>
            <a:off x="834052" y="276188"/>
            <a:ext cx="10203372" cy="6203778"/>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723062" y="-313715"/>
            <a:ext cx="4526915" cy="2273300"/>
          </a:xfrm>
          <a:prstGeom prst="rect">
            <a:avLst/>
          </a:prstGeom>
        </p:spPr>
      </p:pic>
      <p:pic>
        <p:nvPicPr>
          <p:cNvPr id="14" name="图片 13" descr="12"/>
          <p:cNvPicPr>
            <a:picLocks noChangeAspect="1"/>
          </p:cNvPicPr>
          <p:nvPr/>
        </p:nvPicPr>
        <p:blipFill>
          <a:blip r:embed="rId5"/>
          <a:srcRect l="49854" t="85285" r="27801" b="-873"/>
          <a:stretch>
            <a:fillRect/>
          </a:stretch>
        </p:blipFill>
        <p:spPr>
          <a:xfrm>
            <a:off x="2668839" y="5592834"/>
            <a:ext cx="1492885" cy="1163320"/>
          </a:xfrm>
          <a:prstGeom prst="rect">
            <a:avLst/>
          </a:prstGeom>
        </p:spPr>
      </p:pic>
      <p:grpSp>
        <p:nvGrpSpPr>
          <p:cNvPr id="2" name="Group 1">
            <a:extLst>
              <a:ext uri="{FF2B5EF4-FFF2-40B4-BE49-F238E27FC236}">
                <a16:creationId xmlns:a16="http://schemas.microsoft.com/office/drawing/2014/main" id="{E47AC432-FAE1-4CF9-9BF3-C856123737AC}"/>
              </a:ext>
            </a:extLst>
          </p:cNvPr>
          <p:cNvGrpSpPr/>
          <p:nvPr/>
        </p:nvGrpSpPr>
        <p:grpSpPr>
          <a:xfrm>
            <a:off x="2079954" y="457903"/>
            <a:ext cx="2126534" cy="701999"/>
            <a:chOff x="4219087" y="574356"/>
            <a:chExt cx="1838670" cy="637064"/>
          </a:xfrm>
        </p:grpSpPr>
        <p:sp>
          <p:nvSpPr>
            <p:cNvPr id="24" name="椭圆 23"/>
            <p:cNvSpPr/>
            <p:nvPr/>
          </p:nvSpPr>
          <p:spPr>
            <a:xfrm>
              <a:off x="4219087" y="591595"/>
              <a:ext cx="609600" cy="609600"/>
            </a:xfrm>
            <a:prstGeom prst="ellipse">
              <a:avLst/>
            </a:prstGeom>
            <a:solidFill>
              <a:srgbClr val="79C3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FFFFF"/>
                  </a:solidFill>
                  <a:effectLst>
                    <a:outerShdw blurRad="38100" dist="38100" dir="2700000" algn="tl">
                      <a:srgbClr val="000000">
                        <a:alpha val="43137"/>
                      </a:srgbClr>
                    </a:outerShdw>
                  </a:effectLst>
                  <a:latin typeface="UTM Avo" panose="02040603050506020204" pitchFamily="18" charset="0"/>
                  <a:ea typeface="字魂37号-波纹乖乖体" panose="00000500000000000000" charset="-122"/>
                  <a:cs typeface="字魂37号-波纹乖乖体" panose="00000500000000000000" charset="-122"/>
                </a:rPr>
                <a:t>Đ</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28" name="椭圆 22">
              <a:extLst>
                <a:ext uri="{FF2B5EF4-FFF2-40B4-BE49-F238E27FC236}">
                  <a16:creationId xmlns:a16="http://schemas.microsoft.com/office/drawing/2014/main" id="{DE87B14E-FAC6-4BFF-9531-9D7EADB3E972}"/>
                </a:ext>
              </a:extLst>
            </p:cNvPr>
            <p:cNvSpPr/>
            <p:nvPr/>
          </p:nvSpPr>
          <p:spPr>
            <a:xfrm>
              <a:off x="4828687" y="574356"/>
              <a:ext cx="609600" cy="609600"/>
            </a:xfrm>
            <a:prstGeom prst="ellipse">
              <a:avLst/>
            </a:prstGeom>
            <a:solidFill>
              <a:srgbClr val="F3545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FFFFF"/>
                  </a:solidFill>
                  <a:effectLst>
                    <a:outerShdw blurRad="38100" dist="38100" dir="2700000" algn="tl">
                      <a:srgbClr val="000000">
                        <a:alpha val="43137"/>
                      </a:srgbClr>
                    </a:outerShdw>
                  </a:effectLst>
                  <a:latin typeface="UTM Avo" panose="02040603050506020204" pitchFamily="18" charset="0"/>
                  <a:ea typeface="字魂37号-波纹乖乖体" panose="00000500000000000000" charset="-122"/>
                  <a:cs typeface="字魂37号-波纹乖乖体" panose="00000500000000000000" charset="-122"/>
                </a:rPr>
                <a:t>Ọ</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29" name="椭圆 23">
              <a:extLst>
                <a:ext uri="{FF2B5EF4-FFF2-40B4-BE49-F238E27FC236}">
                  <a16:creationId xmlns:a16="http://schemas.microsoft.com/office/drawing/2014/main" id="{2C74AF11-0980-4B6F-9185-BA2E5C780A54}"/>
                </a:ext>
              </a:extLst>
            </p:cNvPr>
            <p:cNvSpPr/>
            <p:nvPr/>
          </p:nvSpPr>
          <p:spPr>
            <a:xfrm>
              <a:off x="5448157" y="601820"/>
              <a:ext cx="609600" cy="609600"/>
            </a:xfrm>
            <a:prstGeom prst="ellipse">
              <a:avLst/>
            </a:prstGeom>
            <a:solidFill>
              <a:srgbClr val="79C3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FFFFF"/>
                  </a:solidFill>
                  <a:effectLst>
                    <a:outerShdw blurRad="38100" dist="38100" dir="2700000" algn="tl">
                      <a:srgbClr val="000000">
                        <a:alpha val="43137"/>
                      </a:srgbClr>
                    </a:outerShdw>
                  </a:effectLst>
                  <a:latin typeface="UTM Avo" panose="02040603050506020204" pitchFamily="18" charset="0"/>
                  <a:ea typeface="字魂37号-波纹乖乖体" panose="00000500000000000000" charset="-122"/>
                  <a:cs typeface="字魂37号-波纹乖乖体" panose="00000500000000000000" charset="-122"/>
                </a:rPr>
                <a:t>C</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grpSp>
      <p:pic>
        <p:nvPicPr>
          <p:cNvPr id="5" name="Picture 4">
            <a:extLst>
              <a:ext uri="{FF2B5EF4-FFF2-40B4-BE49-F238E27FC236}">
                <a16:creationId xmlns:a16="http://schemas.microsoft.com/office/drawing/2014/main" id="{8996D67C-AAAD-414E-8243-5155195B2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222" y="2238225"/>
            <a:ext cx="3589534" cy="4946389"/>
          </a:xfrm>
          <a:prstGeom prst="rect">
            <a:avLst/>
          </a:prstGeom>
        </p:spPr>
      </p:pic>
      <p:pic>
        <p:nvPicPr>
          <p:cNvPr id="4" name="Picture 3">
            <a:extLst>
              <a:ext uri="{FF2B5EF4-FFF2-40B4-BE49-F238E27FC236}">
                <a16:creationId xmlns:a16="http://schemas.microsoft.com/office/drawing/2014/main" id="{701D065F-7265-243E-C7CE-699DEC6503D9}"/>
              </a:ext>
            </a:extLst>
          </p:cNvPr>
          <p:cNvPicPr>
            <a:picLocks noChangeAspect="1"/>
          </p:cNvPicPr>
          <p:nvPr/>
        </p:nvPicPr>
        <p:blipFill>
          <a:blip r:embed="rId7"/>
          <a:stretch>
            <a:fillRect/>
          </a:stretch>
        </p:blipFill>
        <p:spPr>
          <a:xfrm>
            <a:off x="1820475" y="980883"/>
            <a:ext cx="8724132" cy="4371211"/>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932099" y="1822579"/>
            <a:ext cx="10376019" cy="286232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Giữ</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gìn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xây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dựng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nhà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gây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sống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cần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có</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thành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công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p>
        </p:txBody>
      </p:sp>
      <p:cxnSp>
        <p:nvCxnSpPr>
          <p:cNvPr id="3" name="Straight Connector 2">
            <a:extLst>
              <a:ext uri="{FF2B5EF4-FFF2-40B4-BE49-F238E27FC236}">
                <a16:creationId xmlns:a16="http://schemas.microsoft.com/office/drawing/2014/main" id="{6ADF43E1-9910-4998-A437-B4E2FADC7494}"/>
              </a:ext>
            </a:extLst>
          </p:cNvPr>
          <p:cNvCxnSpPr/>
          <p:nvPr/>
        </p:nvCxnSpPr>
        <p:spPr>
          <a:xfrm>
            <a:off x="3473462" y="2377440"/>
            <a:ext cx="184286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4CCCBD2-D660-967E-B5D0-77ADF64EE96D}"/>
              </a:ext>
            </a:extLst>
          </p:cNvPr>
          <p:cNvPicPr>
            <a:picLocks noChangeAspect="1"/>
          </p:cNvPicPr>
          <p:nvPr/>
        </p:nvPicPr>
        <p:blipFill>
          <a:blip r:embed="rId6"/>
          <a:stretch>
            <a:fillRect/>
          </a:stretch>
        </p:blipFill>
        <p:spPr>
          <a:xfrm>
            <a:off x="1203148" y="410574"/>
            <a:ext cx="9547163" cy="1658256"/>
          </a:xfrm>
          <a:prstGeom prst="rect">
            <a:avLst/>
          </a:prstGeom>
        </p:spPr>
      </p:pic>
    </p:spTree>
    <p:custDataLst>
      <p:tags r:id="rId1"/>
    </p:custDataLst>
    <p:extLst>
      <p:ext uri="{BB962C8B-B14F-4D97-AF65-F5344CB8AC3E}">
        <p14:creationId xmlns:p14="http://schemas.microsoft.com/office/powerpoint/2010/main" val="166634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932098" y="5165585"/>
            <a:ext cx="10376019"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chế</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độ</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xã</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hội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đảm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bảo</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quyền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của</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p:txBody>
      </p:sp>
      <p:pic>
        <p:nvPicPr>
          <p:cNvPr id="2" name="Picture 1">
            <a:extLst>
              <a:ext uri="{FF2B5EF4-FFF2-40B4-BE49-F238E27FC236}">
                <a16:creationId xmlns:a16="http://schemas.microsoft.com/office/drawing/2014/main" id="{97C47555-8C34-4578-BCB8-21C0DF224E4A}"/>
              </a:ext>
            </a:extLst>
          </p:cNvPr>
          <p:cNvPicPr>
            <a:picLocks noChangeAspect="1"/>
          </p:cNvPicPr>
          <p:nvPr/>
        </p:nvPicPr>
        <p:blipFill>
          <a:blip r:embed="rId6"/>
          <a:stretch>
            <a:fillRect/>
          </a:stretch>
        </p:blipFill>
        <p:spPr>
          <a:xfrm>
            <a:off x="2814282" y="685239"/>
            <a:ext cx="6611653" cy="432236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0CC7DCB4-A79D-42B5-A704-D30A32A890C8}"/>
              </a:ext>
            </a:extLst>
          </p:cNvPr>
          <p:cNvGrpSpPr/>
          <p:nvPr/>
        </p:nvGrpSpPr>
        <p:grpSpPr>
          <a:xfrm>
            <a:off x="297828" y="2480058"/>
            <a:ext cx="2631279" cy="604674"/>
            <a:chOff x="2451294" y="2382856"/>
            <a:chExt cx="7289410" cy="1410316"/>
          </a:xfrm>
        </p:grpSpPr>
        <p:sp>
          <p:nvSpPr>
            <p:cNvPr id="10" name="矩形 4">
              <a:extLst>
                <a:ext uri="{FF2B5EF4-FFF2-40B4-BE49-F238E27FC236}">
                  <a16:creationId xmlns:a16="http://schemas.microsoft.com/office/drawing/2014/main" id="{94713916-1BE6-4933-9723-FA4B845F0A87}"/>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nghĩa</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từ</a:t>
              </a:r>
              <a:endParaRPr kumimoji="0" lang="en-US" altLang="zh-CN" sz="48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12" name="矩形 4">
              <a:extLst>
                <a:ext uri="{FF2B5EF4-FFF2-40B4-BE49-F238E27FC236}">
                  <a16:creationId xmlns:a16="http://schemas.microsoft.com/office/drawing/2014/main" id="{25305E24-61C1-4F72-869D-A95B5CA325C3}"/>
                </a:ext>
              </a:extLst>
            </p:cNvPr>
            <p:cNvSpPr/>
            <p:nvPr/>
          </p:nvSpPr>
          <p:spPr>
            <a:xfrm>
              <a:off x="2451294" y="2382856"/>
              <a:ext cx="7289410" cy="1365884"/>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nghĩa</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từ</a:t>
              </a:r>
              <a:endParaRPr kumimoji="0" lang="en-US" altLang="zh-CN" sz="4800" b="1" i="0" u="none" strike="noStrike" kern="1200" cap="none" spc="0" normalizeH="0" baseline="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2329410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623666" y="1746972"/>
            <a:ext cx="10944665" cy="341632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bồi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bổ</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bổn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phận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của</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yêu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đó</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không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tốn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kém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khó</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khăn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Gái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trai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già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trẻ</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được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nào</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thì</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khí</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huyết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lưu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thông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tinh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thần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đầy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đủ</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như</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p:txBody>
      </p:sp>
      <p:cxnSp>
        <p:nvCxnSpPr>
          <p:cNvPr id="8" name="Straight Connector 7">
            <a:extLst>
              <a:ext uri="{FF2B5EF4-FFF2-40B4-BE49-F238E27FC236}">
                <a16:creationId xmlns:a16="http://schemas.microsoft.com/office/drawing/2014/main" id="{B330E68A-36AB-40BD-A41B-04A148635766}"/>
              </a:ext>
            </a:extLst>
          </p:cNvPr>
          <p:cNvCxnSpPr>
            <a:cxnSpLocks/>
          </p:cNvCxnSpPr>
          <p:nvPr/>
        </p:nvCxnSpPr>
        <p:spPr>
          <a:xfrm>
            <a:off x="7835706" y="2302141"/>
            <a:ext cx="14630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E88645-8F8F-4600-9035-B0415B76F54D}"/>
              </a:ext>
            </a:extLst>
          </p:cNvPr>
          <p:cNvCxnSpPr>
            <a:cxnSpLocks/>
          </p:cNvCxnSpPr>
          <p:nvPr/>
        </p:nvCxnSpPr>
        <p:spPr>
          <a:xfrm>
            <a:off x="1315085" y="2918775"/>
            <a:ext cx="21174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300E3F-7508-4B4E-AAC7-F1032033ABEC}"/>
              </a:ext>
            </a:extLst>
          </p:cNvPr>
          <p:cNvCxnSpPr>
            <a:cxnSpLocks/>
          </p:cNvCxnSpPr>
          <p:nvPr/>
        </p:nvCxnSpPr>
        <p:spPr>
          <a:xfrm>
            <a:off x="4717122" y="4520147"/>
            <a:ext cx="21174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CDAC03-2036-4AA4-9764-A4B92B44E79E}"/>
              </a:ext>
            </a:extLst>
          </p:cNvPr>
          <p:cNvCxnSpPr>
            <a:cxnSpLocks/>
          </p:cNvCxnSpPr>
          <p:nvPr/>
        </p:nvCxnSpPr>
        <p:spPr>
          <a:xfrm>
            <a:off x="7021879" y="4564423"/>
            <a:ext cx="21174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6675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522143"/>
            <a:ext cx="11366695" cy="5646367"/>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1054404" y="1857111"/>
            <a:ext cx="8587703" cy="64633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Bồi</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bổ</a:t>
            </a:r>
            <a:r>
              <a:rPr kumimoji="0" lang="en-US" altLang="en-US" sz="360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cho</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khoẻ</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hơn</a:t>
            </a:r>
            <a:endPar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endParaRPr>
          </a:p>
        </p:txBody>
      </p:sp>
      <p:sp>
        <p:nvSpPr>
          <p:cNvPr id="8" name="TextBox 7">
            <a:extLst>
              <a:ext uri="{FF2B5EF4-FFF2-40B4-BE49-F238E27FC236}">
                <a16:creationId xmlns:a16="http://schemas.microsoft.com/office/drawing/2014/main" id="{E05AAC82-221D-4F08-9483-D81660497026}"/>
              </a:ext>
            </a:extLst>
          </p:cNvPr>
          <p:cNvSpPr txBox="1"/>
          <p:nvPr/>
        </p:nvSpPr>
        <p:spPr>
          <a:xfrm>
            <a:off x="1054404" y="3588980"/>
            <a:ext cx="10121083" cy="1200329"/>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Khí</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huyết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hơi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máu</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a:t>
            </a:r>
            <a:r>
              <a:rPr lang="en-US" altLang="en-US" sz="3600" dirty="0" err="1">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tạo</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a:t>
            </a:r>
            <a:r>
              <a:rPr lang="en-US" altLang="en-US" sz="3600" dirty="0" err="1">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nên</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a:t>
            </a:r>
            <a:r>
              <a:rPr lang="en-US" altLang="en-US" sz="3600" dirty="0" err="1">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sức</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a:t>
            </a:r>
            <a:r>
              <a:rPr lang="en-US" altLang="en-US" sz="3600" dirty="0" err="1">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sống</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con </a:t>
            </a:r>
            <a:r>
              <a:rPr lang="en-US" altLang="en-US" sz="3600" dirty="0" err="1">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người</a:t>
            </a:r>
            <a:r>
              <a:rPr lang="en-US" altLang="en-US" sz="3600" dirty="0">
                <a:ln w="1905">
                  <a:solidFill>
                    <a:srgbClr val="000000">
                      <a:lumMod val="95000"/>
                      <a:lumOff val="5000"/>
                    </a:srgbClr>
                  </a:solidFill>
                </a:ln>
                <a:solidFill>
                  <a:srgbClr val="000000"/>
                </a:solidFill>
                <a:latin typeface="UTM Avo" panose="02040603050506020204" pitchFamily="18" charset="0"/>
                <a:ea typeface="字魂37号-波纹乖乖体"/>
                <a:cs typeface="Times New Roman" panose="02020603050405020304" pitchFamily="18" charset="0"/>
              </a:rPr>
              <a:t> </a:t>
            </a:r>
            <a:endPar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endParaRPr>
          </a:p>
        </p:txBody>
      </p:sp>
      <p:sp>
        <p:nvSpPr>
          <p:cNvPr id="9" name="TextBox 8">
            <a:extLst>
              <a:ext uri="{FF2B5EF4-FFF2-40B4-BE49-F238E27FC236}">
                <a16:creationId xmlns:a16="http://schemas.microsoft.com/office/drawing/2014/main" id="{8A0FB1FD-619A-4287-B281-DAB415B5392D}"/>
              </a:ext>
            </a:extLst>
          </p:cNvPr>
          <p:cNvSpPr txBox="1"/>
          <p:nvPr/>
        </p:nvSpPr>
        <p:spPr>
          <a:xfrm>
            <a:off x="1054404" y="2702419"/>
            <a:ext cx="5858572" cy="64633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Bổn</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phận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phải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p:txBody>
      </p:sp>
      <p:sp>
        <p:nvSpPr>
          <p:cNvPr id="10" name="TextBox 9">
            <a:extLst>
              <a:ext uri="{FF2B5EF4-FFF2-40B4-BE49-F238E27FC236}">
                <a16:creationId xmlns:a16="http://schemas.microsoft.com/office/drawing/2014/main" id="{7D7B06C3-030C-4DDB-8F9D-BC227D6D40BE}"/>
              </a:ext>
            </a:extLst>
          </p:cNvPr>
          <p:cNvSpPr txBox="1"/>
          <p:nvPr/>
        </p:nvSpPr>
        <p:spPr>
          <a:xfrm>
            <a:off x="828563" y="4847536"/>
            <a:ext cx="9769391"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Lưu</a:t>
            </a:r>
            <a:r>
              <a:rPr kumimoji="0" lang="en-US" altLang="en-US" sz="3600" b="1"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thông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trong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suốt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và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không</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bị</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ứ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đọng</a:t>
            </a:r>
            <a:endPar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endParaRPr>
          </a:p>
        </p:txBody>
      </p:sp>
      <p:grpSp>
        <p:nvGrpSpPr>
          <p:cNvPr id="12" name="Group 11">
            <a:extLst>
              <a:ext uri="{FF2B5EF4-FFF2-40B4-BE49-F238E27FC236}">
                <a16:creationId xmlns:a16="http://schemas.microsoft.com/office/drawing/2014/main" id="{0037EDF9-0A9C-4F06-8A0C-54AE4F579C8A}"/>
              </a:ext>
            </a:extLst>
          </p:cNvPr>
          <p:cNvGrpSpPr/>
          <p:nvPr/>
        </p:nvGrpSpPr>
        <p:grpSpPr>
          <a:xfrm>
            <a:off x="3636999" y="909747"/>
            <a:ext cx="4918000" cy="604674"/>
            <a:chOff x="2451294" y="2382856"/>
            <a:chExt cx="7289410" cy="1410316"/>
          </a:xfrm>
        </p:grpSpPr>
        <p:sp>
          <p:nvSpPr>
            <p:cNvPr id="16" name="矩形 4">
              <a:extLst>
                <a:ext uri="{FF2B5EF4-FFF2-40B4-BE49-F238E27FC236}">
                  <a16:creationId xmlns:a16="http://schemas.microsoft.com/office/drawing/2014/main" id="{1CEF6A6A-C6F4-45AA-BF2C-5E00D5B08636}"/>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54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54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nghĩa</a:t>
              </a:r>
              <a:r>
                <a:rPr kumimoji="0" lang="en-US" altLang="zh-CN" sz="54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54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từ</a:t>
              </a:r>
              <a:endParaRPr kumimoji="0" lang="en-US" altLang="zh-CN" sz="54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17" name="矩形 4">
              <a:extLst>
                <a:ext uri="{FF2B5EF4-FFF2-40B4-BE49-F238E27FC236}">
                  <a16:creationId xmlns:a16="http://schemas.microsoft.com/office/drawing/2014/main" id="{6C1C24C4-0E5F-4F8A-AF80-D9D377D786AB}"/>
                </a:ext>
              </a:extLst>
            </p:cNvPr>
            <p:cNvSpPr/>
            <p:nvPr/>
          </p:nvSpPr>
          <p:spPr>
            <a:xfrm>
              <a:off x="2451294" y="2382856"/>
              <a:ext cx="7289410" cy="1365884"/>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54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54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nghĩa</a:t>
              </a:r>
              <a:r>
                <a:rPr kumimoji="0" lang="en-US" altLang="zh-CN" sz="54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54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từ</a:t>
              </a:r>
              <a:endParaRPr kumimoji="0" lang="en-US" altLang="zh-CN" sz="5400" b="1" i="0" u="none" strike="noStrike" kern="1200" cap="none" spc="0" normalizeH="0" baseline="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3733491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grpSp>
        <p:nvGrpSpPr>
          <p:cNvPr id="7" name="Group 6">
            <a:extLst>
              <a:ext uri="{FF2B5EF4-FFF2-40B4-BE49-F238E27FC236}">
                <a16:creationId xmlns:a16="http://schemas.microsoft.com/office/drawing/2014/main" id="{80DBEA84-A3C0-46CE-B3F1-FBCA3F114A0A}"/>
              </a:ext>
            </a:extLst>
          </p:cNvPr>
          <p:cNvGrpSpPr/>
          <p:nvPr/>
        </p:nvGrpSpPr>
        <p:grpSpPr>
          <a:xfrm>
            <a:off x="2797025" y="2164074"/>
            <a:ext cx="6597949" cy="2565168"/>
            <a:chOff x="2451294" y="1833043"/>
            <a:chExt cx="7289410" cy="2565168"/>
          </a:xfrm>
        </p:grpSpPr>
        <p:sp>
          <p:nvSpPr>
            <p:cNvPr id="8" name="矩形 4">
              <a:extLst>
                <a:ext uri="{FF2B5EF4-FFF2-40B4-BE49-F238E27FC236}">
                  <a16:creationId xmlns:a16="http://schemas.microsoft.com/office/drawing/2014/main" id="{C9FD1CE5-170D-46E8-88E3-623CDEE5E269}"/>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TÌM</a:t>
              </a:r>
              <a:r>
                <a:rPr kumimoji="0" lang="en-US" altLang="zh-CN" sz="96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HIỂU BÀI</a:t>
              </a:r>
              <a:endPar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9" name="矩形 4">
              <a:extLst>
                <a:ext uri="{FF2B5EF4-FFF2-40B4-BE49-F238E27FC236}">
                  <a16:creationId xmlns:a16="http://schemas.microsoft.com/office/drawing/2014/main" id="{0AAF5448-825F-41D1-8424-73987439A86B}"/>
                </a:ext>
              </a:extLst>
            </p:cNvPr>
            <p:cNvSpPr/>
            <p:nvPr/>
          </p:nvSpPr>
          <p:spPr>
            <a:xfrm>
              <a:off x="2451294" y="1833043"/>
              <a:ext cx="7289410" cy="2565168"/>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a:gradFill flip="none" rotWithShape="1">
                    <a:gsLst>
                      <a:gs pos="24000">
                        <a:srgbClr val="F65B59"/>
                      </a:gs>
                      <a:gs pos="45000">
                        <a:srgbClr val="ADD92A"/>
                      </a:gs>
                      <a:gs pos="78000">
                        <a:srgbClr val="0D7350"/>
                      </a:gs>
                    </a:gsLst>
                    <a:lin ang="5400000" scaled="1"/>
                    <a:tileRect/>
                  </a:gradFill>
                  <a:latin typeface="UTM Avo" panose="02040603050506020204" pitchFamily="18" charset="0"/>
                  <a:ea typeface="字魂37号-波纹乖乖体" panose="00000500000000000000" charset="-122"/>
                  <a:cs typeface="字魂37号-波纹乖乖体" panose="00000500000000000000" charset="-122"/>
                </a:rPr>
                <a:t>TÌM HIỂU BÀI</a:t>
              </a:r>
              <a:endParaRPr kumimoji="0" lang="en-US" altLang="zh-CN" sz="96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421766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317824" y="583449"/>
            <a:ext cx="11432345" cy="1077218"/>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lvl="0" algn="ctr" eaLnBrk="0" fontAlgn="base" hangingPunct="0">
              <a:spcBef>
                <a:spcPct val="0"/>
              </a:spcBef>
              <a:spcAft>
                <a:spcPct val="0"/>
              </a:spcAft>
              <a:defRPr/>
            </a:pPr>
            <a:r>
              <a:rPr lang="en-US" sz="3200" b="1" kern="0" dirty="0">
                <a:solidFill>
                  <a:srgbClr val="137750"/>
                </a:solidFill>
                <a:latin typeface="UTM Avo" panose="02040603050506020204" pitchFamily="18" charset="0"/>
                <a:cs typeface="Times New Roman" pitchFamily="18" charset="0"/>
              </a:rPr>
              <a:t>1. </a:t>
            </a:r>
            <a:r>
              <a:rPr lang="vi-VN" sz="3200" b="1" kern="0" dirty="0">
                <a:solidFill>
                  <a:srgbClr val="137750"/>
                </a:solidFill>
                <a:latin typeface="UTM Avo" panose="02040603050506020204" pitchFamily="18" charset="0"/>
                <a:cs typeface="Times New Roman" pitchFamily="18" charset="0"/>
              </a:rPr>
              <a:t>Bác Hồ đã khẳng định sức khỏe cần thiết thế nào trong xây dựng và bảo vệ đất nước?</a:t>
            </a:r>
          </a:p>
        </p:txBody>
      </p:sp>
      <p:grpSp>
        <p:nvGrpSpPr>
          <p:cNvPr id="9" name="Group 8">
            <a:extLst>
              <a:ext uri="{FF2B5EF4-FFF2-40B4-BE49-F238E27FC236}">
                <a16:creationId xmlns:a16="http://schemas.microsoft.com/office/drawing/2014/main" id="{67D33303-0CD4-4D21-A430-BD9381225004}"/>
              </a:ext>
            </a:extLst>
          </p:cNvPr>
          <p:cNvGrpSpPr/>
          <p:nvPr/>
        </p:nvGrpSpPr>
        <p:grpSpPr>
          <a:xfrm>
            <a:off x="685799" y="1892714"/>
            <a:ext cx="5813474" cy="3541542"/>
            <a:chOff x="3049172" y="1987061"/>
            <a:chExt cx="5813474" cy="3541542"/>
          </a:xfrm>
        </p:grpSpPr>
        <p:grpSp>
          <p:nvGrpSpPr>
            <p:cNvPr id="10" name="组合 13">
              <a:extLst>
                <a:ext uri="{FF2B5EF4-FFF2-40B4-BE49-F238E27FC236}">
                  <a16:creationId xmlns:a16="http://schemas.microsoft.com/office/drawing/2014/main" id="{DF4805C4-F355-4A4C-98B1-7E5943AF6F48}"/>
                </a:ext>
              </a:extLst>
            </p:cNvPr>
            <p:cNvGrpSpPr/>
            <p:nvPr/>
          </p:nvGrpSpPr>
          <p:grpSpPr>
            <a:xfrm>
              <a:off x="3049172" y="1987061"/>
              <a:ext cx="5813474" cy="3541542"/>
              <a:chOff x="2248349" y="2850777"/>
              <a:chExt cx="2269864" cy="1054249"/>
            </a:xfrm>
          </p:grpSpPr>
          <p:sp>
            <p:nvSpPr>
              <p:cNvPr id="16" name="圆角矩形 17">
                <a:extLst>
                  <a:ext uri="{FF2B5EF4-FFF2-40B4-BE49-F238E27FC236}">
                    <a16:creationId xmlns:a16="http://schemas.microsoft.com/office/drawing/2014/main" id="{0792AD64-0300-4C74-839B-B24BA1C97C55}"/>
                  </a:ext>
                </a:extLst>
              </p:cNvPr>
              <p:cNvSpPr/>
              <p:nvPr/>
            </p:nvSpPr>
            <p:spPr>
              <a:xfrm>
                <a:off x="2248349" y="2850777"/>
                <a:ext cx="2269864"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17" name="圆角矩形 18">
                <a:extLst>
                  <a:ext uri="{FF2B5EF4-FFF2-40B4-BE49-F238E27FC236}">
                    <a16:creationId xmlns:a16="http://schemas.microsoft.com/office/drawing/2014/main" id="{EED0A6CB-DD43-4808-97EB-F582F16DA63E}"/>
                  </a:ext>
                </a:extLst>
              </p:cNvPr>
              <p:cNvSpPr/>
              <p:nvPr/>
            </p:nvSpPr>
            <p:spPr>
              <a:xfrm>
                <a:off x="2288171" y="2874899"/>
                <a:ext cx="2191593" cy="1005000"/>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12" name="TextBox 11">
              <a:extLst>
                <a:ext uri="{FF2B5EF4-FFF2-40B4-BE49-F238E27FC236}">
                  <a16:creationId xmlns:a16="http://schemas.microsoft.com/office/drawing/2014/main" id="{F0CA3ABF-9FFE-419D-AC3E-13A6C2939B1B}"/>
                </a:ext>
              </a:extLst>
            </p:cNvPr>
            <p:cNvSpPr txBox="1"/>
            <p:nvPr/>
          </p:nvSpPr>
          <p:spPr>
            <a:xfrm>
              <a:off x="3312940" y="2144710"/>
              <a:ext cx="5285938" cy="3293209"/>
            </a:xfrm>
            <a:prstGeom prst="rect">
              <a:avLst/>
            </a:prstGeom>
            <a:noFill/>
          </p:spPr>
          <p:txBody>
            <a:bodyPr wrap="square">
              <a:spAutoFit/>
            </a:bodyPr>
            <a:lstStyle/>
            <a:p>
              <a:pPr algn="just"/>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Giữ</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xây</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dựng</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nhà</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gây</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đời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sống</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cần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có</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thành</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công</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tức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6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6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endParaRPr lang="vi-VN" sz="2600" dirty="0"/>
            </a:p>
          </p:txBody>
        </p:sp>
      </p:grpSp>
      <p:grpSp>
        <p:nvGrpSpPr>
          <p:cNvPr id="22" name="Group 21">
            <a:extLst>
              <a:ext uri="{FF2B5EF4-FFF2-40B4-BE49-F238E27FC236}">
                <a16:creationId xmlns:a16="http://schemas.microsoft.com/office/drawing/2014/main" id="{926432F0-1984-43D0-85D5-E73F81941D00}"/>
              </a:ext>
            </a:extLst>
          </p:cNvPr>
          <p:cNvGrpSpPr/>
          <p:nvPr/>
        </p:nvGrpSpPr>
        <p:grpSpPr>
          <a:xfrm>
            <a:off x="1056187" y="2514641"/>
            <a:ext cx="5072698" cy="1157748"/>
            <a:chOff x="1023301" y="2504049"/>
            <a:chExt cx="5072698" cy="1157748"/>
          </a:xfrm>
        </p:grpSpPr>
        <p:cxnSp>
          <p:nvCxnSpPr>
            <p:cNvPr id="3" name="Straight Connector 2">
              <a:extLst>
                <a:ext uri="{FF2B5EF4-FFF2-40B4-BE49-F238E27FC236}">
                  <a16:creationId xmlns:a16="http://schemas.microsoft.com/office/drawing/2014/main" id="{DD4152CE-2D5B-4FC6-96DE-1D37962F89BC}"/>
                </a:ext>
              </a:extLst>
            </p:cNvPr>
            <p:cNvCxnSpPr/>
            <p:nvPr/>
          </p:nvCxnSpPr>
          <p:spPr>
            <a:xfrm>
              <a:off x="1181686" y="2504049"/>
              <a:ext cx="4914313" cy="0"/>
            </a:xfrm>
            <a:prstGeom prst="line">
              <a:avLst/>
            </a:prstGeom>
            <a:ln w="28575">
              <a:solidFill>
                <a:srgbClr val="F3535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7EBAF3-367D-4346-9E6F-0961898C7111}"/>
                </a:ext>
              </a:extLst>
            </p:cNvPr>
            <p:cNvCxnSpPr>
              <a:cxnSpLocks/>
            </p:cNvCxnSpPr>
            <p:nvPr/>
          </p:nvCxnSpPr>
          <p:spPr>
            <a:xfrm>
              <a:off x="1023302" y="2909668"/>
              <a:ext cx="4946088" cy="0"/>
            </a:xfrm>
            <a:prstGeom prst="line">
              <a:avLst/>
            </a:prstGeom>
            <a:ln w="28575">
              <a:solidFill>
                <a:srgbClr val="F3535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0C9F43-5CC2-4CE8-9BFA-35A48223C821}"/>
                </a:ext>
              </a:extLst>
            </p:cNvPr>
            <p:cNvCxnSpPr>
              <a:cxnSpLocks/>
            </p:cNvCxnSpPr>
            <p:nvPr/>
          </p:nvCxnSpPr>
          <p:spPr>
            <a:xfrm>
              <a:off x="1023302" y="3244948"/>
              <a:ext cx="5072697" cy="0"/>
            </a:xfrm>
            <a:prstGeom prst="line">
              <a:avLst/>
            </a:prstGeom>
            <a:ln w="28575">
              <a:solidFill>
                <a:srgbClr val="F353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34389-8C6D-47C0-B37C-3AA192F4DFBC}"/>
                </a:ext>
              </a:extLst>
            </p:cNvPr>
            <p:cNvCxnSpPr>
              <a:cxnSpLocks/>
            </p:cNvCxnSpPr>
            <p:nvPr/>
          </p:nvCxnSpPr>
          <p:spPr>
            <a:xfrm>
              <a:off x="1023301" y="3661797"/>
              <a:ext cx="4308354" cy="0"/>
            </a:xfrm>
            <a:prstGeom prst="line">
              <a:avLst/>
            </a:prstGeom>
            <a:ln w="28575">
              <a:solidFill>
                <a:srgbClr val="F3535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74B15BE3-782E-49C8-98CE-EFBF18EBCF9E}"/>
              </a:ext>
            </a:extLst>
          </p:cNvPr>
          <p:cNvSpPr txBox="1"/>
          <p:nvPr/>
        </p:nvSpPr>
        <p:spPr>
          <a:xfrm>
            <a:off x="6813451" y="2077581"/>
            <a:ext cx="4855636" cy="3046988"/>
          </a:xfrm>
          <a:prstGeom prst="rect">
            <a:avLst/>
          </a:prstGeom>
          <a:noFill/>
        </p:spPr>
        <p:txBody>
          <a:bodyPr wrap="square">
            <a:spAutoFit/>
          </a:bodyPr>
          <a:lstStyle/>
          <a:p>
            <a:pPr algn="just"/>
            <a:r>
              <a:rPr lang="vi-VN" sz="3200" b="1" dirty="0">
                <a:solidFill>
                  <a:srgbClr val="0070C0"/>
                </a:solidFill>
                <a:latin typeface="UTM Avo" panose="02040603050506020204" pitchFamily="18" charset="0"/>
                <a:cs typeface="Times New Roman" pitchFamily="18" charset="0"/>
              </a:rPr>
              <a:t>Bác Hồ khẳng định rằng phải có sức khỏe thì mới có thể thành công trong công cuộc xây dựng và bảo vệ đất nước.</a:t>
            </a:r>
          </a:p>
        </p:txBody>
      </p:sp>
    </p:spTree>
    <p:custDataLst>
      <p:tags r:id="rId1"/>
    </p:custDataLst>
    <p:extLst>
      <p:ext uri="{BB962C8B-B14F-4D97-AF65-F5344CB8AC3E}">
        <p14:creationId xmlns:p14="http://schemas.microsoft.com/office/powerpoint/2010/main" val="305478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895414" y="821045"/>
            <a:ext cx="10194387" cy="1446550"/>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2. </a:t>
            </a:r>
            <a:r>
              <a:rPr kumimoji="0" lang="en-US" sz="4400" b="1" i="0" u="none" strike="noStrike" kern="0" cap="none" spc="0" normalizeH="0" baseline="0" noProof="0" dirty="0" err="1">
                <a:ln>
                  <a:noFill/>
                </a:ln>
                <a:solidFill>
                  <a:srgbClr val="137750"/>
                </a:solidFill>
                <a:effectLst/>
                <a:uLnTx/>
                <a:uFillTx/>
                <a:latin typeface="UTM Avo" panose="02040603050506020204" pitchFamily="18" charset="0"/>
                <a:ea typeface="字魂37号-波纹乖乖体"/>
                <a:cs typeface="Times New Roman" pitchFamily="18" charset="0"/>
              </a:rPr>
              <a:t>Để</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có</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sức</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khỏe</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mỗi</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người</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dân</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cần</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làm</a:t>
            </a:r>
            <a:r>
              <a:rPr kumimoji="0" lang="en-US" sz="44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44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gì</a:t>
            </a:r>
            <a:r>
              <a:rPr lang="en-US" sz="4400" b="1" kern="0" dirty="0">
                <a:solidFill>
                  <a:srgbClr val="137750"/>
                </a:solidFill>
                <a:latin typeface="UTM Avo" panose="02040603050506020204" pitchFamily="18" charset="0"/>
                <a:ea typeface="字魂37号-波纹乖乖体"/>
                <a:cs typeface="Times New Roman" pitchFamily="18" charset="0"/>
              </a:rPr>
              <a:t>?</a:t>
            </a:r>
            <a:endParaRPr kumimoji="0" lang="en-US" sz="44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grpSp>
        <p:nvGrpSpPr>
          <p:cNvPr id="3" name="Group 2">
            <a:extLst>
              <a:ext uri="{FF2B5EF4-FFF2-40B4-BE49-F238E27FC236}">
                <a16:creationId xmlns:a16="http://schemas.microsoft.com/office/drawing/2014/main" id="{D450E374-41F4-AEC5-018E-84DF44231E5B}"/>
              </a:ext>
            </a:extLst>
          </p:cNvPr>
          <p:cNvGrpSpPr/>
          <p:nvPr/>
        </p:nvGrpSpPr>
        <p:grpSpPr>
          <a:xfrm>
            <a:off x="1086617" y="2515472"/>
            <a:ext cx="10018765" cy="2962497"/>
            <a:chOff x="1086617" y="2424150"/>
            <a:chExt cx="10018765" cy="3246169"/>
          </a:xfrm>
        </p:grpSpPr>
        <p:sp>
          <p:nvSpPr>
            <p:cNvPr id="2" name="Rectangle 1">
              <a:extLst>
                <a:ext uri="{FF2B5EF4-FFF2-40B4-BE49-F238E27FC236}">
                  <a16:creationId xmlns:a16="http://schemas.microsoft.com/office/drawing/2014/main" id="{54BBA830-0AB1-CC40-D071-F86FE0D2DCC6}"/>
                </a:ext>
              </a:extLst>
            </p:cNvPr>
            <p:cNvSpPr/>
            <p:nvPr/>
          </p:nvSpPr>
          <p:spPr>
            <a:xfrm>
              <a:off x="1086617" y="2424150"/>
              <a:ext cx="10018765" cy="324616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18765"/>
                        <a:gd name="connsiteY0" fmla="*/ 0 h 2962497"/>
                        <a:gd name="connsiteX1" fmla="*/ 10018765 w 10018765"/>
                        <a:gd name="connsiteY1" fmla="*/ 0 h 2962497"/>
                        <a:gd name="connsiteX2" fmla="*/ 10018765 w 10018765"/>
                        <a:gd name="connsiteY2" fmla="*/ 2962497 h 2962497"/>
                        <a:gd name="connsiteX3" fmla="*/ 0 w 10018765"/>
                        <a:gd name="connsiteY3" fmla="*/ 2962497 h 2962497"/>
                        <a:gd name="connsiteX4" fmla="*/ 0 w 10018765"/>
                        <a:gd name="connsiteY4" fmla="*/ 0 h 2962497"/>
                        <a:gd name="connsiteX0" fmla="*/ 0 w 10018765"/>
                        <a:gd name="connsiteY0" fmla="*/ 0 h 2962497"/>
                        <a:gd name="connsiteX1" fmla="*/ 10018765 w 10018765"/>
                        <a:gd name="connsiteY1" fmla="*/ 0 h 2962497"/>
                        <a:gd name="connsiteX2" fmla="*/ 10018765 w 10018765"/>
                        <a:gd name="connsiteY2" fmla="*/ 2962497 h 2962497"/>
                        <a:gd name="connsiteX3" fmla="*/ 0 w 10018765"/>
                        <a:gd name="connsiteY3" fmla="*/ 2962497 h 2962497"/>
                        <a:gd name="connsiteX4" fmla="*/ 0 w 10018765"/>
                        <a:gd name="connsiteY4" fmla="*/ 0 h 296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765" h="2962497" fill="none" extrusionOk="0">
                          <a:moveTo>
                            <a:pt x="0" y="0"/>
                          </a:moveTo>
                          <a:cubicBezTo>
                            <a:pt x="3359754" y="-180091"/>
                            <a:pt x="5639519" y="115496"/>
                            <a:pt x="10018765" y="0"/>
                          </a:cubicBezTo>
                          <a:cubicBezTo>
                            <a:pt x="9872008" y="556273"/>
                            <a:pt x="9991457" y="2118631"/>
                            <a:pt x="10018765" y="2962497"/>
                          </a:cubicBezTo>
                          <a:cubicBezTo>
                            <a:pt x="5407236" y="2799686"/>
                            <a:pt x="2346433" y="2617187"/>
                            <a:pt x="0" y="2962497"/>
                          </a:cubicBezTo>
                          <a:cubicBezTo>
                            <a:pt x="87322" y="1929108"/>
                            <a:pt x="103287" y="700036"/>
                            <a:pt x="0" y="0"/>
                          </a:cubicBezTo>
                          <a:close/>
                        </a:path>
                        <a:path w="10018765" h="2962497" stroke="0" extrusionOk="0">
                          <a:moveTo>
                            <a:pt x="0" y="0"/>
                          </a:moveTo>
                          <a:cubicBezTo>
                            <a:pt x="4560432" y="-230333"/>
                            <a:pt x="7820090" y="-170715"/>
                            <a:pt x="10018765" y="0"/>
                          </a:cubicBezTo>
                          <a:cubicBezTo>
                            <a:pt x="9869251" y="335631"/>
                            <a:pt x="10081209" y="1923097"/>
                            <a:pt x="10018765" y="2962497"/>
                          </a:cubicBezTo>
                          <a:cubicBezTo>
                            <a:pt x="6641186" y="2814908"/>
                            <a:pt x="2351766" y="3279932"/>
                            <a:pt x="0" y="2962497"/>
                          </a:cubicBezTo>
                          <a:cubicBezTo>
                            <a:pt x="15296" y="2119857"/>
                            <a:pt x="86387" y="1460494"/>
                            <a:pt x="0" y="0"/>
                          </a:cubicBezTo>
                          <a:close/>
                        </a:path>
                        <a:path w="10018765" h="2962497" fill="none" stroke="0" extrusionOk="0">
                          <a:moveTo>
                            <a:pt x="0" y="0"/>
                          </a:moveTo>
                          <a:cubicBezTo>
                            <a:pt x="3508151" y="-216348"/>
                            <a:pt x="5950190" y="-50968"/>
                            <a:pt x="10018765" y="0"/>
                          </a:cubicBezTo>
                          <a:cubicBezTo>
                            <a:pt x="9827580" y="523730"/>
                            <a:pt x="10015660" y="2224998"/>
                            <a:pt x="10018765" y="2962497"/>
                          </a:cubicBezTo>
                          <a:cubicBezTo>
                            <a:pt x="5046342" y="2862474"/>
                            <a:pt x="2472860" y="2527497"/>
                            <a:pt x="0" y="2962497"/>
                          </a:cubicBezTo>
                          <a:cubicBezTo>
                            <a:pt x="73474" y="1987073"/>
                            <a:pt x="22221" y="53532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字魂37号-波纹乖乖体"/>
                  <a:cs typeface="+mn-cs"/>
                </a:rPr>
                <a:t>*</a:t>
              </a:r>
            </a:p>
          </p:txBody>
        </p:sp>
        <p:sp>
          <p:nvSpPr>
            <p:cNvPr id="24" name="TextBox 23">
              <a:extLst>
                <a:ext uri="{FF2B5EF4-FFF2-40B4-BE49-F238E27FC236}">
                  <a16:creationId xmlns:a16="http://schemas.microsoft.com/office/drawing/2014/main" id="{74B15BE3-782E-49C8-98CE-EFBF18EBCF9E}"/>
                </a:ext>
              </a:extLst>
            </p:cNvPr>
            <p:cNvSpPr txBox="1"/>
            <p:nvPr/>
          </p:nvSpPr>
          <p:spPr>
            <a:xfrm>
              <a:off x="1397390" y="2652576"/>
              <a:ext cx="9475657" cy="2308324"/>
            </a:xfrm>
            <a:prstGeom prst="rect">
              <a:avLst/>
            </a:prstGeom>
            <a:noFill/>
          </p:spPr>
          <p:txBody>
            <a:bodyPr wrap="square">
              <a:spAutoFit/>
            </a:bodyPr>
            <a:lstStyle/>
            <a:p>
              <a:pPr lvl="0" algn="ctr">
                <a:defRPr/>
              </a:pPr>
              <a:r>
                <a:rPr lang="vi-VN" sz="4800" b="1" dirty="0">
                  <a:solidFill>
                    <a:srgbClr val="0070C0"/>
                  </a:solidFill>
                  <a:latin typeface="UTM Avo" panose="02040603050506020204" pitchFamily="18" charset="0"/>
                  <a:cs typeface="Times New Roman" pitchFamily="18" charset="0"/>
                </a:rPr>
                <a:t>Để có sức khỏe, mỗi người dân cần phải luyện tập</a:t>
              </a:r>
              <a:endParaRPr lang="en-US" sz="4800" b="1" dirty="0">
                <a:solidFill>
                  <a:srgbClr val="0070C0"/>
                </a:solidFill>
                <a:latin typeface="UTM Avo" panose="02040603050506020204" pitchFamily="18" charset="0"/>
                <a:cs typeface="Times New Roman" pitchFamily="18" charset="0"/>
              </a:endParaRPr>
            </a:p>
            <a:p>
              <a:pPr lvl="0" algn="ctr">
                <a:defRPr/>
              </a:pPr>
              <a:r>
                <a:rPr lang="vi-VN" sz="4800" b="1" dirty="0">
                  <a:solidFill>
                    <a:srgbClr val="0070C0"/>
                  </a:solidFill>
                  <a:latin typeface="UTM Avo" panose="02040603050506020204" pitchFamily="18" charset="0"/>
                  <a:cs typeface="Times New Roman" pitchFamily="18" charset="0"/>
                </a:rPr>
                <a:t> thể dục mỗi ngày.</a:t>
              </a:r>
            </a:p>
          </p:txBody>
        </p:sp>
      </p:grpSp>
    </p:spTree>
    <p:custDataLst>
      <p:tags r:id="rId1"/>
    </p:custDataLst>
    <p:extLst>
      <p:ext uri="{BB962C8B-B14F-4D97-AF65-F5344CB8AC3E}">
        <p14:creationId xmlns:p14="http://schemas.microsoft.com/office/powerpoint/2010/main" val="61335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206009"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834875" y="570003"/>
            <a:ext cx="9880211" cy="1200329"/>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3. </a:t>
            </a:r>
            <a:r>
              <a:rPr kumimoji="0" lang="en-US" sz="3600" b="1" i="0" u="none" strike="noStrike" kern="0" cap="none" spc="0" normalizeH="0" baseline="0" noProof="0" dirty="0" err="1">
                <a:ln>
                  <a:noFill/>
                </a:ln>
                <a:solidFill>
                  <a:srgbClr val="137750"/>
                </a:solidFill>
                <a:effectLst/>
                <a:uLnTx/>
                <a:uFillTx/>
                <a:latin typeface="UTM Avo" panose="02040603050506020204" pitchFamily="18" charset="0"/>
                <a:ea typeface="字魂37号-波纹乖乖体"/>
                <a:cs typeface="Times New Roman" pitchFamily="18" charset="0"/>
              </a:rPr>
              <a:t>Câu</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nào</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trong</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bài</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cho</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thấy</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tấm</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gương</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tập</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thể</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dục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của</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Bác</a:t>
            </a:r>
            <a:endPar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grpSp>
        <p:nvGrpSpPr>
          <p:cNvPr id="4" name="Group 3">
            <a:extLst>
              <a:ext uri="{FF2B5EF4-FFF2-40B4-BE49-F238E27FC236}">
                <a16:creationId xmlns:a16="http://schemas.microsoft.com/office/drawing/2014/main" id="{4A7242A1-86AC-B8F7-39DE-EE05DF0D3091}"/>
              </a:ext>
            </a:extLst>
          </p:cNvPr>
          <p:cNvGrpSpPr/>
          <p:nvPr/>
        </p:nvGrpSpPr>
        <p:grpSpPr>
          <a:xfrm>
            <a:off x="474749" y="2143476"/>
            <a:ext cx="10615052" cy="2437182"/>
            <a:chOff x="1023302" y="2189454"/>
            <a:chExt cx="10615052" cy="2437182"/>
          </a:xfrm>
        </p:grpSpPr>
        <p:sp>
          <p:nvSpPr>
            <p:cNvPr id="2" name="Rectangle 1">
              <a:extLst>
                <a:ext uri="{FF2B5EF4-FFF2-40B4-BE49-F238E27FC236}">
                  <a16:creationId xmlns:a16="http://schemas.microsoft.com/office/drawing/2014/main" id="{4AD861F8-928C-DE6E-6284-BDC4D7CDA09E}"/>
                </a:ext>
              </a:extLst>
            </p:cNvPr>
            <p:cNvSpPr/>
            <p:nvPr/>
          </p:nvSpPr>
          <p:spPr>
            <a:xfrm>
              <a:off x="1023302" y="2189454"/>
              <a:ext cx="10615052" cy="243718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615052"/>
                        <a:gd name="connsiteY0" fmla="*/ 0 h 2437182"/>
                        <a:gd name="connsiteX1" fmla="*/ 10615052 w 10615052"/>
                        <a:gd name="connsiteY1" fmla="*/ 0 h 2437182"/>
                        <a:gd name="connsiteX2" fmla="*/ 10615052 w 10615052"/>
                        <a:gd name="connsiteY2" fmla="*/ 2437182 h 2437182"/>
                        <a:gd name="connsiteX3" fmla="*/ 0 w 10615052"/>
                        <a:gd name="connsiteY3" fmla="*/ 2437182 h 2437182"/>
                        <a:gd name="connsiteX4" fmla="*/ 0 w 10615052"/>
                        <a:gd name="connsiteY4" fmla="*/ 0 h 2437182"/>
                        <a:gd name="connsiteX0" fmla="*/ 0 w 10615052"/>
                        <a:gd name="connsiteY0" fmla="*/ 0 h 2437182"/>
                        <a:gd name="connsiteX1" fmla="*/ 10615052 w 10615052"/>
                        <a:gd name="connsiteY1" fmla="*/ 0 h 2437182"/>
                        <a:gd name="connsiteX2" fmla="*/ 10615052 w 10615052"/>
                        <a:gd name="connsiteY2" fmla="*/ 2437182 h 2437182"/>
                        <a:gd name="connsiteX3" fmla="*/ 0 w 10615052"/>
                        <a:gd name="connsiteY3" fmla="*/ 2437182 h 2437182"/>
                        <a:gd name="connsiteX4" fmla="*/ 0 w 10615052"/>
                        <a:gd name="connsiteY4" fmla="*/ 0 h 243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052" h="2437182" fill="none" extrusionOk="0">
                          <a:moveTo>
                            <a:pt x="0" y="0"/>
                          </a:moveTo>
                          <a:cubicBezTo>
                            <a:pt x="3852565" y="27763"/>
                            <a:pt x="5906988" y="283902"/>
                            <a:pt x="10615052" y="0"/>
                          </a:cubicBezTo>
                          <a:cubicBezTo>
                            <a:pt x="10463281" y="458933"/>
                            <a:pt x="10521065" y="1722837"/>
                            <a:pt x="10615052" y="2437182"/>
                          </a:cubicBezTo>
                          <a:cubicBezTo>
                            <a:pt x="5679166" y="2291044"/>
                            <a:pt x="2479020" y="2107543"/>
                            <a:pt x="0" y="2437182"/>
                          </a:cubicBezTo>
                          <a:cubicBezTo>
                            <a:pt x="89736" y="1572758"/>
                            <a:pt x="42217" y="520106"/>
                            <a:pt x="0" y="0"/>
                          </a:cubicBezTo>
                          <a:close/>
                        </a:path>
                        <a:path w="10615052" h="2437182" stroke="0" extrusionOk="0">
                          <a:moveTo>
                            <a:pt x="0" y="0"/>
                          </a:moveTo>
                          <a:cubicBezTo>
                            <a:pt x="5005838" y="-127898"/>
                            <a:pt x="8188362" y="-139717"/>
                            <a:pt x="10615052" y="0"/>
                          </a:cubicBezTo>
                          <a:cubicBezTo>
                            <a:pt x="10522166" y="312408"/>
                            <a:pt x="10699600" y="1532718"/>
                            <a:pt x="10615052" y="2437182"/>
                          </a:cubicBezTo>
                          <a:cubicBezTo>
                            <a:pt x="6805272" y="2303901"/>
                            <a:pt x="2596468" y="2781734"/>
                            <a:pt x="0" y="2437182"/>
                          </a:cubicBezTo>
                          <a:cubicBezTo>
                            <a:pt x="36048" y="1743887"/>
                            <a:pt x="91345" y="1172819"/>
                            <a:pt x="0" y="0"/>
                          </a:cubicBezTo>
                          <a:close/>
                        </a:path>
                        <a:path w="10615052" h="2437182" fill="none" stroke="0" extrusionOk="0">
                          <a:moveTo>
                            <a:pt x="0" y="0"/>
                          </a:moveTo>
                          <a:cubicBezTo>
                            <a:pt x="3646724" y="-178798"/>
                            <a:pt x="6302943" y="-5594"/>
                            <a:pt x="10615052" y="0"/>
                          </a:cubicBezTo>
                          <a:cubicBezTo>
                            <a:pt x="10364007" y="424309"/>
                            <a:pt x="10610045" y="1884265"/>
                            <a:pt x="10615052" y="2437182"/>
                          </a:cubicBezTo>
                          <a:cubicBezTo>
                            <a:pt x="5353261" y="2344939"/>
                            <a:pt x="2567534" y="2174217"/>
                            <a:pt x="0" y="2437182"/>
                          </a:cubicBezTo>
                          <a:cubicBezTo>
                            <a:pt x="73532" y="1634813"/>
                            <a:pt x="28168" y="47450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字魂37号-波纹乖乖体"/>
                  <a:cs typeface="+mn-cs"/>
                </a:rPr>
                <a:t>*</a:t>
              </a:r>
            </a:p>
          </p:txBody>
        </p:sp>
        <p:sp>
          <p:nvSpPr>
            <p:cNvPr id="24" name="TextBox 23">
              <a:extLst>
                <a:ext uri="{FF2B5EF4-FFF2-40B4-BE49-F238E27FC236}">
                  <a16:creationId xmlns:a16="http://schemas.microsoft.com/office/drawing/2014/main" id="{74B15BE3-782E-49C8-98CE-EFBF18EBCF9E}"/>
                </a:ext>
              </a:extLst>
            </p:cNvPr>
            <p:cNvSpPr txBox="1"/>
            <p:nvPr/>
          </p:nvSpPr>
          <p:spPr>
            <a:xfrm>
              <a:off x="1390311" y="2316073"/>
              <a:ext cx="10114504" cy="1938992"/>
            </a:xfrm>
            <a:prstGeom prst="rect">
              <a:avLst/>
            </a:prstGeom>
            <a:noFill/>
          </p:spPr>
          <p:txBody>
            <a:bodyPr wrap="square">
              <a:spAutoFit/>
            </a:bodyPr>
            <a:lstStyle/>
            <a:p>
              <a:pPr lvl="0" algn="just">
                <a:defRPr/>
              </a:pPr>
              <a:r>
                <a:rPr lang="vi-VN" sz="4000" b="1" dirty="0">
                  <a:solidFill>
                    <a:srgbClr val="0070C0"/>
                  </a:solidFill>
                  <a:latin typeface="UTM Avo" panose="02040603050506020204" pitchFamily="18" charset="0"/>
                  <a:cs typeface="Times New Roman" pitchFamily="18" charset="0"/>
                </a:rPr>
                <a:t>Câu văn trong bài cho thấy tấm gương tập thể dục của Bác là: </a:t>
              </a:r>
              <a:endParaRPr lang="en-US" sz="4000" b="1" dirty="0">
                <a:solidFill>
                  <a:srgbClr val="0070C0"/>
                </a:solidFill>
                <a:latin typeface="UTM Avo" panose="02040603050506020204" pitchFamily="18" charset="0"/>
                <a:cs typeface="Times New Roman" pitchFamily="18" charset="0"/>
              </a:endParaRPr>
            </a:p>
            <a:p>
              <a:pPr lvl="0" algn="ctr">
                <a:defRPr/>
              </a:pPr>
              <a:r>
                <a:rPr lang="vi-VN" sz="4000" b="1" dirty="0">
                  <a:latin typeface="UTM Avo" panose="02040603050506020204" pitchFamily="18" charset="0"/>
                  <a:cs typeface="Times New Roman" pitchFamily="18" charset="0"/>
                </a:rPr>
                <a:t>Tự tôi, ngày nào tôi cũng tập.</a:t>
              </a:r>
            </a:p>
          </p:txBody>
        </p:sp>
      </p:grpSp>
    </p:spTree>
    <p:custDataLst>
      <p:tags r:id="rId1"/>
    </p:custDataLst>
    <p:extLst>
      <p:ext uri="{BB962C8B-B14F-4D97-AF65-F5344CB8AC3E}">
        <p14:creationId xmlns:p14="http://schemas.microsoft.com/office/powerpoint/2010/main" val="832456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4"/>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5"/>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6"/>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1032811" y="842416"/>
            <a:ext cx="10192026" cy="646331"/>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lvl="0" algn="ctr" eaLnBrk="0" fontAlgn="base" hangingPunct="0">
              <a:spcBef>
                <a:spcPct val="0"/>
              </a:spcBef>
              <a:spcAft>
                <a:spcPct val="0"/>
              </a:spcAft>
              <a:defRPr/>
            </a:pPr>
            <a:r>
              <a:rPr lang="en-US" sz="3600" b="1" dirty="0">
                <a:solidFill>
                  <a:srgbClr val="F35351"/>
                </a:solidFill>
                <a:latin typeface="UTM Avo" panose="02040603050506020204" pitchFamily="18" charset="0"/>
                <a:cs typeface="Times New Roman" pitchFamily="18" charset="0"/>
              </a:rPr>
              <a:t>4. </a:t>
            </a:r>
            <a:r>
              <a:rPr lang="en-US" sz="3600" b="1" dirty="0" err="1">
                <a:solidFill>
                  <a:srgbClr val="F35351"/>
                </a:solidFill>
                <a:latin typeface="UTM Avo" panose="02040603050506020204" pitchFamily="18" charset="0"/>
                <a:cs typeface="Times New Roman" pitchFamily="18" charset="0"/>
              </a:rPr>
              <a:t>Tìm</a:t>
            </a:r>
            <a:r>
              <a:rPr lang="en-US" sz="3600" b="1" dirty="0">
                <a:solidFill>
                  <a:srgbClr val="F35351"/>
                </a:solidFill>
                <a:latin typeface="UTM Avo" panose="02040603050506020204" pitchFamily="18" charset="0"/>
                <a:cs typeface="Times New Roman" pitchFamily="18" charset="0"/>
              </a:rPr>
              <a:t> ý </a:t>
            </a:r>
            <a:r>
              <a:rPr lang="en-US" sz="3600" b="1" dirty="0" err="1">
                <a:solidFill>
                  <a:srgbClr val="F35351"/>
                </a:solidFill>
                <a:latin typeface="UTM Avo" panose="02040603050506020204" pitchFamily="18" charset="0"/>
                <a:cs typeface="Times New Roman" pitchFamily="18" charset="0"/>
              </a:rPr>
              <a:t>tương</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ứng</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với</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mỗi</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đoạn</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trong</a:t>
            </a:r>
            <a:r>
              <a:rPr lang="en-US" sz="3600" b="1" dirty="0">
                <a:solidFill>
                  <a:srgbClr val="F35351"/>
                </a:solidFill>
                <a:latin typeface="UTM Avo" panose="02040603050506020204" pitchFamily="18" charset="0"/>
                <a:cs typeface="Times New Roman" pitchFamily="18" charset="0"/>
              </a:rPr>
              <a:t> </a:t>
            </a:r>
            <a:r>
              <a:rPr lang="en-US" sz="3600" b="1" dirty="0" err="1">
                <a:solidFill>
                  <a:srgbClr val="F35351"/>
                </a:solidFill>
                <a:latin typeface="UTM Avo" panose="02040603050506020204" pitchFamily="18" charset="0"/>
                <a:cs typeface="Times New Roman" pitchFamily="18" charset="0"/>
              </a:rPr>
              <a:t>bài</a:t>
            </a:r>
            <a:endParaRPr kumimoji="0" lang="en-US" sz="3600" b="1" i="0" u="none" strike="noStrike" kern="0" cap="none" spc="0" normalizeH="0" baseline="0" noProof="0" dirty="0">
              <a:ln>
                <a:noFill/>
              </a:ln>
              <a:solidFill>
                <a:srgbClr val="F35351"/>
              </a:solidFill>
              <a:effectLst/>
              <a:uLnTx/>
              <a:uFillTx/>
              <a:latin typeface="UTM Avo" panose="02040603050506020204" pitchFamily="18" charset="0"/>
              <a:ea typeface="字魂37号-波纹乖乖体"/>
              <a:cs typeface="Times New Roman" pitchFamily="18" charset="0"/>
            </a:endParaRPr>
          </a:p>
        </p:txBody>
      </p:sp>
      <p:grpSp>
        <p:nvGrpSpPr>
          <p:cNvPr id="6" name="Group 5">
            <a:extLst>
              <a:ext uri="{FF2B5EF4-FFF2-40B4-BE49-F238E27FC236}">
                <a16:creationId xmlns:a16="http://schemas.microsoft.com/office/drawing/2014/main" id="{6BF17742-0B59-2311-58C0-028876437B96}"/>
              </a:ext>
            </a:extLst>
          </p:cNvPr>
          <p:cNvGrpSpPr/>
          <p:nvPr/>
        </p:nvGrpSpPr>
        <p:grpSpPr>
          <a:xfrm>
            <a:off x="805777" y="1819024"/>
            <a:ext cx="2693324" cy="721655"/>
            <a:chOff x="1263535" y="1797357"/>
            <a:chExt cx="2693324" cy="721655"/>
          </a:xfrm>
        </p:grpSpPr>
        <p:sp>
          <p:nvSpPr>
            <p:cNvPr id="2" name="Rectangle: Rounded Corners 1">
              <a:extLst>
                <a:ext uri="{FF2B5EF4-FFF2-40B4-BE49-F238E27FC236}">
                  <a16:creationId xmlns:a16="http://schemas.microsoft.com/office/drawing/2014/main" id="{EC0F70A6-149A-E28A-0E97-A3B3C0FB12AF}"/>
                </a:ext>
              </a:extLst>
            </p:cNvPr>
            <p:cNvSpPr/>
            <p:nvPr/>
          </p:nvSpPr>
          <p:spPr>
            <a:xfrm>
              <a:off x="1263535" y="1797357"/>
              <a:ext cx="2693324" cy="721655"/>
            </a:xfrm>
            <a:prstGeom prst="roundRect">
              <a:avLst>
                <a:gd name="adj" fmla="val 50000"/>
              </a:avLst>
            </a:prstGeom>
            <a:solidFill>
              <a:srgbClr val="FF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A2ECBB-9A0D-81AC-B560-76E345C2B0A6}"/>
                </a:ext>
              </a:extLst>
            </p:cNvPr>
            <p:cNvSpPr txBox="1"/>
            <p:nvPr/>
          </p:nvSpPr>
          <p:spPr>
            <a:xfrm>
              <a:off x="1853366" y="1819025"/>
              <a:ext cx="160904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ea typeface="字魂37号-波纹乖乖体"/>
                  <a:cs typeface="Times New Roman" pitchFamily="18" charset="0"/>
                </a:rPr>
                <a:t>Đoạn</a:t>
              </a:r>
              <a:endParaRPr kumimoji="0" lang="vi-VN" sz="2800" b="0" i="0" u="none" strike="noStrike" kern="1200" cap="none" spc="0" normalizeH="0" baseline="0" noProof="0" dirty="0">
                <a:ln>
                  <a:noFill/>
                </a:ln>
                <a:effectLst/>
                <a:uLnTx/>
                <a:uFillTx/>
                <a:ea typeface="字魂37号-波纹乖乖体"/>
              </a:endParaRPr>
            </a:p>
          </p:txBody>
        </p:sp>
      </p:grpSp>
      <p:grpSp>
        <p:nvGrpSpPr>
          <p:cNvPr id="12" name="Group 11">
            <a:extLst>
              <a:ext uri="{FF2B5EF4-FFF2-40B4-BE49-F238E27FC236}">
                <a16:creationId xmlns:a16="http://schemas.microsoft.com/office/drawing/2014/main" id="{24C3DDE2-26F8-9E0E-5D38-D72D35B1E05E}"/>
              </a:ext>
            </a:extLst>
          </p:cNvPr>
          <p:cNvGrpSpPr/>
          <p:nvPr/>
        </p:nvGrpSpPr>
        <p:grpSpPr>
          <a:xfrm>
            <a:off x="5264852" y="1819025"/>
            <a:ext cx="5959985" cy="721655"/>
            <a:chOff x="5264852" y="1819025"/>
            <a:chExt cx="5959985" cy="721655"/>
          </a:xfrm>
        </p:grpSpPr>
        <p:sp>
          <p:nvSpPr>
            <p:cNvPr id="3" name="Rectangle: Rounded Corners 2">
              <a:extLst>
                <a:ext uri="{FF2B5EF4-FFF2-40B4-BE49-F238E27FC236}">
                  <a16:creationId xmlns:a16="http://schemas.microsoft.com/office/drawing/2014/main" id="{5F95B3A2-95BF-1C94-C768-C809165B5D8F}"/>
                </a:ext>
              </a:extLst>
            </p:cNvPr>
            <p:cNvSpPr/>
            <p:nvPr/>
          </p:nvSpPr>
          <p:spPr>
            <a:xfrm>
              <a:off x="5264852" y="1819025"/>
              <a:ext cx="5959985" cy="721655"/>
            </a:xfrm>
            <a:prstGeom prst="roundRect">
              <a:avLst>
                <a:gd name="adj" fmla="val 50000"/>
              </a:avLst>
            </a:prstGeom>
            <a:solidFill>
              <a:srgbClr val="F65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53D0F2-C640-1B9A-86BE-50210047B9C4}"/>
                </a:ext>
              </a:extLst>
            </p:cNvPr>
            <p:cNvSpPr txBox="1"/>
            <p:nvPr/>
          </p:nvSpPr>
          <p:spPr>
            <a:xfrm>
              <a:off x="8081094" y="1877530"/>
              <a:ext cx="160904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UTM Avo" panose="02040603050506020204" pitchFamily="18" charset="0"/>
                  <a:ea typeface="字魂37号-波纹乖乖体"/>
                  <a:cs typeface="Times New Roman" pitchFamily="18" charset="0"/>
                </a:rPr>
                <a:t>Ý</a:t>
              </a:r>
              <a:endParaRPr kumimoji="0" lang="vi-VN" sz="2800" b="0" i="0" u="none" strike="noStrike" kern="1200" cap="none" spc="0" normalizeH="0" baseline="0" noProof="0" dirty="0">
                <a:ln>
                  <a:noFill/>
                </a:ln>
                <a:effectLst/>
                <a:uLnTx/>
                <a:uFillTx/>
                <a:ea typeface="字魂37号-波纹乖乖体"/>
              </a:endParaRPr>
            </a:p>
          </p:txBody>
        </p:sp>
      </p:grpSp>
      <p:grpSp>
        <p:nvGrpSpPr>
          <p:cNvPr id="14" name="Group 13">
            <a:extLst>
              <a:ext uri="{FF2B5EF4-FFF2-40B4-BE49-F238E27FC236}">
                <a16:creationId xmlns:a16="http://schemas.microsoft.com/office/drawing/2014/main" id="{FC076958-737C-4DF5-B20E-7B5B9A37A5F3}"/>
              </a:ext>
            </a:extLst>
          </p:cNvPr>
          <p:cNvGrpSpPr/>
          <p:nvPr/>
        </p:nvGrpSpPr>
        <p:grpSpPr>
          <a:xfrm>
            <a:off x="805777" y="2918551"/>
            <a:ext cx="2693324" cy="721655"/>
            <a:chOff x="1263535" y="1797357"/>
            <a:chExt cx="2693324" cy="721655"/>
          </a:xfrm>
        </p:grpSpPr>
        <p:sp>
          <p:nvSpPr>
            <p:cNvPr id="16" name="Rectangle: Rounded Corners 15">
              <a:extLst>
                <a:ext uri="{FF2B5EF4-FFF2-40B4-BE49-F238E27FC236}">
                  <a16:creationId xmlns:a16="http://schemas.microsoft.com/office/drawing/2014/main" id="{05726BAC-62D9-5EF7-6C33-BF358700EB85}"/>
                </a:ext>
              </a:extLst>
            </p:cNvPr>
            <p:cNvSpPr/>
            <p:nvPr/>
          </p:nvSpPr>
          <p:spPr>
            <a:xfrm>
              <a:off x="1263535" y="1797357"/>
              <a:ext cx="2693324" cy="72165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12B1385-4C69-95C3-5EE0-28ACA3ABEEE6}"/>
                </a:ext>
              </a:extLst>
            </p:cNvPr>
            <p:cNvSpPr txBox="1"/>
            <p:nvPr/>
          </p:nvSpPr>
          <p:spPr>
            <a:xfrm>
              <a:off x="1696646" y="1835755"/>
              <a:ext cx="197048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ea typeface="字魂37号-波纹乖乖体"/>
                  <a:cs typeface="Times New Roman" pitchFamily="18" charset="0"/>
                </a:rPr>
                <a:t>Đoạn</a:t>
              </a:r>
              <a:r>
                <a:rPr lang="en-US" sz="3600" b="1" dirty="0">
                  <a:latin typeface="UTM Avo" panose="02040603050506020204" pitchFamily="18" charset="0"/>
                  <a:ea typeface="字魂37号-波纹乖乖体"/>
                  <a:cs typeface="Times New Roman" pitchFamily="18" charset="0"/>
                </a:rPr>
                <a:t> 1</a:t>
              </a:r>
              <a:endParaRPr kumimoji="0" lang="vi-VN" sz="2800" b="0" i="0" u="none" strike="noStrike" kern="1200" cap="none" spc="0" normalizeH="0" baseline="0" noProof="0" dirty="0">
                <a:ln>
                  <a:noFill/>
                </a:ln>
                <a:effectLst/>
                <a:uLnTx/>
                <a:uFillTx/>
                <a:ea typeface="字魂37号-波纹乖乖体"/>
              </a:endParaRPr>
            </a:p>
          </p:txBody>
        </p:sp>
      </p:grpSp>
      <p:grpSp>
        <p:nvGrpSpPr>
          <p:cNvPr id="18" name="Group 17">
            <a:extLst>
              <a:ext uri="{FF2B5EF4-FFF2-40B4-BE49-F238E27FC236}">
                <a16:creationId xmlns:a16="http://schemas.microsoft.com/office/drawing/2014/main" id="{1DD4A5F5-A103-867B-9391-F7ECBD07E618}"/>
              </a:ext>
            </a:extLst>
          </p:cNvPr>
          <p:cNvGrpSpPr/>
          <p:nvPr/>
        </p:nvGrpSpPr>
        <p:grpSpPr>
          <a:xfrm>
            <a:off x="805777" y="4063386"/>
            <a:ext cx="2693324" cy="721655"/>
            <a:chOff x="1263535" y="1797357"/>
            <a:chExt cx="2693324" cy="721655"/>
          </a:xfrm>
        </p:grpSpPr>
        <p:sp>
          <p:nvSpPr>
            <p:cNvPr id="19" name="Rectangle: Rounded Corners 18">
              <a:extLst>
                <a:ext uri="{FF2B5EF4-FFF2-40B4-BE49-F238E27FC236}">
                  <a16:creationId xmlns:a16="http://schemas.microsoft.com/office/drawing/2014/main" id="{E2685951-019E-EC33-01A7-C240D494034C}"/>
                </a:ext>
              </a:extLst>
            </p:cNvPr>
            <p:cNvSpPr/>
            <p:nvPr/>
          </p:nvSpPr>
          <p:spPr>
            <a:xfrm>
              <a:off x="1263535" y="1797357"/>
              <a:ext cx="2693324" cy="72165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A033AC-536A-8CD2-A63A-669C2609857C}"/>
                </a:ext>
              </a:extLst>
            </p:cNvPr>
            <p:cNvSpPr txBox="1"/>
            <p:nvPr/>
          </p:nvSpPr>
          <p:spPr>
            <a:xfrm>
              <a:off x="1696646" y="1835755"/>
              <a:ext cx="197048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ea typeface="字魂37号-波纹乖乖体"/>
                  <a:cs typeface="Times New Roman" pitchFamily="18" charset="0"/>
                </a:rPr>
                <a:t>Đoạn</a:t>
              </a:r>
              <a:r>
                <a:rPr lang="en-US" sz="3600" b="1" dirty="0">
                  <a:latin typeface="UTM Avo" panose="02040603050506020204" pitchFamily="18" charset="0"/>
                  <a:ea typeface="字魂37号-波纹乖乖体"/>
                  <a:cs typeface="Times New Roman" pitchFamily="18" charset="0"/>
                </a:rPr>
                <a:t> 2</a:t>
              </a:r>
              <a:endParaRPr kumimoji="0" lang="vi-VN" sz="2800" b="0" i="0" u="none" strike="noStrike" kern="1200" cap="none" spc="0" normalizeH="0" baseline="0" noProof="0" dirty="0">
                <a:ln>
                  <a:noFill/>
                </a:ln>
                <a:effectLst/>
                <a:uLnTx/>
                <a:uFillTx/>
                <a:ea typeface="字魂37号-波纹乖乖体"/>
              </a:endParaRPr>
            </a:p>
          </p:txBody>
        </p:sp>
      </p:grpSp>
      <p:grpSp>
        <p:nvGrpSpPr>
          <p:cNvPr id="21" name="Group 20">
            <a:extLst>
              <a:ext uri="{FF2B5EF4-FFF2-40B4-BE49-F238E27FC236}">
                <a16:creationId xmlns:a16="http://schemas.microsoft.com/office/drawing/2014/main" id="{A1205139-6B6C-1FD9-BE6A-7F20EF20424A}"/>
              </a:ext>
            </a:extLst>
          </p:cNvPr>
          <p:cNvGrpSpPr/>
          <p:nvPr/>
        </p:nvGrpSpPr>
        <p:grpSpPr>
          <a:xfrm>
            <a:off x="877470" y="5146396"/>
            <a:ext cx="2693324" cy="721655"/>
            <a:chOff x="1263535" y="1797357"/>
            <a:chExt cx="2693324" cy="721655"/>
          </a:xfrm>
        </p:grpSpPr>
        <p:sp>
          <p:nvSpPr>
            <p:cNvPr id="22" name="Rectangle: Rounded Corners 21">
              <a:extLst>
                <a:ext uri="{FF2B5EF4-FFF2-40B4-BE49-F238E27FC236}">
                  <a16:creationId xmlns:a16="http://schemas.microsoft.com/office/drawing/2014/main" id="{E5F41756-EA23-5247-D120-73BDC32CD01C}"/>
                </a:ext>
              </a:extLst>
            </p:cNvPr>
            <p:cNvSpPr/>
            <p:nvPr/>
          </p:nvSpPr>
          <p:spPr>
            <a:xfrm>
              <a:off x="1263535" y="1797357"/>
              <a:ext cx="2693324" cy="72165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1A2478C-2093-78E6-2605-836EC9DCAE31}"/>
                </a:ext>
              </a:extLst>
            </p:cNvPr>
            <p:cNvSpPr txBox="1"/>
            <p:nvPr/>
          </p:nvSpPr>
          <p:spPr>
            <a:xfrm>
              <a:off x="1696646" y="1835755"/>
              <a:ext cx="197048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ea typeface="字魂37号-波纹乖乖体"/>
                  <a:cs typeface="Times New Roman" pitchFamily="18" charset="0"/>
                </a:rPr>
                <a:t>Đoạn</a:t>
              </a:r>
              <a:r>
                <a:rPr lang="en-US" sz="3600" b="1" dirty="0">
                  <a:latin typeface="UTM Avo" panose="02040603050506020204" pitchFamily="18" charset="0"/>
                  <a:ea typeface="字魂37号-波纹乖乖体"/>
                  <a:cs typeface="Times New Roman" pitchFamily="18" charset="0"/>
                </a:rPr>
                <a:t> 3</a:t>
              </a:r>
              <a:endParaRPr kumimoji="0" lang="vi-VN" sz="2800" b="0" i="0" u="none" strike="noStrike" kern="1200" cap="none" spc="0" normalizeH="0" baseline="0" noProof="0" dirty="0">
                <a:ln>
                  <a:noFill/>
                </a:ln>
                <a:effectLst/>
                <a:uLnTx/>
                <a:uFillTx/>
                <a:ea typeface="字魂37号-波纹乖乖体"/>
              </a:endParaRPr>
            </a:p>
          </p:txBody>
        </p:sp>
      </p:grpSp>
      <p:grpSp>
        <p:nvGrpSpPr>
          <p:cNvPr id="24" name="Group 23">
            <a:extLst>
              <a:ext uri="{FF2B5EF4-FFF2-40B4-BE49-F238E27FC236}">
                <a16:creationId xmlns:a16="http://schemas.microsoft.com/office/drawing/2014/main" id="{88BCB7BA-6EA5-216F-EE49-BBE646EDAA0A}"/>
              </a:ext>
            </a:extLst>
          </p:cNvPr>
          <p:cNvGrpSpPr/>
          <p:nvPr/>
        </p:nvGrpSpPr>
        <p:grpSpPr>
          <a:xfrm>
            <a:off x="4884653" y="2671859"/>
            <a:ext cx="7030841" cy="794639"/>
            <a:chOff x="5199571" y="1752219"/>
            <a:chExt cx="6398059" cy="794639"/>
          </a:xfrm>
          <a:solidFill>
            <a:schemeClr val="accent6">
              <a:lumMod val="20000"/>
              <a:lumOff val="80000"/>
            </a:schemeClr>
          </a:solidFill>
        </p:grpSpPr>
        <p:sp>
          <p:nvSpPr>
            <p:cNvPr id="25" name="Rectangle: Rounded Corners 24">
              <a:extLst>
                <a:ext uri="{FF2B5EF4-FFF2-40B4-BE49-F238E27FC236}">
                  <a16:creationId xmlns:a16="http://schemas.microsoft.com/office/drawing/2014/main" id="{46954BCA-9B8D-4DBB-0058-9CADC3E1D5C8}"/>
                </a:ext>
              </a:extLst>
            </p:cNvPr>
            <p:cNvSpPr/>
            <p:nvPr/>
          </p:nvSpPr>
          <p:spPr>
            <a:xfrm>
              <a:off x="5205111" y="1752219"/>
              <a:ext cx="6268626" cy="79463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050A295-97C0-3170-0A50-54844DDAA8CA}"/>
                </a:ext>
              </a:extLst>
            </p:cNvPr>
            <p:cNvSpPr txBox="1"/>
            <p:nvPr/>
          </p:nvSpPr>
          <p:spPr>
            <a:xfrm>
              <a:off x="5199571" y="1758726"/>
              <a:ext cx="63980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atin typeface="UTM Avo" panose="02040603050506020204" pitchFamily="18" charset="0"/>
                  <a:ea typeface="字魂37号-波纹乖乖体"/>
                  <a:cs typeface="Times New Roman" pitchFamily="18" charset="0"/>
                </a:rPr>
                <a:t>Kêu</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gọi</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toàn</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dân</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tập</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thể</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dục</a:t>
              </a:r>
              <a:endParaRPr kumimoji="0" lang="vi-VN" sz="2800" i="0" u="none" strike="noStrike" kern="1200" cap="none" spc="0" normalizeH="0" baseline="0" noProof="0" dirty="0">
                <a:ln>
                  <a:noFill/>
                </a:ln>
                <a:effectLst/>
                <a:uLnTx/>
                <a:uFillTx/>
                <a:ea typeface="字魂37号-波纹乖乖体"/>
              </a:endParaRPr>
            </a:p>
          </p:txBody>
        </p:sp>
      </p:grpSp>
      <p:grpSp>
        <p:nvGrpSpPr>
          <p:cNvPr id="27" name="Group 26">
            <a:extLst>
              <a:ext uri="{FF2B5EF4-FFF2-40B4-BE49-F238E27FC236}">
                <a16:creationId xmlns:a16="http://schemas.microsoft.com/office/drawing/2014/main" id="{DA6C5BCF-F44C-0B5D-498E-18D3821C1EE2}"/>
              </a:ext>
            </a:extLst>
          </p:cNvPr>
          <p:cNvGrpSpPr/>
          <p:nvPr/>
        </p:nvGrpSpPr>
        <p:grpSpPr>
          <a:xfrm>
            <a:off x="4890741" y="3854901"/>
            <a:ext cx="6521973" cy="731417"/>
            <a:chOff x="5251115" y="1805353"/>
            <a:chExt cx="6521973" cy="731417"/>
          </a:xfrm>
          <a:solidFill>
            <a:schemeClr val="accent6">
              <a:lumMod val="20000"/>
              <a:lumOff val="80000"/>
            </a:schemeClr>
          </a:solidFill>
        </p:grpSpPr>
        <p:sp>
          <p:nvSpPr>
            <p:cNvPr id="28" name="Rectangle: Rounded Corners 27">
              <a:extLst>
                <a:ext uri="{FF2B5EF4-FFF2-40B4-BE49-F238E27FC236}">
                  <a16:creationId xmlns:a16="http://schemas.microsoft.com/office/drawing/2014/main" id="{76929382-EF16-5F06-B687-CC16AFC69715}"/>
                </a:ext>
              </a:extLst>
            </p:cNvPr>
            <p:cNvSpPr/>
            <p:nvPr/>
          </p:nvSpPr>
          <p:spPr>
            <a:xfrm>
              <a:off x="5251115" y="1806123"/>
              <a:ext cx="6521973" cy="7306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3C6F0D-1DC7-A845-D23D-66D6D0061980}"/>
                </a:ext>
              </a:extLst>
            </p:cNvPr>
            <p:cNvSpPr txBox="1"/>
            <p:nvPr/>
          </p:nvSpPr>
          <p:spPr>
            <a:xfrm>
              <a:off x="5532108" y="1805353"/>
              <a:ext cx="59599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atin typeface="UTM Avo" panose="02040603050506020204" pitchFamily="18" charset="0"/>
                  <a:ea typeface="字魂37号-波纹乖乖体"/>
                  <a:cs typeface="Times New Roman" pitchFamily="18" charset="0"/>
                </a:rPr>
                <a:t>Sự</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cần</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thiết</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của</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sức</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khỏe</a:t>
              </a:r>
              <a:endParaRPr kumimoji="0" lang="vi-VN" sz="2800" i="0" u="none" strike="noStrike" kern="1200" cap="none" spc="0" normalizeH="0" baseline="0" noProof="0" dirty="0">
                <a:ln>
                  <a:noFill/>
                </a:ln>
                <a:effectLst/>
                <a:uLnTx/>
                <a:uFillTx/>
                <a:ea typeface="字魂37号-波纹乖乖体"/>
              </a:endParaRPr>
            </a:p>
          </p:txBody>
        </p:sp>
      </p:grpSp>
      <p:grpSp>
        <p:nvGrpSpPr>
          <p:cNvPr id="30" name="Group 29">
            <a:extLst>
              <a:ext uri="{FF2B5EF4-FFF2-40B4-BE49-F238E27FC236}">
                <a16:creationId xmlns:a16="http://schemas.microsoft.com/office/drawing/2014/main" id="{C723ED67-5ECA-3964-7575-D4D560AFFFFF}"/>
              </a:ext>
            </a:extLst>
          </p:cNvPr>
          <p:cNvGrpSpPr/>
          <p:nvPr/>
        </p:nvGrpSpPr>
        <p:grpSpPr>
          <a:xfrm>
            <a:off x="4902463" y="5095811"/>
            <a:ext cx="6521973" cy="731417"/>
            <a:chOff x="5251115" y="1805353"/>
            <a:chExt cx="6521973" cy="731417"/>
          </a:xfrm>
          <a:solidFill>
            <a:schemeClr val="accent6">
              <a:lumMod val="20000"/>
              <a:lumOff val="80000"/>
            </a:schemeClr>
          </a:solidFill>
        </p:grpSpPr>
        <p:sp>
          <p:nvSpPr>
            <p:cNvPr id="31" name="Rectangle: Rounded Corners 30">
              <a:extLst>
                <a:ext uri="{FF2B5EF4-FFF2-40B4-BE49-F238E27FC236}">
                  <a16:creationId xmlns:a16="http://schemas.microsoft.com/office/drawing/2014/main" id="{3364C3B2-F447-3CA2-1C47-224FFCFEB704}"/>
                </a:ext>
              </a:extLst>
            </p:cNvPr>
            <p:cNvSpPr/>
            <p:nvPr/>
          </p:nvSpPr>
          <p:spPr>
            <a:xfrm>
              <a:off x="5251115" y="1806123"/>
              <a:ext cx="6521973" cy="7306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B5B4E13-6B59-1E22-AE43-B8C2C539E018}"/>
                </a:ext>
              </a:extLst>
            </p:cNvPr>
            <p:cNvSpPr txBox="1"/>
            <p:nvPr/>
          </p:nvSpPr>
          <p:spPr>
            <a:xfrm>
              <a:off x="5532108" y="1805353"/>
              <a:ext cx="59599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atin typeface="UTM Avo" panose="02040603050506020204" pitchFamily="18" charset="0"/>
                  <a:ea typeface="字魂37号-波纹乖乖体"/>
                  <a:cs typeface="Times New Roman" pitchFamily="18" charset="0"/>
                </a:rPr>
                <a:t>Lợi</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ích</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của</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tập</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thể</a:t>
              </a:r>
              <a:r>
                <a:rPr lang="en-US" sz="3600" dirty="0">
                  <a:latin typeface="UTM Avo" panose="02040603050506020204" pitchFamily="18" charset="0"/>
                  <a:ea typeface="字魂37号-波纹乖乖体"/>
                  <a:cs typeface="Times New Roman" pitchFamily="18" charset="0"/>
                </a:rPr>
                <a:t> </a:t>
              </a:r>
              <a:r>
                <a:rPr lang="en-US" sz="3600" dirty="0" err="1">
                  <a:latin typeface="UTM Avo" panose="02040603050506020204" pitchFamily="18" charset="0"/>
                  <a:ea typeface="字魂37号-波纹乖乖体"/>
                  <a:cs typeface="Times New Roman" pitchFamily="18" charset="0"/>
                </a:rPr>
                <a:t>dục</a:t>
              </a:r>
              <a:endParaRPr kumimoji="0" lang="vi-VN" sz="2800" i="0" u="none" strike="noStrike" kern="1200" cap="none" spc="0" normalizeH="0" baseline="0" noProof="0" dirty="0">
                <a:ln>
                  <a:noFill/>
                </a:ln>
                <a:effectLst/>
                <a:uLnTx/>
                <a:uFillTx/>
                <a:ea typeface="字魂37号-波纹乖乖体"/>
              </a:endParaRPr>
            </a:p>
          </p:txBody>
        </p:sp>
      </p:grpSp>
      <p:cxnSp>
        <p:nvCxnSpPr>
          <p:cNvPr id="36" name="Straight Arrow Connector 35">
            <a:extLst>
              <a:ext uri="{FF2B5EF4-FFF2-40B4-BE49-F238E27FC236}">
                <a16:creationId xmlns:a16="http://schemas.microsoft.com/office/drawing/2014/main" id="{FA171DC3-CAF0-4FCF-5616-7DDBA6BB3EE3}"/>
              </a:ext>
            </a:extLst>
          </p:cNvPr>
          <p:cNvCxnSpPr>
            <a:stCxn id="16" idx="3"/>
          </p:cNvCxnSpPr>
          <p:nvPr/>
        </p:nvCxnSpPr>
        <p:spPr>
          <a:xfrm>
            <a:off x="3499101" y="3279379"/>
            <a:ext cx="1555037" cy="1059865"/>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9ADA7A-A210-8159-50E8-750A2C4837B9}"/>
              </a:ext>
            </a:extLst>
          </p:cNvPr>
          <p:cNvCxnSpPr/>
          <p:nvPr/>
        </p:nvCxnSpPr>
        <p:spPr>
          <a:xfrm>
            <a:off x="3386394" y="4425371"/>
            <a:ext cx="1555037" cy="1059865"/>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194BFBA-D000-278A-41AF-EDF6449FB082}"/>
              </a:ext>
            </a:extLst>
          </p:cNvPr>
          <p:cNvCxnSpPr>
            <a:cxnSpLocks/>
            <a:endCxn id="26" idx="1"/>
          </p:cNvCxnSpPr>
          <p:nvPr/>
        </p:nvCxnSpPr>
        <p:spPr>
          <a:xfrm flipV="1">
            <a:off x="3570794" y="3001532"/>
            <a:ext cx="1313859" cy="250364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48314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grpSp>
        <p:nvGrpSpPr>
          <p:cNvPr id="7" name="Group 6">
            <a:extLst>
              <a:ext uri="{FF2B5EF4-FFF2-40B4-BE49-F238E27FC236}">
                <a16:creationId xmlns:a16="http://schemas.microsoft.com/office/drawing/2014/main" id="{B435D163-61C4-4483-BE12-21C949C8808E}"/>
              </a:ext>
            </a:extLst>
          </p:cNvPr>
          <p:cNvGrpSpPr/>
          <p:nvPr/>
        </p:nvGrpSpPr>
        <p:grpSpPr>
          <a:xfrm>
            <a:off x="2797025" y="1998974"/>
            <a:ext cx="6597949" cy="2565168"/>
            <a:chOff x="2451294" y="1815385"/>
            <a:chExt cx="7289410" cy="2565168"/>
          </a:xfrm>
        </p:grpSpPr>
        <p:sp>
          <p:nvSpPr>
            <p:cNvPr id="8" name="矩形 4">
              <a:extLst>
                <a:ext uri="{FF2B5EF4-FFF2-40B4-BE49-F238E27FC236}">
                  <a16:creationId xmlns:a16="http://schemas.microsoft.com/office/drawing/2014/main" id="{49045AD9-C345-4D51-A005-C9BC6BE1F711}"/>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96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ĐỌC LẠI</a:t>
              </a:r>
              <a:endPar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9" name="矩形 4">
              <a:extLst>
                <a:ext uri="{FF2B5EF4-FFF2-40B4-BE49-F238E27FC236}">
                  <a16:creationId xmlns:a16="http://schemas.microsoft.com/office/drawing/2014/main" id="{91B86CAA-2B18-421F-BF35-B37D3BD449A6}"/>
                </a:ext>
              </a:extLst>
            </p:cNvPr>
            <p:cNvSpPr/>
            <p:nvPr/>
          </p:nvSpPr>
          <p:spPr>
            <a:xfrm>
              <a:off x="2451294" y="1815385"/>
              <a:ext cx="7289410" cy="2565168"/>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a:gradFill flip="none" rotWithShape="1">
                    <a:gsLst>
                      <a:gs pos="24000">
                        <a:srgbClr val="F65B59"/>
                      </a:gs>
                      <a:gs pos="45000">
                        <a:srgbClr val="ADD92A"/>
                      </a:gs>
                      <a:gs pos="78000">
                        <a:srgbClr val="0D7350"/>
                      </a:gs>
                    </a:gsLst>
                    <a:lin ang="5400000" scaled="1"/>
                    <a:tileRect/>
                  </a:gradFill>
                  <a:latin typeface="UTM Avo" panose="02040603050506020204" pitchFamily="18" charset="0"/>
                  <a:ea typeface="字魂37号-波纹乖乖体" panose="00000500000000000000" charset="-122"/>
                  <a:cs typeface="字魂37号-波纹乖乖体" panose="00000500000000000000" charset="-122"/>
                </a:rPr>
                <a:t>LUYỆN ĐỌC LẠI</a:t>
              </a:r>
              <a:endParaRPr kumimoji="0" lang="en-US" altLang="zh-CN" sz="96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163782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02FE4-EFA4-437F-A4A7-3E30189FA8EE}"/>
              </a:ext>
            </a:extLst>
          </p:cNvPr>
          <p:cNvPicPr>
            <a:picLocks noChangeAspect="1"/>
          </p:cNvPicPr>
          <p:nvPr/>
        </p:nvPicPr>
        <p:blipFill rotWithShape="1">
          <a:blip r:embed="rId2"/>
          <a:srcRect t="866" r="53797"/>
          <a:stretch/>
        </p:blipFill>
        <p:spPr>
          <a:xfrm>
            <a:off x="212373" y="191924"/>
            <a:ext cx="3897439" cy="5686358"/>
          </a:xfrm>
          <a:prstGeom prst="rect">
            <a:avLst/>
          </a:prstGeom>
        </p:spPr>
      </p:pic>
      <p:grpSp>
        <p:nvGrpSpPr>
          <p:cNvPr id="4" name="Group 3">
            <a:extLst>
              <a:ext uri="{FF2B5EF4-FFF2-40B4-BE49-F238E27FC236}">
                <a16:creationId xmlns:a16="http://schemas.microsoft.com/office/drawing/2014/main" id="{57DB2B21-C71C-4B10-8B8D-858C33D186D4}"/>
              </a:ext>
            </a:extLst>
          </p:cNvPr>
          <p:cNvGrpSpPr/>
          <p:nvPr/>
        </p:nvGrpSpPr>
        <p:grpSpPr>
          <a:xfrm>
            <a:off x="212374" y="5878282"/>
            <a:ext cx="3897439" cy="787794"/>
            <a:chOff x="3359205" y="550215"/>
            <a:chExt cx="5792569" cy="805622"/>
          </a:xfrm>
        </p:grpSpPr>
        <p:sp>
          <p:nvSpPr>
            <p:cNvPr id="5" name="矩形 4">
              <a:extLst>
                <a:ext uri="{FF2B5EF4-FFF2-40B4-BE49-F238E27FC236}">
                  <a16:creationId xmlns:a16="http://schemas.microsoft.com/office/drawing/2014/main" id="{B9B13B8A-8039-43E5-BB4B-C21E17755319}"/>
                </a:ext>
              </a:extLst>
            </p:cNvPr>
            <p:cNvSpPr/>
            <p:nvPr/>
          </p:nvSpPr>
          <p:spPr>
            <a:xfrm>
              <a:off x="3359206" y="550216"/>
              <a:ext cx="5792568" cy="805621"/>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152400">
                    <a:solidFill>
                      <a:schemeClr val="bg1"/>
                    </a:solidFill>
                  </a:ln>
                  <a:solidFill>
                    <a:schemeClr val="bg1"/>
                  </a:solidFill>
                  <a:uLnTx/>
                  <a:uFillTx/>
                  <a:latin typeface="UTM Avo" panose="02040603050506020204" pitchFamily="18" charset="0"/>
                  <a:ea typeface="字魂37号-波纹乖乖体" panose="00000500000000000000" charset="-122"/>
                  <a:cs typeface="字魂37号-波纹乖乖体" panose="00000500000000000000" charset="-122"/>
                </a:rPr>
                <a:t>HỒ</a:t>
              </a:r>
              <a:r>
                <a:rPr kumimoji="0" lang="en-US" altLang="zh-CN" sz="4000" b="1" i="0" u="none" strike="noStrike" kern="1200" cap="none" spc="0" normalizeH="0" noProof="0" dirty="0">
                  <a:ln w="152400">
                    <a:solidFill>
                      <a:schemeClr val="bg1"/>
                    </a:solidFill>
                  </a:ln>
                  <a:solidFill>
                    <a:schemeClr val="bg1"/>
                  </a:solidFill>
                  <a:uLnTx/>
                  <a:uFillTx/>
                  <a:latin typeface="UTM Avo" panose="02040603050506020204" pitchFamily="18" charset="0"/>
                  <a:ea typeface="字魂37号-波纹乖乖体" panose="00000500000000000000" charset="-122"/>
                  <a:cs typeface="字魂37号-波纹乖乖体" panose="00000500000000000000" charset="-122"/>
                </a:rPr>
                <a:t> CHÍ MINH</a:t>
              </a:r>
              <a:endParaRPr kumimoji="0" lang="en-US" altLang="zh-CN" sz="4000" b="1" i="0" u="none" strike="noStrike" kern="1200" cap="none" spc="0" normalizeH="0" baseline="0" noProof="0" dirty="0">
                <a:ln w="152400">
                  <a:solidFill>
                    <a:schemeClr val="bg1"/>
                  </a:solidFill>
                </a:ln>
                <a:solidFill>
                  <a:schemeClr val="bg1"/>
                </a:solidFill>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6" name="矩形 4">
              <a:extLst>
                <a:ext uri="{FF2B5EF4-FFF2-40B4-BE49-F238E27FC236}">
                  <a16:creationId xmlns:a16="http://schemas.microsoft.com/office/drawing/2014/main" id="{80ECA632-CF04-4A0E-A6BC-843F17453187}"/>
                </a:ext>
              </a:extLst>
            </p:cNvPr>
            <p:cNvSpPr/>
            <p:nvPr/>
          </p:nvSpPr>
          <p:spPr>
            <a:xfrm>
              <a:off x="3359205" y="550215"/>
              <a:ext cx="5792568" cy="805621"/>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tx1"/>
                  </a:solidFill>
                  <a:uLnTx/>
                  <a:uFillTx/>
                  <a:latin typeface="UTM Avo" panose="02040603050506020204" pitchFamily="18" charset="0"/>
                  <a:ea typeface="字魂37号-波纹乖乖体" panose="00000500000000000000" charset="-122"/>
                  <a:cs typeface="字魂37号-波纹乖乖体" panose="00000500000000000000" charset="-122"/>
                </a:rPr>
                <a:t>HỒ</a:t>
              </a:r>
              <a:r>
                <a:rPr kumimoji="0" lang="en-US" altLang="zh-CN" sz="4000" b="1" i="0" u="none" strike="noStrike" kern="1200" cap="none" spc="0" normalizeH="0" noProof="0" dirty="0">
                  <a:ln>
                    <a:noFill/>
                  </a:ln>
                  <a:solidFill>
                    <a:schemeClr val="tx1"/>
                  </a:solidFill>
                  <a:uLnTx/>
                  <a:uFillTx/>
                  <a:latin typeface="UTM Avo" panose="02040603050506020204" pitchFamily="18" charset="0"/>
                  <a:ea typeface="字魂37号-波纹乖乖体" panose="00000500000000000000" charset="-122"/>
                  <a:cs typeface="字魂37号-波纹乖乖体" panose="00000500000000000000" charset="-122"/>
                </a:rPr>
                <a:t> CHÍ MINH</a:t>
              </a:r>
              <a:endParaRPr kumimoji="0" lang="en-US" altLang="zh-CN" sz="4000" b="1" i="0" u="none" strike="noStrike" kern="1200" cap="none" spc="0" normalizeH="0" baseline="0" noProof="0" dirty="0">
                <a:ln>
                  <a:noFill/>
                </a:ln>
                <a:solidFill>
                  <a:schemeClr val="tx1"/>
                </a:soli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grpSp>
        <p:nvGrpSpPr>
          <p:cNvPr id="3" name="Group 2">
            <a:extLst>
              <a:ext uri="{FF2B5EF4-FFF2-40B4-BE49-F238E27FC236}">
                <a16:creationId xmlns:a16="http://schemas.microsoft.com/office/drawing/2014/main" id="{214CA7C5-B352-4008-A034-72843D362D70}"/>
              </a:ext>
            </a:extLst>
          </p:cNvPr>
          <p:cNvGrpSpPr/>
          <p:nvPr/>
        </p:nvGrpSpPr>
        <p:grpSpPr>
          <a:xfrm>
            <a:off x="4492717" y="191924"/>
            <a:ext cx="7178945" cy="5832047"/>
            <a:chOff x="4492716" y="119079"/>
            <a:chExt cx="7178945" cy="5832047"/>
          </a:xfrm>
        </p:grpSpPr>
        <p:pic>
          <p:nvPicPr>
            <p:cNvPr id="10" name="Picture 9">
              <a:extLst>
                <a:ext uri="{FF2B5EF4-FFF2-40B4-BE49-F238E27FC236}">
                  <a16:creationId xmlns:a16="http://schemas.microsoft.com/office/drawing/2014/main" id="{D40FFA86-EB93-459B-9886-0C002CCFFA3B}"/>
                </a:ext>
              </a:extLst>
            </p:cNvPr>
            <p:cNvPicPr>
              <a:picLocks noChangeAspect="1"/>
            </p:cNvPicPr>
            <p:nvPr/>
          </p:nvPicPr>
          <p:blipFill>
            <a:blip r:embed="rId3">
              <a:duotone>
                <a:srgbClr val="ED7D31">
                  <a:shade val="45000"/>
                  <a:satMod val="135000"/>
                </a:srgb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492716" y="119079"/>
              <a:ext cx="7178945" cy="5832047"/>
            </a:xfrm>
            <a:prstGeom prst="rect">
              <a:avLst/>
            </a:prstGeom>
          </p:spPr>
        </p:pic>
        <p:sp>
          <p:nvSpPr>
            <p:cNvPr id="11" name="TextBox 10">
              <a:extLst>
                <a:ext uri="{FF2B5EF4-FFF2-40B4-BE49-F238E27FC236}">
                  <a16:creationId xmlns:a16="http://schemas.microsoft.com/office/drawing/2014/main" id="{C81A014F-988E-408B-B723-BA0668B493C5}"/>
                </a:ext>
              </a:extLst>
            </p:cNvPr>
            <p:cNvSpPr txBox="1"/>
            <p:nvPr/>
          </p:nvSpPr>
          <p:spPr>
            <a:xfrm>
              <a:off x="4843485" y="638774"/>
              <a:ext cx="6284298" cy="48320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Bác</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Hồ</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Tấm</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gương</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sáng</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về</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8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thao</a:t>
              </a:r>
              <a:r>
                <a:rPr kumimoji="0" lang="en-US" altLang="en-US" sz="28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Cuối tháng 3/1946 tự tay Bác Hồ viết lời kêu gọi toàn dân tập thể dục. Lời kêu gọi này lần đầu tiên được đăng trên báo Cứu Quốc số ra ngày 27/3/1946. Đó là cội nguồn khởi phát của phong trào "khoẻ vì nước" được Nh</a:t>
              </a:r>
              <a:r>
                <a:rPr lang="en-US" altLang="en-US" sz="2800" dirty="0">
                  <a:ln w="1905">
                    <a:noFill/>
                  </a:ln>
                  <a:solidFill>
                    <a:srgbClr val="000000"/>
                  </a:solidFill>
                  <a:latin typeface="UTM Avo" panose="02040603050506020204" pitchFamily="18" charset="0"/>
                  <a:ea typeface="字魂37号-波纹乖乖体"/>
                  <a:cs typeface="Times New Roman" panose="02020603050405020304" pitchFamily="18" charset="0"/>
                </a:rPr>
                <a:t>à</a:t>
              </a:r>
              <a:r>
                <a:rPr kumimoji="0" lang="vi-VN" altLang="en-US" sz="28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thể dục Trung ương phát động sôi nổi khắp đất nước ta trong năm 1946.</a:t>
              </a:r>
              <a:r>
                <a:rPr kumimoji="0" lang="en-US" altLang="en-US" sz="28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endParaRPr kumimoji="0" lang="en-US" altLang="en-US" sz="2400" b="1" i="0" u="none" strike="noStrike" kern="1200" cap="none" spc="0" normalizeH="0" baseline="0" noProof="0" dirty="0">
                <a:ln w="0">
                  <a:noFill/>
                </a:ln>
                <a:solidFill>
                  <a:srgbClr val="000000"/>
                </a:solidFill>
                <a:effectLst/>
                <a:uLnTx/>
                <a:uFillTx/>
                <a:latin typeface="UTM Avo" panose="02040603050506020204" pitchFamily="18" charset="0"/>
                <a:ea typeface="字魂37号-波纹乖乖体"/>
                <a:cs typeface="Times New Roman" panose="02020603050405020304" pitchFamily="18" charset="0"/>
              </a:endParaRPr>
            </a:p>
          </p:txBody>
        </p:sp>
      </p:grpSp>
    </p:spTree>
    <p:extLst>
      <p:ext uri="{BB962C8B-B14F-4D97-AF65-F5344CB8AC3E}">
        <p14:creationId xmlns:p14="http://schemas.microsoft.com/office/powerpoint/2010/main" val="41147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135503"/>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085" y="-237656"/>
            <a:ext cx="4526915" cy="2273300"/>
          </a:xfrm>
          <a:prstGeom prst="rect">
            <a:avLst/>
          </a:prstGeom>
        </p:spPr>
      </p:pic>
      <p:sp>
        <p:nvSpPr>
          <p:cNvPr id="9" name="矩形 4">
            <a:extLst>
              <a:ext uri="{FF2B5EF4-FFF2-40B4-BE49-F238E27FC236}">
                <a16:creationId xmlns:a16="http://schemas.microsoft.com/office/drawing/2014/main" id="{FD4ED310-E519-4E51-A17A-5DC69292CD29}"/>
              </a:ext>
            </a:extLst>
          </p:cNvPr>
          <p:cNvSpPr/>
          <p:nvPr/>
        </p:nvSpPr>
        <p:spPr>
          <a:xfrm>
            <a:off x="2630471" y="1087532"/>
            <a:ext cx="7145687" cy="3306263"/>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Woa</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Hãy</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đến</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vớ</a:t>
            </a:r>
            <a:r>
              <a:rPr kumimoji="0" lang="en-US" altLang="zh-CN" sz="3200" b="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i</a:t>
            </a:r>
            <a:r>
              <a:rPr kumimoji="0" lang="en-US" altLang="zh-CN" sz="3200" b="0"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phần</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thi</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tiếp</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theo</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trong</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đấu</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thể</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thao</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a:t>
            </a:r>
            <a:endParaRPr kumimoji="0" lang="en-US" altLang="zh-CN" sz="3200" b="0"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ĐUA</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XE ĐẠP</a:t>
            </a:r>
            <a:endParaRPr kumimoji="0" lang="en-US" altLang="zh-CN" sz="3200" b="1"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bằng</a:t>
            </a:r>
            <a:r>
              <a:rPr kumimoji="0" lang="en-US" altLang="zh-CN" sz="3200" b="0"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cách</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tham</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gia</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đọc</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thật</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hay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và</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đúng</a:t>
            </a:r>
            <a:r>
              <a:rPr kumimoji="0" lang="en-US" altLang="zh-CN" sz="3200" b="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nhé</a:t>
            </a:r>
            <a:r>
              <a:rPr kumimoji="0" lang="en-US" altLang="zh-CN" sz="3200" b="0"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a:t>
            </a:r>
            <a:endParaRPr kumimoji="0" lang="en-US" altLang="zh-CN" sz="3200" b="0"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pic>
        <p:nvPicPr>
          <p:cNvPr id="5" name="Picture 4">
            <a:extLst>
              <a:ext uri="{FF2B5EF4-FFF2-40B4-BE49-F238E27FC236}">
                <a16:creationId xmlns:a16="http://schemas.microsoft.com/office/drawing/2014/main" id="{161A956A-A9A8-48A8-8A92-C0B8DB4FC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61" y="3808767"/>
            <a:ext cx="2147588" cy="2727398"/>
          </a:xfrm>
          <a:prstGeom prst="rect">
            <a:avLst/>
          </a:prstGeom>
        </p:spPr>
      </p:pic>
      <p:pic>
        <p:nvPicPr>
          <p:cNvPr id="8" name="Picture 7">
            <a:extLst>
              <a:ext uri="{FF2B5EF4-FFF2-40B4-BE49-F238E27FC236}">
                <a16:creationId xmlns:a16="http://schemas.microsoft.com/office/drawing/2014/main" id="{95590781-CE09-413C-89D9-247D2749B5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8314" y="3715141"/>
            <a:ext cx="2297844" cy="2914650"/>
          </a:xfrm>
          <a:prstGeom prst="rect">
            <a:avLst/>
          </a:prstGeom>
        </p:spPr>
      </p:pic>
    </p:spTree>
    <p:custDataLst>
      <p:tags r:id="rId1"/>
    </p:custDataLst>
    <p:extLst>
      <p:ext uri="{BB962C8B-B14F-4D97-AF65-F5344CB8AC3E}">
        <p14:creationId xmlns:p14="http://schemas.microsoft.com/office/powerpoint/2010/main" val="268474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92367" y="357444"/>
            <a:ext cx="11282289" cy="6205104"/>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9" name="TextBox 8">
            <a:extLst>
              <a:ext uri="{FF2B5EF4-FFF2-40B4-BE49-F238E27FC236}">
                <a16:creationId xmlns:a16="http://schemas.microsoft.com/office/drawing/2014/main" id="{3984CCD1-077F-4AA7-A244-E4327F56D05E}"/>
              </a:ext>
            </a:extLst>
          </p:cNvPr>
          <p:cNvSpPr txBox="1"/>
          <p:nvPr/>
        </p:nvSpPr>
        <p:spPr>
          <a:xfrm>
            <a:off x="1023302" y="1853567"/>
            <a:ext cx="10446357" cy="470898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Giữ</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xây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dựng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nhà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gây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đời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sống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cần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có</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thành</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công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tức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bồi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bổ</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bổn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phận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của</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yêu</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đó</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không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tốn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kém</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khó</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khăn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Gái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trai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trẻ</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được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nào</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thì</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khí</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huyết</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lưu</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thông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tinh</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thầ</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đầy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đủ</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như</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mong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đồng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bào</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ta ai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gắng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Tự</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nào</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5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5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27 - 3 - 1946</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w="0">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500" b="1" i="0" u="none" strike="noStrike" kern="1200" cap="none" spc="0" normalizeH="0" baseline="0" noProof="0" dirty="0">
                <a:ln w="0">
                  <a:noFill/>
                </a:ln>
                <a:solidFill>
                  <a:srgbClr val="000000"/>
                </a:solidFill>
                <a:effectLst/>
                <a:uLnTx/>
                <a:uFillTx/>
                <a:latin typeface="UTM Avo" panose="02040603050506020204" pitchFamily="18" charset="0"/>
                <a:ea typeface="字魂37号-波纹乖乖体"/>
                <a:cs typeface="Times New Roman" panose="02020603050405020304" pitchFamily="18" charset="0"/>
              </a:rPr>
              <a:t>HỒ CHÍ MINH</a:t>
            </a:r>
          </a:p>
        </p:txBody>
      </p:sp>
      <p:pic>
        <p:nvPicPr>
          <p:cNvPr id="2" name="Picture 1">
            <a:extLst>
              <a:ext uri="{FF2B5EF4-FFF2-40B4-BE49-F238E27FC236}">
                <a16:creationId xmlns:a16="http://schemas.microsoft.com/office/drawing/2014/main" id="{6B14018D-4C66-7DFC-A9F2-A294297F3B5A}"/>
              </a:ext>
            </a:extLst>
          </p:cNvPr>
          <p:cNvPicPr>
            <a:picLocks noChangeAspect="1"/>
          </p:cNvPicPr>
          <p:nvPr/>
        </p:nvPicPr>
        <p:blipFill>
          <a:blip r:embed="rId6"/>
          <a:stretch>
            <a:fillRect/>
          </a:stretch>
        </p:blipFill>
        <p:spPr>
          <a:xfrm>
            <a:off x="1322418" y="359039"/>
            <a:ext cx="9547163" cy="1658256"/>
          </a:xfrm>
          <a:prstGeom prst="rect">
            <a:avLst/>
          </a:prstGeom>
        </p:spPr>
      </p:pic>
    </p:spTree>
    <p:custDataLst>
      <p:tags r:id="rId1"/>
    </p:custDataLst>
    <p:extLst>
      <p:ext uri="{BB962C8B-B14F-4D97-AF65-F5344CB8AC3E}">
        <p14:creationId xmlns:p14="http://schemas.microsoft.com/office/powerpoint/2010/main" val="150553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702683" y="778011"/>
            <a:ext cx="10596880" cy="5408930"/>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9" name="图片 18"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20" name="图片 19" descr="12"/>
          <p:cNvPicPr>
            <a:picLocks noChangeAspect="1"/>
          </p:cNvPicPr>
          <p:nvPr/>
        </p:nvPicPr>
        <p:blipFill rotWithShape="1">
          <a:blip r:embed="rId4"/>
          <a:srcRect l="48361" r="29821" b="76783"/>
          <a:stretch/>
        </p:blipFill>
        <p:spPr>
          <a:xfrm>
            <a:off x="9576668" y="591253"/>
            <a:ext cx="1912649" cy="2273300"/>
          </a:xfrm>
          <a:prstGeom prst="rect">
            <a:avLst/>
          </a:prstGeom>
        </p:spPr>
      </p:pic>
      <p:grpSp>
        <p:nvGrpSpPr>
          <p:cNvPr id="2" name="Group 1">
            <a:extLst>
              <a:ext uri="{FF2B5EF4-FFF2-40B4-BE49-F238E27FC236}">
                <a16:creationId xmlns:a16="http://schemas.microsoft.com/office/drawing/2014/main" id="{6D8FF56B-92B4-43EC-B710-9370CEFD119C}"/>
              </a:ext>
            </a:extLst>
          </p:cNvPr>
          <p:cNvGrpSpPr/>
          <p:nvPr/>
        </p:nvGrpSpPr>
        <p:grpSpPr>
          <a:xfrm>
            <a:off x="1741767" y="2100732"/>
            <a:ext cx="8708463" cy="3813861"/>
            <a:chOff x="1943669" y="2095568"/>
            <a:chExt cx="8708463" cy="3652533"/>
          </a:xfrm>
        </p:grpSpPr>
        <p:grpSp>
          <p:nvGrpSpPr>
            <p:cNvPr id="14" name="组合 13"/>
            <p:cNvGrpSpPr/>
            <p:nvPr/>
          </p:nvGrpSpPr>
          <p:grpSpPr>
            <a:xfrm>
              <a:off x="1943669" y="2095568"/>
              <a:ext cx="8708463" cy="3652533"/>
              <a:chOff x="1775013" y="3331922"/>
              <a:chExt cx="9748932" cy="3049478"/>
            </a:xfrm>
          </p:grpSpPr>
          <p:sp>
            <p:nvSpPr>
              <p:cNvPr id="16" name="圆角矩形 15"/>
              <p:cNvSpPr/>
              <p:nvPr/>
            </p:nvSpPr>
            <p:spPr>
              <a:xfrm>
                <a:off x="1775013" y="3331922"/>
                <a:ext cx="9748932" cy="3049478"/>
              </a:xfrm>
              <a:prstGeom prst="roundRect">
                <a:avLst>
                  <a:gd name="adj" fmla="val 4088"/>
                </a:avLst>
              </a:prstGeom>
              <a:pattFill prst="wdUpDiag">
                <a:fgClr>
                  <a:srgbClr val="79C3FF"/>
                </a:fgClr>
                <a:bgClr>
                  <a:srgbClr val="9AD6E6"/>
                </a:bgClr>
              </a:pattFill>
              <a:ln>
                <a:noFill/>
              </a:ln>
              <a:effectLst>
                <a:outerShdw blurRad="88900" dist="38100" dir="5400000" algn="t" rotWithShape="0">
                  <a:srgbClr val="27849D">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169" name="圆角矩形 168"/>
              <p:cNvSpPr/>
              <p:nvPr/>
            </p:nvSpPr>
            <p:spPr>
              <a:xfrm>
                <a:off x="1887072" y="3444655"/>
                <a:ext cx="9511613" cy="2797939"/>
              </a:xfrm>
              <a:prstGeom prst="roundRect">
                <a:avLst>
                  <a:gd name="adj" fmla="val 4088"/>
                </a:avLst>
              </a:prstGeom>
              <a:solidFill>
                <a:schemeClr val="bg1"/>
              </a:solidFill>
              <a:ln>
                <a:noFill/>
              </a:ln>
              <a:effectLst>
                <a:outerShdw blurRad="88900" dist="38100" dir="5400000" algn="t" rotWithShape="0">
                  <a:srgbClr val="27849D">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21" name="TextBox 20">
              <a:extLst>
                <a:ext uri="{FF2B5EF4-FFF2-40B4-BE49-F238E27FC236}">
                  <a16:creationId xmlns:a16="http://schemas.microsoft.com/office/drawing/2014/main" id="{B2DCD7D4-0844-44FA-BE4B-0B67905A54FB}"/>
                </a:ext>
              </a:extLst>
            </p:cNvPr>
            <p:cNvSpPr txBox="1"/>
            <p:nvPr/>
          </p:nvSpPr>
          <p:spPr>
            <a:xfrm>
              <a:off x="2097096" y="2408271"/>
              <a:ext cx="8302395" cy="1974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UTM Avo" panose="02040603050506020204" pitchFamily="18" charset="0"/>
                  <a:ea typeface="字魂37号-波纹乖乖体"/>
                  <a:cs typeface="Times New Roman" pitchFamily="18" charset="0"/>
                </a:rPr>
                <a:t> Muốn xây dựng được đất nước giàu mạnh thì mỗi người dân cần phải mạnh khỏe. Tập thể dục là cách nâng cao sức khỏe. </a:t>
              </a:r>
            </a:p>
          </p:txBody>
        </p:sp>
      </p:grpSp>
      <p:sp>
        <p:nvSpPr>
          <p:cNvPr id="22" name="TextBox 21">
            <a:extLst>
              <a:ext uri="{FF2B5EF4-FFF2-40B4-BE49-F238E27FC236}">
                <a16:creationId xmlns:a16="http://schemas.microsoft.com/office/drawing/2014/main" id="{9C1DA481-8F3A-45D1-9E93-E30A73E16B6C}"/>
              </a:ext>
            </a:extLst>
          </p:cNvPr>
          <p:cNvSpPr txBox="1"/>
          <p:nvPr/>
        </p:nvSpPr>
        <p:spPr>
          <a:xfrm>
            <a:off x="3082727" y="1331291"/>
            <a:ext cx="602654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a:solidFill>
                    <a:srgbClr val="0070C0"/>
                  </a:solidFill>
                </a:ln>
                <a:solidFill>
                  <a:srgbClr val="00B0F0"/>
                </a:solidFill>
                <a:latin typeface="UTM Avo" panose="02040603050506020204" pitchFamily="18" charset="0"/>
                <a:ea typeface="字魂37号-波纹乖乖体"/>
                <a:cs typeface="Times New Roman" pitchFamily="18" charset="0"/>
              </a:rPr>
              <a:t>NỘI DUNG</a:t>
            </a:r>
            <a:endParaRPr kumimoji="0" lang="vi-VN" sz="3600" b="1" i="0" u="none" strike="noStrike" kern="1200" cap="none" spc="0" normalizeH="0" baseline="0" noProof="0" dirty="0">
              <a:ln>
                <a:solidFill>
                  <a:srgbClr val="0070C0"/>
                </a:solidFill>
              </a:ln>
              <a:solidFill>
                <a:srgbClr val="00B0F0"/>
              </a:solidFill>
              <a:effectLst/>
              <a:uLnTx/>
              <a:uFillTx/>
              <a:ea typeface="字魂37号-波纹乖乖体"/>
              <a:cs typeface="+mn-cs"/>
            </a:endParaRPr>
          </a:p>
        </p:txBody>
      </p:sp>
    </p:spTree>
    <p:custDataLst>
      <p:tags r:id="rId1"/>
    </p:custDataLst>
    <p:extLst>
      <p:ext uri="{BB962C8B-B14F-4D97-AF65-F5344CB8AC3E}">
        <p14:creationId xmlns:p14="http://schemas.microsoft.com/office/powerpoint/2010/main" val="337453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grpSp>
        <p:nvGrpSpPr>
          <p:cNvPr id="7" name="Group 6">
            <a:extLst>
              <a:ext uri="{FF2B5EF4-FFF2-40B4-BE49-F238E27FC236}">
                <a16:creationId xmlns:a16="http://schemas.microsoft.com/office/drawing/2014/main" id="{D40EC773-71EA-4EBC-AA9D-64CFC2A3FD3E}"/>
              </a:ext>
            </a:extLst>
          </p:cNvPr>
          <p:cNvGrpSpPr/>
          <p:nvPr/>
        </p:nvGrpSpPr>
        <p:grpSpPr>
          <a:xfrm>
            <a:off x="2466389" y="2286616"/>
            <a:ext cx="7259222" cy="2284768"/>
            <a:chOff x="2430537" y="1827645"/>
            <a:chExt cx="7310167" cy="2565168"/>
          </a:xfrm>
        </p:grpSpPr>
        <p:sp>
          <p:nvSpPr>
            <p:cNvPr id="8" name="矩形 4">
              <a:extLst>
                <a:ext uri="{FF2B5EF4-FFF2-40B4-BE49-F238E27FC236}">
                  <a16:creationId xmlns:a16="http://schemas.microsoft.com/office/drawing/2014/main" id="{8F46FEE1-C6BF-42F8-85F1-CCBD97DF3732}"/>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VẬN</a:t>
              </a:r>
              <a:r>
                <a:rPr kumimoji="0" lang="en-US" altLang="zh-CN" sz="96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DỤNG</a:t>
              </a:r>
              <a:endPar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9" name="矩形 4">
              <a:extLst>
                <a:ext uri="{FF2B5EF4-FFF2-40B4-BE49-F238E27FC236}">
                  <a16:creationId xmlns:a16="http://schemas.microsoft.com/office/drawing/2014/main" id="{4589E81B-759F-49C8-9684-E3D9571F7D5B}"/>
                </a:ext>
              </a:extLst>
            </p:cNvPr>
            <p:cNvSpPr/>
            <p:nvPr/>
          </p:nvSpPr>
          <p:spPr>
            <a:xfrm>
              <a:off x="2430537" y="1827645"/>
              <a:ext cx="7289410" cy="2565168"/>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a:gradFill flip="none" rotWithShape="1">
                    <a:gsLst>
                      <a:gs pos="24000">
                        <a:srgbClr val="F65B59"/>
                      </a:gs>
                      <a:gs pos="45000">
                        <a:srgbClr val="ADD92A"/>
                      </a:gs>
                      <a:gs pos="78000">
                        <a:srgbClr val="0D7350"/>
                      </a:gs>
                    </a:gsLst>
                    <a:lin ang="5400000" scaled="1"/>
                    <a:tileRect/>
                  </a:gradFill>
                  <a:latin typeface="UTM Avo" panose="02040603050506020204" pitchFamily="18" charset="0"/>
                  <a:ea typeface="字魂37号-波纹乖乖体" panose="00000500000000000000" charset="-122"/>
                  <a:cs typeface="字魂37号-波纹乖乖体" panose="00000500000000000000" charset="-122"/>
                </a:rPr>
                <a:t>VẬN DỤNG</a:t>
              </a:r>
              <a:endParaRPr kumimoji="0" lang="en-US" altLang="zh-CN" sz="96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1026281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4"/>
          <a:srcRect t="43014"/>
          <a:stretch>
            <a:fillRect/>
          </a:stretch>
        </p:blipFill>
        <p:spPr>
          <a:xfrm>
            <a:off x="-635" y="3429000"/>
            <a:ext cx="12192635" cy="3439160"/>
          </a:xfrm>
          <a:prstGeom prst="rect">
            <a:avLst/>
          </a:prstGeom>
        </p:spPr>
      </p:pic>
      <p:pic>
        <p:nvPicPr>
          <p:cNvPr id="8" name="图片 7" descr="12"/>
          <p:cNvPicPr>
            <a:picLocks noChangeAspect="1"/>
          </p:cNvPicPr>
          <p:nvPr/>
        </p:nvPicPr>
        <p:blipFill>
          <a:blip r:embed="rId5"/>
          <a:srcRect r="86897" b="82168"/>
          <a:stretch>
            <a:fillRect/>
          </a:stretch>
        </p:blipFill>
        <p:spPr>
          <a:xfrm>
            <a:off x="0" y="-10795"/>
            <a:ext cx="2046605" cy="3110230"/>
          </a:xfrm>
          <a:prstGeom prst="rect">
            <a:avLst/>
          </a:prstGeom>
        </p:spPr>
      </p:pic>
      <p:pic>
        <p:nvPicPr>
          <p:cNvPr id="24" name="图片 9" descr="图片1">
            <a:extLst>
              <a:ext uri="{FF2B5EF4-FFF2-40B4-BE49-F238E27FC236}">
                <a16:creationId xmlns:a16="http://schemas.microsoft.com/office/drawing/2014/main" id="{82ED8755-5AF0-4B5F-B295-19FE8021A22A}"/>
              </a:ext>
            </a:extLst>
          </p:cNvPr>
          <p:cNvPicPr>
            <a:picLocks noChangeAspect="1"/>
          </p:cNvPicPr>
          <p:nvPr/>
        </p:nvPicPr>
        <p:blipFill>
          <a:blip r:embed="rId6"/>
          <a:stretch>
            <a:fillRect/>
          </a:stretch>
        </p:blipFill>
        <p:spPr>
          <a:xfrm>
            <a:off x="341465" y="-210951"/>
            <a:ext cx="11973272" cy="7279899"/>
          </a:xfrm>
          <a:prstGeom prst="rect">
            <a:avLst/>
          </a:prstGeom>
        </p:spPr>
      </p:pic>
      <p:grpSp>
        <p:nvGrpSpPr>
          <p:cNvPr id="25" name="Group 24">
            <a:extLst>
              <a:ext uri="{FF2B5EF4-FFF2-40B4-BE49-F238E27FC236}">
                <a16:creationId xmlns:a16="http://schemas.microsoft.com/office/drawing/2014/main" id="{87B21587-D0E0-46F6-A341-99AE5B76DA72}"/>
              </a:ext>
            </a:extLst>
          </p:cNvPr>
          <p:cNvGrpSpPr/>
          <p:nvPr/>
        </p:nvGrpSpPr>
        <p:grpSpPr>
          <a:xfrm>
            <a:off x="1558563" y="765018"/>
            <a:ext cx="9074237" cy="1547797"/>
            <a:chOff x="226633" y="147365"/>
            <a:chExt cx="13830686" cy="2021573"/>
          </a:xfrm>
        </p:grpSpPr>
        <p:sp>
          <p:nvSpPr>
            <p:cNvPr id="26" name="Rectangle 1">
              <a:extLst>
                <a:ext uri="{FF2B5EF4-FFF2-40B4-BE49-F238E27FC236}">
                  <a16:creationId xmlns:a16="http://schemas.microsoft.com/office/drawing/2014/main" id="{07CF31EF-8B21-4A45-B5FE-C65A452163FE}"/>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mn-ea"/>
                  <a:cs typeface="+mn-cs"/>
                </a:rPr>
                <a:t>*</a:t>
              </a:r>
            </a:p>
          </p:txBody>
        </p:sp>
        <p:sp>
          <p:nvSpPr>
            <p:cNvPr id="27" name="TextBox 26">
              <a:extLst>
                <a:ext uri="{FF2B5EF4-FFF2-40B4-BE49-F238E27FC236}">
                  <a16:creationId xmlns:a16="http://schemas.microsoft.com/office/drawing/2014/main" id="{7CFA20A1-A24A-4266-8172-B540F6E56E75}"/>
                </a:ext>
              </a:extLst>
            </p:cNvPr>
            <p:cNvSpPr txBox="1"/>
            <p:nvPr/>
          </p:nvSpPr>
          <p:spPr>
            <a:xfrm>
              <a:off x="435239" y="214936"/>
              <a:ext cx="13622080" cy="1728540"/>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u="sng"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Câu</a:t>
              </a:r>
              <a:r>
                <a:rPr lang="en-US" altLang="en-US" sz="4000" b="1" u="sng"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 1</a:t>
              </a:r>
              <a:r>
                <a:rPr lang="en-US" altLang="en-US" sz="4000" b="1" kern="0" spc="-150" dirty="0">
                  <a:ln w="13462">
                    <a:solidFill>
                      <a:prstClr val="white"/>
                    </a:solidFill>
                    <a:prstDash val="solid"/>
                  </a:ln>
                  <a:solidFill>
                    <a:prstClr val="black">
                      <a:lumMod val="85000"/>
                      <a:lumOff val="15000"/>
                    </a:prstClr>
                  </a:solidFill>
                  <a:latin typeface="UTM Avo" panose="02040603050506020204" pitchFamily="18" charset="0"/>
                </a:rPr>
                <a:t>: </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Ai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là</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người</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viết</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Lời</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kêu</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gọi</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toàn</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dân</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tập</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thể</a:t>
              </a:r>
              <a:r>
                <a:rPr lang="en-US" altLang="en-US" sz="4000" b="1" kern="0" spc="-150" dirty="0">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 </a:t>
              </a:r>
              <a:r>
                <a:rPr lang="en-US" altLang="en-US" sz="4000" b="1" kern="0" spc="-150" dirty="0" err="1">
                  <a:ln w="13462">
                    <a:solidFill>
                      <a:prstClr val="white"/>
                    </a:solidFill>
                    <a:prstDash val="solid"/>
                  </a:ln>
                  <a:solidFill>
                    <a:srgbClr val="FF4620"/>
                  </a:solidFill>
                  <a:effectLst>
                    <a:outerShdw dist="38100" dir="2700000" algn="bl" rotWithShape="0">
                      <a:srgbClr val="5B9BD5"/>
                    </a:outerShdw>
                  </a:effectLst>
                  <a:latin typeface="UTM Avo" panose="02040603050506020204" pitchFamily="18" charset="0"/>
                </a:rPr>
                <a:t>dục</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rPr>
                <a:t>?</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ndParaRPr>
            </a:p>
          </p:txBody>
        </p:sp>
      </p:grpSp>
      <p:grpSp>
        <p:nvGrpSpPr>
          <p:cNvPr id="32" name="Group 31">
            <a:extLst>
              <a:ext uri="{FF2B5EF4-FFF2-40B4-BE49-F238E27FC236}">
                <a16:creationId xmlns:a16="http://schemas.microsoft.com/office/drawing/2014/main" id="{F437A704-A0C6-46FE-A5DC-1235D53DEC15}"/>
              </a:ext>
            </a:extLst>
          </p:cNvPr>
          <p:cNvGrpSpPr/>
          <p:nvPr/>
        </p:nvGrpSpPr>
        <p:grpSpPr>
          <a:xfrm>
            <a:off x="891207" y="2930564"/>
            <a:ext cx="4961694" cy="1290663"/>
            <a:chOff x="693004" y="2887341"/>
            <a:chExt cx="4961694" cy="1290663"/>
          </a:xfrm>
        </p:grpSpPr>
        <p:grpSp>
          <p:nvGrpSpPr>
            <p:cNvPr id="9" name="Group 8">
              <a:extLst>
                <a:ext uri="{FF2B5EF4-FFF2-40B4-BE49-F238E27FC236}">
                  <a16:creationId xmlns:a16="http://schemas.microsoft.com/office/drawing/2014/main" id="{D66CCDB1-1E02-4BB4-85F8-182823D24F60}"/>
                </a:ext>
              </a:extLst>
            </p:cNvPr>
            <p:cNvGrpSpPr/>
            <p:nvPr/>
          </p:nvGrpSpPr>
          <p:grpSpPr>
            <a:xfrm>
              <a:off x="693004" y="2887341"/>
              <a:ext cx="4961694" cy="1290663"/>
              <a:chOff x="5408004" y="2138352"/>
              <a:chExt cx="4961694" cy="1290663"/>
            </a:xfrm>
          </p:grpSpPr>
          <p:sp>
            <p:nvSpPr>
              <p:cNvPr id="5" name="Rectangle: Rounded Corners 4">
                <a:extLst>
                  <a:ext uri="{FF2B5EF4-FFF2-40B4-BE49-F238E27FC236}">
                    <a16:creationId xmlns:a16="http://schemas.microsoft.com/office/drawing/2014/main" id="{DED021BD-9FD2-4C0C-8E13-673FA492448D}"/>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7D70F4AF-6AED-4D41-97CA-1B98ACC4FDE0}"/>
                  </a:ext>
                </a:extLst>
              </p:cNvPr>
              <p:cNvPicPr>
                <a:picLocks noChangeAspect="1"/>
              </p:cNvPicPr>
              <p:nvPr/>
            </p:nvPicPr>
            <p:blipFill>
              <a:blip r:embed="rId7"/>
              <a:stretch>
                <a:fillRect/>
              </a:stretch>
            </p:blipFill>
            <p:spPr>
              <a:xfrm>
                <a:off x="5408004" y="2138352"/>
                <a:ext cx="1276161" cy="1290663"/>
              </a:xfrm>
              <a:prstGeom prst="rect">
                <a:avLst/>
              </a:prstGeom>
            </p:spPr>
          </p:pic>
        </p:grpSp>
        <p:sp>
          <p:nvSpPr>
            <p:cNvPr id="28" name="TextBox 27">
              <a:extLst>
                <a:ext uri="{FF2B5EF4-FFF2-40B4-BE49-F238E27FC236}">
                  <a16:creationId xmlns:a16="http://schemas.microsoft.com/office/drawing/2014/main" id="{3B4A7E77-E742-4164-9113-5A3309B28FFD}"/>
                </a:ext>
              </a:extLst>
            </p:cNvPr>
            <p:cNvSpPr txBox="1"/>
            <p:nvPr/>
          </p:nvSpPr>
          <p:spPr>
            <a:xfrm>
              <a:off x="1884434" y="3075056"/>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dirty="0" err="1">
                  <a:ln w="13462">
                    <a:solidFill>
                      <a:prstClr val="white"/>
                    </a:solidFill>
                    <a:prstDash val="solid"/>
                  </a:ln>
                  <a:latin typeface="UTM Avo" panose="02040603050506020204" pitchFamily="18" charset="0"/>
                </a:rPr>
                <a:t>Bác</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sĩ</a:t>
              </a:r>
              <a:endParaRPr kumimoji="0" lang="en-US" altLang="en-US" sz="4000" b="1" i="0" strike="noStrike" kern="0" cap="none" spc="-150" normalizeH="0" baseline="0" noProof="0" dirty="0">
                <a:ln w="13462">
                  <a:solidFill>
                    <a:prstClr val="white"/>
                  </a:solidFill>
                  <a:prstDash val="solid"/>
                </a:ln>
                <a:uLnTx/>
                <a:uFillTx/>
                <a:latin typeface="UTM Avo" panose="02040603050506020204" pitchFamily="18" charset="0"/>
              </a:endParaRPr>
            </a:p>
          </p:txBody>
        </p:sp>
      </p:grpSp>
      <p:grpSp>
        <p:nvGrpSpPr>
          <p:cNvPr id="33" name="Group 32">
            <a:extLst>
              <a:ext uri="{FF2B5EF4-FFF2-40B4-BE49-F238E27FC236}">
                <a16:creationId xmlns:a16="http://schemas.microsoft.com/office/drawing/2014/main" id="{61D51851-B2C6-4685-8A9E-87D2DC024F16}"/>
              </a:ext>
            </a:extLst>
          </p:cNvPr>
          <p:cNvGrpSpPr/>
          <p:nvPr/>
        </p:nvGrpSpPr>
        <p:grpSpPr>
          <a:xfrm>
            <a:off x="6205416" y="2816174"/>
            <a:ext cx="4810193" cy="1400861"/>
            <a:chOff x="806277" y="4584522"/>
            <a:chExt cx="4810193" cy="1400861"/>
          </a:xfrm>
        </p:grpSpPr>
        <p:grpSp>
          <p:nvGrpSpPr>
            <p:cNvPr id="11" name="Group 10">
              <a:extLst>
                <a:ext uri="{FF2B5EF4-FFF2-40B4-BE49-F238E27FC236}">
                  <a16:creationId xmlns:a16="http://schemas.microsoft.com/office/drawing/2014/main" id="{9D550EF4-3783-4B8F-8476-0C972AB9BA98}"/>
                </a:ext>
              </a:extLst>
            </p:cNvPr>
            <p:cNvGrpSpPr/>
            <p:nvPr/>
          </p:nvGrpSpPr>
          <p:grpSpPr>
            <a:xfrm>
              <a:off x="806277" y="4584522"/>
              <a:ext cx="4810193" cy="1400861"/>
              <a:chOff x="5015732" y="3396781"/>
              <a:chExt cx="4810193" cy="1400861"/>
            </a:xfrm>
          </p:grpSpPr>
          <p:sp>
            <p:nvSpPr>
              <p:cNvPr id="10" name="Rectangle: Rounded Corners 9">
                <a:extLst>
                  <a:ext uri="{FF2B5EF4-FFF2-40B4-BE49-F238E27FC236}">
                    <a16:creationId xmlns:a16="http://schemas.microsoft.com/office/drawing/2014/main" id="{F4CD2A75-CCA8-4ADA-8B7A-5579E90B8D09}"/>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Picture 2">
                <a:extLst>
                  <a:ext uri="{FF2B5EF4-FFF2-40B4-BE49-F238E27FC236}">
                    <a16:creationId xmlns:a16="http://schemas.microsoft.com/office/drawing/2014/main" id="{905CE417-5FE4-40B1-8938-8BC32CA5DC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9" name="TextBox 28">
              <a:extLst>
                <a:ext uri="{FF2B5EF4-FFF2-40B4-BE49-F238E27FC236}">
                  <a16:creationId xmlns:a16="http://schemas.microsoft.com/office/drawing/2014/main" id="{E3198BFC-5E27-440E-BFDE-F03DFC429088}"/>
                </a:ext>
              </a:extLst>
            </p:cNvPr>
            <p:cNvSpPr txBox="1"/>
            <p:nvPr/>
          </p:nvSpPr>
          <p:spPr>
            <a:xfrm>
              <a:off x="1884433" y="4921072"/>
              <a:ext cx="3173623"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dirty="0" err="1">
                  <a:ln w="13462">
                    <a:solidFill>
                      <a:prstClr val="white"/>
                    </a:solidFill>
                    <a:prstDash val="solid"/>
                  </a:ln>
                  <a:latin typeface="UTM Avo" panose="02040603050506020204" pitchFamily="18" charset="0"/>
                </a:rPr>
                <a:t>Bác</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Hồ</a:t>
              </a:r>
              <a:endParaRPr kumimoji="0" lang="en-US" altLang="en-US" sz="4000" b="1" i="0" strike="noStrike" kern="0" cap="none" spc="-150" normalizeH="0" baseline="0" noProof="0" dirty="0">
                <a:ln w="13462">
                  <a:solidFill>
                    <a:prstClr val="white"/>
                  </a:solidFill>
                  <a:prstDash val="solid"/>
                </a:ln>
                <a:uLnTx/>
                <a:uFillTx/>
                <a:latin typeface="UTM Avo" panose="02040603050506020204" pitchFamily="18" charset="0"/>
              </a:endParaRPr>
            </a:p>
          </p:txBody>
        </p:sp>
      </p:grpSp>
      <p:grpSp>
        <p:nvGrpSpPr>
          <p:cNvPr id="22" name="Group 21">
            <a:extLst>
              <a:ext uri="{FF2B5EF4-FFF2-40B4-BE49-F238E27FC236}">
                <a16:creationId xmlns:a16="http://schemas.microsoft.com/office/drawing/2014/main" id="{D1EC9561-9577-44E5-8FE9-EED97F1176D2}"/>
              </a:ext>
            </a:extLst>
          </p:cNvPr>
          <p:cNvGrpSpPr/>
          <p:nvPr/>
        </p:nvGrpSpPr>
        <p:grpSpPr>
          <a:xfrm>
            <a:off x="830323" y="4448285"/>
            <a:ext cx="5065415" cy="1570786"/>
            <a:chOff x="5839736" y="2656407"/>
            <a:chExt cx="5065415" cy="1570786"/>
          </a:xfrm>
        </p:grpSpPr>
        <p:grpSp>
          <p:nvGrpSpPr>
            <p:cNvPr id="18" name="Group 17">
              <a:extLst>
                <a:ext uri="{FF2B5EF4-FFF2-40B4-BE49-F238E27FC236}">
                  <a16:creationId xmlns:a16="http://schemas.microsoft.com/office/drawing/2014/main" id="{F30254CE-8F07-4802-9786-792A84751A2F}"/>
                </a:ext>
              </a:extLst>
            </p:cNvPr>
            <p:cNvGrpSpPr/>
            <p:nvPr/>
          </p:nvGrpSpPr>
          <p:grpSpPr>
            <a:xfrm>
              <a:off x="5839736" y="2656407"/>
              <a:ext cx="5065415" cy="1570786"/>
              <a:chOff x="6400748" y="2343644"/>
              <a:chExt cx="5065415" cy="1570786"/>
            </a:xfrm>
          </p:grpSpPr>
          <p:sp>
            <p:nvSpPr>
              <p:cNvPr id="14" name="Rectangle: Rounded Corners 13">
                <a:extLst>
                  <a:ext uri="{FF2B5EF4-FFF2-40B4-BE49-F238E27FC236}">
                    <a16:creationId xmlns:a16="http://schemas.microsoft.com/office/drawing/2014/main" id="{CE68B5D4-DBE5-46D6-A86F-295860DB9A37}"/>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7" name="Picture 16">
                <a:extLst>
                  <a:ext uri="{FF2B5EF4-FFF2-40B4-BE49-F238E27FC236}">
                    <a16:creationId xmlns:a16="http://schemas.microsoft.com/office/drawing/2014/main" id="{20FF6970-E7E3-4E85-B293-EB63632675DE}"/>
                  </a:ext>
                </a:extLst>
              </p:cNvPr>
              <p:cNvPicPr>
                <a:picLocks noChangeAspect="1"/>
              </p:cNvPicPr>
              <p:nvPr/>
            </p:nvPicPr>
            <p:blipFill rotWithShape="1">
              <a:blip r:embed="rId9"/>
              <a:srcRect r="50703"/>
              <a:stretch/>
            </p:blipFill>
            <p:spPr>
              <a:xfrm>
                <a:off x="6400748" y="2343644"/>
                <a:ext cx="1487889" cy="1570786"/>
              </a:xfrm>
              <a:prstGeom prst="rect">
                <a:avLst/>
              </a:prstGeom>
            </p:spPr>
          </p:pic>
        </p:grpSp>
        <p:sp>
          <p:nvSpPr>
            <p:cNvPr id="30" name="TextBox 29">
              <a:extLst>
                <a:ext uri="{FF2B5EF4-FFF2-40B4-BE49-F238E27FC236}">
                  <a16:creationId xmlns:a16="http://schemas.microsoft.com/office/drawing/2014/main" id="{0DFEFC18-85E7-490B-A187-9537D8247601}"/>
                </a:ext>
              </a:extLst>
            </p:cNvPr>
            <p:cNvSpPr txBox="1"/>
            <p:nvPr/>
          </p:nvSpPr>
          <p:spPr>
            <a:xfrm>
              <a:off x="7043024" y="2966472"/>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dirty="0" err="1">
                  <a:ln w="13462">
                    <a:solidFill>
                      <a:prstClr val="white"/>
                    </a:solidFill>
                    <a:prstDash val="solid"/>
                  </a:ln>
                  <a:latin typeface="UTM Avo" panose="02040603050506020204" pitchFamily="18" charset="0"/>
                </a:rPr>
                <a:t>Vận</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động</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viên</a:t>
              </a:r>
              <a:endParaRPr kumimoji="0" lang="en-US" altLang="en-US" sz="4000" b="1" i="0" strike="noStrike" kern="0" cap="none" spc="-150" normalizeH="0" baseline="0" noProof="0" dirty="0">
                <a:ln w="13462">
                  <a:solidFill>
                    <a:prstClr val="white"/>
                  </a:solidFill>
                  <a:prstDash val="solid"/>
                </a:ln>
                <a:uLnTx/>
                <a:uFillTx/>
                <a:latin typeface="UTM Avo" panose="02040603050506020204" pitchFamily="18" charset="0"/>
              </a:endParaRPr>
            </a:p>
          </p:txBody>
        </p:sp>
      </p:grpSp>
      <p:grpSp>
        <p:nvGrpSpPr>
          <p:cNvPr id="34" name="Group 33">
            <a:extLst>
              <a:ext uri="{FF2B5EF4-FFF2-40B4-BE49-F238E27FC236}">
                <a16:creationId xmlns:a16="http://schemas.microsoft.com/office/drawing/2014/main" id="{DF8810A8-EFD8-4929-8F68-587A4206FBAA}"/>
              </a:ext>
            </a:extLst>
          </p:cNvPr>
          <p:cNvGrpSpPr/>
          <p:nvPr/>
        </p:nvGrpSpPr>
        <p:grpSpPr>
          <a:xfrm>
            <a:off x="6173554" y="4546600"/>
            <a:ext cx="5017643" cy="1570786"/>
            <a:chOff x="6095681" y="4414597"/>
            <a:chExt cx="5017643" cy="1570786"/>
          </a:xfrm>
        </p:grpSpPr>
        <p:grpSp>
          <p:nvGrpSpPr>
            <p:cNvPr id="21" name="Group 20">
              <a:extLst>
                <a:ext uri="{FF2B5EF4-FFF2-40B4-BE49-F238E27FC236}">
                  <a16:creationId xmlns:a16="http://schemas.microsoft.com/office/drawing/2014/main" id="{5EF3EB7C-839D-4422-BE75-03A9FE2CDADD}"/>
                </a:ext>
              </a:extLst>
            </p:cNvPr>
            <p:cNvGrpSpPr/>
            <p:nvPr/>
          </p:nvGrpSpPr>
          <p:grpSpPr>
            <a:xfrm>
              <a:off x="6095681" y="4414597"/>
              <a:ext cx="5017643" cy="1570786"/>
              <a:chOff x="6400748" y="4233835"/>
              <a:chExt cx="5017643" cy="1570786"/>
            </a:xfrm>
          </p:grpSpPr>
          <p:sp>
            <p:nvSpPr>
              <p:cNvPr id="20" name="Rectangle: Rounded Corners 19">
                <a:extLst>
                  <a:ext uri="{FF2B5EF4-FFF2-40B4-BE49-F238E27FC236}">
                    <a16:creationId xmlns:a16="http://schemas.microsoft.com/office/drawing/2014/main" id="{00CBAF62-C023-40C9-AF01-BB5E017F3B0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Picture 18">
                <a:extLst>
                  <a:ext uri="{FF2B5EF4-FFF2-40B4-BE49-F238E27FC236}">
                    <a16:creationId xmlns:a16="http://schemas.microsoft.com/office/drawing/2014/main" id="{3DB07588-602E-4BDA-BF06-4A9F54F61A67}"/>
                  </a:ext>
                </a:extLst>
              </p:cNvPr>
              <p:cNvPicPr>
                <a:picLocks noChangeAspect="1"/>
              </p:cNvPicPr>
              <p:nvPr/>
            </p:nvPicPr>
            <p:blipFill>
              <a:blip r:embed="rId10"/>
              <a:stretch>
                <a:fillRect/>
              </a:stretch>
            </p:blipFill>
            <p:spPr>
              <a:xfrm>
                <a:off x="6400748" y="4233835"/>
                <a:ext cx="1365186" cy="1570786"/>
              </a:xfrm>
              <a:prstGeom prst="rect">
                <a:avLst/>
              </a:prstGeom>
            </p:spPr>
          </p:pic>
        </p:grpSp>
        <p:sp>
          <p:nvSpPr>
            <p:cNvPr id="31" name="TextBox 30">
              <a:extLst>
                <a:ext uri="{FF2B5EF4-FFF2-40B4-BE49-F238E27FC236}">
                  <a16:creationId xmlns:a16="http://schemas.microsoft.com/office/drawing/2014/main" id="{7DBF3348-AA03-4852-A859-2E4320B77100}"/>
                </a:ext>
              </a:extLst>
            </p:cNvPr>
            <p:cNvSpPr txBox="1"/>
            <p:nvPr/>
          </p:nvSpPr>
          <p:spPr>
            <a:xfrm>
              <a:off x="7197491" y="4732778"/>
              <a:ext cx="3771208" cy="707886"/>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4000" b="1" kern="0" spc="-150" dirty="0" err="1">
                  <a:ln w="13462">
                    <a:solidFill>
                      <a:prstClr val="white"/>
                    </a:solidFill>
                    <a:prstDash val="solid"/>
                  </a:ln>
                  <a:latin typeface="UTM Avo" panose="02040603050506020204" pitchFamily="18" charset="0"/>
                </a:rPr>
                <a:t>Thầy</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cô</a:t>
              </a:r>
              <a:r>
                <a:rPr lang="en-US" altLang="en-US" sz="4000" b="1" kern="0" spc="-150" dirty="0">
                  <a:ln w="13462">
                    <a:solidFill>
                      <a:prstClr val="white"/>
                    </a:solidFill>
                    <a:prstDash val="solid"/>
                  </a:ln>
                  <a:latin typeface="UTM Avo" panose="02040603050506020204" pitchFamily="18" charset="0"/>
                </a:rPr>
                <a:t> </a:t>
              </a:r>
              <a:r>
                <a:rPr lang="en-US" altLang="en-US" sz="4000" b="1" kern="0" spc="-150" dirty="0" err="1">
                  <a:ln w="13462">
                    <a:solidFill>
                      <a:prstClr val="white"/>
                    </a:solidFill>
                    <a:prstDash val="solid"/>
                  </a:ln>
                  <a:latin typeface="UTM Avo" panose="02040603050506020204" pitchFamily="18" charset="0"/>
                </a:rPr>
                <a:t>giáo</a:t>
              </a:r>
              <a:endParaRPr kumimoji="0" lang="en-US" altLang="en-US" sz="4000" b="1" i="0" strike="noStrike" kern="0" cap="none" spc="-150" normalizeH="0" baseline="0" noProof="0" dirty="0">
                <a:ln w="13462">
                  <a:solidFill>
                    <a:prstClr val="white"/>
                  </a:solidFill>
                  <a:prstDash val="solid"/>
                </a:ln>
                <a:uLnTx/>
                <a:uFillTx/>
                <a:latin typeface="UTM Avo" panose="02040603050506020204" pitchFamily="18" charset="0"/>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500"/>
                                        <p:tgtEl>
                                          <p:spTgt spid="2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33"/>
                                        </p:tgtEl>
                                        <p:attrNameLst>
                                          <p:attrName>r</p:attrName>
                                        </p:attrNameLst>
                                      </p:cBhvr>
                                    </p:animRot>
                                    <p:animRot by="-240000">
                                      <p:cBhvr>
                                        <p:cTn id="28" dur="200" fill="hold">
                                          <p:stCondLst>
                                            <p:cond delay="200"/>
                                          </p:stCondLst>
                                        </p:cTn>
                                        <p:tgtEl>
                                          <p:spTgt spid="33"/>
                                        </p:tgtEl>
                                        <p:attrNameLst>
                                          <p:attrName>r</p:attrName>
                                        </p:attrNameLst>
                                      </p:cBhvr>
                                    </p:animRot>
                                    <p:animRot by="240000">
                                      <p:cBhvr>
                                        <p:cTn id="29" dur="200" fill="hold">
                                          <p:stCondLst>
                                            <p:cond delay="400"/>
                                          </p:stCondLst>
                                        </p:cTn>
                                        <p:tgtEl>
                                          <p:spTgt spid="33"/>
                                        </p:tgtEl>
                                        <p:attrNameLst>
                                          <p:attrName>r</p:attrName>
                                        </p:attrNameLst>
                                      </p:cBhvr>
                                    </p:animRot>
                                    <p:animRot by="-240000">
                                      <p:cBhvr>
                                        <p:cTn id="30" dur="200" fill="hold">
                                          <p:stCondLst>
                                            <p:cond delay="600"/>
                                          </p:stCondLst>
                                        </p:cTn>
                                        <p:tgtEl>
                                          <p:spTgt spid="33"/>
                                        </p:tgtEl>
                                        <p:attrNameLst>
                                          <p:attrName>r</p:attrName>
                                        </p:attrNameLst>
                                      </p:cBhvr>
                                    </p:animRot>
                                    <p:animRot by="120000">
                                      <p:cBhvr>
                                        <p:cTn id="31" dur="200" fill="hold">
                                          <p:stCondLst>
                                            <p:cond delay="800"/>
                                          </p:stCondLst>
                                        </p:cTn>
                                        <p:tgtEl>
                                          <p:spTgt spid="33"/>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2" presetID="42" presetClass="exit" presetSubtype="0" fill="hold" nodeType="withEffect">
                                  <p:stCondLst>
                                    <p:cond delay="0"/>
                                  </p:stCondLst>
                                  <p:childTnLst>
                                    <p:animEffect transition="out" filter="fade">
                                      <p:cBhvr>
                                        <p:cTn id="33" dur="1000"/>
                                        <p:tgtEl>
                                          <p:spTgt spid="32"/>
                                        </p:tgtEl>
                                      </p:cBhvr>
                                    </p:animEffect>
                                    <p:anim calcmode="lin" valueType="num">
                                      <p:cBhvr>
                                        <p:cTn id="34" dur="1000"/>
                                        <p:tgtEl>
                                          <p:spTgt spid="32"/>
                                        </p:tgtEl>
                                        <p:attrNameLst>
                                          <p:attrName>ppt_x</p:attrName>
                                        </p:attrNameLst>
                                      </p:cBhvr>
                                      <p:tavLst>
                                        <p:tav tm="0">
                                          <p:val>
                                            <p:strVal val="ppt_x"/>
                                          </p:val>
                                        </p:tav>
                                        <p:tav tm="100000">
                                          <p:val>
                                            <p:strVal val="ppt_x"/>
                                          </p:val>
                                        </p:tav>
                                      </p:tavLst>
                                    </p:anim>
                                    <p:anim calcmode="lin" valueType="num">
                                      <p:cBhvr>
                                        <p:cTn id="35" dur="1000"/>
                                        <p:tgtEl>
                                          <p:spTgt spid="32"/>
                                        </p:tgtEl>
                                        <p:attrNameLst>
                                          <p:attrName>ppt_y</p:attrName>
                                        </p:attrNameLst>
                                      </p:cBhvr>
                                      <p:tavLst>
                                        <p:tav tm="0">
                                          <p:val>
                                            <p:strVal val="ppt_y"/>
                                          </p:val>
                                        </p:tav>
                                        <p:tav tm="100000">
                                          <p:val>
                                            <p:strVal val="ppt_y+.1"/>
                                          </p:val>
                                        </p:tav>
                                      </p:tavLst>
                                    </p:anim>
                                    <p:set>
                                      <p:cBhvr>
                                        <p:cTn id="36" dur="1" fill="hold">
                                          <p:stCondLst>
                                            <p:cond delay="999"/>
                                          </p:stCondLst>
                                        </p:cTn>
                                        <p:tgtEl>
                                          <p:spTgt spid="32"/>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22"/>
                                        </p:tgtEl>
                                      </p:cBhvr>
                                    </p:animEffect>
                                    <p:anim calcmode="lin" valueType="num">
                                      <p:cBhvr>
                                        <p:cTn id="39" dur="1000"/>
                                        <p:tgtEl>
                                          <p:spTgt spid="22"/>
                                        </p:tgtEl>
                                        <p:attrNameLst>
                                          <p:attrName>ppt_x</p:attrName>
                                        </p:attrNameLst>
                                      </p:cBhvr>
                                      <p:tavLst>
                                        <p:tav tm="0">
                                          <p:val>
                                            <p:strVal val="ppt_x"/>
                                          </p:val>
                                        </p:tav>
                                        <p:tav tm="100000">
                                          <p:val>
                                            <p:strVal val="ppt_x"/>
                                          </p:val>
                                        </p:tav>
                                      </p:tavLst>
                                    </p:anim>
                                    <p:anim calcmode="lin" valueType="num">
                                      <p:cBhvr>
                                        <p:cTn id="40" dur="1000"/>
                                        <p:tgtEl>
                                          <p:spTgt spid="22"/>
                                        </p:tgtEl>
                                        <p:attrNameLst>
                                          <p:attrName>ppt_y</p:attrName>
                                        </p:attrNameLst>
                                      </p:cBhvr>
                                      <p:tavLst>
                                        <p:tav tm="0">
                                          <p:val>
                                            <p:strVal val="ppt_y"/>
                                          </p:val>
                                        </p:tav>
                                        <p:tav tm="100000">
                                          <p:val>
                                            <p:strVal val="ppt_y+.1"/>
                                          </p:val>
                                        </p:tav>
                                      </p:tavLst>
                                    </p:anim>
                                    <p:set>
                                      <p:cBhvr>
                                        <p:cTn id="41" dur="1" fill="hold">
                                          <p:stCondLst>
                                            <p:cond delay="999"/>
                                          </p:stCondLst>
                                        </p:cTn>
                                        <p:tgtEl>
                                          <p:spTgt spid="2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34"/>
                                        </p:tgtEl>
                                      </p:cBhvr>
                                    </p:animEffect>
                                    <p:anim calcmode="lin" valueType="num">
                                      <p:cBhvr>
                                        <p:cTn id="44" dur="1000"/>
                                        <p:tgtEl>
                                          <p:spTgt spid="34"/>
                                        </p:tgtEl>
                                        <p:attrNameLst>
                                          <p:attrName>ppt_x</p:attrName>
                                        </p:attrNameLst>
                                      </p:cBhvr>
                                      <p:tavLst>
                                        <p:tav tm="0">
                                          <p:val>
                                            <p:strVal val="ppt_x"/>
                                          </p:val>
                                        </p:tav>
                                        <p:tav tm="100000">
                                          <p:val>
                                            <p:strVal val="ppt_x"/>
                                          </p:val>
                                        </p:tav>
                                      </p:tavLst>
                                    </p:anim>
                                    <p:anim calcmode="lin" valueType="num">
                                      <p:cBhvr>
                                        <p:cTn id="45" dur="1000"/>
                                        <p:tgtEl>
                                          <p:spTgt spid="34"/>
                                        </p:tgtEl>
                                        <p:attrNameLst>
                                          <p:attrName>ppt_y</p:attrName>
                                        </p:attrNameLst>
                                      </p:cBhvr>
                                      <p:tavLst>
                                        <p:tav tm="0">
                                          <p:val>
                                            <p:strVal val="ppt_y"/>
                                          </p:val>
                                        </p:tav>
                                        <p:tav tm="100000">
                                          <p:val>
                                            <p:strVal val="ppt_y+.1"/>
                                          </p:val>
                                        </p:tav>
                                      </p:tavLst>
                                    </p:anim>
                                    <p:set>
                                      <p:cBhvr>
                                        <p:cTn id="46"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4"/>
          <a:srcRect t="43014"/>
          <a:stretch>
            <a:fillRect/>
          </a:stretch>
        </p:blipFill>
        <p:spPr>
          <a:xfrm>
            <a:off x="-635" y="3429000"/>
            <a:ext cx="12192635" cy="3439160"/>
          </a:xfrm>
          <a:prstGeom prst="rect">
            <a:avLst/>
          </a:prstGeom>
        </p:spPr>
      </p:pic>
      <p:pic>
        <p:nvPicPr>
          <p:cNvPr id="8" name="图片 7" descr="12"/>
          <p:cNvPicPr>
            <a:picLocks noChangeAspect="1"/>
          </p:cNvPicPr>
          <p:nvPr/>
        </p:nvPicPr>
        <p:blipFill>
          <a:blip r:embed="rId5"/>
          <a:srcRect r="86897" b="82168"/>
          <a:stretch>
            <a:fillRect/>
          </a:stretch>
        </p:blipFill>
        <p:spPr>
          <a:xfrm>
            <a:off x="0" y="-10795"/>
            <a:ext cx="2046605" cy="3110230"/>
          </a:xfrm>
          <a:prstGeom prst="rect">
            <a:avLst/>
          </a:prstGeom>
        </p:spPr>
      </p:pic>
      <p:pic>
        <p:nvPicPr>
          <p:cNvPr id="24" name="图片 9" descr="图片1">
            <a:extLst>
              <a:ext uri="{FF2B5EF4-FFF2-40B4-BE49-F238E27FC236}">
                <a16:creationId xmlns:a16="http://schemas.microsoft.com/office/drawing/2014/main" id="{82ED8755-5AF0-4B5F-B295-19FE8021A22A}"/>
              </a:ext>
            </a:extLst>
          </p:cNvPr>
          <p:cNvPicPr>
            <a:picLocks noChangeAspect="1"/>
          </p:cNvPicPr>
          <p:nvPr/>
        </p:nvPicPr>
        <p:blipFill>
          <a:blip r:embed="rId6"/>
          <a:stretch>
            <a:fillRect/>
          </a:stretch>
        </p:blipFill>
        <p:spPr>
          <a:xfrm>
            <a:off x="341465" y="-210951"/>
            <a:ext cx="11973272" cy="7279899"/>
          </a:xfrm>
          <a:prstGeom prst="rect">
            <a:avLst/>
          </a:prstGeom>
        </p:spPr>
      </p:pic>
      <p:grpSp>
        <p:nvGrpSpPr>
          <p:cNvPr id="25" name="Group 24">
            <a:extLst>
              <a:ext uri="{FF2B5EF4-FFF2-40B4-BE49-F238E27FC236}">
                <a16:creationId xmlns:a16="http://schemas.microsoft.com/office/drawing/2014/main" id="{87B21587-D0E0-46F6-A341-99AE5B76DA72}"/>
              </a:ext>
            </a:extLst>
          </p:cNvPr>
          <p:cNvGrpSpPr/>
          <p:nvPr/>
        </p:nvGrpSpPr>
        <p:grpSpPr>
          <a:xfrm>
            <a:off x="1357511" y="615441"/>
            <a:ext cx="9941179" cy="2062596"/>
            <a:chOff x="226633" y="-47311"/>
            <a:chExt cx="13830686" cy="2693950"/>
          </a:xfrm>
        </p:grpSpPr>
        <p:sp>
          <p:nvSpPr>
            <p:cNvPr id="26" name="Rectangle 1">
              <a:extLst>
                <a:ext uri="{FF2B5EF4-FFF2-40B4-BE49-F238E27FC236}">
                  <a16:creationId xmlns:a16="http://schemas.microsoft.com/office/drawing/2014/main" id="{07CF31EF-8B21-4A45-B5FE-C65A452163FE}"/>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字魂37号-波纹乖乖体"/>
                  <a:cs typeface="+mn-cs"/>
                </a:rPr>
                <a:t>*</a:t>
              </a:r>
            </a:p>
          </p:txBody>
        </p:sp>
        <p:sp>
          <p:nvSpPr>
            <p:cNvPr id="27" name="TextBox 26">
              <a:extLst>
                <a:ext uri="{FF2B5EF4-FFF2-40B4-BE49-F238E27FC236}">
                  <a16:creationId xmlns:a16="http://schemas.microsoft.com/office/drawing/2014/main" id="{7CFA20A1-A24A-4266-8172-B540F6E56E75}"/>
                </a:ext>
              </a:extLst>
            </p:cNvPr>
            <p:cNvSpPr txBox="1"/>
            <p:nvPr/>
          </p:nvSpPr>
          <p:spPr>
            <a:xfrm>
              <a:off x="431907" y="114127"/>
              <a:ext cx="13622080" cy="253251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sng"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Câu</a:t>
              </a:r>
              <a:r>
                <a:rPr kumimoji="0" lang="en-US" altLang="en-US" sz="4000" b="1" i="0" u="sng"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2</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Sức</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khoẻ</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cần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thiết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như</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thế</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nào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trong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xây</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dựng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và</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bảo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vệ</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Tổ</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quốc</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endParaRPr>
            </a:p>
          </p:txBody>
        </p:sp>
      </p:grpSp>
      <p:grpSp>
        <p:nvGrpSpPr>
          <p:cNvPr id="32" name="Group 31">
            <a:extLst>
              <a:ext uri="{FF2B5EF4-FFF2-40B4-BE49-F238E27FC236}">
                <a16:creationId xmlns:a16="http://schemas.microsoft.com/office/drawing/2014/main" id="{F437A704-A0C6-46FE-A5DC-1235D53DEC15}"/>
              </a:ext>
            </a:extLst>
          </p:cNvPr>
          <p:cNvGrpSpPr/>
          <p:nvPr/>
        </p:nvGrpSpPr>
        <p:grpSpPr>
          <a:xfrm>
            <a:off x="891207" y="2930564"/>
            <a:ext cx="4961694" cy="1290663"/>
            <a:chOff x="693004" y="2887341"/>
            <a:chExt cx="4961694" cy="1290663"/>
          </a:xfrm>
        </p:grpSpPr>
        <p:grpSp>
          <p:nvGrpSpPr>
            <p:cNvPr id="9" name="Group 8">
              <a:extLst>
                <a:ext uri="{FF2B5EF4-FFF2-40B4-BE49-F238E27FC236}">
                  <a16:creationId xmlns:a16="http://schemas.microsoft.com/office/drawing/2014/main" id="{D66CCDB1-1E02-4BB4-85F8-182823D24F60}"/>
                </a:ext>
              </a:extLst>
            </p:cNvPr>
            <p:cNvGrpSpPr/>
            <p:nvPr/>
          </p:nvGrpSpPr>
          <p:grpSpPr>
            <a:xfrm>
              <a:off x="693004" y="2887341"/>
              <a:ext cx="4961694" cy="1290663"/>
              <a:chOff x="5408004" y="2138352"/>
              <a:chExt cx="4961694" cy="1290663"/>
            </a:xfrm>
          </p:grpSpPr>
          <p:sp>
            <p:nvSpPr>
              <p:cNvPr id="5" name="Rectangle: Rounded Corners 4">
                <a:extLst>
                  <a:ext uri="{FF2B5EF4-FFF2-40B4-BE49-F238E27FC236}">
                    <a16:creationId xmlns:a16="http://schemas.microsoft.com/office/drawing/2014/main" id="{DED021BD-9FD2-4C0C-8E13-673FA492448D}"/>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4" name="Picture 3">
                <a:extLst>
                  <a:ext uri="{FF2B5EF4-FFF2-40B4-BE49-F238E27FC236}">
                    <a16:creationId xmlns:a16="http://schemas.microsoft.com/office/drawing/2014/main" id="{7D70F4AF-6AED-4D41-97CA-1B98ACC4FDE0}"/>
                  </a:ext>
                </a:extLst>
              </p:cNvPr>
              <p:cNvPicPr>
                <a:picLocks noChangeAspect="1"/>
              </p:cNvPicPr>
              <p:nvPr/>
            </p:nvPicPr>
            <p:blipFill>
              <a:blip r:embed="rId7"/>
              <a:stretch>
                <a:fillRect/>
              </a:stretch>
            </p:blipFill>
            <p:spPr>
              <a:xfrm>
                <a:off x="5408004" y="2138352"/>
                <a:ext cx="1276161" cy="1290663"/>
              </a:xfrm>
              <a:prstGeom prst="rect">
                <a:avLst/>
              </a:prstGeom>
            </p:spPr>
          </p:pic>
        </p:grpSp>
        <p:sp>
          <p:nvSpPr>
            <p:cNvPr id="28" name="TextBox 27">
              <a:extLst>
                <a:ext uri="{FF2B5EF4-FFF2-40B4-BE49-F238E27FC236}">
                  <a16:creationId xmlns:a16="http://schemas.microsoft.com/office/drawing/2014/main" id="{3B4A7E77-E742-4164-9113-5A3309B28FFD}"/>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Giữ</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gìn</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dân</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chủ</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33" name="Group 32">
            <a:extLst>
              <a:ext uri="{FF2B5EF4-FFF2-40B4-BE49-F238E27FC236}">
                <a16:creationId xmlns:a16="http://schemas.microsoft.com/office/drawing/2014/main" id="{61D51851-B2C6-4685-8A9E-87D2DC024F16}"/>
              </a:ext>
            </a:extLst>
          </p:cNvPr>
          <p:cNvGrpSpPr/>
          <p:nvPr/>
        </p:nvGrpSpPr>
        <p:grpSpPr>
          <a:xfrm>
            <a:off x="6524295" y="2831651"/>
            <a:ext cx="4810193" cy="1400861"/>
            <a:chOff x="806277" y="4584522"/>
            <a:chExt cx="4810193" cy="1400861"/>
          </a:xfrm>
        </p:grpSpPr>
        <p:grpSp>
          <p:nvGrpSpPr>
            <p:cNvPr id="11" name="Group 10">
              <a:extLst>
                <a:ext uri="{FF2B5EF4-FFF2-40B4-BE49-F238E27FC236}">
                  <a16:creationId xmlns:a16="http://schemas.microsoft.com/office/drawing/2014/main" id="{9D550EF4-3783-4B8F-8476-0C972AB9BA98}"/>
                </a:ext>
              </a:extLst>
            </p:cNvPr>
            <p:cNvGrpSpPr/>
            <p:nvPr/>
          </p:nvGrpSpPr>
          <p:grpSpPr>
            <a:xfrm>
              <a:off x="806277" y="4584522"/>
              <a:ext cx="4810193" cy="1400861"/>
              <a:chOff x="5015732" y="3396781"/>
              <a:chExt cx="4810193" cy="1400861"/>
            </a:xfrm>
          </p:grpSpPr>
          <p:sp>
            <p:nvSpPr>
              <p:cNvPr id="10" name="Rectangle: Rounded Corners 9">
                <a:extLst>
                  <a:ext uri="{FF2B5EF4-FFF2-40B4-BE49-F238E27FC236}">
                    <a16:creationId xmlns:a16="http://schemas.microsoft.com/office/drawing/2014/main" id="{F4CD2A75-CCA8-4ADA-8B7A-5579E90B8D09}"/>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3" name="Picture 2">
                <a:extLst>
                  <a:ext uri="{FF2B5EF4-FFF2-40B4-BE49-F238E27FC236}">
                    <a16:creationId xmlns:a16="http://schemas.microsoft.com/office/drawing/2014/main" id="{905CE417-5FE4-40B1-8938-8BC32CA5DC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9" name="TextBox 28">
              <a:extLst>
                <a:ext uri="{FF2B5EF4-FFF2-40B4-BE49-F238E27FC236}">
                  <a16:creationId xmlns:a16="http://schemas.microsoft.com/office/drawing/2014/main" id="{E3198BFC-5E27-440E-BFDE-F03DFC429088}"/>
                </a:ext>
              </a:extLst>
            </p:cNvPr>
            <p:cNvSpPr txBox="1"/>
            <p:nvPr/>
          </p:nvSpPr>
          <p:spPr>
            <a:xfrm>
              <a:off x="1996878" y="4672838"/>
              <a:ext cx="3173623"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Xây</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dựng</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đời</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sống</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mời</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22" name="Group 21">
            <a:extLst>
              <a:ext uri="{FF2B5EF4-FFF2-40B4-BE49-F238E27FC236}">
                <a16:creationId xmlns:a16="http://schemas.microsoft.com/office/drawing/2014/main" id="{D1EC9561-9577-44E5-8FE9-EED97F1176D2}"/>
              </a:ext>
            </a:extLst>
          </p:cNvPr>
          <p:cNvGrpSpPr/>
          <p:nvPr/>
        </p:nvGrpSpPr>
        <p:grpSpPr>
          <a:xfrm>
            <a:off x="830323" y="4448285"/>
            <a:ext cx="5065415" cy="1570786"/>
            <a:chOff x="5839736" y="2656407"/>
            <a:chExt cx="5065415" cy="1570786"/>
          </a:xfrm>
        </p:grpSpPr>
        <p:grpSp>
          <p:nvGrpSpPr>
            <p:cNvPr id="18" name="Group 17">
              <a:extLst>
                <a:ext uri="{FF2B5EF4-FFF2-40B4-BE49-F238E27FC236}">
                  <a16:creationId xmlns:a16="http://schemas.microsoft.com/office/drawing/2014/main" id="{F30254CE-8F07-4802-9786-792A84751A2F}"/>
                </a:ext>
              </a:extLst>
            </p:cNvPr>
            <p:cNvGrpSpPr/>
            <p:nvPr/>
          </p:nvGrpSpPr>
          <p:grpSpPr>
            <a:xfrm>
              <a:off x="5839736" y="2656407"/>
              <a:ext cx="5065415" cy="1570786"/>
              <a:chOff x="6400748" y="2343644"/>
              <a:chExt cx="5065415" cy="1570786"/>
            </a:xfrm>
          </p:grpSpPr>
          <p:sp>
            <p:nvSpPr>
              <p:cNvPr id="14" name="Rectangle: Rounded Corners 13">
                <a:extLst>
                  <a:ext uri="{FF2B5EF4-FFF2-40B4-BE49-F238E27FC236}">
                    <a16:creationId xmlns:a16="http://schemas.microsoft.com/office/drawing/2014/main" id="{CE68B5D4-DBE5-46D6-A86F-295860DB9A37}"/>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17" name="Picture 16">
                <a:extLst>
                  <a:ext uri="{FF2B5EF4-FFF2-40B4-BE49-F238E27FC236}">
                    <a16:creationId xmlns:a16="http://schemas.microsoft.com/office/drawing/2014/main" id="{20FF6970-E7E3-4E85-B293-EB63632675DE}"/>
                  </a:ext>
                </a:extLst>
              </p:cNvPr>
              <p:cNvPicPr>
                <a:picLocks noChangeAspect="1"/>
              </p:cNvPicPr>
              <p:nvPr/>
            </p:nvPicPr>
            <p:blipFill rotWithShape="1">
              <a:blip r:embed="rId9"/>
              <a:srcRect r="50703"/>
              <a:stretch/>
            </p:blipFill>
            <p:spPr>
              <a:xfrm>
                <a:off x="6400748" y="2343644"/>
                <a:ext cx="1487889" cy="1570786"/>
              </a:xfrm>
              <a:prstGeom prst="rect">
                <a:avLst/>
              </a:prstGeom>
            </p:spPr>
          </p:pic>
        </p:grpSp>
        <p:sp>
          <p:nvSpPr>
            <p:cNvPr id="30" name="TextBox 29">
              <a:extLst>
                <a:ext uri="{FF2B5EF4-FFF2-40B4-BE49-F238E27FC236}">
                  <a16:creationId xmlns:a16="http://schemas.microsoft.com/office/drawing/2014/main" id="{0DFEFC18-85E7-490B-A187-9537D8247601}"/>
                </a:ext>
              </a:extLst>
            </p:cNvPr>
            <p:cNvSpPr txBox="1"/>
            <p:nvPr/>
          </p:nvSpPr>
          <p:spPr>
            <a:xfrm>
              <a:off x="6880762" y="2799834"/>
              <a:ext cx="377120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Việc</a:t>
              </a:r>
              <a:r>
                <a:rPr lang="en-US" altLang="en-US" sz="3600" b="1" kern="0" spc="-150" dirty="0">
                  <a:ln w="13462">
                    <a:solidFill>
                      <a:prstClr val="white"/>
                    </a:solidFill>
                    <a:prstDash val="solid"/>
                  </a:ln>
                  <a:solidFill>
                    <a:srgbClr val="000000"/>
                  </a:solidFill>
                  <a:latin typeface="UTM Avo" panose="02040603050506020204" pitchFamily="18" charset="0"/>
                  <a:ea typeface="字魂37号-波纹乖乖体"/>
                </a:rPr>
                <a:t> </a:t>
              </a: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gì</a:t>
              </a:r>
              <a:r>
                <a:rPr lang="en-US" altLang="en-US" sz="3600" b="1" kern="0" spc="-150" dirty="0">
                  <a:ln w="13462">
                    <a:solidFill>
                      <a:prstClr val="white"/>
                    </a:solidFill>
                    <a:prstDash val="solid"/>
                  </a:ln>
                  <a:solidFill>
                    <a:srgbClr val="000000"/>
                  </a:solidFill>
                  <a:latin typeface="UTM Avo" panose="02040603050506020204" pitchFamily="18" charset="0"/>
                  <a:ea typeface="字魂37号-波纹乖乖体"/>
                </a:rPr>
                <a:t> </a:t>
              </a: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cũng</a:t>
              </a:r>
              <a:r>
                <a:rPr lang="en-US" altLang="en-US" sz="3600" b="1" kern="0" spc="-150" dirty="0">
                  <a:ln w="13462">
                    <a:solidFill>
                      <a:prstClr val="white"/>
                    </a:solidFill>
                    <a:prstDash val="solid"/>
                  </a:ln>
                  <a:solidFill>
                    <a:srgbClr val="000000"/>
                  </a:solidFill>
                  <a:latin typeface="UTM Avo" panose="02040603050506020204" pitchFamily="18" charset="0"/>
                  <a:ea typeface="字魂37号-波纹乖乖体"/>
                </a:rPr>
                <a:t> </a:t>
              </a: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cần</a:t>
              </a:r>
              <a:r>
                <a:rPr lang="en-US" altLang="en-US" sz="3600" b="1" kern="0" spc="-150" dirty="0">
                  <a:ln w="13462">
                    <a:solidFill>
                      <a:prstClr val="white"/>
                    </a:solidFill>
                    <a:prstDash val="solid"/>
                  </a:ln>
                  <a:solidFill>
                    <a:srgbClr val="000000"/>
                  </a:solidFill>
                  <a:latin typeface="UTM Avo" panose="02040603050506020204" pitchFamily="18" charset="0"/>
                  <a:ea typeface="字魂37号-波纹乖乖体"/>
                </a:rPr>
                <a:t> </a:t>
              </a: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sức</a:t>
              </a:r>
              <a:r>
                <a:rPr lang="en-US" altLang="en-US" sz="3600" b="1" kern="0" spc="-150" dirty="0">
                  <a:ln w="13462">
                    <a:solidFill>
                      <a:prstClr val="white"/>
                    </a:solidFill>
                    <a:prstDash val="solid"/>
                  </a:ln>
                  <a:solidFill>
                    <a:srgbClr val="000000"/>
                  </a:solidFill>
                  <a:latin typeface="UTM Avo" panose="02040603050506020204" pitchFamily="18" charset="0"/>
                  <a:ea typeface="字魂37号-波纹乖乖体"/>
                </a:rPr>
                <a:t> </a:t>
              </a:r>
              <a:r>
                <a:rPr lang="en-US" altLang="en-US" sz="3600" b="1" kern="0" spc="-150" dirty="0" err="1">
                  <a:ln w="13462">
                    <a:solidFill>
                      <a:prstClr val="white"/>
                    </a:solidFill>
                    <a:prstDash val="solid"/>
                  </a:ln>
                  <a:solidFill>
                    <a:srgbClr val="000000"/>
                  </a:solidFill>
                  <a:latin typeface="UTM Avo" panose="02040603050506020204" pitchFamily="18" charset="0"/>
                  <a:ea typeface="字魂37号-波纹乖乖体"/>
                </a:rPr>
                <a:t>khoẻ</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34" name="Group 33">
            <a:extLst>
              <a:ext uri="{FF2B5EF4-FFF2-40B4-BE49-F238E27FC236}">
                <a16:creationId xmlns:a16="http://schemas.microsoft.com/office/drawing/2014/main" id="{DF8810A8-EFD8-4929-8F68-587A4206FBAA}"/>
              </a:ext>
            </a:extLst>
          </p:cNvPr>
          <p:cNvGrpSpPr/>
          <p:nvPr/>
        </p:nvGrpSpPr>
        <p:grpSpPr>
          <a:xfrm>
            <a:off x="6400676" y="4542074"/>
            <a:ext cx="5079432" cy="1570786"/>
            <a:chOff x="6095681" y="4414597"/>
            <a:chExt cx="5079432" cy="1570786"/>
          </a:xfrm>
        </p:grpSpPr>
        <p:grpSp>
          <p:nvGrpSpPr>
            <p:cNvPr id="21" name="Group 20">
              <a:extLst>
                <a:ext uri="{FF2B5EF4-FFF2-40B4-BE49-F238E27FC236}">
                  <a16:creationId xmlns:a16="http://schemas.microsoft.com/office/drawing/2014/main" id="{5EF3EB7C-839D-4422-BE75-03A9FE2CDADD}"/>
                </a:ext>
              </a:extLst>
            </p:cNvPr>
            <p:cNvGrpSpPr/>
            <p:nvPr/>
          </p:nvGrpSpPr>
          <p:grpSpPr>
            <a:xfrm>
              <a:off x="6095681" y="4414597"/>
              <a:ext cx="5017643" cy="1570786"/>
              <a:chOff x="6400748" y="4233835"/>
              <a:chExt cx="5017643" cy="1570786"/>
            </a:xfrm>
          </p:grpSpPr>
          <p:sp>
            <p:nvSpPr>
              <p:cNvPr id="20" name="Rectangle: Rounded Corners 19">
                <a:extLst>
                  <a:ext uri="{FF2B5EF4-FFF2-40B4-BE49-F238E27FC236}">
                    <a16:creationId xmlns:a16="http://schemas.microsoft.com/office/drawing/2014/main" id="{00CBAF62-C023-40C9-AF01-BB5E017F3B0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19" name="Picture 18">
                <a:extLst>
                  <a:ext uri="{FF2B5EF4-FFF2-40B4-BE49-F238E27FC236}">
                    <a16:creationId xmlns:a16="http://schemas.microsoft.com/office/drawing/2014/main" id="{3DB07588-602E-4BDA-BF06-4A9F54F61A67}"/>
                  </a:ext>
                </a:extLst>
              </p:cNvPr>
              <p:cNvPicPr>
                <a:picLocks noChangeAspect="1"/>
              </p:cNvPicPr>
              <p:nvPr/>
            </p:nvPicPr>
            <p:blipFill>
              <a:blip r:embed="rId10"/>
              <a:stretch>
                <a:fillRect/>
              </a:stretch>
            </p:blipFill>
            <p:spPr>
              <a:xfrm>
                <a:off x="6400748" y="4233835"/>
                <a:ext cx="1365186" cy="1570786"/>
              </a:xfrm>
              <a:prstGeom prst="rect">
                <a:avLst/>
              </a:prstGeom>
            </p:spPr>
          </p:pic>
        </p:grpSp>
        <p:sp>
          <p:nvSpPr>
            <p:cNvPr id="31" name="TextBox 30">
              <a:extLst>
                <a:ext uri="{FF2B5EF4-FFF2-40B4-BE49-F238E27FC236}">
                  <a16:creationId xmlns:a16="http://schemas.microsoft.com/office/drawing/2014/main" id="{7DBF3348-AA03-4852-A859-2E4320B77100}"/>
                </a:ext>
              </a:extLst>
            </p:cNvPr>
            <p:cNvSpPr txBox="1"/>
            <p:nvPr/>
          </p:nvSpPr>
          <p:spPr>
            <a:xfrm>
              <a:off x="7088800" y="4743471"/>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Tất</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cả</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đều</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đúng</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spTree>
    <p:custDataLst>
      <p:tags r:id="rId1"/>
    </p:custDataLst>
    <p:extLst>
      <p:ext uri="{BB962C8B-B14F-4D97-AF65-F5344CB8AC3E}">
        <p14:creationId xmlns:p14="http://schemas.microsoft.com/office/powerpoint/2010/main" val="2418685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500"/>
                                        <p:tgtEl>
                                          <p:spTgt spid="2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34"/>
                                        </p:tgtEl>
                                        <p:attrNameLst>
                                          <p:attrName>r</p:attrName>
                                        </p:attrNameLst>
                                      </p:cBhvr>
                                    </p:animRot>
                                    <p:animRot by="-240000">
                                      <p:cBhvr>
                                        <p:cTn id="28" dur="200" fill="hold">
                                          <p:stCondLst>
                                            <p:cond delay="200"/>
                                          </p:stCondLst>
                                        </p:cTn>
                                        <p:tgtEl>
                                          <p:spTgt spid="34"/>
                                        </p:tgtEl>
                                        <p:attrNameLst>
                                          <p:attrName>r</p:attrName>
                                        </p:attrNameLst>
                                      </p:cBhvr>
                                    </p:animRot>
                                    <p:animRot by="240000">
                                      <p:cBhvr>
                                        <p:cTn id="29" dur="200" fill="hold">
                                          <p:stCondLst>
                                            <p:cond delay="400"/>
                                          </p:stCondLst>
                                        </p:cTn>
                                        <p:tgtEl>
                                          <p:spTgt spid="34"/>
                                        </p:tgtEl>
                                        <p:attrNameLst>
                                          <p:attrName>r</p:attrName>
                                        </p:attrNameLst>
                                      </p:cBhvr>
                                    </p:animRot>
                                    <p:animRot by="-240000">
                                      <p:cBhvr>
                                        <p:cTn id="30" dur="200" fill="hold">
                                          <p:stCondLst>
                                            <p:cond delay="600"/>
                                          </p:stCondLst>
                                        </p:cTn>
                                        <p:tgtEl>
                                          <p:spTgt spid="34"/>
                                        </p:tgtEl>
                                        <p:attrNameLst>
                                          <p:attrName>r</p:attrName>
                                        </p:attrNameLst>
                                      </p:cBhvr>
                                    </p:animRot>
                                    <p:animRot by="120000">
                                      <p:cBhvr>
                                        <p:cTn id="31" dur="200" fill="hold">
                                          <p:stCondLst>
                                            <p:cond delay="800"/>
                                          </p:stCondLst>
                                        </p:cTn>
                                        <p:tgtEl>
                                          <p:spTgt spid="34"/>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2" presetID="42" presetClass="exit" presetSubtype="0" fill="hold" nodeType="withEffect">
                                  <p:stCondLst>
                                    <p:cond delay="0"/>
                                  </p:stCondLst>
                                  <p:childTnLst>
                                    <p:animEffect transition="out" filter="fade">
                                      <p:cBhvr>
                                        <p:cTn id="33" dur="1000"/>
                                        <p:tgtEl>
                                          <p:spTgt spid="32"/>
                                        </p:tgtEl>
                                      </p:cBhvr>
                                    </p:animEffect>
                                    <p:anim calcmode="lin" valueType="num">
                                      <p:cBhvr>
                                        <p:cTn id="34" dur="1000"/>
                                        <p:tgtEl>
                                          <p:spTgt spid="32"/>
                                        </p:tgtEl>
                                        <p:attrNameLst>
                                          <p:attrName>ppt_x</p:attrName>
                                        </p:attrNameLst>
                                      </p:cBhvr>
                                      <p:tavLst>
                                        <p:tav tm="0">
                                          <p:val>
                                            <p:strVal val="ppt_x"/>
                                          </p:val>
                                        </p:tav>
                                        <p:tav tm="100000">
                                          <p:val>
                                            <p:strVal val="ppt_x"/>
                                          </p:val>
                                        </p:tav>
                                      </p:tavLst>
                                    </p:anim>
                                    <p:anim calcmode="lin" valueType="num">
                                      <p:cBhvr>
                                        <p:cTn id="35" dur="1000"/>
                                        <p:tgtEl>
                                          <p:spTgt spid="32"/>
                                        </p:tgtEl>
                                        <p:attrNameLst>
                                          <p:attrName>ppt_y</p:attrName>
                                        </p:attrNameLst>
                                      </p:cBhvr>
                                      <p:tavLst>
                                        <p:tav tm="0">
                                          <p:val>
                                            <p:strVal val="ppt_y"/>
                                          </p:val>
                                        </p:tav>
                                        <p:tav tm="100000">
                                          <p:val>
                                            <p:strVal val="ppt_y+.1"/>
                                          </p:val>
                                        </p:tav>
                                      </p:tavLst>
                                    </p:anim>
                                    <p:set>
                                      <p:cBhvr>
                                        <p:cTn id="36" dur="1" fill="hold">
                                          <p:stCondLst>
                                            <p:cond delay="999"/>
                                          </p:stCondLst>
                                        </p:cTn>
                                        <p:tgtEl>
                                          <p:spTgt spid="32"/>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33"/>
                                        </p:tgtEl>
                                      </p:cBhvr>
                                    </p:animEffect>
                                    <p:anim calcmode="lin" valueType="num">
                                      <p:cBhvr>
                                        <p:cTn id="39" dur="1000"/>
                                        <p:tgtEl>
                                          <p:spTgt spid="33"/>
                                        </p:tgtEl>
                                        <p:attrNameLst>
                                          <p:attrName>ppt_x</p:attrName>
                                        </p:attrNameLst>
                                      </p:cBhvr>
                                      <p:tavLst>
                                        <p:tav tm="0">
                                          <p:val>
                                            <p:strVal val="ppt_x"/>
                                          </p:val>
                                        </p:tav>
                                        <p:tav tm="100000">
                                          <p:val>
                                            <p:strVal val="ppt_x"/>
                                          </p:val>
                                        </p:tav>
                                      </p:tavLst>
                                    </p:anim>
                                    <p:anim calcmode="lin" valueType="num">
                                      <p:cBhvr>
                                        <p:cTn id="40" dur="1000"/>
                                        <p:tgtEl>
                                          <p:spTgt spid="33"/>
                                        </p:tgtEl>
                                        <p:attrNameLst>
                                          <p:attrName>ppt_y</p:attrName>
                                        </p:attrNameLst>
                                      </p:cBhvr>
                                      <p:tavLst>
                                        <p:tav tm="0">
                                          <p:val>
                                            <p:strVal val="ppt_y"/>
                                          </p:val>
                                        </p:tav>
                                        <p:tav tm="100000">
                                          <p:val>
                                            <p:strVal val="ppt_y+.1"/>
                                          </p:val>
                                        </p:tav>
                                      </p:tavLst>
                                    </p:anim>
                                    <p:set>
                                      <p:cBhvr>
                                        <p:cTn id="41" dur="1" fill="hold">
                                          <p:stCondLst>
                                            <p:cond delay="999"/>
                                          </p:stCondLst>
                                        </p:cTn>
                                        <p:tgtEl>
                                          <p:spTgt spid="33"/>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2"/>
                                        </p:tgtEl>
                                      </p:cBhvr>
                                    </p:animEffect>
                                    <p:anim calcmode="lin" valueType="num">
                                      <p:cBhvr>
                                        <p:cTn id="44" dur="1000"/>
                                        <p:tgtEl>
                                          <p:spTgt spid="22"/>
                                        </p:tgtEl>
                                        <p:attrNameLst>
                                          <p:attrName>ppt_x</p:attrName>
                                        </p:attrNameLst>
                                      </p:cBhvr>
                                      <p:tavLst>
                                        <p:tav tm="0">
                                          <p:val>
                                            <p:strVal val="ppt_x"/>
                                          </p:val>
                                        </p:tav>
                                        <p:tav tm="100000">
                                          <p:val>
                                            <p:strVal val="ppt_x"/>
                                          </p:val>
                                        </p:tav>
                                      </p:tavLst>
                                    </p:anim>
                                    <p:anim calcmode="lin" valueType="num">
                                      <p:cBhvr>
                                        <p:cTn id="45" dur="1000"/>
                                        <p:tgtEl>
                                          <p:spTgt spid="22"/>
                                        </p:tgtEl>
                                        <p:attrNameLst>
                                          <p:attrName>ppt_y</p:attrName>
                                        </p:attrNameLst>
                                      </p:cBhvr>
                                      <p:tavLst>
                                        <p:tav tm="0">
                                          <p:val>
                                            <p:strVal val="ppt_y"/>
                                          </p:val>
                                        </p:tav>
                                        <p:tav tm="100000">
                                          <p:val>
                                            <p:strVal val="ppt_y+.1"/>
                                          </p:val>
                                        </p:tav>
                                      </p:tavLst>
                                    </p:anim>
                                    <p:set>
                                      <p:cBhvr>
                                        <p:cTn id="46"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4"/>
          <a:srcRect t="43014"/>
          <a:stretch>
            <a:fillRect/>
          </a:stretch>
        </p:blipFill>
        <p:spPr>
          <a:xfrm>
            <a:off x="-635" y="3429000"/>
            <a:ext cx="12192635" cy="3439160"/>
          </a:xfrm>
          <a:prstGeom prst="rect">
            <a:avLst/>
          </a:prstGeom>
        </p:spPr>
      </p:pic>
      <p:pic>
        <p:nvPicPr>
          <p:cNvPr id="8" name="图片 7" descr="12"/>
          <p:cNvPicPr>
            <a:picLocks noChangeAspect="1"/>
          </p:cNvPicPr>
          <p:nvPr/>
        </p:nvPicPr>
        <p:blipFill>
          <a:blip r:embed="rId5"/>
          <a:srcRect r="86897" b="82168"/>
          <a:stretch>
            <a:fillRect/>
          </a:stretch>
        </p:blipFill>
        <p:spPr>
          <a:xfrm>
            <a:off x="0" y="-10795"/>
            <a:ext cx="2046605" cy="3110230"/>
          </a:xfrm>
          <a:prstGeom prst="rect">
            <a:avLst/>
          </a:prstGeom>
        </p:spPr>
      </p:pic>
      <p:pic>
        <p:nvPicPr>
          <p:cNvPr id="24" name="图片 9" descr="图片1">
            <a:extLst>
              <a:ext uri="{FF2B5EF4-FFF2-40B4-BE49-F238E27FC236}">
                <a16:creationId xmlns:a16="http://schemas.microsoft.com/office/drawing/2014/main" id="{82ED8755-5AF0-4B5F-B295-19FE8021A22A}"/>
              </a:ext>
            </a:extLst>
          </p:cNvPr>
          <p:cNvPicPr>
            <a:picLocks noChangeAspect="1"/>
          </p:cNvPicPr>
          <p:nvPr/>
        </p:nvPicPr>
        <p:blipFill>
          <a:blip r:embed="rId6"/>
          <a:stretch>
            <a:fillRect/>
          </a:stretch>
        </p:blipFill>
        <p:spPr>
          <a:xfrm>
            <a:off x="341465" y="-210951"/>
            <a:ext cx="11973272" cy="7279899"/>
          </a:xfrm>
          <a:prstGeom prst="rect">
            <a:avLst/>
          </a:prstGeom>
        </p:spPr>
      </p:pic>
      <p:grpSp>
        <p:nvGrpSpPr>
          <p:cNvPr id="25" name="Group 24">
            <a:extLst>
              <a:ext uri="{FF2B5EF4-FFF2-40B4-BE49-F238E27FC236}">
                <a16:creationId xmlns:a16="http://schemas.microsoft.com/office/drawing/2014/main" id="{87B21587-D0E0-46F6-A341-99AE5B76DA72}"/>
              </a:ext>
            </a:extLst>
          </p:cNvPr>
          <p:cNvGrpSpPr/>
          <p:nvPr/>
        </p:nvGrpSpPr>
        <p:grpSpPr>
          <a:xfrm>
            <a:off x="1357511" y="615441"/>
            <a:ext cx="9941179" cy="1831954"/>
            <a:chOff x="226633" y="-47311"/>
            <a:chExt cx="13830686" cy="2392709"/>
          </a:xfrm>
        </p:grpSpPr>
        <p:sp>
          <p:nvSpPr>
            <p:cNvPr id="26" name="Rectangle 1">
              <a:extLst>
                <a:ext uri="{FF2B5EF4-FFF2-40B4-BE49-F238E27FC236}">
                  <a16:creationId xmlns:a16="http://schemas.microsoft.com/office/drawing/2014/main" id="{07CF31EF-8B21-4A45-B5FE-C65A452163FE}"/>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字魂37号-波纹乖乖体"/>
                  <a:cs typeface="+mn-cs"/>
                </a:rPr>
                <a:t>*</a:t>
              </a:r>
            </a:p>
          </p:txBody>
        </p:sp>
        <p:sp>
          <p:nvSpPr>
            <p:cNvPr id="27" name="TextBox 26">
              <a:extLst>
                <a:ext uri="{FF2B5EF4-FFF2-40B4-BE49-F238E27FC236}">
                  <a16:creationId xmlns:a16="http://schemas.microsoft.com/office/drawing/2014/main" id="{7CFA20A1-A24A-4266-8172-B540F6E56E75}"/>
                </a:ext>
              </a:extLst>
            </p:cNvPr>
            <p:cNvSpPr txBox="1"/>
            <p:nvPr/>
          </p:nvSpPr>
          <p:spPr>
            <a:xfrm>
              <a:off x="431907" y="114126"/>
              <a:ext cx="13622080" cy="172853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sng"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Câu</a:t>
              </a:r>
              <a:r>
                <a:rPr kumimoji="0" lang="en-US" altLang="en-US" sz="4000" b="1" i="0" u="sng"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rPr>
                <a:t> 3</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uLnTx/>
                  <a:uFillTx/>
                  <a:latin typeface="UTM Avo" panose="02040603050506020204" pitchFamily="18" charset="0"/>
                  <a:ea typeface="字魂37号-波纹乖乖体"/>
                  <a:cs typeface="+mn-cs"/>
                </a:rPr>
                <a:t>: </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Theo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em</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cuộc</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sống</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hiện</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nay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có</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cần</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thiết</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phải</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tập</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thể</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dục</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 </a:t>
              </a:r>
              <a:r>
                <a:rPr lang="en-US" altLang="en-US" sz="40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không</a:t>
              </a:r>
              <a:r>
                <a:rPr lang="en-US" altLang="en-US" sz="40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Avo" panose="02040603050506020204" pitchFamily="18" charset="0"/>
                  <a:ea typeface="字魂37号-波纹乖乖体"/>
                </a:rPr>
                <a:t>?</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Avo" panose="02040603050506020204" pitchFamily="18" charset="0"/>
                <a:ea typeface="字魂37号-波纹乖乖体"/>
                <a:cs typeface="+mn-cs"/>
              </a:endParaRPr>
            </a:p>
          </p:txBody>
        </p:sp>
      </p:grpSp>
      <p:grpSp>
        <p:nvGrpSpPr>
          <p:cNvPr id="32" name="Group 31">
            <a:extLst>
              <a:ext uri="{FF2B5EF4-FFF2-40B4-BE49-F238E27FC236}">
                <a16:creationId xmlns:a16="http://schemas.microsoft.com/office/drawing/2014/main" id="{F437A704-A0C6-46FE-A5DC-1235D53DEC15}"/>
              </a:ext>
            </a:extLst>
          </p:cNvPr>
          <p:cNvGrpSpPr/>
          <p:nvPr/>
        </p:nvGrpSpPr>
        <p:grpSpPr>
          <a:xfrm>
            <a:off x="891207" y="2930564"/>
            <a:ext cx="4961694" cy="1290663"/>
            <a:chOff x="693004" y="2887341"/>
            <a:chExt cx="4961694" cy="1290663"/>
          </a:xfrm>
        </p:grpSpPr>
        <p:grpSp>
          <p:nvGrpSpPr>
            <p:cNvPr id="9" name="Group 8">
              <a:extLst>
                <a:ext uri="{FF2B5EF4-FFF2-40B4-BE49-F238E27FC236}">
                  <a16:creationId xmlns:a16="http://schemas.microsoft.com/office/drawing/2014/main" id="{D66CCDB1-1E02-4BB4-85F8-182823D24F60}"/>
                </a:ext>
              </a:extLst>
            </p:cNvPr>
            <p:cNvGrpSpPr/>
            <p:nvPr/>
          </p:nvGrpSpPr>
          <p:grpSpPr>
            <a:xfrm>
              <a:off x="693004" y="2887341"/>
              <a:ext cx="4961694" cy="1290663"/>
              <a:chOff x="5408004" y="2138352"/>
              <a:chExt cx="4961694" cy="1290663"/>
            </a:xfrm>
          </p:grpSpPr>
          <p:sp>
            <p:nvSpPr>
              <p:cNvPr id="5" name="Rectangle: Rounded Corners 4">
                <a:extLst>
                  <a:ext uri="{FF2B5EF4-FFF2-40B4-BE49-F238E27FC236}">
                    <a16:creationId xmlns:a16="http://schemas.microsoft.com/office/drawing/2014/main" id="{DED021BD-9FD2-4C0C-8E13-673FA492448D}"/>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4" name="Picture 3">
                <a:extLst>
                  <a:ext uri="{FF2B5EF4-FFF2-40B4-BE49-F238E27FC236}">
                    <a16:creationId xmlns:a16="http://schemas.microsoft.com/office/drawing/2014/main" id="{7D70F4AF-6AED-4D41-97CA-1B98ACC4FDE0}"/>
                  </a:ext>
                </a:extLst>
              </p:cNvPr>
              <p:cNvPicPr>
                <a:picLocks noChangeAspect="1"/>
              </p:cNvPicPr>
              <p:nvPr/>
            </p:nvPicPr>
            <p:blipFill>
              <a:blip r:embed="rId7"/>
              <a:stretch>
                <a:fillRect/>
              </a:stretch>
            </p:blipFill>
            <p:spPr>
              <a:xfrm>
                <a:off x="5408004" y="2138352"/>
                <a:ext cx="1276161" cy="1290663"/>
              </a:xfrm>
              <a:prstGeom prst="rect">
                <a:avLst/>
              </a:prstGeom>
            </p:spPr>
          </p:pic>
        </p:grpSp>
        <p:sp>
          <p:nvSpPr>
            <p:cNvPr id="28" name="TextBox 27">
              <a:extLst>
                <a:ext uri="{FF2B5EF4-FFF2-40B4-BE49-F238E27FC236}">
                  <a16:creationId xmlns:a16="http://schemas.microsoft.com/office/drawing/2014/main" id="{3B4A7E77-E742-4164-9113-5A3309B28FFD}"/>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Rất</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cần</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thiết</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33" name="Group 32">
            <a:extLst>
              <a:ext uri="{FF2B5EF4-FFF2-40B4-BE49-F238E27FC236}">
                <a16:creationId xmlns:a16="http://schemas.microsoft.com/office/drawing/2014/main" id="{61D51851-B2C6-4685-8A9E-87D2DC024F16}"/>
              </a:ext>
            </a:extLst>
          </p:cNvPr>
          <p:cNvGrpSpPr/>
          <p:nvPr/>
        </p:nvGrpSpPr>
        <p:grpSpPr>
          <a:xfrm>
            <a:off x="6524295" y="2831651"/>
            <a:ext cx="4810193" cy="1400861"/>
            <a:chOff x="806277" y="4584522"/>
            <a:chExt cx="4810193" cy="1400861"/>
          </a:xfrm>
        </p:grpSpPr>
        <p:grpSp>
          <p:nvGrpSpPr>
            <p:cNvPr id="11" name="Group 10">
              <a:extLst>
                <a:ext uri="{FF2B5EF4-FFF2-40B4-BE49-F238E27FC236}">
                  <a16:creationId xmlns:a16="http://schemas.microsoft.com/office/drawing/2014/main" id="{9D550EF4-3783-4B8F-8476-0C972AB9BA98}"/>
                </a:ext>
              </a:extLst>
            </p:cNvPr>
            <p:cNvGrpSpPr/>
            <p:nvPr/>
          </p:nvGrpSpPr>
          <p:grpSpPr>
            <a:xfrm>
              <a:off x="806277" y="4584522"/>
              <a:ext cx="4810193" cy="1400861"/>
              <a:chOff x="5015732" y="3396781"/>
              <a:chExt cx="4810193" cy="1400861"/>
            </a:xfrm>
          </p:grpSpPr>
          <p:sp>
            <p:nvSpPr>
              <p:cNvPr id="10" name="Rectangle: Rounded Corners 9">
                <a:extLst>
                  <a:ext uri="{FF2B5EF4-FFF2-40B4-BE49-F238E27FC236}">
                    <a16:creationId xmlns:a16="http://schemas.microsoft.com/office/drawing/2014/main" id="{F4CD2A75-CCA8-4ADA-8B7A-5579E90B8D09}"/>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3" name="Picture 2">
                <a:extLst>
                  <a:ext uri="{FF2B5EF4-FFF2-40B4-BE49-F238E27FC236}">
                    <a16:creationId xmlns:a16="http://schemas.microsoft.com/office/drawing/2014/main" id="{905CE417-5FE4-40B1-8938-8BC32CA5DC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9" name="TextBox 28">
              <a:extLst>
                <a:ext uri="{FF2B5EF4-FFF2-40B4-BE49-F238E27FC236}">
                  <a16:creationId xmlns:a16="http://schemas.microsoft.com/office/drawing/2014/main" id="{E3198BFC-5E27-440E-BFDE-F03DFC429088}"/>
                </a:ext>
              </a:extLst>
            </p:cNvPr>
            <p:cNvSpPr txBox="1"/>
            <p:nvPr/>
          </p:nvSpPr>
          <p:spPr>
            <a:xfrm>
              <a:off x="2047844" y="4914076"/>
              <a:ext cx="317362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Hơi</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cần</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thiết</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22" name="Group 21">
            <a:extLst>
              <a:ext uri="{FF2B5EF4-FFF2-40B4-BE49-F238E27FC236}">
                <a16:creationId xmlns:a16="http://schemas.microsoft.com/office/drawing/2014/main" id="{D1EC9561-9577-44E5-8FE9-EED97F1176D2}"/>
              </a:ext>
            </a:extLst>
          </p:cNvPr>
          <p:cNvGrpSpPr/>
          <p:nvPr/>
        </p:nvGrpSpPr>
        <p:grpSpPr>
          <a:xfrm>
            <a:off x="830323" y="4448285"/>
            <a:ext cx="5065415" cy="1570786"/>
            <a:chOff x="5839736" y="2656407"/>
            <a:chExt cx="5065415" cy="1570786"/>
          </a:xfrm>
        </p:grpSpPr>
        <p:grpSp>
          <p:nvGrpSpPr>
            <p:cNvPr id="18" name="Group 17">
              <a:extLst>
                <a:ext uri="{FF2B5EF4-FFF2-40B4-BE49-F238E27FC236}">
                  <a16:creationId xmlns:a16="http://schemas.microsoft.com/office/drawing/2014/main" id="{F30254CE-8F07-4802-9786-792A84751A2F}"/>
                </a:ext>
              </a:extLst>
            </p:cNvPr>
            <p:cNvGrpSpPr/>
            <p:nvPr/>
          </p:nvGrpSpPr>
          <p:grpSpPr>
            <a:xfrm>
              <a:off x="5839736" y="2656407"/>
              <a:ext cx="5065415" cy="1570786"/>
              <a:chOff x="6400748" y="2343644"/>
              <a:chExt cx="5065415" cy="1570786"/>
            </a:xfrm>
          </p:grpSpPr>
          <p:sp>
            <p:nvSpPr>
              <p:cNvPr id="14" name="Rectangle: Rounded Corners 13">
                <a:extLst>
                  <a:ext uri="{FF2B5EF4-FFF2-40B4-BE49-F238E27FC236}">
                    <a16:creationId xmlns:a16="http://schemas.microsoft.com/office/drawing/2014/main" id="{CE68B5D4-DBE5-46D6-A86F-295860DB9A37}"/>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17" name="Picture 16">
                <a:extLst>
                  <a:ext uri="{FF2B5EF4-FFF2-40B4-BE49-F238E27FC236}">
                    <a16:creationId xmlns:a16="http://schemas.microsoft.com/office/drawing/2014/main" id="{20FF6970-E7E3-4E85-B293-EB63632675DE}"/>
                  </a:ext>
                </a:extLst>
              </p:cNvPr>
              <p:cNvPicPr>
                <a:picLocks noChangeAspect="1"/>
              </p:cNvPicPr>
              <p:nvPr/>
            </p:nvPicPr>
            <p:blipFill rotWithShape="1">
              <a:blip r:embed="rId9"/>
              <a:srcRect r="50703"/>
              <a:stretch/>
            </p:blipFill>
            <p:spPr>
              <a:xfrm>
                <a:off x="6400748" y="2343644"/>
                <a:ext cx="1487889" cy="1570786"/>
              </a:xfrm>
              <a:prstGeom prst="rect">
                <a:avLst/>
              </a:prstGeom>
            </p:spPr>
          </p:pic>
        </p:grpSp>
        <p:sp>
          <p:nvSpPr>
            <p:cNvPr id="30" name="TextBox 29">
              <a:extLst>
                <a:ext uri="{FF2B5EF4-FFF2-40B4-BE49-F238E27FC236}">
                  <a16:creationId xmlns:a16="http://schemas.microsoft.com/office/drawing/2014/main" id="{0DFEFC18-85E7-490B-A187-9537D8247601}"/>
                </a:ext>
              </a:extLst>
            </p:cNvPr>
            <p:cNvSpPr txBox="1"/>
            <p:nvPr/>
          </p:nvSpPr>
          <p:spPr>
            <a:xfrm>
              <a:off x="7074408" y="3065478"/>
              <a:ext cx="377120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Tuỳ</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vào</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sở</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thích</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grpSp>
        <p:nvGrpSpPr>
          <p:cNvPr id="34" name="Group 33">
            <a:extLst>
              <a:ext uri="{FF2B5EF4-FFF2-40B4-BE49-F238E27FC236}">
                <a16:creationId xmlns:a16="http://schemas.microsoft.com/office/drawing/2014/main" id="{DF8810A8-EFD8-4929-8F68-587A4206FBAA}"/>
              </a:ext>
            </a:extLst>
          </p:cNvPr>
          <p:cNvGrpSpPr/>
          <p:nvPr/>
        </p:nvGrpSpPr>
        <p:grpSpPr>
          <a:xfrm>
            <a:off x="6400676" y="4542074"/>
            <a:ext cx="5079432" cy="1570786"/>
            <a:chOff x="6095681" y="4414597"/>
            <a:chExt cx="5079432" cy="1570786"/>
          </a:xfrm>
        </p:grpSpPr>
        <p:grpSp>
          <p:nvGrpSpPr>
            <p:cNvPr id="21" name="Group 20">
              <a:extLst>
                <a:ext uri="{FF2B5EF4-FFF2-40B4-BE49-F238E27FC236}">
                  <a16:creationId xmlns:a16="http://schemas.microsoft.com/office/drawing/2014/main" id="{5EF3EB7C-839D-4422-BE75-03A9FE2CDADD}"/>
                </a:ext>
              </a:extLst>
            </p:cNvPr>
            <p:cNvGrpSpPr/>
            <p:nvPr/>
          </p:nvGrpSpPr>
          <p:grpSpPr>
            <a:xfrm>
              <a:off x="6095681" y="4414597"/>
              <a:ext cx="5017643" cy="1570786"/>
              <a:chOff x="6400748" y="4233835"/>
              <a:chExt cx="5017643" cy="1570786"/>
            </a:xfrm>
          </p:grpSpPr>
          <p:sp>
            <p:nvSpPr>
              <p:cNvPr id="20" name="Rectangle: Rounded Corners 19">
                <a:extLst>
                  <a:ext uri="{FF2B5EF4-FFF2-40B4-BE49-F238E27FC236}">
                    <a16:creationId xmlns:a16="http://schemas.microsoft.com/office/drawing/2014/main" id="{00CBAF62-C023-40C9-AF01-BB5E017F3B0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ea typeface="字魂37号-波纹乖乖体"/>
                  <a:cs typeface="+mn-cs"/>
                </a:endParaRPr>
              </a:p>
            </p:txBody>
          </p:sp>
          <p:pic>
            <p:nvPicPr>
              <p:cNvPr id="19" name="Picture 18">
                <a:extLst>
                  <a:ext uri="{FF2B5EF4-FFF2-40B4-BE49-F238E27FC236}">
                    <a16:creationId xmlns:a16="http://schemas.microsoft.com/office/drawing/2014/main" id="{3DB07588-602E-4BDA-BF06-4A9F54F61A67}"/>
                  </a:ext>
                </a:extLst>
              </p:cNvPr>
              <p:cNvPicPr>
                <a:picLocks noChangeAspect="1"/>
              </p:cNvPicPr>
              <p:nvPr/>
            </p:nvPicPr>
            <p:blipFill>
              <a:blip r:embed="rId10"/>
              <a:stretch>
                <a:fillRect/>
              </a:stretch>
            </p:blipFill>
            <p:spPr>
              <a:xfrm>
                <a:off x="6400748" y="4233835"/>
                <a:ext cx="1365186" cy="1570786"/>
              </a:xfrm>
              <a:prstGeom prst="rect">
                <a:avLst/>
              </a:prstGeom>
            </p:spPr>
          </p:pic>
        </p:grpSp>
        <p:sp>
          <p:nvSpPr>
            <p:cNvPr id="31" name="TextBox 30">
              <a:extLst>
                <a:ext uri="{FF2B5EF4-FFF2-40B4-BE49-F238E27FC236}">
                  <a16:creationId xmlns:a16="http://schemas.microsoft.com/office/drawing/2014/main" id="{7DBF3348-AA03-4852-A859-2E4320B77100}"/>
                </a:ext>
              </a:extLst>
            </p:cNvPr>
            <p:cNvSpPr txBox="1"/>
            <p:nvPr/>
          </p:nvSpPr>
          <p:spPr>
            <a:xfrm>
              <a:off x="7088800" y="4743471"/>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Không</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cần</a:t>
              </a:r>
              <a:r>
                <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rPr>
                <a:t> </a:t>
              </a:r>
              <a:r>
                <a:rPr kumimoji="0" lang="en-US" altLang="en-US" sz="3600" b="1" i="0" u="none" strike="noStrike" kern="0" cap="none" spc="-150" normalizeH="0" baseline="0" noProof="0" dirty="0" err="1">
                  <a:ln w="13462">
                    <a:solidFill>
                      <a:prstClr val="white"/>
                    </a:solidFill>
                    <a:prstDash val="solid"/>
                  </a:ln>
                  <a:solidFill>
                    <a:srgbClr val="000000"/>
                  </a:solidFill>
                  <a:effectLst/>
                  <a:uLnTx/>
                  <a:uFillTx/>
                  <a:latin typeface="UTM Avo" panose="02040603050506020204" pitchFamily="18" charset="0"/>
                  <a:ea typeface="字魂37号-波纹乖乖体"/>
                  <a:cs typeface="+mn-cs"/>
                </a:rPr>
                <a:t>thiết</a:t>
              </a:r>
              <a:endParaRPr kumimoji="0" lang="en-US" altLang="en-US" sz="3600" b="1" i="0" u="none" strike="noStrike" kern="0" cap="none" spc="-150" normalizeH="0" baseline="0" noProof="0" dirty="0">
                <a:ln w="13462">
                  <a:solidFill>
                    <a:prstClr val="white"/>
                  </a:solidFill>
                  <a:prstDash val="solid"/>
                </a:ln>
                <a:solidFill>
                  <a:srgbClr val="000000"/>
                </a:solidFill>
                <a:effectLst/>
                <a:uLnTx/>
                <a:uFillTx/>
                <a:latin typeface="UTM Avo" panose="02040603050506020204" pitchFamily="18" charset="0"/>
                <a:ea typeface="字魂37号-波纹乖乖体"/>
                <a:cs typeface="+mn-cs"/>
              </a:endParaRPr>
            </a:p>
          </p:txBody>
        </p:sp>
      </p:grpSp>
    </p:spTree>
    <p:custDataLst>
      <p:tags r:id="rId1"/>
    </p:custDataLst>
    <p:extLst>
      <p:ext uri="{BB962C8B-B14F-4D97-AF65-F5344CB8AC3E}">
        <p14:creationId xmlns:p14="http://schemas.microsoft.com/office/powerpoint/2010/main" val="538949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32"/>
                                        </p:tgtEl>
                                        <p:attrNameLst>
                                          <p:attrName>r</p:attrName>
                                        </p:attrNameLst>
                                      </p:cBhvr>
                                    </p:animRot>
                                    <p:animRot by="-240000">
                                      <p:cBhvr>
                                        <p:cTn id="26" dur="200" fill="hold">
                                          <p:stCondLst>
                                            <p:cond delay="200"/>
                                          </p:stCondLst>
                                        </p:cTn>
                                        <p:tgtEl>
                                          <p:spTgt spid="32"/>
                                        </p:tgtEl>
                                        <p:attrNameLst>
                                          <p:attrName>r</p:attrName>
                                        </p:attrNameLst>
                                      </p:cBhvr>
                                    </p:animRot>
                                    <p:animRot by="240000">
                                      <p:cBhvr>
                                        <p:cTn id="27" dur="200" fill="hold">
                                          <p:stCondLst>
                                            <p:cond delay="400"/>
                                          </p:stCondLst>
                                        </p:cTn>
                                        <p:tgtEl>
                                          <p:spTgt spid="32"/>
                                        </p:tgtEl>
                                        <p:attrNameLst>
                                          <p:attrName>r</p:attrName>
                                        </p:attrNameLst>
                                      </p:cBhvr>
                                    </p:animRot>
                                    <p:animRot by="-240000">
                                      <p:cBhvr>
                                        <p:cTn id="28" dur="200" fill="hold">
                                          <p:stCondLst>
                                            <p:cond delay="600"/>
                                          </p:stCondLst>
                                        </p:cTn>
                                        <p:tgtEl>
                                          <p:spTgt spid="32"/>
                                        </p:tgtEl>
                                        <p:attrNameLst>
                                          <p:attrName>r</p:attrName>
                                        </p:attrNameLst>
                                      </p:cBhvr>
                                    </p:animRot>
                                    <p:animRot by="120000">
                                      <p:cBhvr>
                                        <p:cTn id="29" dur="200" fill="hold">
                                          <p:stCondLst>
                                            <p:cond delay="800"/>
                                          </p:stCondLst>
                                        </p:cTn>
                                        <p:tgtEl>
                                          <p:spTgt spid="32"/>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par>
                          <p:cTn id="30" fill="hold">
                            <p:stCondLst>
                              <p:cond delay="1000"/>
                            </p:stCondLst>
                            <p:childTnLst>
                              <p:par>
                                <p:cTn id="31" presetID="42" presetClass="exit" presetSubtype="0" fill="hold" nodeType="afterEffect">
                                  <p:stCondLst>
                                    <p:cond delay="0"/>
                                  </p:stCondLst>
                                  <p:childTnLst>
                                    <p:animEffect transition="out" filter="fade">
                                      <p:cBhvr>
                                        <p:cTn id="32" dur="1000"/>
                                        <p:tgtEl>
                                          <p:spTgt spid="33"/>
                                        </p:tgtEl>
                                      </p:cBhvr>
                                    </p:animEffect>
                                    <p:anim calcmode="lin" valueType="num">
                                      <p:cBhvr>
                                        <p:cTn id="33" dur="1000"/>
                                        <p:tgtEl>
                                          <p:spTgt spid="33"/>
                                        </p:tgtEl>
                                        <p:attrNameLst>
                                          <p:attrName>ppt_x</p:attrName>
                                        </p:attrNameLst>
                                      </p:cBhvr>
                                      <p:tavLst>
                                        <p:tav tm="0">
                                          <p:val>
                                            <p:strVal val="ppt_x"/>
                                          </p:val>
                                        </p:tav>
                                        <p:tav tm="100000">
                                          <p:val>
                                            <p:strVal val="ppt_x"/>
                                          </p:val>
                                        </p:tav>
                                      </p:tavLst>
                                    </p:anim>
                                    <p:anim calcmode="lin" valueType="num">
                                      <p:cBhvr>
                                        <p:cTn id="34" dur="1000"/>
                                        <p:tgtEl>
                                          <p:spTgt spid="33"/>
                                        </p:tgtEl>
                                        <p:attrNameLst>
                                          <p:attrName>ppt_y</p:attrName>
                                        </p:attrNameLst>
                                      </p:cBhvr>
                                      <p:tavLst>
                                        <p:tav tm="0">
                                          <p:val>
                                            <p:strVal val="ppt_y"/>
                                          </p:val>
                                        </p:tav>
                                        <p:tav tm="100000">
                                          <p:val>
                                            <p:strVal val="ppt_y+.1"/>
                                          </p:val>
                                        </p:tav>
                                      </p:tavLst>
                                    </p:anim>
                                    <p:set>
                                      <p:cBhvr>
                                        <p:cTn id="35" dur="1" fill="hold">
                                          <p:stCondLst>
                                            <p:cond delay="999"/>
                                          </p:stCondLst>
                                        </p:cTn>
                                        <p:tgtEl>
                                          <p:spTgt spid="33"/>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22"/>
                                        </p:tgtEl>
                                      </p:cBhvr>
                                    </p:animEffect>
                                    <p:anim calcmode="lin" valueType="num">
                                      <p:cBhvr>
                                        <p:cTn id="38" dur="1000"/>
                                        <p:tgtEl>
                                          <p:spTgt spid="22"/>
                                        </p:tgtEl>
                                        <p:attrNameLst>
                                          <p:attrName>ppt_x</p:attrName>
                                        </p:attrNameLst>
                                      </p:cBhvr>
                                      <p:tavLst>
                                        <p:tav tm="0">
                                          <p:val>
                                            <p:strVal val="ppt_x"/>
                                          </p:val>
                                        </p:tav>
                                        <p:tav tm="100000">
                                          <p:val>
                                            <p:strVal val="ppt_x"/>
                                          </p:val>
                                        </p:tav>
                                      </p:tavLst>
                                    </p:anim>
                                    <p:anim calcmode="lin" valueType="num">
                                      <p:cBhvr>
                                        <p:cTn id="39" dur="1000"/>
                                        <p:tgtEl>
                                          <p:spTgt spid="22"/>
                                        </p:tgtEl>
                                        <p:attrNameLst>
                                          <p:attrName>ppt_y</p:attrName>
                                        </p:attrNameLst>
                                      </p:cBhvr>
                                      <p:tavLst>
                                        <p:tav tm="0">
                                          <p:val>
                                            <p:strVal val="ppt_y"/>
                                          </p:val>
                                        </p:tav>
                                        <p:tav tm="100000">
                                          <p:val>
                                            <p:strVal val="ppt_y+.1"/>
                                          </p:val>
                                        </p:tav>
                                      </p:tavLst>
                                    </p:anim>
                                    <p:set>
                                      <p:cBhvr>
                                        <p:cTn id="40" dur="1" fill="hold">
                                          <p:stCondLst>
                                            <p:cond delay="999"/>
                                          </p:stCondLst>
                                        </p:cTn>
                                        <p:tgtEl>
                                          <p:spTgt spid="2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34"/>
                                        </p:tgtEl>
                                      </p:cBhvr>
                                    </p:animEffect>
                                    <p:anim calcmode="lin" valueType="num">
                                      <p:cBhvr>
                                        <p:cTn id="43" dur="1000"/>
                                        <p:tgtEl>
                                          <p:spTgt spid="34"/>
                                        </p:tgtEl>
                                        <p:attrNameLst>
                                          <p:attrName>ppt_x</p:attrName>
                                        </p:attrNameLst>
                                      </p:cBhvr>
                                      <p:tavLst>
                                        <p:tav tm="0">
                                          <p:val>
                                            <p:strVal val="ppt_x"/>
                                          </p:val>
                                        </p:tav>
                                        <p:tav tm="100000">
                                          <p:val>
                                            <p:strVal val="ppt_x"/>
                                          </p:val>
                                        </p:tav>
                                      </p:tavLst>
                                    </p:anim>
                                    <p:anim calcmode="lin" valueType="num">
                                      <p:cBhvr>
                                        <p:cTn id="44" dur="1000"/>
                                        <p:tgtEl>
                                          <p:spTgt spid="34"/>
                                        </p:tgtEl>
                                        <p:attrNameLst>
                                          <p:attrName>ppt_y</p:attrName>
                                        </p:attrNameLst>
                                      </p:cBhvr>
                                      <p:tavLst>
                                        <p:tav tm="0">
                                          <p:val>
                                            <p:strVal val="ppt_y"/>
                                          </p:val>
                                        </p:tav>
                                        <p:tav tm="100000">
                                          <p:val>
                                            <p:strVal val="ppt_y+.1"/>
                                          </p:val>
                                        </p:tav>
                                      </p:tavLst>
                                    </p:anim>
                                    <p:set>
                                      <p:cBhvr>
                                        <p:cTn id="45"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pic>
        <p:nvPicPr>
          <p:cNvPr id="2" name="图片 1" descr="图片1"/>
          <p:cNvPicPr>
            <a:picLocks noChangeAspect="1"/>
          </p:cNvPicPr>
          <p:nvPr/>
        </p:nvPicPr>
        <p:blipFill>
          <a:blip r:embed="rId4"/>
          <a:stretch>
            <a:fillRect/>
          </a:stretch>
        </p:blipFill>
        <p:spPr>
          <a:xfrm>
            <a:off x="1832291" y="570108"/>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085" y="187520"/>
            <a:ext cx="4526915" cy="2273300"/>
          </a:xfrm>
          <a:prstGeom prst="rect">
            <a:avLst/>
          </a:prstGeom>
        </p:spPr>
      </p:pic>
      <p:grpSp>
        <p:nvGrpSpPr>
          <p:cNvPr id="3" name="Group 2">
            <a:extLst>
              <a:ext uri="{FF2B5EF4-FFF2-40B4-BE49-F238E27FC236}">
                <a16:creationId xmlns:a16="http://schemas.microsoft.com/office/drawing/2014/main" id="{2CB581B9-DFCC-4399-814E-C5E3EFFD3718}"/>
              </a:ext>
            </a:extLst>
          </p:cNvPr>
          <p:cNvGrpSpPr/>
          <p:nvPr/>
        </p:nvGrpSpPr>
        <p:grpSpPr>
          <a:xfrm>
            <a:off x="2331488" y="1463472"/>
            <a:ext cx="7289410" cy="1379936"/>
            <a:chOff x="2451294" y="2413236"/>
            <a:chExt cx="7289410" cy="1379936"/>
          </a:xfrm>
        </p:grpSpPr>
        <p:sp>
          <p:nvSpPr>
            <p:cNvPr id="5" name="矩形 4"/>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165100">
                    <a:solidFill>
                      <a:srgbClr val="FFFFFF"/>
                    </a:solidFill>
                  </a:ln>
                  <a:solidFill>
                    <a:srgbClr val="FFFFFF"/>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NÓI VÀ NGHE</a:t>
              </a:r>
            </a:p>
          </p:txBody>
        </p:sp>
        <p:sp>
          <p:nvSpPr>
            <p:cNvPr id="7" name="矩形 4">
              <a:extLst>
                <a:ext uri="{FF2B5EF4-FFF2-40B4-BE49-F238E27FC236}">
                  <a16:creationId xmlns:a16="http://schemas.microsoft.com/office/drawing/2014/main" id="{4A6B1440-D13E-423E-9479-8FAB5BC88EA7}"/>
                </a:ext>
              </a:extLst>
            </p:cNvPr>
            <p:cNvSpPr/>
            <p:nvPr/>
          </p:nvSpPr>
          <p:spPr>
            <a:xfrm>
              <a:off x="2451294" y="2413236"/>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rPr>
                <a:t>NÓI VÀ NGHE</a:t>
              </a:r>
            </a:p>
          </p:txBody>
        </p:sp>
      </p:grpSp>
      <p:sp>
        <p:nvSpPr>
          <p:cNvPr id="4" name="TextBox 3">
            <a:extLst>
              <a:ext uri="{FF2B5EF4-FFF2-40B4-BE49-F238E27FC236}">
                <a16:creationId xmlns:a16="http://schemas.microsoft.com/office/drawing/2014/main" id="{A9F79C24-135F-480C-A521-E0C480EB2EB4}"/>
              </a:ext>
            </a:extLst>
          </p:cNvPr>
          <p:cNvSpPr txBox="1"/>
          <p:nvPr/>
        </p:nvSpPr>
        <p:spPr>
          <a:xfrm>
            <a:off x="2360659" y="2718613"/>
            <a:ext cx="7470678"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066E4D"/>
                </a:solidFill>
                <a:effectLst/>
                <a:uLnTx/>
                <a:uFillTx/>
                <a:latin typeface="SVN-Dancing Script" panose="02040603050506020204" pitchFamily="18" charset="0"/>
                <a:ea typeface="字魂37号-波纹乖乖体"/>
                <a:cs typeface="+mn-cs"/>
              </a:rPr>
              <a:t>Học</a:t>
            </a:r>
            <a:r>
              <a:rPr kumimoji="0" lang="en-US" sz="13800" b="1" i="0" u="none" strike="noStrike" kern="1200" cap="none" spc="0" normalizeH="0" noProof="0" dirty="0">
                <a:ln>
                  <a:noFill/>
                </a:ln>
                <a:solidFill>
                  <a:srgbClr val="066E4D"/>
                </a:solidFill>
                <a:effectLst/>
                <a:uLnTx/>
                <a:uFillTx/>
                <a:latin typeface="SVN-Dancing Script" panose="02040603050506020204" pitchFamily="18" charset="0"/>
                <a:ea typeface="字魂37号-波纹乖乖体"/>
                <a:cs typeface="+mn-cs"/>
              </a:rPr>
              <a:t> </a:t>
            </a:r>
            <a:r>
              <a:rPr kumimoji="0" lang="en-US" sz="13800" b="1" i="0" u="none" strike="noStrike" kern="1200" cap="none" spc="0" normalizeH="0" noProof="0" dirty="0" err="1">
                <a:ln>
                  <a:noFill/>
                </a:ln>
                <a:solidFill>
                  <a:srgbClr val="066E4D"/>
                </a:solidFill>
                <a:effectLst/>
                <a:uLnTx/>
                <a:uFillTx/>
                <a:latin typeface="SVN-Dancing Script" panose="02040603050506020204" pitchFamily="18" charset="0"/>
                <a:ea typeface="字魂37号-波纹乖乖体"/>
                <a:cs typeface="+mn-cs"/>
              </a:rPr>
              <a:t>từ</a:t>
            </a:r>
            <a:r>
              <a:rPr kumimoji="0" lang="en-US" sz="13800" b="1" i="0" u="none" strike="noStrike" kern="1200" cap="none" spc="0" normalizeH="0" noProof="0" dirty="0">
                <a:ln>
                  <a:noFill/>
                </a:ln>
                <a:solidFill>
                  <a:srgbClr val="066E4D"/>
                </a:solidFill>
                <a:effectLst/>
                <a:uLnTx/>
                <a:uFillTx/>
                <a:latin typeface="SVN-Dancing Script" panose="02040603050506020204" pitchFamily="18" charset="0"/>
                <a:ea typeface="字魂37号-波纹乖乖体"/>
                <a:cs typeface="+mn-cs"/>
              </a:rPr>
              <a:t> </a:t>
            </a:r>
            <a:r>
              <a:rPr kumimoji="0" lang="en-US" sz="13800" b="1" i="0" u="none" strike="noStrike" kern="1200" cap="none" spc="0" normalizeH="0" noProof="0" dirty="0" err="1">
                <a:ln>
                  <a:noFill/>
                </a:ln>
                <a:solidFill>
                  <a:srgbClr val="066E4D"/>
                </a:solidFill>
                <a:effectLst/>
                <a:uLnTx/>
                <a:uFillTx/>
                <a:latin typeface="SVN-Dancing Script" panose="02040603050506020204" pitchFamily="18" charset="0"/>
                <a:ea typeface="字魂37号-波纹乖乖体"/>
                <a:cs typeface="+mn-cs"/>
              </a:rPr>
              <a:t>bạn</a:t>
            </a:r>
            <a:endParaRPr kumimoji="0" lang="vi-VN" sz="13800" b="1" i="0" u="none" strike="noStrike" kern="1200" cap="none" spc="0" normalizeH="0" baseline="0" noProof="0" dirty="0">
              <a:ln>
                <a:noFill/>
              </a:ln>
              <a:solidFill>
                <a:srgbClr val="066E4D"/>
              </a:solidFill>
              <a:effectLst/>
              <a:uLnTx/>
              <a:uFillTx/>
              <a:ea typeface="字魂37号-波纹乖乖体"/>
              <a:cs typeface="+mn-cs"/>
            </a:endParaRPr>
          </a:p>
        </p:txBody>
      </p:sp>
      <p:pic>
        <p:nvPicPr>
          <p:cNvPr id="10" name="图片 7" descr="千库网_兴奋跳起来的眼镜女孩png_元素编号11906143">
            <a:extLst>
              <a:ext uri="{FF2B5EF4-FFF2-40B4-BE49-F238E27FC236}">
                <a16:creationId xmlns:a16="http://schemas.microsoft.com/office/drawing/2014/main" id="{BFB1C2D4-65D7-41A0-9E31-087BAB2212EE}"/>
              </a:ext>
            </a:extLst>
          </p:cNvPr>
          <p:cNvPicPr>
            <a:picLocks noChangeAspect="1"/>
          </p:cNvPicPr>
          <p:nvPr/>
        </p:nvPicPr>
        <p:blipFill rotWithShape="1">
          <a:blip r:embed="rId6"/>
          <a:srcRect l="20431" t="1" r="9017" b="16190"/>
          <a:stretch/>
        </p:blipFill>
        <p:spPr>
          <a:xfrm>
            <a:off x="9563683" y="3296240"/>
            <a:ext cx="2998356" cy="3561760"/>
          </a:xfrm>
          <a:prstGeom prst="rect">
            <a:avLst/>
          </a:prstGeom>
        </p:spPr>
      </p:pic>
    </p:spTree>
    <p:custDataLst>
      <p:tags r:id="rId1"/>
    </p:custDataLst>
    <p:extLst>
      <p:ext uri="{BB962C8B-B14F-4D97-AF65-F5344CB8AC3E}">
        <p14:creationId xmlns:p14="http://schemas.microsoft.com/office/powerpoint/2010/main" val="96657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566117" y="523845"/>
            <a:ext cx="10090799" cy="646331"/>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1. </a:t>
            </a:r>
            <a:r>
              <a:rPr kumimoji="0" lang="en-US" sz="3600" b="1" i="0" u="none" strike="noStrike" kern="0" cap="none" spc="0" normalizeH="0" baseline="0" noProof="0" dirty="0" err="1">
                <a:ln>
                  <a:noFill/>
                </a:ln>
                <a:solidFill>
                  <a:srgbClr val="137750"/>
                </a:solidFill>
                <a:effectLst/>
                <a:uLnTx/>
                <a:uFillTx/>
                <a:latin typeface="UTM Avo" panose="02040603050506020204" pitchFamily="18" charset="0"/>
                <a:ea typeface="字魂37号-波纹乖乖体"/>
                <a:cs typeface="Times New Roman" pitchFamily="18" charset="0"/>
              </a:rPr>
              <a:t>Kể</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về</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những</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điều</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em</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học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được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từ</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bạn</a:t>
            </a:r>
            <a:endPar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sp>
        <p:nvSpPr>
          <p:cNvPr id="24" name="TextBox 23">
            <a:extLst>
              <a:ext uri="{FF2B5EF4-FFF2-40B4-BE49-F238E27FC236}">
                <a16:creationId xmlns:a16="http://schemas.microsoft.com/office/drawing/2014/main" id="{74B15BE3-782E-49C8-98CE-EFBF18EBCF9E}"/>
              </a:ext>
            </a:extLst>
          </p:cNvPr>
          <p:cNvSpPr txBox="1"/>
          <p:nvPr/>
        </p:nvSpPr>
        <p:spPr>
          <a:xfrm>
            <a:off x="-597665" y="1350356"/>
            <a:ext cx="35569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UTM Avo" panose="02040603050506020204" pitchFamily="18" charset="0"/>
                <a:ea typeface="字魂37号-波纹乖乖体"/>
                <a:cs typeface="Times New Roman" pitchFamily="18" charset="0"/>
              </a:rPr>
              <a:t>G.</a:t>
            </a:r>
            <a:endParaRPr kumimoji="0" lang="vi-VN" sz="4000" b="1" i="0" u="none" strike="noStrike" kern="1200" cap="none" spc="0" normalizeH="0" baseline="0" noProof="0" dirty="0">
              <a:ln>
                <a:noFill/>
              </a:ln>
              <a:solidFill>
                <a:srgbClr val="0070C0"/>
              </a:solidFill>
              <a:effectLst/>
              <a:uLnTx/>
              <a:uFillTx/>
              <a:latin typeface="UTM Avo" panose="02040603050506020204" pitchFamily="18" charset="0"/>
              <a:ea typeface="字魂37号-波纹乖乖体"/>
              <a:cs typeface="Times New Roman" pitchFamily="18" charset="0"/>
            </a:endParaRPr>
          </a:p>
        </p:txBody>
      </p:sp>
      <p:pic>
        <p:nvPicPr>
          <p:cNvPr id="2" name="图片 2" descr="形状&#10;&#10;描述已自动生成">
            <a:extLst>
              <a:ext uri="{FF2B5EF4-FFF2-40B4-BE49-F238E27FC236}">
                <a16:creationId xmlns:a16="http://schemas.microsoft.com/office/drawing/2014/main" id="{22B41DD0-B992-39DC-385E-670003709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522" y="675396"/>
            <a:ext cx="9236859" cy="6535092"/>
          </a:xfrm>
          <a:prstGeom prst="rect">
            <a:avLst/>
          </a:prstGeom>
        </p:spPr>
      </p:pic>
      <p:sp>
        <p:nvSpPr>
          <p:cNvPr id="3" name="TextBox 2">
            <a:extLst>
              <a:ext uri="{FF2B5EF4-FFF2-40B4-BE49-F238E27FC236}">
                <a16:creationId xmlns:a16="http://schemas.microsoft.com/office/drawing/2014/main" id="{0D209461-7776-0860-D0A6-9A429B444FF3}"/>
              </a:ext>
            </a:extLst>
          </p:cNvPr>
          <p:cNvSpPr txBox="1"/>
          <p:nvPr/>
        </p:nvSpPr>
        <p:spPr>
          <a:xfrm>
            <a:off x="3045319" y="2274005"/>
            <a:ext cx="5893729" cy="2862322"/>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dirty="0" err="1">
                <a:latin typeface="UTM Avo" panose="02040603050506020204" pitchFamily="18" charset="0"/>
                <a:ea typeface="字魂37号-波纹乖乖体"/>
                <a:cs typeface="Times New Roman" pitchFamily="18" charset="0"/>
              </a:rPr>
              <a:t>Em</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học</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được</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điều</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gì</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từ</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bạn</a:t>
            </a:r>
            <a:r>
              <a:rPr lang="en-US" sz="3600" b="1" dirty="0">
                <a:latin typeface="UTM Avo" panose="02040603050506020204" pitchFamily="18" charset="0"/>
                <a:ea typeface="字魂37号-波纹乖乖体"/>
                <a:cs typeface="Times New Roman"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effectLst/>
                <a:uLnTx/>
                <a:uFillTx/>
                <a:latin typeface="UTM Avo" panose="02040603050506020204" pitchFamily="18" charset="0"/>
                <a:ea typeface="字魂37号-波纹乖乖体"/>
                <a:cs typeface="Times New Roman" pitchFamily="18" charset="0"/>
              </a:rPr>
              <a:t>Em</a:t>
            </a:r>
            <a:r>
              <a:rPr kumimoji="0" lang="en-US" sz="3600" b="1" i="0" u="none" strike="noStrike" kern="1200" cap="none" spc="0" normalizeH="0" baseline="0" noProof="0" dirty="0">
                <a:ln>
                  <a:noFill/>
                </a:ln>
                <a:effectLst/>
                <a:uLnTx/>
                <a:uFillTx/>
                <a:latin typeface="UTM Avo" panose="02040603050506020204" pitchFamily="18" charset="0"/>
                <a:ea typeface="字魂37号-波纹乖乖体"/>
                <a:cs typeface="Times New Roman" pitchFamily="18" charset="0"/>
              </a:rPr>
              <a:t> </a:t>
            </a:r>
            <a:r>
              <a:rPr kumimoji="0" lang="en-US" sz="3600" b="1" i="0" u="none" strike="noStrike" kern="1200" cap="none" spc="0" normalizeH="0" baseline="0" noProof="0" dirty="0" err="1">
                <a:ln>
                  <a:noFill/>
                </a:ln>
                <a:effectLst/>
                <a:uLnTx/>
                <a:uFillTx/>
                <a:latin typeface="UTM Avo" panose="02040603050506020204" pitchFamily="18" charset="0"/>
                <a:ea typeface="字魂37号-波纹乖乖体"/>
                <a:cs typeface="Times New Roman" pitchFamily="18" charset="0"/>
              </a:rPr>
              <a:t>học</a:t>
            </a:r>
            <a:r>
              <a:rPr kumimoji="0" lang="en-US" sz="3600" b="1" i="0" u="none" strike="noStrike" kern="1200" cap="none" spc="0" normalizeH="0" noProof="0" dirty="0">
                <a:ln>
                  <a:noFill/>
                </a:ln>
                <a:effectLst/>
                <a:uLnTx/>
                <a:uFillTx/>
                <a:latin typeface="UTM Avo" panose="02040603050506020204" pitchFamily="18" charset="0"/>
                <a:ea typeface="字魂37号-波纹乖乖体"/>
                <a:cs typeface="Times New Roman" pitchFamily="18" charset="0"/>
              </a:rPr>
              <a:t> </a:t>
            </a:r>
            <a:r>
              <a:rPr kumimoji="0" lang="en-US" sz="3600" b="1" i="0" u="none" strike="noStrike" kern="1200" cap="none" spc="0" normalizeH="0" noProof="0" dirty="0" err="1">
                <a:ln>
                  <a:noFill/>
                </a:ln>
                <a:effectLst/>
                <a:uLnTx/>
                <a:uFillTx/>
                <a:latin typeface="UTM Avo" panose="02040603050506020204" pitchFamily="18" charset="0"/>
                <a:ea typeface="字魂37号-波纹乖乖体"/>
                <a:cs typeface="Times New Roman" pitchFamily="18" charset="0"/>
              </a:rPr>
              <a:t>từ</a:t>
            </a:r>
            <a:r>
              <a:rPr kumimoji="0" lang="en-US" sz="3600" b="1" i="0" u="none" strike="noStrike" kern="1200" cap="none" spc="0" normalizeH="0" noProof="0" dirty="0">
                <a:ln>
                  <a:noFill/>
                </a:ln>
                <a:effectLst/>
                <a:uLnTx/>
                <a:uFillTx/>
                <a:latin typeface="UTM Avo" panose="02040603050506020204" pitchFamily="18" charset="0"/>
                <a:ea typeface="字魂37号-波纹乖乖体"/>
                <a:cs typeface="Times New Roman" pitchFamily="18" charset="0"/>
              </a:rPr>
              <a:t> </a:t>
            </a:r>
            <a:r>
              <a:rPr kumimoji="0" lang="en-US" sz="3600" b="1" i="0" u="none" strike="noStrike" kern="1200" cap="none" spc="0" normalizeH="0" noProof="0" dirty="0" err="1">
                <a:ln>
                  <a:noFill/>
                </a:ln>
                <a:effectLst/>
                <a:uLnTx/>
                <a:uFillTx/>
                <a:latin typeface="UTM Avo" panose="02040603050506020204" pitchFamily="18" charset="0"/>
                <a:ea typeface="字魂37号-波纹乖乖体"/>
                <a:cs typeface="Times New Roman" pitchFamily="18" charset="0"/>
              </a:rPr>
              <a:t>bạn</a:t>
            </a:r>
            <a:r>
              <a:rPr kumimoji="0" lang="en-US" sz="3600" b="1" i="0" u="none" strike="noStrike" kern="1200" cap="none" spc="0" normalizeH="0" noProof="0" dirty="0">
                <a:ln>
                  <a:noFill/>
                </a:ln>
                <a:effectLst/>
                <a:uLnTx/>
                <a:uFillTx/>
                <a:latin typeface="UTM Avo" panose="02040603050506020204" pitchFamily="18" charset="0"/>
                <a:ea typeface="字魂37号-波纹乖乖体"/>
                <a:cs typeface="Times New Roman" pitchFamily="18" charset="0"/>
              </a:rPr>
              <a:t> </a:t>
            </a:r>
            <a:r>
              <a:rPr kumimoji="0" lang="en-US" sz="3600" b="1" i="0" u="none" strike="noStrike" kern="1200" cap="none" spc="0" normalizeH="0" noProof="0" dirty="0" err="1">
                <a:ln>
                  <a:noFill/>
                </a:ln>
                <a:effectLst/>
                <a:uLnTx/>
                <a:uFillTx/>
                <a:latin typeface="UTM Avo" panose="02040603050506020204" pitchFamily="18" charset="0"/>
                <a:ea typeface="字魂37号-波纹乖乖体"/>
                <a:cs typeface="Times New Roman" pitchFamily="18" charset="0"/>
              </a:rPr>
              <a:t>nào</a:t>
            </a:r>
            <a:r>
              <a:rPr kumimoji="0" lang="en-US" sz="3600" b="1" i="0" u="none" strike="noStrike" kern="1200" cap="none" spc="0" normalizeH="0" noProof="0" dirty="0">
                <a:ln>
                  <a:noFill/>
                </a:ln>
                <a:effectLst/>
                <a:uLnTx/>
                <a:uFillTx/>
                <a:latin typeface="UTM Avo" panose="02040603050506020204" pitchFamily="18" charset="0"/>
                <a:ea typeface="字魂37号-波纹乖乖体"/>
                <a:cs typeface="Times New Roman"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baseline="0" dirty="0">
                <a:latin typeface="UTM Avo" panose="02040603050506020204" pitchFamily="18" charset="0"/>
                <a:ea typeface="字魂37号-波纹乖乖体"/>
                <a:cs typeface="Times New Roman" pitchFamily="18" charset="0"/>
              </a:rPr>
              <a:t> </a:t>
            </a:r>
            <a:r>
              <a:rPr lang="en-US" sz="3600" b="1" baseline="0" dirty="0" err="1">
                <a:latin typeface="UTM Avo" panose="02040603050506020204" pitchFamily="18" charset="0"/>
                <a:ea typeface="字魂37号-波纹乖乖体"/>
                <a:cs typeface="Times New Roman" pitchFamily="18" charset="0"/>
              </a:rPr>
              <a:t>Vì</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sao</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em</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học</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bạn</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điều</a:t>
            </a:r>
            <a:r>
              <a:rPr lang="en-US" sz="3600" b="1" dirty="0">
                <a:latin typeface="UTM Avo" panose="02040603050506020204" pitchFamily="18" charset="0"/>
                <a:ea typeface="字魂37号-波纹乖乖体"/>
                <a:cs typeface="Times New Roman" pitchFamily="18" charset="0"/>
              </a:rPr>
              <a:t> </a:t>
            </a:r>
            <a:r>
              <a:rPr lang="en-US" sz="3600" b="1" dirty="0" err="1">
                <a:latin typeface="UTM Avo" panose="02040603050506020204" pitchFamily="18" charset="0"/>
                <a:ea typeface="字魂37号-波纹乖乖体"/>
                <a:cs typeface="Times New Roman" pitchFamily="18" charset="0"/>
              </a:rPr>
              <a:t>đó</a:t>
            </a:r>
            <a:r>
              <a:rPr lang="en-US" sz="3600" b="1" dirty="0">
                <a:latin typeface="UTM Avo" panose="02040603050506020204" pitchFamily="18" charset="0"/>
                <a:ea typeface="字魂37号-波纹乖乖体"/>
                <a:cs typeface="Times New Roman" pitchFamily="18" charset="0"/>
              </a:rPr>
              <a:t>?</a:t>
            </a:r>
            <a:endParaRPr kumimoji="0" lang="vi-VN" sz="3600" b="1" i="0" u="none" strike="noStrike" kern="1200" cap="none" spc="0" normalizeH="0" baseline="0" noProof="0" dirty="0">
              <a:ln>
                <a:noFill/>
              </a:ln>
              <a:effectLst/>
              <a:uLnTx/>
              <a:uFillTx/>
              <a:latin typeface="UTM Avo" panose="02040603050506020204" pitchFamily="18" charset="0"/>
              <a:ea typeface="字魂37号-波纹乖乖体"/>
              <a:cs typeface="Times New Roman" pitchFamily="18" charset="0"/>
            </a:endParaRPr>
          </a:p>
        </p:txBody>
      </p:sp>
    </p:spTree>
    <p:custDataLst>
      <p:tags r:id="rId1"/>
    </p:custDataLst>
    <p:extLst>
      <p:ext uri="{BB962C8B-B14F-4D97-AF65-F5344CB8AC3E}">
        <p14:creationId xmlns:p14="http://schemas.microsoft.com/office/powerpoint/2010/main" val="791169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566117" y="523845"/>
            <a:ext cx="10090799" cy="646331"/>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1. </a:t>
            </a:r>
            <a:r>
              <a:rPr kumimoji="0" lang="en-US" sz="3600" b="1" i="0" u="none" strike="noStrike" kern="0" cap="none" spc="0" normalizeH="0" baseline="0" noProof="0" dirty="0" err="1">
                <a:ln>
                  <a:noFill/>
                </a:ln>
                <a:solidFill>
                  <a:srgbClr val="137750"/>
                </a:solidFill>
                <a:effectLst/>
                <a:uLnTx/>
                <a:uFillTx/>
                <a:latin typeface="UTM Avo" panose="02040603050506020204" pitchFamily="18" charset="0"/>
                <a:ea typeface="字魂37号-波纹乖乖体"/>
                <a:cs typeface="Times New Roman" pitchFamily="18" charset="0"/>
              </a:rPr>
              <a:t>Kể</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về</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những</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điều</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em</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học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được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từ</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bạn</a:t>
            </a:r>
            <a:endPar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pic>
        <p:nvPicPr>
          <p:cNvPr id="6" name="Picture 5">
            <a:extLst>
              <a:ext uri="{FF2B5EF4-FFF2-40B4-BE49-F238E27FC236}">
                <a16:creationId xmlns:a16="http://schemas.microsoft.com/office/drawing/2014/main" id="{E90ED92B-BA06-9D28-2635-CB528BCDF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824" y="1422041"/>
            <a:ext cx="10757338" cy="3952592"/>
          </a:xfrm>
          <a:prstGeom prst="rect">
            <a:avLst/>
          </a:prstGeom>
        </p:spPr>
      </p:pic>
      <p:grpSp>
        <p:nvGrpSpPr>
          <p:cNvPr id="9" name="Group 8">
            <a:extLst>
              <a:ext uri="{FF2B5EF4-FFF2-40B4-BE49-F238E27FC236}">
                <a16:creationId xmlns:a16="http://schemas.microsoft.com/office/drawing/2014/main" id="{F47887C3-94B4-7B03-A523-0573C6EE6124}"/>
              </a:ext>
            </a:extLst>
          </p:cNvPr>
          <p:cNvGrpSpPr/>
          <p:nvPr/>
        </p:nvGrpSpPr>
        <p:grpSpPr>
          <a:xfrm>
            <a:off x="2321264" y="5098103"/>
            <a:ext cx="8026457" cy="1377943"/>
            <a:chOff x="2451294" y="2427287"/>
            <a:chExt cx="7289410" cy="1377943"/>
          </a:xfrm>
        </p:grpSpPr>
        <p:sp>
          <p:nvSpPr>
            <p:cNvPr id="10" name="矩形 4">
              <a:extLst>
                <a:ext uri="{FF2B5EF4-FFF2-40B4-BE49-F238E27FC236}">
                  <a16:creationId xmlns:a16="http://schemas.microsoft.com/office/drawing/2014/main" id="{3B189226-AEB5-ED59-730A-7D46E7207782}"/>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165100">
                    <a:solidFill>
                      <a:srgbClr val="FFFFFF"/>
                    </a:solidFill>
                  </a:ln>
                  <a:solidFill>
                    <a:srgbClr val="FFFFFF"/>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CÙNG CHIA SẺ</a:t>
              </a:r>
            </a:p>
          </p:txBody>
        </p:sp>
        <p:sp>
          <p:nvSpPr>
            <p:cNvPr id="12" name="矩形 4">
              <a:extLst>
                <a:ext uri="{FF2B5EF4-FFF2-40B4-BE49-F238E27FC236}">
                  <a16:creationId xmlns:a16="http://schemas.microsoft.com/office/drawing/2014/main" id="{C6EF8179-2F47-8F56-19B4-B2591D11BCFF}"/>
                </a:ext>
              </a:extLst>
            </p:cNvPr>
            <p:cNvSpPr/>
            <p:nvPr/>
          </p:nvSpPr>
          <p:spPr>
            <a:xfrm>
              <a:off x="2451294" y="2439345"/>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rPr>
                <a:t>CÙNG CHIA SẺ</a:t>
              </a:r>
            </a:p>
          </p:txBody>
        </p:sp>
      </p:grpSp>
    </p:spTree>
    <p:custDataLst>
      <p:tags r:id="rId1"/>
    </p:custDataLst>
    <p:extLst>
      <p:ext uri="{BB962C8B-B14F-4D97-AF65-F5344CB8AC3E}">
        <p14:creationId xmlns:p14="http://schemas.microsoft.com/office/powerpoint/2010/main" val="45383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par>
                          <p:cTn id="10" fill="hold">
                            <p:stCondLst>
                              <p:cond delay="12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58FE1-F65D-47C3-85AE-D4029120EA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3315"/>
          <a:stretch/>
        </p:blipFill>
        <p:spPr>
          <a:xfrm>
            <a:off x="4014062" y="308632"/>
            <a:ext cx="4487193" cy="411891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0B41EDD-AF6A-48E8-B4FF-21C594229253}"/>
              </a:ext>
            </a:extLst>
          </p:cNvPr>
          <p:cNvPicPr>
            <a:picLocks noChangeAspect="1"/>
          </p:cNvPicPr>
          <p:nvPr/>
        </p:nvPicPr>
        <p:blipFill>
          <a:blip r:embed="rId4"/>
          <a:stretch>
            <a:fillRect/>
          </a:stretch>
        </p:blipFill>
        <p:spPr>
          <a:xfrm>
            <a:off x="8613780" y="308632"/>
            <a:ext cx="3485232" cy="411891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351C782-94EC-4F91-AC4C-D8F6013802E0}"/>
              </a:ext>
            </a:extLst>
          </p:cNvPr>
          <p:cNvPicPr>
            <a:picLocks noChangeAspect="1"/>
          </p:cNvPicPr>
          <p:nvPr/>
        </p:nvPicPr>
        <p:blipFill rotWithShape="1">
          <a:blip r:embed="rId5"/>
          <a:srcRect t="1489" r="40884"/>
          <a:stretch/>
        </p:blipFill>
        <p:spPr>
          <a:xfrm>
            <a:off x="123988" y="279204"/>
            <a:ext cx="3715556" cy="4148338"/>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A93139D1-FAAC-40B5-8EEF-5AE9F904C4BC}"/>
              </a:ext>
            </a:extLst>
          </p:cNvPr>
          <p:cNvSpPr txBox="1"/>
          <p:nvPr/>
        </p:nvSpPr>
        <p:spPr>
          <a:xfrm>
            <a:off x="1506241" y="4954008"/>
            <a:ext cx="9179517"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Bác</a:t>
            </a:r>
            <a:r>
              <a:rPr kumimoji="0" lang="en-US" altLang="en-US" sz="36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Hồ</a:t>
            </a:r>
            <a:r>
              <a:rPr kumimoji="0" lang="en-US" altLang="en-US" sz="36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Tấm</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gương</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sáng</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về</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thao</a:t>
            </a:r>
            <a:r>
              <a:rPr kumimoji="0" lang="en-US" altLang="en-US" sz="36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p:txBody>
      </p:sp>
    </p:spTree>
    <p:extLst>
      <p:ext uri="{BB962C8B-B14F-4D97-AF65-F5344CB8AC3E}">
        <p14:creationId xmlns:p14="http://schemas.microsoft.com/office/powerpoint/2010/main" val="4179107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566117" y="523845"/>
            <a:ext cx="10090799" cy="646331"/>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1. </a:t>
            </a:r>
            <a:r>
              <a:rPr kumimoji="0" lang="en-US" sz="3600" b="1" i="0" u="none" strike="noStrike" kern="0" cap="none" spc="0" normalizeH="0" baseline="0" noProof="0" dirty="0" err="1">
                <a:ln>
                  <a:noFill/>
                </a:ln>
                <a:solidFill>
                  <a:srgbClr val="137750"/>
                </a:solidFill>
                <a:effectLst/>
                <a:uLnTx/>
                <a:uFillTx/>
                <a:latin typeface="UTM Avo" panose="02040603050506020204" pitchFamily="18" charset="0"/>
                <a:ea typeface="字魂37号-波纹乖乖体"/>
                <a:cs typeface="Times New Roman" pitchFamily="18" charset="0"/>
              </a:rPr>
              <a:t>Kể</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về</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những</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điều</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em</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học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được</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từ</a:t>
            </a:r>
            <a:r>
              <a:rPr kumimoji="0" lang="en-US" sz="3600" b="1" i="0" u="none" strike="noStrike" kern="0" cap="none" spc="0" normalizeH="0" noProof="0" dirty="0">
                <a:ln>
                  <a:noFill/>
                </a:ln>
                <a:solidFill>
                  <a:srgbClr val="137750"/>
                </a:solidFill>
                <a:effectLst/>
                <a:uLnTx/>
                <a:uFillTx/>
                <a:latin typeface="UTM Avo" panose="02040603050506020204" pitchFamily="18" charset="0"/>
                <a:ea typeface="字魂37号-波纹乖乖体"/>
                <a:cs typeface="Times New Roman" pitchFamily="18" charset="0"/>
              </a:rPr>
              <a:t> </a:t>
            </a:r>
            <a:r>
              <a:rPr kumimoji="0" lang="en-US" sz="3600" b="1" i="0" u="none" strike="noStrike" kern="0" cap="none" spc="0" normalizeH="0" noProof="0" dirty="0" err="1">
                <a:ln>
                  <a:noFill/>
                </a:ln>
                <a:solidFill>
                  <a:srgbClr val="137750"/>
                </a:solidFill>
                <a:effectLst/>
                <a:uLnTx/>
                <a:uFillTx/>
                <a:latin typeface="UTM Avo" panose="02040603050506020204" pitchFamily="18" charset="0"/>
                <a:ea typeface="字魂37号-波纹乖乖体"/>
                <a:cs typeface="Times New Roman" pitchFamily="18" charset="0"/>
              </a:rPr>
              <a:t>bạn</a:t>
            </a:r>
            <a:endParaRPr kumimoji="0" lang="en-US" sz="36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sp>
        <p:nvSpPr>
          <p:cNvPr id="24" name="TextBox 23">
            <a:extLst>
              <a:ext uri="{FF2B5EF4-FFF2-40B4-BE49-F238E27FC236}">
                <a16:creationId xmlns:a16="http://schemas.microsoft.com/office/drawing/2014/main" id="{74B15BE3-782E-49C8-98CE-EFBF18EBCF9E}"/>
              </a:ext>
            </a:extLst>
          </p:cNvPr>
          <p:cNvSpPr txBox="1"/>
          <p:nvPr/>
        </p:nvSpPr>
        <p:spPr>
          <a:xfrm>
            <a:off x="-597665" y="1350356"/>
            <a:ext cx="35569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UTM Avo" panose="02040603050506020204" pitchFamily="18" charset="0"/>
                <a:ea typeface="字魂37号-波纹乖乖体"/>
                <a:cs typeface="Times New Roman" pitchFamily="18" charset="0"/>
              </a:rPr>
              <a:t>G.</a:t>
            </a:r>
            <a:endParaRPr kumimoji="0" lang="vi-VN" sz="4000" b="1" i="0" u="none" strike="noStrike" kern="1200" cap="none" spc="0" normalizeH="0" baseline="0" noProof="0" dirty="0">
              <a:ln>
                <a:noFill/>
              </a:ln>
              <a:solidFill>
                <a:srgbClr val="0070C0"/>
              </a:solidFill>
              <a:effectLst/>
              <a:uLnTx/>
              <a:uFillTx/>
              <a:latin typeface="UTM Avo" panose="02040603050506020204" pitchFamily="18" charset="0"/>
              <a:ea typeface="字魂37号-波纹乖乖体"/>
              <a:cs typeface="Times New Roman" pitchFamily="18" charset="0"/>
            </a:endParaRPr>
          </a:p>
        </p:txBody>
      </p:sp>
      <p:sp>
        <p:nvSpPr>
          <p:cNvPr id="3" name="TextBox 2">
            <a:extLst>
              <a:ext uri="{FF2B5EF4-FFF2-40B4-BE49-F238E27FC236}">
                <a16:creationId xmlns:a16="http://schemas.microsoft.com/office/drawing/2014/main" id="{0D209461-7776-0860-D0A6-9A429B444FF3}"/>
              </a:ext>
            </a:extLst>
          </p:cNvPr>
          <p:cNvSpPr txBox="1"/>
          <p:nvPr/>
        </p:nvSpPr>
        <p:spPr>
          <a:xfrm>
            <a:off x="412652" y="2071574"/>
            <a:ext cx="11366696" cy="3416320"/>
          </a:xfrm>
          <a:prstGeom prst="rect">
            <a:avLst/>
          </a:prstGeom>
          <a:noFill/>
        </p:spPr>
        <p:txBody>
          <a:bodyPr wrap="square">
            <a:spAutoFit/>
          </a:bodyPr>
          <a:lstStyle/>
          <a:p>
            <a:pPr lvl="0" algn="just">
              <a:defRPr/>
            </a:pPr>
            <a:r>
              <a:rPr lang="en-US" sz="3600" dirty="0">
                <a:latin typeface="UTM Avo" panose="02040603050506020204" pitchFamily="18" charset="0"/>
                <a:cs typeface="Times New Roman" pitchFamily="18" charset="0"/>
              </a:rPr>
              <a:t>   </a:t>
            </a:r>
            <a:r>
              <a:rPr lang="vi-VN" sz="3600" dirty="0">
                <a:latin typeface="UTM Avo" panose="02040603050506020204" pitchFamily="18" charset="0"/>
                <a:cs typeface="Times New Roman" pitchFamily="18" charset="0"/>
              </a:rPr>
              <a:t>Từ bé, mỗi lần phải đứng trước đám đông, em cảm thấy rất sợ hãi. Em luôn nói chuyện ấp úng, không rõ ràng. Tuy nhiên, dạo gần đây, Nga đã giúp đỡ em rất nhiều. Bận ấy giúp em cảm thấy tự tin hơn khi đứng nói trước lớp. Nhờ có Nga mà em được cô giáo khen ngợi nhiều lần.</a:t>
            </a:r>
          </a:p>
        </p:txBody>
      </p:sp>
    </p:spTree>
    <p:custDataLst>
      <p:tags r:id="rId1"/>
    </p:custDataLst>
    <p:extLst>
      <p:ext uri="{BB962C8B-B14F-4D97-AF65-F5344CB8AC3E}">
        <p14:creationId xmlns:p14="http://schemas.microsoft.com/office/powerpoint/2010/main" val="1920574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43234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8" name="Text Box 8">
            <a:extLst>
              <a:ext uri="{FF2B5EF4-FFF2-40B4-BE49-F238E27FC236}">
                <a16:creationId xmlns:a16="http://schemas.microsoft.com/office/drawing/2014/main" id="{1E65AB04-DFFF-42D3-A411-FC382A368BCB}"/>
              </a:ext>
            </a:extLst>
          </p:cNvPr>
          <p:cNvSpPr txBox="1">
            <a:spLocks noChangeArrowheads="1"/>
          </p:cNvSpPr>
          <p:nvPr/>
        </p:nvSpPr>
        <p:spPr bwMode="auto">
          <a:xfrm>
            <a:off x="676476" y="503970"/>
            <a:ext cx="10090799" cy="1323439"/>
          </a:xfrm>
          <a:prstGeom prst="rect">
            <a:avLst/>
          </a:prstGeom>
          <a:noFill/>
          <a:ln w="9525">
            <a:noFill/>
            <a:miter lim="800000"/>
            <a:headEnd/>
            <a:tailEnd/>
          </a:ln>
          <a:effectLst>
            <a:prstShdw prst="shdw17" dist="17961" dir="2700000">
              <a:srgbClr val="BBE0E3">
                <a:gamma/>
                <a:shade val="60000"/>
                <a:invGamma/>
              </a:srgbClr>
            </a:prst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rPr>
              <a:t>2. </a:t>
            </a:r>
            <a:r>
              <a:rPr lang="en-US" sz="4000" b="1" kern="0" dirty="0">
                <a:solidFill>
                  <a:srgbClr val="137750"/>
                </a:solidFill>
                <a:latin typeface="UTM Avo" panose="02040603050506020204" pitchFamily="18" charset="0"/>
                <a:ea typeface="字魂37号-波纹乖乖体"/>
                <a:cs typeface="Times New Roman" pitchFamily="18" charset="0"/>
              </a:rPr>
              <a:t>Khi </a:t>
            </a:r>
            <a:r>
              <a:rPr lang="en-US" sz="4000" b="1" kern="0" dirty="0" err="1">
                <a:solidFill>
                  <a:srgbClr val="137750"/>
                </a:solidFill>
                <a:latin typeface="UTM Avo" panose="02040603050506020204" pitchFamily="18" charset="0"/>
                <a:ea typeface="字魂37号-波纹乖乖体"/>
                <a:cs typeface="Times New Roman" pitchFamily="18" charset="0"/>
              </a:rPr>
              <a:t>học</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được</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điều</a:t>
            </a:r>
            <a:r>
              <a:rPr lang="en-US" sz="4000" b="1" kern="0" dirty="0">
                <a:solidFill>
                  <a:srgbClr val="137750"/>
                </a:solidFill>
                <a:latin typeface="UTM Avo" panose="02040603050506020204" pitchFamily="18" charset="0"/>
                <a:ea typeface="字魂37号-波纹乖乖体"/>
                <a:cs typeface="Times New Roman" pitchFamily="18" charset="0"/>
              </a:rPr>
              <a:t> hay </a:t>
            </a:r>
            <a:r>
              <a:rPr lang="en-US" sz="4000" b="1" kern="0" dirty="0" err="1">
                <a:solidFill>
                  <a:srgbClr val="137750"/>
                </a:solidFill>
                <a:latin typeface="UTM Avo" panose="02040603050506020204" pitchFamily="18" charset="0"/>
                <a:ea typeface="字魂37号-波纹乖乖体"/>
                <a:cs typeface="Times New Roman" pitchFamily="18" charset="0"/>
              </a:rPr>
              <a:t>từ</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bạn</a:t>
            </a:r>
            <a:r>
              <a:rPr lang="en-US" sz="4000" b="1" kern="0" dirty="0">
                <a:solidFill>
                  <a:srgbClr val="137750"/>
                </a:solidFill>
                <a:latin typeface="UTM Avo" panose="02040603050506020204" pitchFamily="18" charset="0"/>
                <a:ea typeface="字魂37号-波纹乖乖体"/>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err="1">
                <a:solidFill>
                  <a:srgbClr val="137750"/>
                </a:solidFill>
                <a:latin typeface="UTM Avo" panose="02040603050506020204" pitchFamily="18" charset="0"/>
                <a:ea typeface="字魂37号-波纹乖乖体"/>
                <a:cs typeface="Times New Roman" pitchFamily="18" charset="0"/>
              </a:rPr>
              <a:t>em</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cảm</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thấy</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thế</a:t>
            </a:r>
            <a:r>
              <a:rPr lang="en-US" sz="4000" b="1" kern="0" dirty="0">
                <a:solidFill>
                  <a:srgbClr val="137750"/>
                </a:solidFill>
                <a:latin typeface="UTM Avo" panose="02040603050506020204" pitchFamily="18" charset="0"/>
                <a:ea typeface="字魂37号-波纹乖乖体"/>
                <a:cs typeface="Times New Roman" pitchFamily="18" charset="0"/>
              </a:rPr>
              <a:t> </a:t>
            </a:r>
            <a:r>
              <a:rPr lang="en-US" sz="4000" b="1" kern="0" dirty="0" err="1">
                <a:solidFill>
                  <a:srgbClr val="137750"/>
                </a:solidFill>
                <a:latin typeface="UTM Avo" panose="02040603050506020204" pitchFamily="18" charset="0"/>
                <a:ea typeface="字魂37号-波纹乖乖体"/>
                <a:cs typeface="Times New Roman" pitchFamily="18" charset="0"/>
              </a:rPr>
              <a:t>nào</a:t>
            </a:r>
            <a:r>
              <a:rPr lang="en-US" sz="4000" b="1" kern="0" dirty="0">
                <a:solidFill>
                  <a:srgbClr val="137750"/>
                </a:solidFill>
                <a:latin typeface="UTM Avo" panose="02040603050506020204" pitchFamily="18" charset="0"/>
                <a:ea typeface="字魂37号-波纹乖乖体"/>
                <a:cs typeface="Times New Roman" pitchFamily="18" charset="0"/>
              </a:rPr>
              <a:t>?</a:t>
            </a:r>
            <a:endParaRPr kumimoji="0" lang="en-US" sz="4000" b="1" i="0" u="none" strike="noStrike" kern="0" cap="none" spc="0" normalizeH="0" baseline="0" noProof="0" dirty="0">
              <a:ln>
                <a:noFill/>
              </a:ln>
              <a:solidFill>
                <a:srgbClr val="137750"/>
              </a:solidFill>
              <a:effectLst/>
              <a:uLnTx/>
              <a:uFillTx/>
              <a:latin typeface="UTM Avo" panose="02040603050506020204" pitchFamily="18" charset="0"/>
              <a:ea typeface="字魂37号-波纹乖乖体"/>
              <a:cs typeface="Times New Roman" pitchFamily="18" charset="0"/>
            </a:endParaRPr>
          </a:p>
        </p:txBody>
      </p:sp>
      <p:grpSp>
        <p:nvGrpSpPr>
          <p:cNvPr id="9" name="Group 8">
            <a:extLst>
              <a:ext uri="{FF2B5EF4-FFF2-40B4-BE49-F238E27FC236}">
                <a16:creationId xmlns:a16="http://schemas.microsoft.com/office/drawing/2014/main" id="{69CB4EB7-AD2C-C68B-6A3D-C2C9BFFF8BC7}"/>
              </a:ext>
            </a:extLst>
          </p:cNvPr>
          <p:cNvGrpSpPr/>
          <p:nvPr/>
        </p:nvGrpSpPr>
        <p:grpSpPr>
          <a:xfrm>
            <a:off x="1023302" y="2146814"/>
            <a:ext cx="9941179" cy="1831954"/>
            <a:chOff x="1023302" y="2146814"/>
            <a:chExt cx="9941179" cy="1831954"/>
          </a:xfrm>
        </p:grpSpPr>
        <p:sp>
          <p:nvSpPr>
            <p:cNvPr id="4" name="Rectangle 1">
              <a:extLst>
                <a:ext uri="{FF2B5EF4-FFF2-40B4-BE49-F238E27FC236}">
                  <a16:creationId xmlns:a16="http://schemas.microsoft.com/office/drawing/2014/main" id="{C7575F3A-DD2C-0760-8BDA-50971325E874}"/>
                </a:ext>
              </a:extLst>
            </p:cNvPr>
            <p:cNvSpPr/>
            <p:nvPr/>
          </p:nvSpPr>
          <p:spPr>
            <a:xfrm>
              <a:off x="1023302" y="2146814"/>
              <a:ext cx="9941179" cy="1831954"/>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等线" panose="020F0502020204030204"/>
                  <a:ea typeface="字魂37号-波纹乖乖体"/>
                  <a:cs typeface="+mn-cs"/>
                </a:rPr>
                <a:t>*</a:t>
              </a:r>
            </a:p>
          </p:txBody>
        </p:sp>
        <p:sp>
          <p:nvSpPr>
            <p:cNvPr id="3" name="TextBox 2">
              <a:extLst>
                <a:ext uri="{FF2B5EF4-FFF2-40B4-BE49-F238E27FC236}">
                  <a16:creationId xmlns:a16="http://schemas.microsoft.com/office/drawing/2014/main" id="{0D209461-7776-0860-D0A6-9A429B444FF3}"/>
                </a:ext>
              </a:extLst>
            </p:cNvPr>
            <p:cNvSpPr txBox="1"/>
            <p:nvPr/>
          </p:nvSpPr>
          <p:spPr>
            <a:xfrm>
              <a:off x="1295506" y="2248299"/>
              <a:ext cx="9600988" cy="1323439"/>
            </a:xfrm>
            <a:prstGeom prst="rect">
              <a:avLst/>
            </a:prstGeom>
            <a:noFill/>
          </p:spPr>
          <p:txBody>
            <a:bodyPr wrap="square">
              <a:spAutoFit/>
            </a:bodyPr>
            <a:lstStyle/>
            <a:p>
              <a:pPr lvl="0" algn="ctr">
                <a:defRPr/>
              </a:pPr>
              <a:r>
                <a:rPr lang="vi-VN" sz="4000" b="1" dirty="0">
                  <a:latin typeface="UTM Avo" panose="02040603050506020204" pitchFamily="18" charset="0"/>
                  <a:cs typeface="Times New Roman" pitchFamily="18" charset="0"/>
                </a:rPr>
                <a:t>Khi học được điều hay từ bạn, </a:t>
              </a:r>
              <a:endParaRPr lang="en-US" sz="4000" b="1" dirty="0">
                <a:latin typeface="UTM Avo" panose="02040603050506020204" pitchFamily="18" charset="0"/>
                <a:cs typeface="Times New Roman" pitchFamily="18" charset="0"/>
              </a:endParaRPr>
            </a:p>
            <a:p>
              <a:pPr lvl="0" algn="ctr">
                <a:defRPr/>
              </a:pPr>
              <a:r>
                <a:rPr lang="vi-VN" sz="4000" b="1" dirty="0">
                  <a:latin typeface="UTM Avo" panose="02040603050506020204" pitchFamily="18" charset="0"/>
                  <a:cs typeface="Times New Roman" pitchFamily="18" charset="0"/>
                </a:rPr>
                <a:t>em cảm thấy rất vui và biết ơn bạn.</a:t>
              </a:r>
            </a:p>
          </p:txBody>
        </p:sp>
      </p:grpSp>
    </p:spTree>
    <p:custDataLst>
      <p:tags r:id="rId1"/>
    </p:custDataLst>
    <p:extLst>
      <p:ext uri="{BB962C8B-B14F-4D97-AF65-F5344CB8AC3E}">
        <p14:creationId xmlns:p14="http://schemas.microsoft.com/office/powerpoint/2010/main" val="2724139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135503"/>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085" y="-237656"/>
            <a:ext cx="4526915" cy="2273300"/>
          </a:xfrm>
          <a:prstGeom prst="rect">
            <a:avLst/>
          </a:prstGeom>
        </p:spPr>
      </p:pic>
      <p:sp>
        <p:nvSpPr>
          <p:cNvPr id="9" name="矩形 4">
            <a:extLst>
              <a:ext uri="{FF2B5EF4-FFF2-40B4-BE49-F238E27FC236}">
                <a16:creationId xmlns:a16="http://schemas.microsoft.com/office/drawing/2014/main" id="{FD4ED310-E519-4E51-A17A-5DC69292CD29}"/>
              </a:ext>
            </a:extLst>
          </p:cNvPr>
          <p:cNvSpPr/>
          <p:nvPr/>
        </p:nvSpPr>
        <p:spPr>
          <a:xfrm>
            <a:off x="2390092" y="1012557"/>
            <a:ext cx="7145687" cy="3306263"/>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Ai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cũng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có</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những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điểm</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tốt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Vì</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thế</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chúng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ta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cần</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quan</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sát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lắng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nghe</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chú</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ý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học</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hỏi</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những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điều</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tốt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từ</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bạn</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Việc</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làm</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này</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sẽ</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giúp</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các</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em</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trở</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thành</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con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người</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có</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hiểu</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vi-VN"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biết.</a:t>
            </a:r>
            <a:endParaRPr kumimoji="0" lang="en-US" altLang="zh-CN" sz="3200" b="0"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pic>
        <p:nvPicPr>
          <p:cNvPr id="5" name="Picture 4">
            <a:extLst>
              <a:ext uri="{FF2B5EF4-FFF2-40B4-BE49-F238E27FC236}">
                <a16:creationId xmlns:a16="http://schemas.microsoft.com/office/drawing/2014/main" id="{161A956A-A9A8-48A8-8A92-C0B8DB4FC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61" y="3808767"/>
            <a:ext cx="2147588" cy="2727398"/>
          </a:xfrm>
          <a:prstGeom prst="rect">
            <a:avLst/>
          </a:prstGeom>
        </p:spPr>
      </p:pic>
    </p:spTree>
    <p:custDataLst>
      <p:tags r:id="rId1"/>
    </p:custDataLst>
    <p:extLst>
      <p:ext uri="{BB962C8B-B14F-4D97-AF65-F5344CB8AC3E}">
        <p14:creationId xmlns:p14="http://schemas.microsoft.com/office/powerpoint/2010/main" val="272711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grpSp>
        <p:nvGrpSpPr>
          <p:cNvPr id="7" name="Group 6">
            <a:extLst>
              <a:ext uri="{FF2B5EF4-FFF2-40B4-BE49-F238E27FC236}">
                <a16:creationId xmlns:a16="http://schemas.microsoft.com/office/drawing/2014/main" id="{8234E204-F81E-4D4B-B3E9-8086E6C000BE}"/>
              </a:ext>
            </a:extLst>
          </p:cNvPr>
          <p:cNvGrpSpPr/>
          <p:nvPr/>
        </p:nvGrpSpPr>
        <p:grpSpPr>
          <a:xfrm>
            <a:off x="2451295" y="2593218"/>
            <a:ext cx="7289410" cy="1376680"/>
            <a:chOff x="2451294" y="2427287"/>
            <a:chExt cx="7289410" cy="1376680"/>
          </a:xfrm>
        </p:grpSpPr>
        <p:sp>
          <p:nvSpPr>
            <p:cNvPr id="8" name="矩形 4">
              <a:extLst>
                <a:ext uri="{FF2B5EF4-FFF2-40B4-BE49-F238E27FC236}">
                  <a16:creationId xmlns:a16="http://schemas.microsoft.com/office/drawing/2014/main" id="{3F24BB75-BEE5-4A01-98B4-4FF55709418E}"/>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96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ĐỌC</a:t>
              </a:r>
              <a:endParaRPr kumimoji="0" lang="en-US" altLang="zh-CN" sz="96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9" name="矩形 4">
              <a:extLst>
                <a:ext uri="{FF2B5EF4-FFF2-40B4-BE49-F238E27FC236}">
                  <a16:creationId xmlns:a16="http://schemas.microsoft.com/office/drawing/2014/main" id="{FD4ED310-E519-4E51-A17A-5DC69292CD29}"/>
                </a:ext>
              </a:extLst>
            </p:cNvPr>
            <p:cNvSpPr/>
            <p:nvPr/>
          </p:nvSpPr>
          <p:spPr>
            <a:xfrm>
              <a:off x="2451294" y="2438082"/>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9600" b="1" i="0" u="none" strike="noStrike" kern="1200" cap="none" spc="0" normalizeH="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ĐỌC</a:t>
              </a:r>
              <a:endParaRPr kumimoji="0" lang="en-US" altLang="zh-CN" sz="96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9308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sp>
        <p:nvSpPr>
          <p:cNvPr id="9" name="矩形 4">
            <a:extLst>
              <a:ext uri="{FF2B5EF4-FFF2-40B4-BE49-F238E27FC236}">
                <a16:creationId xmlns:a16="http://schemas.microsoft.com/office/drawing/2014/main" id="{FD4ED310-E519-4E51-A17A-5DC69292CD29}"/>
              </a:ext>
            </a:extLst>
          </p:cNvPr>
          <p:cNvSpPr/>
          <p:nvPr/>
        </p:nvSpPr>
        <p:spPr>
          <a:xfrm>
            <a:off x="2793443" y="1628427"/>
            <a:ext cx="6816048" cy="3306263"/>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Chúng</a:t>
            </a:r>
            <a:r>
              <a:rPr kumimoji="0" lang="en-US" altLang="zh-CN" sz="3200" i="0" u="none" strike="noStrike" kern="1200" cap="none" spc="0" normalizeH="0" baseline="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baseline="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tớ</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đang</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tham</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gia</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a:t>
            </a:r>
            <a:endPar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Giải</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thể</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thao</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mở</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rộng</a:t>
            </a:r>
            <a:r>
              <a:rPr kumimoji="0" lang="en-US" altLang="zh-CN" sz="3200" b="1"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với</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môn</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b="1" i="0" u="none" strike="noStrike" kern="1200" cap="none" spc="0" normalizeH="0" noProof="0" dirty="0" err="1">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bón</a:t>
            </a:r>
            <a:r>
              <a:rPr lang="en-US" altLang="zh-CN" sz="3200" b="1"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g </a:t>
            </a:r>
            <a:r>
              <a:rPr lang="en-US" altLang="zh-CN" sz="3200" b="1"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đá</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Các</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cậu</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hãy</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giúp</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chúng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tớ</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ghi</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thật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nhiều</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bàn</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thắng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bằng</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cách</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b="1"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luyện</a:t>
            </a:r>
            <a:r>
              <a:rPr lang="en-US" altLang="zh-CN" sz="3200" b="1"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b="1"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đọc</a:t>
            </a:r>
            <a:r>
              <a:rPr lang="en-US" altLang="zh-CN" sz="3200" b="1"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thật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tốt</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 </a:t>
            </a:r>
            <a:r>
              <a:rPr lang="en-US" altLang="zh-CN" sz="3200" dirty="0" err="1">
                <a:solidFill>
                  <a:srgbClr val="0A6C4E"/>
                </a:solidFill>
                <a:latin typeface="UTM Avo" panose="02040603050506020204" pitchFamily="18" charset="0"/>
                <a:ea typeface="字魂37号-波纹乖乖体" panose="00000500000000000000" charset="-122"/>
                <a:cs typeface="字魂37号-波纹乖乖体" panose="00000500000000000000" charset="-122"/>
              </a:rPr>
              <a:t>nhé</a:t>
            </a:r>
            <a:r>
              <a:rPr lang="en-US" altLang="zh-CN" sz="3200" dirty="0">
                <a:solidFill>
                  <a:srgbClr val="0A6C4E"/>
                </a:solidFill>
                <a:latin typeface="UTM Avo" panose="02040603050506020204" pitchFamily="18" charset="0"/>
                <a:ea typeface="字魂37号-波纹乖乖体" panose="00000500000000000000" charset="-122"/>
                <a:cs typeface="字魂37号-波纹乖乖体" panose="00000500000000000000" charset="-122"/>
              </a:rPr>
              <a:t>!</a:t>
            </a:r>
            <a:r>
              <a:rPr kumimoji="0" lang="en-US" altLang="zh-CN" sz="3200" i="0" u="none" strike="noStrike" kern="1200" cap="none" spc="0" normalizeH="0" noProof="0" dirty="0">
                <a:ln>
                  <a:noFill/>
                </a:ln>
                <a:solidFill>
                  <a:srgbClr val="0A6C4E"/>
                </a:solidFill>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3200" i="0" u="none" strike="noStrike" kern="1200" cap="none" spc="0" normalizeH="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rPr>
              <a:t> </a:t>
            </a:r>
            <a:endParaRPr kumimoji="0" lang="en-US" altLang="zh-CN" sz="3200"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pic>
        <p:nvPicPr>
          <p:cNvPr id="4" name="Picture 3">
            <a:extLst>
              <a:ext uri="{FF2B5EF4-FFF2-40B4-BE49-F238E27FC236}">
                <a16:creationId xmlns:a16="http://schemas.microsoft.com/office/drawing/2014/main" id="{4307E635-20C8-4C5A-9543-2DC40F6B2D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018" y="3281558"/>
            <a:ext cx="2749913" cy="3452886"/>
          </a:xfrm>
          <a:prstGeom prst="rect">
            <a:avLst/>
          </a:prstGeom>
        </p:spPr>
      </p:pic>
    </p:spTree>
    <p:custDataLst>
      <p:tags r:id="rId1"/>
    </p:custDataLst>
    <p:extLst>
      <p:ext uri="{BB962C8B-B14F-4D97-AF65-F5344CB8AC3E}">
        <p14:creationId xmlns:p14="http://schemas.microsoft.com/office/powerpoint/2010/main" val="3650685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272804"/>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816589" y="1606170"/>
            <a:ext cx="10607040" cy="466281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Giữ</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gìn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dân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chủ</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xây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dựng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nước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nhà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gây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đời</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sống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mới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việc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gì</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cần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có</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sức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mới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làm</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nên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thành</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công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Mỗi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một</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người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dân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yếu</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ớt</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tức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cả</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nước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yếu</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ớt</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mỗi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một</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người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dân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mạnh</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cả</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nước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mạnh</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Vậy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nên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luyện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tập</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thể</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dục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bồi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bổ</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sức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bổn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phận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của</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mỗi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một</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người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yêu</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nước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Việc</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đó</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không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tốn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kém</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khó</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khăn</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gì</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Gái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trai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già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trẻ</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ai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nên</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làm</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ai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làm</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được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Ngày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nào</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tập</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thì</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khí</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huyết</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lưu</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thông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tinh</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thầ</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n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đầy</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đủ</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như</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vậy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sức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Tôi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mong</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lang="en-US" altLang="en-US" sz="2500" dirty="0" err="1">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đồng</a:t>
            </a:r>
            <a:r>
              <a:rPr lang="en-US" altLang="en-US" sz="2500" dirty="0">
                <a:ln w="1905">
                  <a:solidFill>
                    <a:schemeClr val="tx1">
                      <a:lumMod val="95000"/>
                      <a:lumOff val="5000"/>
                    </a:schemeClr>
                  </a:solidFill>
                </a:ln>
                <a:solidFill>
                  <a:srgbClr val="000000"/>
                </a:solidFill>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bào</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ta ai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gắng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tập</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thể</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dục</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Tự</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tôi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ngày</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nào</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tôi</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cũng</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5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tập</a:t>
            </a: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5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2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Ngày</a:t>
            </a:r>
            <a:r>
              <a:rPr kumimoji="0" lang="en-US" altLang="en-US" sz="22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27 - 3 - 1946</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i="0" u="none" strike="noStrike" kern="1200" cap="none" spc="0" normalizeH="0" baseline="0" noProof="0" dirty="0">
                <a:ln w="0">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2200" b="1" i="0" u="none" strike="noStrike" kern="1200" cap="none" spc="0" normalizeH="0" baseline="0" noProof="0" dirty="0">
                <a:ln w="0">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HỒ CHÍ MINH</a:t>
            </a:r>
          </a:p>
        </p:txBody>
      </p:sp>
      <p:pic>
        <p:nvPicPr>
          <p:cNvPr id="2" name="Picture 1">
            <a:extLst>
              <a:ext uri="{FF2B5EF4-FFF2-40B4-BE49-F238E27FC236}">
                <a16:creationId xmlns:a16="http://schemas.microsoft.com/office/drawing/2014/main" id="{BA4FB119-4790-5964-55B2-F8435208C4F7}"/>
              </a:ext>
            </a:extLst>
          </p:cNvPr>
          <p:cNvPicPr>
            <a:picLocks noChangeAspect="1"/>
          </p:cNvPicPr>
          <p:nvPr/>
        </p:nvPicPr>
        <p:blipFill>
          <a:blip r:embed="rId6"/>
          <a:stretch>
            <a:fillRect/>
          </a:stretch>
        </p:blipFill>
        <p:spPr>
          <a:xfrm>
            <a:off x="1542638" y="264773"/>
            <a:ext cx="9547163" cy="1658256"/>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24429" y="3409693"/>
            <a:ext cx="12192635" cy="3439160"/>
          </a:xfrm>
          <a:prstGeom prst="rect">
            <a:avLst/>
          </a:prstGeom>
        </p:spPr>
      </p:pic>
      <p:sp>
        <p:nvSpPr>
          <p:cNvPr id="7" name="矩形 6"/>
          <p:cNvSpPr/>
          <p:nvPr/>
        </p:nvSpPr>
        <p:spPr>
          <a:xfrm>
            <a:off x="412652" y="334107"/>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4" name="Rectangle 3">
            <a:extLst>
              <a:ext uri="{FF2B5EF4-FFF2-40B4-BE49-F238E27FC236}">
                <a16:creationId xmlns:a16="http://schemas.microsoft.com/office/drawing/2014/main" id="{04E857DC-C34B-45DD-9B7F-56845AE41AB8}"/>
              </a:ext>
            </a:extLst>
          </p:cNvPr>
          <p:cNvSpPr/>
          <p:nvPr/>
        </p:nvSpPr>
        <p:spPr>
          <a:xfrm>
            <a:off x="970403" y="1697438"/>
            <a:ext cx="1235368" cy="444598"/>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A80FDD3D-90C8-45BC-B5F6-AC8746E336F4}"/>
              </a:ext>
            </a:extLst>
          </p:cNvPr>
          <p:cNvSpPr/>
          <p:nvPr/>
        </p:nvSpPr>
        <p:spPr>
          <a:xfrm>
            <a:off x="594092" y="2521214"/>
            <a:ext cx="1132128" cy="380599"/>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3EEA9A42-F7D2-44BB-A3FC-BF97DA615C1C}"/>
              </a:ext>
            </a:extLst>
          </p:cNvPr>
          <p:cNvSpPr/>
          <p:nvPr/>
        </p:nvSpPr>
        <p:spPr>
          <a:xfrm>
            <a:off x="8364262" y="2553213"/>
            <a:ext cx="1722005" cy="380599"/>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a:extLst>
              <a:ext uri="{FF2B5EF4-FFF2-40B4-BE49-F238E27FC236}">
                <a16:creationId xmlns:a16="http://schemas.microsoft.com/office/drawing/2014/main" id="{0499D46E-1A98-4EF7-9750-BC5C55758BD4}"/>
              </a:ext>
            </a:extLst>
          </p:cNvPr>
          <p:cNvSpPr/>
          <p:nvPr/>
        </p:nvSpPr>
        <p:spPr>
          <a:xfrm>
            <a:off x="2432144" y="3233278"/>
            <a:ext cx="1422135" cy="380599"/>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EF4F937D-B4CC-4F05-BA65-F26C1442BBBF}"/>
              </a:ext>
            </a:extLst>
          </p:cNvPr>
          <p:cNvSpPr/>
          <p:nvPr/>
        </p:nvSpPr>
        <p:spPr>
          <a:xfrm>
            <a:off x="5283328" y="3201339"/>
            <a:ext cx="1118369" cy="380599"/>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689F820F-4B02-4308-93A1-193F4DC5ED59}"/>
              </a:ext>
            </a:extLst>
          </p:cNvPr>
          <p:cNvSpPr/>
          <p:nvPr/>
        </p:nvSpPr>
        <p:spPr>
          <a:xfrm>
            <a:off x="2085806" y="4353466"/>
            <a:ext cx="1473053" cy="380599"/>
          </a:xfrm>
          <a:prstGeom prst="rect">
            <a:avLst/>
          </a:prstGeom>
          <a:solidFill>
            <a:srgbClr val="C4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631846FD-5306-411E-82F7-D7D6E58E0369}"/>
              </a:ext>
            </a:extLst>
          </p:cNvPr>
          <p:cNvSpPr txBox="1"/>
          <p:nvPr/>
        </p:nvSpPr>
        <p:spPr>
          <a:xfrm>
            <a:off x="1160156" y="408469"/>
            <a:ext cx="9546880" cy="1323439"/>
          </a:xfrm>
          <a:prstGeom prst="rect">
            <a:avLst/>
          </a:prstGeom>
          <a:noFill/>
        </p:spPr>
        <p:txBody>
          <a:bodyPr wrap="square" rtlCol="0">
            <a:spAutoFit/>
          </a:bodyPr>
          <a:lstStyle/>
          <a:p>
            <a:pPr algn="ctr"/>
            <a:r>
              <a:rPr lang="en-US" sz="4000" b="1" dirty="0" err="1">
                <a:latin typeface="SVN-Prima" panose="02040603050506020204" pitchFamily="18" charset="0"/>
              </a:rPr>
              <a:t>Lời</a:t>
            </a:r>
            <a:r>
              <a:rPr lang="en-US" sz="4000" b="1" dirty="0">
                <a:latin typeface="SVN-Prima" panose="02040603050506020204" pitchFamily="18" charset="0"/>
              </a:rPr>
              <a:t> </a:t>
            </a:r>
            <a:r>
              <a:rPr lang="en-US" sz="4000" b="1" dirty="0" err="1">
                <a:latin typeface="SVN-Prima" panose="02040603050506020204" pitchFamily="18" charset="0"/>
              </a:rPr>
              <a:t>kêu</a:t>
            </a:r>
            <a:r>
              <a:rPr lang="en-US" sz="4000" b="1" dirty="0">
                <a:latin typeface="SVN-Prima" panose="02040603050506020204" pitchFamily="18" charset="0"/>
              </a:rPr>
              <a:t> </a:t>
            </a:r>
            <a:r>
              <a:rPr lang="en-US" sz="4000" b="1" dirty="0" err="1">
                <a:latin typeface="SVN-Prima" panose="02040603050506020204" pitchFamily="18" charset="0"/>
              </a:rPr>
              <a:t>gọi</a:t>
            </a:r>
            <a:r>
              <a:rPr lang="en-US" sz="4000" b="1" dirty="0">
                <a:latin typeface="SVN-Prima" panose="02040603050506020204" pitchFamily="18" charset="0"/>
              </a:rPr>
              <a:t> </a:t>
            </a:r>
          </a:p>
          <a:p>
            <a:pPr algn="ctr"/>
            <a:r>
              <a:rPr lang="en-US" sz="4000" b="1" dirty="0" err="1">
                <a:latin typeface="SVN-Prima" panose="02040603050506020204" pitchFamily="18" charset="0"/>
              </a:rPr>
              <a:t>toàn</a:t>
            </a:r>
            <a:r>
              <a:rPr lang="en-US" sz="4000" b="1" dirty="0">
                <a:latin typeface="SVN-Prima" panose="02040603050506020204" pitchFamily="18" charset="0"/>
              </a:rPr>
              <a:t> </a:t>
            </a:r>
            <a:r>
              <a:rPr lang="en-US" sz="4000" b="1" dirty="0" err="1">
                <a:latin typeface="SVN-Prima" panose="02040603050506020204" pitchFamily="18" charset="0"/>
              </a:rPr>
              <a:t>dân</a:t>
            </a:r>
            <a:r>
              <a:rPr lang="en-US" sz="4000" b="1" dirty="0">
                <a:latin typeface="SVN-Prima" panose="02040603050506020204" pitchFamily="18" charset="0"/>
              </a:rPr>
              <a:t> </a:t>
            </a:r>
            <a:r>
              <a:rPr lang="en-US" sz="4000" b="1" dirty="0" err="1">
                <a:latin typeface="SVN-Prima" panose="02040603050506020204" pitchFamily="18" charset="0"/>
              </a:rPr>
              <a:t>tập</a:t>
            </a:r>
            <a:r>
              <a:rPr lang="en-US" sz="4000" b="1" dirty="0">
                <a:latin typeface="SVN-Prima" panose="02040603050506020204" pitchFamily="18" charset="0"/>
              </a:rPr>
              <a:t> </a:t>
            </a:r>
            <a:r>
              <a:rPr lang="en-US" sz="4000" b="1" dirty="0" err="1">
                <a:latin typeface="SVN-Prima" panose="02040603050506020204" pitchFamily="18" charset="0"/>
              </a:rPr>
              <a:t>thể</a:t>
            </a:r>
            <a:r>
              <a:rPr lang="en-US" sz="4000" b="1" dirty="0">
                <a:latin typeface="SVN-Prima" panose="02040603050506020204" pitchFamily="18" charset="0"/>
              </a:rPr>
              <a:t> </a:t>
            </a:r>
            <a:r>
              <a:rPr lang="en-US" sz="4000" b="1" dirty="0" err="1">
                <a:latin typeface="SVN-Prima" panose="02040603050506020204" pitchFamily="18" charset="0"/>
              </a:rPr>
              <a:t>dục</a:t>
            </a:r>
            <a:endParaRPr lang="vi-VN" sz="4000" b="1" dirty="0"/>
          </a:p>
        </p:txBody>
      </p:sp>
      <p:pic>
        <p:nvPicPr>
          <p:cNvPr id="3" name="Picture 2">
            <a:extLst>
              <a:ext uri="{FF2B5EF4-FFF2-40B4-BE49-F238E27FC236}">
                <a16:creationId xmlns:a16="http://schemas.microsoft.com/office/drawing/2014/main" id="{FBD96607-8DA8-45D7-A739-8F818D314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8789" y="4122711"/>
            <a:ext cx="2336498" cy="2700644"/>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643444" y="1722330"/>
            <a:ext cx="10446357" cy="446276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Giữ</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chủ</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xây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dựng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nhà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gây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đời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sống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cần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có</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mới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thành</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công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tức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bồi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bổ</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bổn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phận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của</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yêu</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Việc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đó</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không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tốn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kém</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khó</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khăn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Gái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trai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trẻ</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nên</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ai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làm</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được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nào</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thì</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khí</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huyết</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lưu</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thông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tinh</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thầ</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đầy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đủ</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như</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vậy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sức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mong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đồng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bào</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ta ai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gắng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thể</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dục</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Tự</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nào</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tôi</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cũng</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40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r>
              <a:rPr kumimoji="0" lang="en-US" altLang="en-US" sz="240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200" b="0"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Ngày</a:t>
            </a:r>
            <a:r>
              <a:rPr kumimoji="0" lang="en-US" altLang="en-US" sz="2200" b="0"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27 - 3 - 1946</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w="0">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2200" b="1" i="0" u="none" strike="noStrike" kern="1200" cap="none" spc="0" normalizeH="0" baseline="0" noProof="0" dirty="0">
                <a:ln w="0">
                  <a:noFill/>
                </a:ln>
                <a:solidFill>
                  <a:srgbClr val="000000"/>
                </a:solidFill>
                <a:effectLst/>
                <a:uLnTx/>
                <a:uFillTx/>
                <a:latin typeface="UTM Avo" panose="02040603050506020204" pitchFamily="18" charset="0"/>
                <a:ea typeface="字魂37号-波纹乖乖体"/>
                <a:cs typeface="Times New Roman" panose="02020603050405020304" pitchFamily="18" charset="0"/>
              </a:rPr>
              <a:t>HỒ CHÍ MINH</a:t>
            </a:r>
          </a:p>
        </p:txBody>
      </p:sp>
      <p:pic>
        <p:nvPicPr>
          <p:cNvPr id="21" name="Picture 20">
            <a:extLst>
              <a:ext uri="{FF2B5EF4-FFF2-40B4-BE49-F238E27FC236}">
                <a16:creationId xmlns:a16="http://schemas.microsoft.com/office/drawing/2014/main" id="{911213F1-F419-47BE-B971-45423695F78A}"/>
              </a:ext>
            </a:extLst>
          </p:cNvPr>
          <p:cNvPicPr>
            <a:picLocks noChangeAspect="1"/>
          </p:cNvPicPr>
          <p:nvPr/>
        </p:nvPicPr>
        <p:blipFill>
          <a:blip r:embed="rId7"/>
          <a:stretch>
            <a:fillRect/>
          </a:stretch>
        </p:blipFill>
        <p:spPr>
          <a:xfrm>
            <a:off x="816589" y="453636"/>
            <a:ext cx="2274680" cy="867735"/>
          </a:xfrm>
          <a:prstGeom prst="rect">
            <a:avLst/>
          </a:prstGeom>
        </p:spPr>
      </p:pic>
    </p:spTree>
    <p:custDataLst>
      <p:tags r:id="rId1"/>
    </p:custDataLst>
    <p:extLst>
      <p:ext uri="{BB962C8B-B14F-4D97-AF65-F5344CB8AC3E}">
        <p14:creationId xmlns:p14="http://schemas.microsoft.com/office/powerpoint/2010/main" val="149581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P spid="17" grpId="0" animBg="1"/>
      <p:bldP spid="18" grpId="0" animBg="1"/>
      <p:bldP spid="19" grpId="0" animBg="1"/>
      <p:bldP spid="2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746759" y="569668"/>
            <a:ext cx="10596880" cy="5408930"/>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sp>
        <p:nvSpPr>
          <p:cNvPr id="43" name="Freeform 119"/>
          <p:cNvSpPr>
            <a:spLocks noEditPoints="1"/>
          </p:cNvSpPr>
          <p:nvPr/>
        </p:nvSpPr>
        <p:spPr bwMode="auto">
          <a:xfrm>
            <a:off x="6072107" y="3197773"/>
            <a:ext cx="273050" cy="337820"/>
          </a:xfrm>
          <a:custGeom>
            <a:avLst/>
            <a:gdLst/>
            <a:ahLst/>
            <a:cxnLst>
              <a:cxn ang="0">
                <a:pos x="41" y="47"/>
              </a:cxn>
              <a:cxn ang="0">
                <a:pos x="37" y="51"/>
              </a:cxn>
              <a:cxn ang="0">
                <a:pos x="3" y="51"/>
              </a:cxn>
              <a:cxn ang="0">
                <a:pos x="0" y="47"/>
              </a:cxn>
              <a:cxn ang="0">
                <a:pos x="0" y="27"/>
              </a:cxn>
              <a:cxn ang="0">
                <a:pos x="3" y="23"/>
              </a:cxn>
              <a:cxn ang="0">
                <a:pos x="4" y="23"/>
              </a:cxn>
              <a:cxn ang="0">
                <a:pos x="4" y="16"/>
              </a:cxn>
              <a:cxn ang="0">
                <a:pos x="20" y="0"/>
              </a:cxn>
              <a:cxn ang="0">
                <a:pos x="36" y="16"/>
              </a:cxn>
              <a:cxn ang="0">
                <a:pos x="36" y="23"/>
              </a:cxn>
              <a:cxn ang="0">
                <a:pos x="37" y="23"/>
              </a:cxn>
              <a:cxn ang="0">
                <a:pos x="41" y="27"/>
              </a:cxn>
              <a:cxn ang="0">
                <a:pos x="41" y="47"/>
              </a:cxn>
              <a:cxn ang="0">
                <a:pos x="29" y="23"/>
              </a:cxn>
              <a:cxn ang="0">
                <a:pos x="29" y="16"/>
              </a:cxn>
              <a:cxn ang="0">
                <a:pos x="20" y="7"/>
              </a:cxn>
              <a:cxn ang="0">
                <a:pos x="11" y="16"/>
              </a:cxn>
              <a:cxn ang="0">
                <a:pos x="11" y="23"/>
              </a:cxn>
              <a:cxn ang="0">
                <a:pos x="29" y="23"/>
              </a:cxn>
            </a:cxnLst>
            <a:rect l="0" t="0" r="r" b="b"/>
            <a:pathLst>
              <a:path w="41" h="51">
                <a:moveTo>
                  <a:pt x="41" y="47"/>
                </a:moveTo>
                <a:cubicBezTo>
                  <a:pt x="41" y="49"/>
                  <a:pt x="39" y="51"/>
                  <a:pt x="37" y="51"/>
                </a:cubicBezTo>
                <a:cubicBezTo>
                  <a:pt x="3" y="51"/>
                  <a:pt x="3" y="51"/>
                  <a:pt x="3" y="51"/>
                </a:cubicBezTo>
                <a:cubicBezTo>
                  <a:pt x="1" y="51"/>
                  <a:pt x="0" y="49"/>
                  <a:pt x="0" y="47"/>
                </a:cubicBezTo>
                <a:cubicBezTo>
                  <a:pt x="0" y="27"/>
                  <a:pt x="0" y="27"/>
                  <a:pt x="0" y="27"/>
                </a:cubicBezTo>
                <a:cubicBezTo>
                  <a:pt x="0" y="25"/>
                  <a:pt x="1" y="23"/>
                  <a:pt x="3" y="23"/>
                </a:cubicBezTo>
                <a:cubicBezTo>
                  <a:pt x="4" y="23"/>
                  <a:pt x="4" y="23"/>
                  <a:pt x="4" y="23"/>
                </a:cubicBezTo>
                <a:cubicBezTo>
                  <a:pt x="4" y="16"/>
                  <a:pt x="4" y="16"/>
                  <a:pt x="4" y="16"/>
                </a:cubicBezTo>
                <a:cubicBezTo>
                  <a:pt x="4" y="8"/>
                  <a:pt x="12" y="0"/>
                  <a:pt x="20" y="0"/>
                </a:cubicBezTo>
                <a:cubicBezTo>
                  <a:pt x="29" y="0"/>
                  <a:pt x="36" y="8"/>
                  <a:pt x="36" y="16"/>
                </a:cubicBezTo>
                <a:cubicBezTo>
                  <a:pt x="36" y="23"/>
                  <a:pt x="36" y="23"/>
                  <a:pt x="36" y="23"/>
                </a:cubicBezTo>
                <a:cubicBezTo>
                  <a:pt x="37" y="23"/>
                  <a:pt x="37" y="23"/>
                  <a:pt x="37" y="23"/>
                </a:cubicBezTo>
                <a:cubicBezTo>
                  <a:pt x="39" y="23"/>
                  <a:pt x="41" y="25"/>
                  <a:pt x="41" y="27"/>
                </a:cubicBezTo>
                <a:lnTo>
                  <a:pt x="41" y="47"/>
                </a:lnTo>
                <a:close/>
                <a:moveTo>
                  <a:pt x="29" y="23"/>
                </a:moveTo>
                <a:cubicBezTo>
                  <a:pt x="29" y="16"/>
                  <a:pt x="29" y="16"/>
                  <a:pt x="29" y="16"/>
                </a:cubicBezTo>
                <a:cubicBezTo>
                  <a:pt x="29" y="11"/>
                  <a:pt x="25" y="7"/>
                  <a:pt x="20" y="7"/>
                </a:cubicBezTo>
                <a:cubicBezTo>
                  <a:pt x="15" y="7"/>
                  <a:pt x="11" y="11"/>
                  <a:pt x="11" y="16"/>
                </a:cubicBezTo>
                <a:cubicBezTo>
                  <a:pt x="11" y="23"/>
                  <a:pt x="11" y="23"/>
                  <a:pt x="11" y="23"/>
                </a:cubicBezTo>
                <a:lnTo>
                  <a:pt x="29" y="23"/>
                </a:lnTo>
                <a:close/>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ea typeface="字魂37号-波纹乖乖体"/>
              <a:cs typeface="字魂37号-波纹乖乖体" panose="00000500000000000000" charset="-122"/>
            </a:endParaRPr>
          </a:p>
        </p:txBody>
      </p:sp>
      <p:pic>
        <p:nvPicPr>
          <p:cNvPr id="23" name="图片 22"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25" name="图片 23" descr="12">
            <a:extLst>
              <a:ext uri="{FF2B5EF4-FFF2-40B4-BE49-F238E27FC236}">
                <a16:creationId xmlns:a16="http://schemas.microsoft.com/office/drawing/2014/main" id="{C8B3D68E-B428-4318-88E4-37E52A99BD82}"/>
              </a:ext>
            </a:extLst>
          </p:cNvPr>
          <p:cNvPicPr>
            <a:picLocks noChangeAspect="1"/>
          </p:cNvPicPr>
          <p:nvPr/>
        </p:nvPicPr>
        <p:blipFill rotWithShape="1">
          <a:blip r:embed="rId4"/>
          <a:srcRect l="48361" r="30426" b="76783"/>
          <a:stretch/>
        </p:blipFill>
        <p:spPr>
          <a:xfrm>
            <a:off x="9870281" y="663099"/>
            <a:ext cx="1859597" cy="2273300"/>
          </a:xfrm>
          <a:prstGeom prst="rect">
            <a:avLst/>
          </a:prstGeom>
        </p:spPr>
      </p:pic>
      <p:grpSp>
        <p:nvGrpSpPr>
          <p:cNvPr id="16" name="Group 15">
            <a:extLst>
              <a:ext uri="{FF2B5EF4-FFF2-40B4-BE49-F238E27FC236}">
                <a16:creationId xmlns:a16="http://schemas.microsoft.com/office/drawing/2014/main" id="{D7D2E3F7-86DC-4795-B7E2-44B18C91025B}"/>
              </a:ext>
            </a:extLst>
          </p:cNvPr>
          <p:cNvGrpSpPr/>
          <p:nvPr/>
        </p:nvGrpSpPr>
        <p:grpSpPr>
          <a:xfrm>
            <a:off x="3264141" y="1892803"/>
            <a:ext cx="1859596" cy="857750"/>
            <a:chOff x="1833087" y="1991423"/>
            <a:chExt cx="1859596" cy="857750"/>
          </a:xfrm>
        </p:grpSpPr>
        <p:grpSp>
          <p:nvGrpSpPr>
            <p:cNvPr id="20" name="组合 19"/>
            <p:cNvGrpSpPr/>
            <p:nvPr/>
          </p:nvGrpSpPr>
          <p:grpSpPr>
            <a:xfrm>
              <a:off x="1833087" y="1991423"/>
              <a:ext cx="1754176" cy="857750"/>
              <a:chOff x="2248349" y="2850777"/>
              <a:chExt cx="2269864" cy="1054249"/>
            </a:xfrm>
          </p:grpSpPr>
          <p:sp>
            <p:nvSpPr>
              <p:cNvPr id="21" name="圆角矩形 20"/>
              <p:cNvSpPr/>
              <p:nvPr/>
            </p:nvSpPr>
            <p:spPr>
              <a:xfrm>
                <a:off x="2248349" y="2850777"/>
                <a:ext cx="2269864"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22" name="圆角矩形 21"/>
              <p:cNvSpPr/>
              <p:nvPr/>
            </p:nvSpPr>
            <p:spPr>
              <a:xfrm>
                <a:off x="2321374" y="2938506"/>
                <a:ext cx="2140280"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27" name="TextBox 26">
              <a:extLst>
                <a:ext uri="{FF2B5EF4-FFF2-40B4-BE49-F238E27FC236}">
                  <a16:creationId xmlns:a16="http://schemas.microsoft.com/office/drawing/2014/main" id="{B3E629C8-92A1-4A75-86F0-A039279C2216}"/>
                </a:ext>
              </a:extLst>
            </p:cNvPr>
            <p:cNvSpPr txBox="1"/>
            <p:nvPr/>
          </p:nvSpPr>
          <p:spPr>
            <a:xfrm>
              <a:off x="1910298" y="2141537"/>
              <a:ext cx="1782385"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giữ</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gìn</a:t>
              </a:r>
              <a:endParaRPr lang="vi-VN" sz="2800" b="1" dirty="0"/>
            </a:p>
          </p:txBody>
        </p:sp>
      </p:grpSp>
      <p:grpSp>
        <p:nvGrpSpPr>
          <p:cNvPr id="29" name="Group 28">
            <a:extLst>
              <a:ext uri="{FF2B5EF4-FFF2-40B4-BE49-F238E27FC236}">
                <a16:creationId xmlns:a16="http://schemas.microsoft.com/office/drawing/2014/main" id="{AD84CD9A-0566-4C98-968B-CD9C180C073D}"/>
              </a:ext>
            </a:extLst>
          </p:cNvPr>
          <p:cNvGrpSpPr/>
          <p:nvPr/>
        </p:nvGrpSpPr>
        <p:grpSpPr>
          <a:xfrm>
            <a:off x="2775530" y="3106718"/>
            <a:ext cx="2790474" cy="857750"/>
            <a:chOff x="1843938" y="1991424"/>
            <a:chExt cx="2091224" cy="857750"/>
          </a:xfrm>
        </p:grpSpPr>
        <p:grpSp>
          <p:nvGrpSpPr>
            <p:cNvPr id="30" name="组合 19">
              <a:extLst>
                <a:ext uri="{FF2B5EF4-FFF2-40B4-BE49-F238E27FC236}">
                  <a16:creationId xmlns:a16="http://schemas.microsoft.com/office/drawing/2014/main" id="{8307388D-62E6-4331-B93A-A78562666A54}"/>
                </a:ext>
              </a:extLst>
            </p:cNvPr>
            <p:cNvGrpSpPr/>
            <p:nvPr/>
          </p:nvGrpSpPr>
          <p:grpSpPr>
            <a:xfrm>
              <a:off x="1843938" y="1991424"/>
              <a:ext cx="2091224" cy="857750"/>
              <a:chOff x="2262388" y="2850779"/>
              <a:chExt cx="2705996" cy="1054249"/>
            </a:xfrm>
          </p:grpSpPr>
          <p:sp>
            <p:nvSpPr>
              <p:cNvPr id="32" name="圆角矩形 20">
                <a:extLst>
                  <a:ext uri="{FF2B5EF4-FFF2-40B4-BE49-F238E27FC236}">
                    <a16:creationId xmlns:a16="http://schemas.microsoft.com/office/drawing/2014/main" id="{89DDFE39-6011-4C44-8D2F-4B0A048769E1}"/>
                  </a:ext>
                </a:extLst>
              </p:cNvPr>
              <p:cNvSpPr/>
              <p:nvPr/>
            </p:nvSpPr>
            <p:spPr>
              <a:xfrm>
                <a:off x="2262388" y="2850779"/>
                <a:ext cx="2705996"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33" name="圆角矩形 21">
                <a:extLst>
                  <a:ext uri="{FF2B5EF4-FFF2-40B4-BE49-F238E27FC236}">
                    <a16:creationId xmlns:a16="http://schemas.microsoft.com/office/drawing/2014/main" id="{3352AC5A-B156-4AD2-B3E9-7F5ABA3BED9E}"/>
                  </a:ext>
                </a:extLst>
              </p:cNvPr>
              <p:cNvSpPr/>
              <p:nvPr/>
            </p:nvSpPr>
            <p:spPr>
              <a:xfrm>
                <a:off x="2321374" y="2938506"/>
                <a:ext cx="2579201"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31" name="TextBox 30">
              <a:extLst>
                <a:ext uri="{FF2B5EF4-FFF2-40B4-BE49-F238E27FC236}">
                  <a16:creationId xmlns:a16="http://schemas.microsoft.com/office/drawing/2014/main" id="{DFA2D69E-5FE3-41AB-B6F0-4CCFCD7BC281}"/>
                </a:ext>
              </a:extLst>
            </p:cNvPr>
            <p:cNvSpPr txBox="1"/>
            <p:nvPr/>
          </p:nvSpPr>
          <p:spPr>
            <a:xfrm>
              <a:off x="1910298" y="2141537"/>
              <a:ext cx="1993236"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khoẻ</a:t>
              </a:r>
              <a:endParaRPr lang="vi-VN" sz="2800" b="1" dirty="0"/>
            </a:p>
          </p:txBody>
        </p:sp>
      </p:grpSp>
      <p:grpSp>
        <p:nvGrpSpPr>
          <p:cNvPr id="34" name="Group 33">
            <a:extLst>
              <a:ext uri="{FF2B5EF4-FFF2-40B4-BE49-F238E27FC236}">
                <a16:creationId xmlns:a16="http://schemas.microsoft.com/office/drawing/2014/main" id="{9C0AF70B-79F7-4BD1-887F-408D82B239C8}"/>
              </a:ext>
            </a:extLst>
          </p:cNvPr>
          <p:cNvGrpSpPr/>
          <p:nvPr/>
        </p:nvGrpSpPr>
        <p:grpSpPr>
          <a:xfrm>
            <a:off x="6908409" y="3065634"/>
            <a:ext cx="2229264" cy="857750"/>
            <a:chOff x="1843938" y="1991424"/>
            <a:chExt cx="1670645" cy="857750"/>
          </a:xfrm>
        </p:grpSpPr>
        <p:grpSp>
          <p:nvGrpSpPr>
            <p:cNvPr id="35" name="组合 19">
              <a:extLst>
                <a:ext uri="{FF2B5EF4-FFF2-40B4-BE49-F238E27FC236}">
                  <a16:creationId xmlns:a16="http://schemas.microsoft.com/office/drawing/2014/main" id="{660D6C73-B308-4B99-BCEA-B714F4CDAB5E}"/>
                </a:ext>
              </a:extLst>
            </p:cNvPr>
            <p:cNvGrpSpPr/>
            <p:nvPr/>
          </p:nvGrpSpPr>
          <p:grpSpPr>
            <a:xfrm>
              <a:off x="1843938" y="1991424"/>
              <a:ext cx="1670645" cy="857750"/>
              <a:chOff x="2262388" y="2850779"/>
              <a:chExt cx="2161777" cy="1054249"/>
            </a:xfrm>
          </p:grpSpPr>
          <p:sp>
            <p:nvSpPr>
              <p:cNvPr id="37" name="圆角矩形 20">
                <a:extLst>
                  <a:ext uri="{FF2B5EF4-FFF2-40B4-BE49-F238E27FC236}">
                    <a16:creationId xmlns:a16="http://schemas.microsoft.com/office/drawing/2014/main" id="{85DFF0F3-B2B2-48EF-A443-6433EC422FB7}"/>
                  </a:ext>
                </a:extLst>
              </p:cNvPr>
              <p:cNvSpPr/>
              <p:nvPr/>
            </p:nvSpPr>
            <p:spPr>
              <a:xfrm>
                <a:off x="2262388" y="2850779"/>
                <a:ext cx="2161777"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38" name="圆角矩形 21">
                <a:extLst>
                  <a:ext uri="{FF2B5EF4-FFF2-40B4-BE49-F238E27FC236}">
                    <a16:creationId xmlns:a16="http://schemas.microsoft.com/office/drawing/2014/main" id="{8D7B9813-D366-4CF3-B729-A835C1F8470F}"/>
                  </a:ext>
                </a:extLst>
              </p:cNvPr>
              <p:cNvSpPr/>
              <p:nvPr/>
            </p:nvSpPr>
            <p:spPr>
              <a:xfrm>
                <a:off x="2321374" y="2938506"/>
                <a:ext cx="2016924"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36" name="TextBox 35">
              <a:extLst>
                <a:ext uri="{FF2B5EF4-FFF2-40B4-BE49-F238E27FC236}">
                  <a16:creationId xmlns:a16="http://schemas.microsoft.com/office/drawing/2014/main" id="{C0B381A4-2A62-4251-B938-02F7AB4C8A10}"/>
                </a:ext>
              </a:extLst>
            </p:cNvPr>
            <p:cNvSpPr txBox="1"/>
            <p:nvPr/>
          </p:nvSpPr>
          <p:spPr>
            <a:xfrm>
              <a:off x="1873149" y="2127911"/>
              <a:ext cx="1620660"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luyện</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tập</a:t>
              </a:r>
              <a:endParaRPr lang="vi-VN" sz="2800" b="1" dirty="0"/>
            </a:p>
          </p:txBody>
        </p:sp>
      </p:grpSp>
      <p:grpSp>
        <p:nvGrpSpPr>
          <p:cNvPr id="39" name="Group 38">
            <a:extLst>
              <a:ext uri="{FF2B5EF4-FFF2-40B4-BE49-F238E27FC236}">
                <a16:creationId xmlns:a16="http://schemas.microsoft.com/office/drawing/2014/main" id="{B72E438F-58B3-4FB4-904E-99E45E3CD05C}"/>
              </a:ext>
            </a:extLst>
          </p:cNvPr>
          <p:cNvGrpSpPr/>
          <p:nvPr/>
        </p:nvGrpSpPr>
        <p:grpSpPr>
          <a:xfrm>
            <a:off x="3217794" y="4303656"/>
            <a:ext cx="1859596" cy="857750"/>
            <a:chOff x="1833087" y="1991423"/>
            <a:chExt cx="1859596" cy="857750"/>
          </a:xfrm>
        </p:grpSpPr>
        <p:grpSp>
          <p:nvGrpSpPr>
            <p:cNvPr id="40" name="组合 19">
              <a:extLst>
                <a:ext uri="{FF2B5EF4-FFF2-40B4-BE49-F238E27FC236}">
                  <a16:creationId xmlns:a16="http://schemas.microsoft.com/office/drawing/2014/main" id="{2C94B6E4-7583-4487-8734-E71C0E406F46}"/>
                </a:ext>
              </a:extLst>
            </p:cNvPr>
            <p:cNvGrpSpPr/>
            <p:nvPr/>
          </p:nvGrpSpPr>
          <p:grpSpPr>
            <a:xfrm>
              <a:off x="1833087" y="1991423"/>
              <a:ext cx="1754176" cy="857750"/>
              <a:chOff x="2248349" y="2850777"/>
              <a:chExt cx="2269864" cy="1054249"/>
            </a:xfrm>
          </p:grpSpPr>
          <p:sp>
            <p:nvSpPr>
              <p:cNvPr id="42" name="圆角矩形 20">
                <a:extLst>
                  <a:ext uri="{FF2B5EF4-FFF2-40B4-BE49-F238E27FC236}">
                    <a16:creationId xmlns:a16="http://schemas.microsoft.com/office/drawing/2014/main" id="{84A273DB-97E1-41F0-AF1C-10BC70D6E757}"/>
                  </a:ext>
                </a:extLst>
              </p:cNvPr>
              <p:cNvSpPr/>
              <p:nvPr/>
            </p:nvSpPr>
            <p:spPr>
              <a:xfrm>
                <a:off x="2248349" y="2850777"/>
                <a:ext cx="2269864"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44" name="圆角矩形 21">
                <a:extLst>
                  <a:ext uri="{FF2B5EF4-FFF2-40B4-BE49-F238E27FC236}">
                    <a16:creationId xmlns:a16="http://schemas.microsoft.com/office/drawing/2014/main" id="{82E949A0-BB62-464C-B38A-28BA6B435D81}"/>
                  </a:ext>
                </a:extLst>
              </p:cNvPr>
              <p:cNvSpPr/>
              <p:nvPr/>
            </p:nvSpPr>
            <p:spPr>
              <a:xfrm>
                <a:off x="2321374" y="2938506"/>
                <a:ext cx="2140280"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41" name="TextBox 40">
              <a:extLst>
                <a:ext uri="{FF2B5EF4-FFF2-40B4-BE49-F238E27FC236}">
                  <a16:creationId xmlns:a16="http://schemas.microsoft.com/office/drawing/2014/main" id="{AD6D5D8E-CAC1-40A8-8E59-85E5923FD000}"/>
                </a:ext>
              </a:extLst>
            </p:cNvPr>
            <p:cNvSpPr txBox="1"/>
            <p:nvPr/>
          </p:nvSpPr>
          <p:spPr>
            <a:xfrm>
              <a:off x="1910298" y="2141537"/>
              <a:ext cx="1782385"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bồi</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bổ</a:t>
              </a:r>
              <a:endParaRPr lang="vi-VN" sz="2800" b="1" dirty="0"/>
            </a:p>
          </p:txBody>
        </p:sp>
      </p:grpSp>
      <p:grpSp>
        <p:nvGrpSpPr>
          <p:cNvPr id="45" name="Group 44">
            <a:extLst>
              <a:ext uri="{FF2B5EF4-FFF2-40B4-BE49-F238E27FC236}">
                <a16:creationId xmlns:a16="http://schemas.microsoft.com/office/drawing/2014/main" id="{2DB42536-C098-4438-85AB-F9548DC31C4B}"/>
              </a:ext>
            </a:extLst>
          </p:cNvPr>
          <p:cNvGrpSpPr/>
          <p:nvPr/>
        </p:nvGrpSpPr>
        <p:grpSpPr>
          <a:xfrm>
            <a:off x="7173685" y="1888479"/>
            <a:ext cx="1859596" cy="857750"/>
            <a:chOff x="1833087" y="1991423"/>
            <a:chExt cx="1859596" cy="857750"/>
          </a:xfrm>
        </p:grpSpPr>
        <p:grpSp>
          <p:nvGrpSpPr>
            <p:cNvPr id="46" name="组合 19">
              <a:extLst>
                <a:ext uri="{FF2B5EF4-FFF2-40B4-BE49-F238E27FC236}">
                  <a16:creationId xmlns:a16="http://schemas.microsoft.com/office/drawing/2014/main" id="{C5CFB2B1-9F43-4A28-92E6-F4F83BFFEB3C}"/>
                </a:ext>
              </a:extLst>
            </p:cNvPr>
            <p:cNvGrpSpPr/>
            <p:nvPr/>
          </p:nvGrpSpPr>
          <p:grpSpPr>
            <a:xfrm>
              <a:off x="1833087" y="1991423"/>
              <a:ext cx="1754176" cy="857750"/>
              <a:chOff x="2248349" y="2850777"/>
              <a:chExt cx="2269864" cy="1054249"/>
            </a:xfrm>
          </p:grpSpPr>
          <p:sp>
            <p:nvSpPr>
              <p:cNvPr id="48" name="圆角矩形 20">
                <a:extLst>
                  <a:ext uri="{FF2B5EF4-FFF2-40B4-BE49-F238E27FC236}">
                    <a16:creationId xmlns:a16="http://schemas.microsoft.com/office/drawing/2014/main" id="{A3F0C18E-2791-4BA5-B86F-A0EA77B5B18D}"/>
                  </a:ext>
                </a:extLst>
              </p:cNvPr>
              <p:cNvSpPr/>
              <p:nvPr/>
            </p:nvSpPr>
            <p:spPr>
              <a:xfrm>
                <a:off x="2248349" y="2850777"/>
                <a:ext cx="2269864"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49" name="圆角矩形 21">
                <a:extLst>
                  <a:ext uri="{FF2B5EF4-FFF2-40B4-BE49-F238E27FC236}">
                    <a16:creationId xmlns:a16="http://schemas.microsoft.com/office/drawing/2014/main" id="{A7D0F8E7-5166-439A-9E0B-8C7B1BF9F92F}"/>
                  </a:ext>
                </a:extLst>
              </p:cNvPr>
              <p:cNvSpPr/>
              <p:nvPr/>
            </p:nvSpPr>
            <p:spPr>
              <a:xfrm>
                <a:off x="2321374" y="2938506"/>
                <a:ext cx="2140280"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47" name="TextBox 46">
              <a:extLst>
                <a:ext uri="{FF2B5EF4-FFF2-40B4-BE49-F238E27FC236}">
                  <a16:creationId xmlns:a16="http://schemas.microsoft.com/office/drawing/2014/main" id="{1A111879-F767-4562-A8A4-4C4EC11B8ED3}"/>
                </a:ext>
              </a:extLst>
            </p:cNvPr>
            <p:cNvSpPr txBox="1"/>
            <p:nvPr/>
          </p:nvSpPr>
          <p:spPr>
            <a:xfrm>
              <a:off x="1910298" y="2141537"/>
              <a:ext cx="1782385"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endParaRPr lang="vi-VN" sz="2800" b="1" dirty="0"/>
            </a:p>
          </p:txBody>
        </p:sp>
      </p:grpSp>
      <p:grpSp>
        <p:nvGrpSpPr>
          <p:cNvPr id="50" name="Group 49">
            <a:extLst>
              <a:ext uri="{FF2B5EF4-FFF2-40B4-BE49-F238E27FC236}">
                <a16:creationId xmlns:a16="http://schemas.microsoft.com/office/drawing/2014/main" id="{26B99A1F-E4D6-4837-AA36-658F95315D4D}"/>
              </a:ext>
            </a:extLst>
          </p:cNvPr>
          <p:cNvGrpSpPr/>
          <p:nvPr/>
        </p:nvGrpSpPr>
        <p:grpSpPr>
          <a:xfrm>
            <a:off x="6895940" y="4224219"/>
            <a:ext cx="2418309" cy="857750"/>
            <a:chOff x="1843938" y="1991424"/>
            <a:chExt cx="1812318" cy="857750"/>
          </a:xfrm>
        </p:grpSpPr>
        <p:grpSp>
          <p:nvGrpSpPr>
            <p:cNvPr id="51" name="组合 19">
              <a:extLst>
                <a:ext uri="{FF2B5EF4-FFF2-40B4-BE49-F238E27FC236}">
                  <a16:creationId xmlns:a16="http://schemas.microsoft.com/office/drawing/2014/main" id="{8E05BF83-6A2D-46A2-97C7-FC5B63B2018D}"/>
                </a:ext>
              </a:extLst>
            </p:cNvPr>
            <p:cNvGrpSpPr/>
            <p:nvPr/>
          </p:nvGrpSpPr>
          <p:grpSpPr>
            <a:xfrm>
              <a:off x="1843938" y="1991424"/>
              <a:ext cx="1779563" cy="857750"/>
              <a:chOff x="2262388" y="2850779"/>
              <a:chExt cx="2302714" cy="1054249"/>
            </a:xfrm>
          </p:grpSpPr>
          <p:sp>
            <p:nvSpPr>
              <p:cNvPr id="53" name="圆角矩形 20">
                <a:extLst>
                  <a:ext uri="{FF2B5EF4-FFF2-40B4-BE49-F238E27FC236}">
                    <a16:creationId xmlns:a16="http://schemas.microsoft.com/office/drawing/2014/main" id="{1B723B24-1977-4684-8990-9410B0A672CB}"/>
                  </a:ext>
                </a:extLst>
              </p:cNvPr>
              <p:cNvSpPr/>
              <p:nvPr/>
            </p:nvSpPr>
            <p:spPr>
              <a:xfrm>
                <a:off x="2262388" y="2850779"/>
                <a:ext cx="2302714" cy="1054249"/>
              </a:xfrm>
              <a:prstGeom prst="roundRect">
                <a:avLst>
                  <a:gd name="adj" fmla="val 5758"/>
                </a:avLst>
              </a:prstGeom>
              <a:pattFill prst="dotGrid">
                <a:fgClr>
                  <a:schemeClr val="bg1"/>
                </a:fgClr>
                <a:bgClr>
                  <a:srgbClr val="50BFC8"/>
                </a:bgClr>
              </a:pattFill>
              <a:ln>
                <a:solidFill>
                  <a:srgbClr val="206D82"/>
                </a:solidFill>
              </a:ln>
              <a:effectLst>
                <a:outerShdw blurRad="50800" dist="38100" dir="5400000" algn="t" rotWithShape="0">
                  <a:srgbClr val="206D8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54" name="圆角矩形 21">
                <a:extLst>
                  <a:ext uri="{FF2B5EF4-FFF2-40B4-BE49-F238E27FC236}">
                    <a16:creationId xmlns:a16="http://schemas.microsoft.com/office/drawing/2014/main" id="{030E4687-5C18-4A6A-B40A-9B2ACE89AFCE}"/>
                  </a:ext>
                </a:extLst>
              </p:cNvPr>
              <p:cNvSpPr/>
              <p:nvPr/>
            </p:nvSpPr>
            <p:spPr>
              <a:xfrm>
                <a:off x="2321374" y="2938506"/>
                <a:ext cx="2148192" cy="880295"/>
              </a:xfrm>
              <a:prstGeom prst="roundRect">
                <a:avLst>
                  <a:gd name="adj" fmla="val 5758"/>
                </a:avLst>
              </a:prstGeom>
              <a:solidFill>
                <a:schemeClr val="bg1"/>
              </a:solidFill>
              <a:ln>
                <a:solidFill>
                  <a:srgbClr val="206D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mn-cs"/>
                </a:endParaRPr>
              </a:p>
            </p:txBody>
          </p:sp>
        </p:grpSp>
        <p:sp>
          <p:nvSpPr>
            <p:cNvPr id="52" name="TextBox 51">
              <a:extLst>
                <a:ext uri="{FF2B5EF4-FFF2-40B4-BE49-F238E27FC236}">
                  <a16:creationId xmlns:a16="http://schemas.microsoft.com/office/drawing/2014/main" id="{B178BF75-50AF-417D-9914-812E7BFDBE8C}"/>
                </a:ext>
              </a:extLst>
            </p:cNvPr>
            <p:cNvSpPr txBox="1"/>
            <p:nvPr/>
          </p:nvSpPr>
          <p:spPr>
            <a:xfrm>
              <a:off x="1943053" y="2155434"/>
              <a:ext cx="1713203" cy="584775"/>
            </a:xfrm>
            <a:prstGeom prst="rect">
              <a:avLst/>
            </a:prstGeom>
            <a:noFill/>
          </p:spPr>
          <p:txBody>
            <a:bodyPr wrap="square">
              <a:spAutoFit/>
            </a:bodyPr>
            <a:lstStyle/>
            <a:p>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lưu</a:t>
              </a:r>
              <a:r>
                <a:rPr kumimoji="0" lang="en-US" altLang="en-US" sz="3200" b="1" i="0" u="none" strike="noStrike" kern="1200" cap="none" spc="0" normalizeH="0" baseline="0" noProof="0" dirty="0">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200" b="1" i="0" u="none" strike="noStrike" kern="1200" cap="none" spc="0" normalizeH="0" baseline="0" noProof="0" dirty="0" err="1">
                  <a:ln w="1905">
                    <a:noFill/>
                  </a:ln>
                  <a:solidFill>
                    <a:srgbClr val="000000"/>
                  </a:solidFill>
                  <a:effectLst/>
                  <a:uLnTx/>
                  <a:uFillTx/>
                  <a:latin typeface="UTM Avo" panose="02040603050506020204" pitchFamily="18" charset="0"/>
                  <a:ea typeface="字魂37号-波纹乖乖体"/>
                  <a:cs typeface="Times New Roman" panose="02020603050405020304" pitchFamily="18" charset="0"/>
                </a:rPr>
                <a:t>thông</a:t>
              </a:r>
              <a:endParaRPr lang="vi-VN" sz="2800" b="1" dirty="0"/>
            </a:p>
          </p:txBody>
        </p:sp>
      </p:grpSp>
      <p:grpSp>
        <p:nvGrpSpPr>
          <p:cNvPr id="55" name="Group 54">
            <a:extLst>
              <a:ext uri="{FF2B5EF4-FFF2-40B4-BE49-F238E27FC236}">
                <a16:creationId xmlns:a16="http://schemas.microsoft.com/office/drawing/2014/main" id="{94DA23D7-718E-4D1B-ACE7-12FFEB5D9A38}"/>
              </a:ext>
            </a:extLst>
          </p:cNvPr>
          <p:cNvGrpSpPr/>
          <p:nvPr/>
        </p:nvGrpSpPr>
        <p:grpSpPr>
          <a:xfrm>
            <a:off x="3450622" y="868860"/>
            <a:ext cx="5988799" cy="603173"/>
            <a:chOff x="2451294" y="2386356"/>
            <a:chExt cx="7289410" cy="1406816"/>
          </a:xfrm>
        </p:grpSpPr>
        <p:sp>
          <p:nvSpPr>
            <p:cNvPr id="56" name="矩形 4">
              <a:extLst>
                <a:ext uri="{FF2B5EF4-FFF2-40B4-BE49-F238E27FC236}">
                  <a16:creationId xmlns:a16="http://schemas.microsoft.com/office/drawing/2014/main" id="{ADAAFBBC-71FF-42DB-B040-B4ED4E4D8A5B}"/>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đọc</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từ</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khó</a:t>
              </a:r>
              <a:endParaRPr kumimoji="0" lang="en-US" altLang="zh-CN" sz="48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57" name="矩形 4">
              <a:extLst>
                <a:ext uri="{FF2B5EF4-FFF2-40B4-BE49-F238E27FC236}">
                  <a16:creationId xmlns:a16="http://schemas.microsoft.com/office/drawing/2014/main" id="{A5EB2127-C954-49A6-89B9-EA472455BBA7}"/>
                </a:ext>
              </a:extLst>
            </p:cNvPr>
            <p:cNvSpPr/>
            <p:nvPr/>
          </p:nvSpPr>
          <p:spPr>
            <a:xfrm>
              <a:off x="2451294" y="2386356"/>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đọc</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từ</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khó</a:t>
              </a:r>
              <a:endParaRPr kumimoji="0" lang="en-US" altLang="zh-CN" sz="4800" b="1" i="0" u="none" strike="noStrike" kern="1200" cap="none" spc="0" normalizeH="0" baseline="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pic>
        <p:nvPicPr>
          <p:cNvPr id="5" name="Picture 4">
            <a:extLst>
              <a:ext uri="{FF2B5EF4-FFF2-40B4-BE49-F238E27FC236}">
                <a16:creationId xmlns:a16="http://schemas.microsoft.com/office/drawing/2014/main" id="{F248238B-7166-4CB7-8A0F-A511F17C2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6" y="3535593"/>
            <a:ext cx="3498919" cy="3344242"/>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80">
                                          <p:stCondLst>
                                            <p:cond delay="0"/>
                                          </p:stCondLst>
                                        </p:cTn>
                                        <p:tgtEl>
                                          <p:spTgt spid="45"/>
                                        </p:tgtEl>
                                      </p:cBhvr>
                                    </p:animEffect>
                                    <p:anim calcmode="lin" valueType="num">
                                      <p:cBhvr>
                                        <p:cTn id="3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43" dur="26">
                                          <p:stCondLst>
                                            <p:cond delay="650"/>
                                          </p:stCondLst>
                                        </p:cTn>
                                        <p:tgtEl>
                                          <p:spTgt spid="45"/>
                                        </p:tgtEl>
                                      </p:cBhvr>
                                      <p:to x="100000" y="60000"/>
                                    </p:animScale>
                                    <p:animScale>
                                      <p:cBhvr>
                                        <p:cTn id="44" dur="166" decel="50000">
                                          <p:stCondLst>
                                            <p:cond delay="676"/>
                                          </p:stCondLst>
                                        </p:cTn>
                                        <p:tgtEl>
                                          <p:spTgt spid="45"/>
                                        </p:tgtEl>
                                      </p:cBhvr>
                                      <p:to x="100000" y="100000"/>
                                    </p:animScale>
                                    <p:animScale>
                                      <p:cBhvr>
                                        <p:cTn id="45" dur="26">
                                          <p:stCondLst>
                                            <p:cond delay="1312"/>
                                          </p:stCondLst>
                                        </p:cTn>
                                        <p:tgtEl>
                                          <p:spTgt spid="45"/>
                                        </p:tgtEl>
                                      </p:cBhvr>
                                      <p:to x="100000" y="80000"/>
                                    </p:animScale>
                                    <p:animScale>
                                      <p:cBhvr>
                                        <p:cTn id="46" dur="166" decel="50000">
                                          <p:stCondLst>
                                            <p:cond delay="1338"/>
                                          </p:stCondLst>
                                        </p:cTn>
                                        <p:tgtEl>
                                          <p:spTgt spid="45"/>
                                        </p:tgtEl>
                                      </p:cBhvr>
                                      <p:to x="100000" y="100000"/>
                                    </p:animScale>
                                    <p:animScale>
                                      <p:cBhvr>
                                        <p:cTn id="47" dur="26">
                                          <p:stCondLst>
                                            <p:cond delay="1642"/>
                                          </p:stCondLst>
                                        </p:cTn>
                                        <p:tgtEl>
                                          <p:spTgt spid="45"/>
                                        </p:tgtEl>
                                      </p:cBhvr>
                                      <p:to x="100000" y="90000"/>
                                    </p:animScale>
                                    <p:animScale>
                                      <p:cBhvr>
                                        <p:cTn id="48" dur="166" decel="50000">
                                          <p:stCondLst>
                                            <p:cond delay="1668"/>
                                          </p:stCondLst>
                                        </p:cTn>
                                        <p:tgtEl>
                                          <p:spTgt spid="45"/>
                                        </p:tgtEl>
                                      </p:cBhvr>
                                      <p:to x="100000" y="100000"/>
                                    </p:animScale>
                                    <p:animScale>
                                      <p:cBhvr>
                                        <p:cTn id="49" dur="26">
                                          <p:stCondLst>
                                            <p:cond delay="1808"/>
                                          </p:stCondLst>
                                        </p:cTn>
                                        <p:tgtEl>
                                          <p:spTgt spid="45"/>
                                        </p:tgtEl>
                                      </p:cBhvr>
                                      <p:to x="100000" y="95000"/>
                                    </p:animScale>
                                    <p:animScale>
                                      <p:cBhvr>
                                        <p:cTn id="50" dur="166" decel="50000">
                                          <p:stCondLst>
                                            <p:cond delay="1834"/>
                                          </p:stCondLst>
                                        </p:cTn>
                                        <p:tgtEl>
                                          <p:spTgt spid="4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80">
                                          <p:stCondLst>
                                            <p:cond delay="0"/>
                                          </p:stCondLst>
                                        </p:cTn>
                                        <p:tgtEl>
                                          <p:spTgt spid="29"/>
                                        </p:tgtEl>
                                      </p:cBhvr>
                                    </p:animEffect>
                                    <p:anim calcmode="lin" valueType="num">
                                      <p:cBhvr>
                                        <p:cTn id="5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1" dur="26">
                                          <p:stCondLst>
                                            <p:cond delay="650"/>
                                          </p:stCondLst>
                                        </p:cTn>
                                        <p:tgtEl>
                                          <p:spTgt spid="29"/>
                                        </p:tgtEl>
                                      </p:cBhvr>
                                      <p:to x="100000" y="60000"/>
                                    </p:animScale>
                                    <p:animScale>
                                      <p:cBhvr>
                                        <p:cTn id="62" dur="166" decel="50000">
                                          <p:stCondLst>
                                            <p:cond delay="676"/>
                                          </p:stCondLst>
                                        </p:cTn>
                                        <p:tgtEl>
                                          <p:spTgt spid="29"/>
                                        </p:tgtEl>
                                      </p:cBhvr>
                                      <p:to x="100000" y="100000"/>
                                    </p:animScale>
                                    <p:animScale>
                                      <p:cBhvr>
                                        <p:cTn id="63" dur="26">
                                          <p:stCondLst>
                                            <p:cond delay="1312"/>
                                          </p:stCondLst>
                                        </p:cTn>
                                        <p:tgtEl>
                                          <p:spTgt spid="29"/>
                                        </p:tgtEl>
                                      </p:cBhvr>
                                      <p:to x="100000" y="80000"/>
                                    </p:animScale>
                                    <p:animScale>
                                      <p:cBhvr>
                                        <p:cTn id="64" dur="166" decel="50000">
                                          <p:stCondLst>
                                            <p:cond delay="1338"/>
                                          </p:stCondLst>
                                        </p:cTn>
                                        <p:tgtEl>
                                          <p:spTgt spid="29"/>
                                        </p:tgtEl>
                                      </p:cBhvr>
                                      <p:to x="100000" y="100000"/>
                                    </p:animScale>
                                    <p:animScale>
                                      <p:cBhvr>
                                        <p:cTn id="65" dur="26">
                                          <p:stCondLst>
                                            <p:cond delay="1642"/>
                                          </p:stCondLst>
                                        </p:cTn>
                                        <p:tgtEl>
                                          <p:spTgt spid="29"/>
                                        </p:tgtEl>
                                      </p:cBhvr>
                                      <p:to x="100000" y="90000"/>
                                    </p:animScale>
                                    <p:animScale>
                                      <p:cBhvr>
                                        <p:cTn id="66" dur="166" decel="50000">
                                          <p:stCondLst>
                                            <p:cond delay="1668"/>
                                          </p:stCondLst>
                                        </p:cTn>
                                        <p:tgtEl>
                                          <p:spTgt spid="29"/>
                                        </p:tgtEl>
                                      </p:cBhvr>
                                      <p:to x="100000" y="100000"/>
                                    </p:animScale>
                                    <p:animScale>
                                      <p:cBhvr>
                                        <p:cTn id="67" dur="26">
                                          <p:stCondLst>
                                            <p:cond delay="1808"/>
                                          </p:stCondLst>
                                        </p:cTn>
                                        <p:tgtEl>
                                          <p:spTgt spid="29"/>
                                        </p:tgtEl>
                                      </p:cBhvr>
                                      <p:to x="100000" y="95000"/>
                                    </p:animScale>
                                    <p:animScale>
                                      <p:cBhvr>
                                        <p:cTn id="68" dur="166" decel="50000">
                                          <p:stCondLst>
                                            <p:cond delay="1834"/>
                                          </p:stCondLst>
                                        </p:cTn>
                                        <p:tgtEl>
                                          <p:spTgt spid="2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80">
                                          <p:stCondLst>
                                            <p:cond delay="0"/>
                                          </p:stCondLst>
                                        </p:cTn>
                                        <p:tgtEl>
                                          <p:spTgt spid="34"/>
                                        </p:tgtEl>
                                      </p:cBhvr>
                                    </p:animEffect>
                                    <p:anim calcmode="lin" valueType="num">
                                      <p:cBhvr>
                                        <p:cTn id="7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9" dur="26">
                                          <p:stCondLst>
                                            <p:cond delay="650"/>
                                          </p:stCondLst>
                                        </p:cTn>
                                        <p:tgtEl>
                                          <p:spTgt spid="34"/>
                                        </p:tgtEl>
                                      </p:cBhvr>
                                      <p:to x="100000" y="60000"/>
                                    </p:animScale>
                                    <p:animScale>
                                      <p:cBhvr>
                                        <p:cTn id="80" dur="166" decel="50000">
                                          <p:stCondLst>
                                            <p:cond delay="676"/>
                                          </p:stCondLst>
                                        </p:cTn>
                                        <p:tgtEl>
                                          <p:spTgt spid="34"/>
                                        </p:tgtEl>
                                      </p:cBhvr>
                                      <p:to x="100000" y="100000"/>
                                    </p:animScale>
                                    <p:animScale>
                                      <p:cBhvr>
                                        <p:cTn id="81" dur="26">
                                          <p:stCondLst>
                                            <p:cond delay="1312"/>
                                          </p:stCondLst>
                                        </p:cTn>
                                        <p:tgtEl>
                                          <p:spTgt spid="34"/>
                                        </p:tgtEl>
                                      </p:cBhvr>
                                      <p:to x="100000" y="80000"/>
                                    </p:animScale>
                                    <p:animScale>
                                      <p:cBhvr>
                                        <p:cTn id="82" dur="166" decel="50000">
                                          <p:stCondLst>
                                            <p:cond delay="1338"/>
                                          </p:stCondLst>
                                        </p:cTn>
                                        <p:tgtEl>
                                          <p:spTgt spid="34"/>
                                        </p:tgtEl>
                                      </p:cBhvr>
                                      <p:to x="100000" y="100000"/>
                                    </p:animScale>
                                    <p:animScale>
                                      <p:cBhvr>
                                        <p:cTn id="83" dur="26">
                                          <p:stCondLst>
                                            <p:cond delay="1642"/>
                                          </p:stCondLst>
                                        </p:cTn>
                                        <p:tgtEl>
                                          <p:spTgt spid="34"/>
                                        </p:tgtEl>
                                      </p:cBhvr>
                                      <p:to x="100000" y="90000"/>
                                    </p:animScale>
                                    <p:animScale>
                                      <p:cBhvr>
                                        <p:cTn id="84" dur="166" decel="50000">
                                          <p:stCondLst>
                                            <p:cond delay="1668"/>
                                          </p:stCondLst>
                                        </p:cTn>
                                        <p:tgtEl>
                                          <p:spTgt spid="34"/>
                                        </p:tgtEl>
                                      </p:cBhvr>
                                      <p:to x="100000" y="100000"/>
                                    </p:animScale>
                                    <p:animScale>
                                      <p:cBhvr>
                                        <p:cTn id="85" dur="26">
                                          <p:stCondLst>
                                            <p:cond delay="1808"/>
                                          </p:stCondLst>
                                        </p:cTn>
                                        <p:tgtEl>
                                          <p:spTgt spid="34"/>
                                        </p:tgtEl>
                                      </p:cBhvr>
                                      <p:to x="100000" y="95000"/>
                                    </p:animScale>
                                    <p:animScale>
                                      <p:cBhvr>
                                        <p:cTn id="86" dur="166" decel="50000">
                                          <p:stCondLst>
                                            <p:cond delay="1834"/>
                                          </p:stCondLst>
                                        </p:cTn>
                                        <p:tgtEl>
                                          <p:spTgt spid="34"/>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down)">
                                      <p:cBhvr>
                                        <p:cTn id="91" dur="580">
                                          <p:stCondLst>
                                            <p:cond delay="0"/>
                                          </p:stCondLst>
                                        </p:cTn>
                                        <p:tgtEl>
                                          <p:spTgt spid="39"/>
                                        </p:tgtEl>
                                      </p:cBhvr>
                                    </p:animEffect>
                                    <p:anim calcmode="lin" valueType="num">
                                      <p:cBhvr>
                                        <p:cTn id="9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97" dur="26">
                                          <p:stCondLst>
                                            <p:cond delay="650"/>
                                          </p:stCondLst>
                                        </p:cTn>
                                        <p:tgtEl>
                                          <p:spTgt spid="39"/>
                                        </p:tgtEl>
                                      </p:cBhvr>
                                      <p:to x="100000" y="60000"/>
                                    </p:animScale>
                                    <p:animScale>
                                      <p:cBhvr>
                                        <p:cTn id="98" dur="166" decel="50000">
                                          <p:stCondLst>
                                            <p:cond delay="676"/>
                                          </p:stCondLst>
                                        </p:cTn>
                                        <p:tgtEl>
                                          <p:spTgt spid="39"/>
                                        </p:tgtEl>
                                      </p:cBhvr>
                                      <p:to x="100000" y="100000"/>
                                    </p:animScale>
                                    <p:animScale>
                                      <p:cBhvr>
                                        <p:cTn id="99" dur="26">
                                          <p:stCondLst>
                                            <p:cond delay="1312"/>
                                          </p:stCondLst>
                                        </p:cTn>
                                        <p:tgtEl>
                                          <p:spTgt spid="39"/>
                                        </p:tgtEl>
                                      </p:cBhvr>
                                      <p:to x="100000" y="80000"/>
                                    </p:animScale>
                                    <p:animScale>
                                      <p:cBhvr>
                                        <p:cTn id="100" dur="166" decel="50000">
                                          <p:stCondLst>
                                            <p:cond delay="1338"/>
                                          </p:stCondLst>
                                        </p:cTn>
                                        <p:tgtEl>
                                          <p:spTgt spid="39"/>
                                        </p:tgtEl>
                                      </p:cBhvr>
                                      <p:to x="100000" y="100000"/>
                                    </p:animScale>
                                    <p:animScale>
                                      <p:cBhvr>
                                        <p:cTn id="101" dur="26">
                                          <p:stCondLst>
                                            <p:cond delay="1642"/>
                                          </p:stCondLst>
                                        </p:cTn>
                                        <p:tgtEl>
                                          <p:spTgt spid="39"/>
                                        </p:tgtEl>
                                      </p:cBhvr>
                                      <p:to x="100000" y="90000"/>
                                    </p:animScale>
                                    <p:animScale>
                                      <p:cBhvr>
                                        <p:cTn id="102" dur="166" decel="50000">
                                          <p:stCondLst>
                                            <p:cond delay="1668"/>
                                          </p:stCondLst>
                                        </p:cTn>
                                        <p:tgtEl>
                                          <p:spTgt spid="39"/>
                                        </p:tgtEl>
                                      </p:cBhvr>
                                      <p:to x="100000" y="100000"/>
                                    </p:animScale>
                                    <p:animScale>
                                      <p:cBhvr>
                                        <p:cTn id="103" dur="26">
                                          <p:stCondLst>
                                            <p:cond delay="1808"/>
                                          </p:stCondLst>
                                        </p:cTn>
                                        <p:tgtEl>
                                          <p:spTgt spid="39"/>
                                        </p:tgtEl>
                                      </p:cBhvr>
                                      <p:to x="100000" y="95000"/>
                                    </p:animScale>
                                    <p:animScale>
                                      <p:cBhvr>
                                        <p:cTn id="104" dur="166" decel="50000">
                                          <p:stCondLst>
                                            <p:cond delay="1834"/>
                                          </p:stCondLst>
                                        </p:cTn>
                                        <p:tgtEl>
                                          <p:spTgt spid="39"/>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wipe(down)">
                                      <p:cBhvr>
                                        <p:cTn id="109" dur="580">
                                          <p:stCondLst>
                                            <p:cond delay="0"/>
                                          </p:stCondLst>
                                        </p:cTn>
                                        <p:tgtEl>
                                          <p:spTgt spid="50"/>
                                        </p:tgtEl>
                                      </p:cBhvr>
                                    </p:animEffect>
                                    <p:anim calcmode="lin" valueType="num">
                                      <p:cBhvr>
                                        <p:cTn id="11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15" dur="26">
                                          <p:stCondLst>
                                            <p:cond delay="650"/>
                                          </p:stCondLst>
                                        </p:cTn>
                                        <p:tgtEl>
                                          <p:spTgt spid="50"/>
                                        </p:tgtEl>
                                      </p:cBhvr>
                                      <p:to x="100000" y="60000"/>
                                    </p:animScale>
                                    <p:animScale>
                                      <p:cBhvr>
                                        <p:cTn id="116" dur="166" decel="50000">
                                          <p:stCondLst>
                                            <p:cond delay="676"/>
                                          </p:stCondLst>
                                        </p:cTn>
                                        <p:tgtEl>
                                          <p:spTgt spid="50"/>
                                        </p:tgtEl>
                                      </p:cBhvr>
                                      <p:to x="100000" y="100000"/>
                                    </p:animScale>
                                    <p:animScale>
                                      <p:cBhvr>
                                        <p:cTn id="117" dur="26">
                                          <p:stCondLst>
                                            <p:cond delay="1312"/>
                                          </p:stCondLst>
                                        </p:cTn>
                                        <p:tgtEl>
                                          <p:spTgt spid="50"/>
                                        </p:tgtEl>
                                      </p:cBhvr>
                                      <p:to x="100000" y="80000"/>
                                    </p:animScale>
                                    <p:animScale>
                                      <p:cBhvr>
                                        <p:cTn id="118" dur="166" decel="50000">
                                          <p:stCondLst>
                                            <p:cond delay="1338"/>
                                          </p:stCondLst>
                                        </p:cTn>
                                        <p:tgtEl>
                                          <p:spTgt spid="50"/>
                                        </p:tgtEl>
                                      </p:cBhvr>
                                      <p:to x="100000" y="100000"/>
                                    </p:animScale>
                                    <p:animScale>
                                      <p:cBhvr>
                                        <p:cTn id="119" dur="26">
                                          <p:stCondLst>
                                            <p:cond delay="1642"/>
                                          </p:stCondLst>
                                        </p:cTn>
                                        <p:tgtEl>
                                          <p:spTgt spid="50"/>
                                        </p:tgtEl>
                                      </p:cBhvr>
                                      <p:to x="100000" y="90000"/>
                                    </p:animScale>
                                    <p:animScale>
                                      <p:cBhvr>
                                        <p:cTn id="120" dur="166" decel="50000">
                                          <p:stCondLst>
                                            <p:cond delay="1668"/>
                                          </p:stCondLst>
                                        </p:cTn>
                                        <p:tgtEl>
                                          <p:spTgt spid="50"/>
                                        </p:tgtEl>
                                      </p:cBhvr>
                                      <p:to x="100000" y="100000"/>
                                    </p:animScale>
                                    <p:animScale>
                                      <p:cBhvr>
                                        <p:cTn id="121" dur="26">
                                          <p:stCondLst>
                                            <p:cond delay="1808"/>
                                          </p:stCondLst>
                                        </p:cTn>
                                        <p:tgtEl>
                                          <p:spTgt spid="50"/>
                                        </p:tgtEl>
                                      </p:cBhvr>
                                      <p:to x="100000" y="95000"/>
                                    </p:animScale>
                                    <p:animScale>
                                      <p:cBhvr>
                                        <p:cTn id="122"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2" y="334107"/>
            <a:ext cx="11366695" cy="618978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0193612" y="0"/>
            <a:ext cx="1792379" cy="2274005"/>
          </a:xfrm>
          <a:prstGeom prst="rect">
            <a:avLst/>
          </a:prstGeom>
        </p:spPr>
      </p:pic>
      <p:sp>
        <p:nvSpPr>
          <p:cNvPr id="14" name="TextBox 13">
            <a:extLst>
              <a:ext uri="{FF2B5EF4-FFF2-40B4-BE49-F238E27FC236}">
                <a16:creationId xmlns:a16="http://schemas.microsoft.com/office/drawing/2014/main" id="{4F353516-E7BF-4506-9CAE-4C2C15AC6C48}"/>
              </a:ext>
            </a:extLst>
          </p:cNvPr>
          <p:cNvSpPr txBox="1"/>
          <p:nvPr/>
        </p:nvSpPr>
        <p:spPr>
          <a:xfrm>
            <a:off x="877503" y="1741744"/>
            <a:ext cx="10376019" cy="175432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tức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yếu</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ớt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mỗi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một</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người</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dân</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là</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cả</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nước</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mạnh</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r>
              <a:rPr kumimoji="0" lang="en-US" altLang="en-US" sz="3600" b="0" i="0" u="none" strike="noStrike" kern="1200" cap="none" spc="0" normalizeH="0" baseline="0" noProof="0" dirty="0" err="1">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khỏe</a:t>
            </a:r>
            <a:r>
              <a:rPr kumimoji="0" lang="en-US" altLang="en-US" sz="3600" b="0" i="0" u="none" strike="noStrike" kern="1200" cap="none" spc="0" normalizeH="0" baseline="0" noProof="0" dirty="0">
                <a:ln w="1905">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a:t>
            </a:r>
            <a:r>
              <a:rPr kumimoji="0" lang="en-US" altLang="en-US" sz="3200" b="0" i="0" u="none" strike="noStrike" kern="1200" cap="none" spc="0" normalizeH="0" baseline="0" noProof="0" dirty="0">
                <a:ln w="0">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rPr>
              <a:t>                                                                       </a:t>
            </a:r>
            <a:endParaRPr kumimoji="0" lang="en-US" altLang="en-US" sz="3200" b="1" i="0" u="none" strike="noStrike" kern="1200" cap="none" spc="0" normalizeH="0" baseline="0" noProof="0" dirty="0">
              <a:ln w="0">
                <a:solidFill>
                  <a:srgbClr val="000000">
                    <a:lumMod val="95000"/>
                    <a:lumOff val="5000"/>
                  </a:srgbClr>
                </a:solidFill>
              </a:ln>
              <a:solidFill>
                <a:srgbClr val="000000"/>
              </a:solidFill>
              <a:effectLst/>
              <a:uLnTx/>
              <a:uFillTx/>
              <a:latin typeface="UTM Avo" panose="02040603050506020204" pitchFamily="18" charset="0"/>
              <a:ea typeface="字魂37号-波纹乖乖体"/>
              <a:cs typeface="Times New Roman" panose="02020603050405020304" pitchFamily="18" charset="0"/>
            </a:endParaRPr>
          </a:p>
        </p:txBody>
      </p:sp>
      <p:cxnSp>
        <p:nvCxnSpPr>
          <p:cNvPr id="3" name="Straight Connector 2">
            <a:extLst>
              <a:ext uri="{FF2B5EF4-FFF2-40B4-BE49-F238E27FC236}">
                <a16:creationId xmlns:a16="http://schemas.microsoft.com/office/drawing/2014/main" id="{16106F98-8970-4576-A4AF-43CCB4500391}"/>
              </a:ext>
            </a:extLst>
          </p:cNvPr>
          <p:cNvCxnSpPr>
            <a:cxnSpLocks/>
          </p:cNvCxnSpPr>
          <p:nvPr/>
        </p:nvCxnSpPr>
        <p:spPr>
          <a:xfrm flipH="1">
            <a:off x="6754167" y="1755812"/>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B29F70-C6C4-4AD2-8F70-54C8E5926CAD}"/>
              </a:ext>
            </a:extLst>
          </p:cNvPr>
          <p:cNvCxnSpPr>
            <a:cxnSpLocks/>
          </p:cNvCxnSpPr>
          <p:nvPr/>
        </p:nvCxnSpPr>
        <p:spPr>
          <a:xfrm flipH="1">
            <a:off x="1532708" y="2339659"/>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4F7A61-3351-45F7-B431-9122CCFAD7F1}"/>
              </a:ext>
            </a:extLst>
          </p:cNvPr>
          <p:cNvCxnSpPr>
            <a:cxnSpLocks/>
          </p:cNvCxnSpPr>
          <p:nvPr/>
        </p:nvCxnSpPr>
        <p:spPr>
          <a:xfrm flipH="1">
            <a:off x="8606413" y="2339659"/>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56E81E-C848-4EBA-8569-C4FC063E295A}"/>
              </a:ext>
            </a:extLst>
          </p:cNvPr>
          <p:cNvCxnSpPr>
            <a:cxnSpLocks/>
          </p:cNvCxnSpPr>
          <p:nvPr/>
        </p:nvCxnSpPr>
        <p:spPr>
          <a:xfrm flipH="1">
            <a:off x="3595970" y="2896738"/>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06D89D-1CAF-45B6-AD3D-46E8A43D903F}"/>
              </a:ext>
            </a:extLst>
          </p:cNvPr>
          <p:cNvCxnSpPr>
            <a:cxnSpLocks/>
          </p:cNvCxnSpPr>
          <p:nvPr/>
        </p:nvCxnSpPr>
        <p:spPr>
          <a:xfrm flipH="1">
            <a:off x="3704140" y="2909585"/>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58A01F-A32B-4248-82AF-7D8BA29683AF}"/>
              </a:ext>
            </a:extLst>
          </p:cNvPr>
          <p:cNvSpPr txBox="1"/>
          <p:nvPr/>
        </p:nvSpPr>
        <p:spPr>
          <a:xfrm>
            <a:off x="817469" y="3938091"/>
            <a:ext cx="10376019"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Vậy</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nên</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luyện</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tập</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thể</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dục</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bồi</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bổ</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sức</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khỏe</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là</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bổn</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phận</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của</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mỗi</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một</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người</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yêu</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r>
              <a:rPr kumimoji="0" lang="en-US" altLang="en-US" sz="3600" i="0" u="none" strike="noStrike" kern="1200" cap="none" spc="0" normalizeH="0" baseline="0" noProof="0" dirty="0" err="1">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nước</a:t>
            </a:r>
            <a:r>
              <a:rPr kumimoji="0" lang="en-US" altLang="en-US" sz="3600" i="0" u="none" strike="noStrike" kern="1200" cap="none" spc="0" normalizeH="0" baseline="0" noProof="0" dirty="0">
                <a:ln w="1905">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rPr>
              <a:t>. </a:t>
            </a:r>
            <a:endParaRPr kumimoji="0" lang="en-US" altLang="en-US" sz="3600" b="1" i="0" u="none" strike="noStrike" kern="1200" cap="none" spc="0" normalizeH="0" baseline="0" noProof="0" dirty="0">
              <a:ln w="0">
                <a:solidFill>
                  <a:schemeClr val="tx1">
                    <a:lumMod val="95000"/>
                    <a:lumOff val="5000"/>
                  </a:schemeClr>
                </a:solidFill>
              </a:ln>
              <a:solidFill>
                <a:srgbClr val="000000"/>
              </a:solidFill>
              <a:effectLst/>
              <a:uLnTx/>
              <a:uFillTx/>
              <a:latin typeface="UTM Avo" panose="020406030505060202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E173138-E809-408C-8E03-C945406A64BB}"/>
              </a:ext>
            </a:extLst>
          </p:cNvPr>
          <p:cNvCxnSpPr>
            <a:cxnSpLocks/>
          </p:cNvCxnSpPr>
          <p:nvPr/>
        </p:nvCxnSpPr>
        <p:spPr>
          <a:xfrm flipH="1">
            <a:off x="2953545" y="4015321"/>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0C0E0E-C406-4657-A00A-F7B1FCC9C490}"/>
              </a:ext>
            </a:extLst>
          </p:cNvPr>
          <p:cNvCxnSpPr>
            <a:cxnSpLocks/>
          </p:cNvCxnSpPr>
          <p:nvPr/>
        </p:nvCxnSpPr>
        <p:spPr>
          <a:xfrm flipH="1">
            <a:off x="7298118" y="3938091"/>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BFB7B9-CFD7-445D-9EC3-B5541E955019}"/>
              </a:ext>
            </a:extLst>
          </p:cNvPr>
          <p:cNvCxnSpPr>
            <a:cxnSpLocks/>
          </p:cNvCxnSpPr>
          <p:nvPr/>
        </p:nvCxnSpPr>
        <p:spPr>
          <a:xfrm flipH="1">
            <a:off x="11162004" y="3938090"/>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085964-94BB-48A3-BEAC-D076D67D6661}"/>
              </a:ext>
            </a:extLst>
          </p:cNvPr>
          <p:cNvCxnSpPr>
            <a:cxnSpLocks/>
          </p:cNvCxnSpPr>
          <p:nvPr/>
        </p:nvCxnSpPr>
        <p:spPr>
          <a:xfrm flipH="1">
            <a:off x="10346118" y="4520602"/>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FD7991-6BC0-44A6-8E15-8B973FC531CC}"/>
              </a:ext>
            </a:extLst>
          </p:cNvPr>
          <p:cNvCxnSpPr>
            <a:cxnSpLocks/>
          </p:cNvCxnSpPr>
          <p:nvPr/>
        </p:nvCxnSpPr>
        <p:spPr>
          <a:xfrm flipH="1">
            <a:off x="10454288" y="4533449"/>
            <a:ext cx="140676" cy="5724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11DE5FF-94F2-49E9-8F0A-7C6B79C5B7F4}"/>
              </a:ext>
            </a:extLst>
          </p:cNvPr>
          <p:cNvGrpSpPr/>
          <p:nvPr/>
        </p:nvGrpSpPr>
        <p:grpSpPr>
          <a:xfrm>
            <a:off x="3023883" y="742470"/>
            <a:ext cx="6537936" cy="590911"/>
            <a:chOff x="2451294" y="2427287"/>
            <a:chExt cx="7289410" cy="1378216"/>
          </a:xfrm>
        </p:grpSpPr>
        <p:sp>
          <p:nvSpPr>
            <p:cNvPr id="27" name="矩形 4">
              <a:extLst>
                <a:ext uri="{FF2B5EF4-FFF2-40B4-BE49-F238E27FC236}">
                  <a16:creationId xmlns:a16="http://schemas.microsoft.com/office/drawing/2014/main" id="{E2400652-1088-40C0-B8CB-486AC5A03B9E}"/>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đọc</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câu</a:t>
              </a:r>
              <a:r>
                <a:rPr kumimoji="0" lang="en-US" altLang="zh-CN" sz="4800" b="1" i="0" u="none" strike="noStrike" kern="1200" cap="none" spc="0" normalizeH="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khó</a:t>
              </a:r>
              <a:endParaRPr kumimoji="0" lang="en-US" altLang="zh-CN" sz="4800" b="1" i="0" u="none" strike="noStrike" kern="1200" cap="none" spc="0" normalizeH="0" baseline="0" noProof="0" dirty="0">
                <a:ln w="165100">
                  <a:solidFill>
                    <a:schemeClr val="bg1"/>
                  </a:solidFill>
                </a:ln>
                <a:solidFill>
                  <a:schemeClr val="bg1"/>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endParaRPr>
            </a:p>
          </p:txBody>
        </p:sp>
        <p:sp>
          <p:nvSpPr>
            <p:cNvPr id="28" name="矩形 4">
              <a:extLst>
                <a:ext uri="{FF2B5EF4-FFF2-40B4-BE49-F238E27FC236}">
                  <a16:creationId xmlns:a16="http://schemas.microsoft.com/office/drawing/2014/main" id="{110E7AA3-9428-4363-971A-4728CD0B33C7}"/>
                </a:ext>
              </a:extLst>
            </p:cNvPr>
            <p:cNvSpPr/>
            <p:nvPr/>
          </p:nvSpPr>
          <p:spPr>
            <a:xfrm>
              <a:off x="2451294" y="2439618"/>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Luyện</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đọc</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câu</a:t>
              </a:r>
              <a:r>
                <a:rPr kumimoji="0" lang="en-US" altLang="zh-CN" sz="4800" b="1" i="0" u="none" strike="noStrike" kern="1200" cap="none" spc="0" normalizeH="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 </a:t>
              </a:r>
              <a:r>
                <a:rPr kumimoji="0" lang="en-US" altLang="zh-CN" sz="4800" b="1" i="0" u="none" strike="noStrike" kern="1200" cap="none" spc="0" normalizeH="0" noProof="0" dirty="0" err="1">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rPr>
                <a:t>khó</a:t>
              </a:r>
              <a:endParaRPr kumimoji="0" lang="en-US" altLang="zh-CN" sz="4800" b="1" i="0" u="none" strike="noStrike" kern="1200" cap="none" spc="0" normalizeH="0" baseline="0" noProof="0" dirty="0">
                <a:ln>
                  <a:noFill/>
                </a:ln>
                <a:gradFill flip="none" rotWithShape="1">
                  <a:gsLst>
                    <a:gs pos="76000">
                      <a:srgbClr val="F65B59"/>
                    </a:gs>
                    <a:gs pos="52000">
                      <a:srgbClr val="ADD92A"/>
                    </a:gs>
                    <a:gs pos="13000">
                      <a:schemeClr val="accent2">
                        <a:lumMod val="75000"/>
                      </a:schemeClr>
                    </a:gs>
                  </a:gsLst>
                  <a:lin ang="5400000" scaled="1"/>
                  <a:tileRect/>
                </a:gradFill>
                <a:uLnTx/>
                <a:uFillTx/>
                <a:latin typeface="UTM Avo" panose="02040603050506020204" pitchFamily="18" charset="0"/>
                <a:ea typeface="字魂37号-波纹乖乖体" panose="00000500000000000000" charset="-122"/>
                <a:cs typeface="字魂37号-波纹乖乖体" panose="00000500000000000000" charset="-122"/>
              </a:endParaRPr>
            </a:p>
          </p:txBody>
        </p:sp>
      </p:grpSp>
    </p:spTree>
    <p:custDataLst>
      <p:tags r:id="rId1"/>
    </p:custDataLst>
    <p:extLst>
      <p:ext uri="{BB962C8B-B14F-4D97-AF65-F5344CB8AC3E}">
        <p14:creationId xmlns:p14="http://schemas.microsoft.com/office/powerpoint/2010/main" val="3273878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edge">
                                      <p:cBhvr>
                                        <p:cTn id="12" dur="2000"/>
                                        <p:tgtEl>
                                          <p:spTgt spid="14"/>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3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edge">
                                      <p:cBhvr>
                                        <p:cTn id="37" dur="2000"/>
                                        <p:tgtEl>
                                          <p:spTgt spid="19"/>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7号-波纹乖乖体"/>
        <a:ea typeface="字魂37号-波纹乖乖体"/>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1497</Words>
  <Application>Microsoft Office PowerPoint</Application>
  <PresentationFormat>Widescreen</PresentationFormat>
  <Paragraphs>122</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Arial</vt:lpstr>
      <vt:lpstr>Wingdings</vt:lpstr>
      <vt:lpstr>字魂37号-波纹乖乖体</vt:lpstr>
      <vt:lpstr>Calibri</vt:lpstr>
      <vt:lpstr>SVN-Dancing Script</vt:lpstr>
      <vt:lpstr>UTM Avo</vt:lpstr>
      <vt:lpstr>SVN-Prima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TĐ3</dc:title>
  <dc:creator>Hà Thị Khánh Huyền</dc:creator>
  <cp:keywords>MangnonTeam</cp:keywords>
  <cp:lastModifiedBy>Thảo Linh</cp:lastModifiedBy>
  <cp:revision>46</cp:revision>
  <dcterms:created xsi:type="dcterms:W3CDTF">2022-03-02T07:01:35Z</dcterms:created>
  <dcterms:modified xsi:type="dcterms:W3CDTF">2025-04-12T02:38:39Z</dcterms:modified>
</cp:coreProperties>
</file>