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handoutMasterIdLst>
    <p:handoutMasterId r:id="rId27"/>
  </p:handoutMasterIdLst>
  <p:sldIdLst>
    <p:sldId id="256" r:id="rId3"/>
    <p:sldId id="257" r:id="rId4"/>
    <p:sldId id="258" r:id="rId5"/>
    <p:sldId id="259" r:id="rId6"/>
    <p:sldId id="263" r:id="rId7"/>
    <p:sldId id="264" r:id="rId8"/>
    <p:sldId id="260" r:id="rId9"/>
    <p:sldId id="262" r:id="rId10"/>
    <p:sldId id="265" r:id="rId11"/>
    <p:sldId id="266" r:id="rId12"/>
    <p:sldId id="267" r:id="rId13"/>
    <p:sldId id="268" r:id="rId14"/>
    <p:sldId id="269" r:id="rId15"/>
    <p:sldId id="270" r:id="rId16"/>
    <p:sldId id="261" r:id="rId17"/>
    <p:sldId id="271" r:id="rId18"/>
    <p:sldId id="272" r:id="rId19"/>
    <p:sldId id="273" r:id="rId20"/>
    <p:sldId id="274" r:id="rId21"/>
    <p:sldId id="280" r:id="rId22"/>
    <p:sldId id="284" r:id="rId23"/>
    <p:sldId id="275" r:id="rId24"/>
    <p:sldId id="281" r:id="rId25"/>
    <p:sldId id="282" r:id="rId26"/>
  </p:sldIdLst>
  <p:sldSz cx="12192000" cy="6858000"/>
  <p:notesSz cx="6858000" cy="9144000"/>
  <p:embeddedFontLst>
    <p:embeddedFont>
      <p:font typeface="Cambria" panose="0204050305040603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9Slide07 HoneyCream" pitchFamily="2" charset="0"/>
      <p:regular r:id="rId36"/>
    </p:embeddedFont>
    <p:embeddedFont>
      <p:font typeface="字魂58号-创中黑" panose="020B0604020202020204" charset="0"/>
      <p:regular r:id="rId37"/>
    </p:embeddedFont>
    <p:embeddedFont>
      <p:font typeface="Vogue-ExtraBold" panose="020B0500000000000000" charset="0"/>
      <p:regular r:id="rId38"/>
    </p:embeddedFont>
    <p:embeddedFont>
      <p:font typeface="Fredoka One" panose="020B0604020202020204" charset="0"/>
      <p:regular r:id="rId3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834D"/>
    <a:srgbClr val="ED7C2C"/>
    <a:srgbClr val="F6BA92"/>
    <a:srgbClr val="AED4AC"/>
    <a:srgbClr val="F6AB00"/>
    <a:srgbClr val="FFE3A3"/>
    <a:srgbClr val="61AC5D"/>
    <a:srgbClr val="FEEEBD"/>
    <a:srgbClr val="01B9D3"/>
    <a:srgbClr val="A264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1" d="100"/>
          <a:sy n="21" d="100"/>
        </p:scale>
        <p:origin x="2616" y="1482"/>
      </p:cViewPr>
      <p:guideLst/>
    </p:cSldViewPr>
  </p:slideViewPr>
  <p:notesTextViewPr>
    <p:cViewPr>
      <p:scale>
        <a:sx n="1" d="1"/>
        <a:sy n="1" d="1"/>
      </p:scale>
      <p:origin x="0" y="0"/>
    </p:cViewPr>
  </p:notesTextViewPr>
  <p:notesViewPr>
    <p:cSldViewPr snapToGrid="0">
      <p:cViewPr varScale="1">
        <p:scale>
          <a:sx n="54" d="100"/>
          <a:sy n="54" d="100"/>
        </p:scale>
        <p:origin x="1022"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xmlns="" id="{189FC77D-822F-6528-DD70-147C0C75CE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xmlns="" id="{6F6AB5F5-53F0-D13C-17A7-7A33580C74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642824-23CD-4F18-8C39-1D080D6EEE62}" type="datetimeFigureOut">
              <a:rPr lang="vi-VN" smtClean="0"/>
              <a:t>14/02/2023</a:t>
            </a:fld>
            <a:endParaRPr lang="vi-VN"/>
          </a:p>
        </p:txBody>
      </p:sp>
      <p:sp>
        <p:nvSpPr>
          <p:cNvPr id="4" name="Chỗ dành sẵn cho Chân trang 3">
            <a:extLst>
              <a:ext uri="{FF2B5EF4-FFF2-40B4-BE49-F238E27FC236}">
                <a16:creationId xmlns:a16="http://schemas.microsoft.com/office/drawing/2014/main" xmlns="" id="{2C913C3F-09AA-3660-8399-4F2B103AEF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xmlns="" id="{1D189F83-0DEA-5FC7-14E8-D6C6908677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6BBE99-5453-45CB-B27A-493DB73240E3}" type="slidenum">
              <a:rPr lang="vi-VN" smtClean="0"/>
              <a:t>‹#›</a:t>
            </a:fld>
            <a:endParaRPr lang="vi-VN"/>
          </a:p>
        </p:txBody>
      </p:sp>
    </p:spTree>
    <p:extLst>
      <p:ext uri="{BB962C8B-B14F-4D97-AF65-F5344CB8AC3E}">
        <p14:creationId xmlns:p14="http://schemas.microsoft.com/office/powerpoint/2010/main" val="29278039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7" name="组合 16">
            <a:extLst>
              <a:ext uri="{FF2B5EF4-FFF2-40B4-BE49-F238E27FC236}">
                <a16:creationId xmlns:a16="http://schemas.microsoft.com/office/drawing/2014/main" xmlns="" id="{9C6F29AD-25BF-5AD7-05C8-54CD19B24A3D}"/>
              </a:ext>
            </a:extLst>
          </p:cNvPr>
          <p:cNvGrpSpPr/>
          <p:nvPr userDrawn="1"/>
        </p:nvGrpSpPr>
        <p:grpSpPr>
          <a:xfrm>
            <a:off x="0" y="-1"/>
            <a:ext cx="12192002" cy="6858001"/>
            <a:chOff x="0" y="-1"/>
            <a:chExt cx="12192002" cy="6858001"/>
          </a:xfrm>
        </p:grpSpPr>
        <p:pic>
          <p:nvPicPr>
            <p:cNvPr id="8" name="图片 4">
              <a:extLst>
                <a:ext uri="{FF2B5EF4-FFF2-40B4-BE49-F238E27FC236}">
                  <a16:creationId xmlns:a16="http://schemas.microsoft.com/office/drawing/2014/main" xmlns="" id="{72E40813-D2E7-23F8-80E2-4CAB1065F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7000" y="-2667001"/>
              <a:ext cx="6858001" cy="12192002"/>
            </a:xfrm>
            <a:prstGeom prst="rect">
              <a:avLst/>
            </a:prstGeom>
          </p:spPr>
        </p:pic>
        <p:sp>
          <p:nvSpPr>
            <p:cNvPr id="9" name="矩形 15">
              <a:extLst>
                <a:ext uri="{FF2B5EF4-FFF2-40B4-BE49-F238E27FC236}">
                  <a16:creationId xmlns:a16="http://schemas.microsoft.com/office/drawing/2014/main" xmlns="" id="{A1F86D9B-073F-1E9D-CFC9-51383240DBB4}"/>
                </a:ext>
              </a:extLst>
            </p:cNvPr>
            <p:cNvSpPr/>
            <p:nvPr/>
          </p:nvSpPr>
          <p:spPr>
            <a:xfrm>
              <a:off x="6384032" y="3861048"/>
              <a:ext cx="2016224" cy="1296144"/>
            </a:xfrm>
            <a:prstGeom prst="rect">
              <a:avLst/>
            </a:prstGeom>
            <a:solidFill>
              <a:srgbClr val="E2F0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8号-创中黑" panose="00000500000000000000" pitchFamily="2" charset="-122"/>
                <a:ea typeface="字魂58号-创中黑" panose="00000500000000000000" pitchFamily="2" charset="-122"/>
              </a:endParaRPr>
            </a:p>
          </p:txBody>
        </p:sp>
      </p:grpSp>
      <p:sp>
        <p:nvSpPr>
          <p:cNvPr id="2" name="Title 1">
            <a:extLst>
              <a:ext uri="{FF2B5EF4-FFF2-40B4-BE49-F238E27FC236}">
                <a16:creationId xmlns:a16="http://schemas.microsoft.com/office/drawing/2014/main" xmlns="" id="{9A514CF0-9904-9DB8-7B5A-45BD9474CA7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62997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4CD2A5-0054-D462-F84D-910EE592398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A28DBDF1-CB98-73EC-3EA0-2FAA2A64560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886E6358-1A82-89E6-0F0C-AE36C9C4831C}"/>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5" name="Chỗ dành sẵn cho Chân trang 4">
            <a:extLst>
              <a:ext uri="{FF2B5EF4-FFF2-40B4-BE49-F238E27FC236}">
                <a16:creationId xmlns:a16="http://schemas.microsoft.com/office/drawing/2014/main" xmlns="" id="{2B71C208-DD16-6630-1364-655BA8D420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A3D9FBF9-AD9A-F953-94F3-DDAC524F14AF}"/>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02647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8B2CD8FA-21ED-A414-1BDD-1895A02819D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A39610E-F2FF-511C-0EC1-7E35B1A4C1C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C14951B-F2C1-AD86-7067-67EF86273CA2}"/>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5" name="Chỗ dành sẵn cho Chân trang 4">
            <a:extLst>
              <a:ext uri="{FF2B5EF4-FFF2-40B4-BE49-F238E27FC236}">
                <a16:creationId xmlns:a16="http://schemas.microsoft.com/office/drawing/2014/main" xmlns="" id="{B50D746F-B3C5-1606-D2CA-6CCC51526D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671A633A-95A5-455B-D4AC-CF24242BBB14}"/>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1236951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30825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xmlns="" id="{2C1DA732-ACDF-4316-89BB-C1AF6E2F4424}"/>
              </a:ext>
            </a:extLst>
          </p:cNvPr>
          <p:cNvPicPr>
            <a:picLocks noChangeAspect="1"/>
          </p:cNvPicPr>
          <p:nvPr userDrawn="1"/>
        </p:nvPicPr>
        <p:blipFill>
          <a:blip r:embed="rId2"/>
          <a:stretch>
            <a:fillRect/>
          </a:stretch>
        </p:blipFill>
        <p:spPr>
          <a:xfrm>
            <a:off x="0" y="-1"/>
            <a:ext cx="12192000" cy="6814319"/>
          </a:xfrm>
          <a:prstGeom prst="rect">
            <a:avLst/>
          </a:prstGeom>
        </p:spPr>
      </p:pic>
      <p:pic>
        <p:nvPicPr>
          <p:cNvPr id="13" name="图片 21">
            <a:extLst>
              <a:ext uri="{FF2B5EF4-FFF2-40B4-BE49-F238E27FC236}">
                <a16:creationId xmlns:a16="http://schemas.microsoft.com/office/drawing/2014/main" xmlns="" id="{5A6EA976-DC9A-2A86-B07A-B2F7778058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852" r="50399" b="83986"/>
          <a:stretch/>
        </p:blipFill>
        <p:spPr>
          <a:xfrm rot="16200000">
            <a:off x="-1028960" y="-685203"/>
            <a:ext cx="2520283" cy="1952383"/>
          </a:xfrm>
          <a:prstGeom prst="rect">
            <a:avLst/>
          </a:prstGeom>
        </p:spPr>
      </p:pic>
      <p:pic>
        <p:nvPicPr>
          <p:cNvPr id="14" name="图片 22">
            <a:extLst>
              <a:ext uri="{FF2B5EF4-FFF2-40B4-BE49-F238E27FC236}">
                <a16:creationId xmlns:a16="http://schemas.microsoft.com/office/drawing/2014/main" xmlns="" id="{BFD31AD7-4F31-3E7C-C077-6EBA134899B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269" t="43945" r="-12018" b="40041"/>
          <a:stretch/>
        </p:blipFill>
        <p:spPr>
          <a:xfrm rot="3952294">
            <a:off x="10467858" y="5869039"/>
            <a:ext cx="3448283" cy="2671275"/>
          </a:xfrm>
          <a:prstGeom prst="rect">
            <a:avLst/>
          </a:prstGeom>
        </p:spPr>
      </p:pic>
    </p:spTree>
    <p:extLst>
      <p:ext uri="{BB962C8B-B14F-4D97-AF65-F5344CB8AC3E}">
        <p14:creationId xmlns:p14="http://schemas.microsoft.com/office/powerpoint/2010/main" val="306069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DD0377-877D-9A32-69C3-A76566994C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726B8E0-B09D-89C9-E979-D44B3E176D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078771D-A283-D360-6DFB-E6FEB6E2FC7F}"/>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5" name="Chỗ dành sẵn cho Chân trang 4">
            <a:extLst>
              <a:ext uri="{FF2B5EF4-FFF2-40B4-BE49-F238E27FC236}">
                <a16:creationId xmlns:a16="http://schemas.microsoft.com/office/drawing/2014/main" xmlns="" id="{D6B332C5-F6C6-FF57-3A9E-0695F72EBF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D478EB2-6D3D-2E16-98C4-08BF7E848656}"/>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176214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F4B70E-3E5C-D308-DCBF-2573568960F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8B46BB9-C654-A885-B0C5-A4A15E3B66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3FBFFBE5-C1A3-195A-85AD-9A55F82A47E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46818684-6CA5-849C-441E-C462B2B40F03}"/>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6" name="Chỗ dành sẵn cho Chân trang 5">
            <a:extLst>
              <a:ext uri="{FF2B5EF4-FFF2-40B4-BE49-F238E27FC236}">
                <a16:creationId xmlns:a16="http://schemas.microsoft.com/office/drawing/2014/main" xmlns="" id="{5A55C836-4ED5-08A7-E929-1BDD1A8CFD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D28A39A-16DC-1035-60FD-9D118DBE2F10}"/>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71536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3BBC8A-3CF6-30B5-78F7-D3B250A6DC7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A1AB45C0-03EC-13C1-97AD-771A6BB9A2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45D06D0-13D9-DFA8-6B45-A6FE001D74C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893834F5-54E4-874B-95FC-954BDE15C5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36872EF-8100-2704-69F7-2B2AFEDFFED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B839F037-AA1B-BC83-A73F-09D8C7FEAD4B}"/>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8" name="Chỗ dành sẵn cho Chân trang 7">
            <a:extLst>
              <a:ext uri="{FF2B5EF4-FFF2-40B4-BE49-F238E27FC236}">
                <a16:creationId xmlns:a16="http://schemas.microsoft.com/office/drawing/2014/main" xmlns="" id="{DBD550B3-55F7-AFD7-F1B9-901F20EA68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A3ABA132-51C3-635D-678A-A31BD451A5AE}"/>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028223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DB43A7-64E8-D028-6E06-3B8C76B0E9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D101E378-3949-6679-140A-1C83DFD6205F}"/>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4" name="Chỗ dành sẵn cho Chân trang 3">
            <a:extLst>
              <a:ext uri="{FF2B5EF4-FFF2-40B4-BE49-F238E27FC236}">
                <a16:creationId xmlns:a16="http://schemas.microsoft.com/office/drawing/2014/main" xmlns="" id="{DC24672F-ED33-1CD7-2C23-7558D6643D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F099BAFA-29F0-59F0-E797-CB248BEBA1B1}"/>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10092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9AF953F-173E-E44D-836A-6B233C679312}"/>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3" name="Chỗ dành sẵn cho Chân trang 2">
            <a:extLst>
              <a:ext uri="{FF2B5EF4-FFF2-40B4-BE49-F238E27FC236}">
                <a16:creationId xmlns:a16="http://schemas.microsoft.com/office/drawing/2014/main" xmlns="" id="{FE049E13-5E29-0068-B926-3442E5DDD41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A7D1504C-429C-1F85-EAE8-461216C8DDC0}"/>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pic>
        <p:nvPicPr>
          <p:cNvPr id="5" name="图片 2">
            <a:extLst>
              <a:ext uri="{FF2B5EF4-FFF2-40B4-BE49-F238E27FC236}">
                <a16:creationId xmlns:a16="http://schemas.microsoft.com/office/drawing/2014/main" xmlns="" id="{DD1A036C-4AC9-9BE6-B053-37F5BA61B5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76" t="11577" r="11576" b="11577"/>
          <a:stretch/>
        </p:blipFill>
        <p:spPr>
          <a:xfrm rot="16200000">
            <a:off x="2666999" y="-2667001"/>
            <a:ext cx="6858002" cy="12192002"/>
          </a:xfrm>
          <a:prstGeom prst="rect">
            <a:avLst/>
          </a:prstGeom>
        </p:spPr>
      </p:pic>
      <p:grpSp>
        <p:nvGrpSpPr>
          <p:cNvPr id="6" name="组合 5">
            <a:extLst>
              <a:ext uri="{FF2B5EF4-FFF2-40B4-BE49-F238E27FC236}">
                <a16:creationId xmlns:a16="http://schemas.microsoft.com/office/drawing/2014/main" xmlns="" id="{EFADB445-447C-E390-5C6F-C2219940C571}"/>
              </a:ext>
            </a:extLst>
          </p:cNvPr>
          <p:cNvGrpSpPr/>
          <p:nvPr userDrawn="1"/>
        </p:nvGrpSpPr>
        <p:grpSpPr>
          <a:xfrm>
            <a:off x="-1" y="-2"/>
            <a:ext cx="12192002" cy="6858002"/>
            <a:chOff x="1" y="-2"/>
            <a:chExt cx="12192002" cy="6858002"/>
          </a:xfrm>
        </p:grpSpPr>
        <p:pic>
          <p:nvPicPr>
            <p:cNvPr id="7" name="图片 2">
              <a:extLst>
                <a:ext uri="{FF2B5EF4-FFF2-40B4-BE49-F238E27FC236}">
                  <a16:creationId xmlns:a16="http://schemas.microsoft.com/office/drawing/2014/main" xmlns="" id="{678DD9C3-DDEA-8A15-B5F5-3BE0C3763E3C}"/>
                </a:ext>
              </a:extLst>
            </p:cNvPr>
            <p:cNvPicPr>
              <a:picLocks noChangeAspect="1"/>
            </p:cNvPicPr>
            <p:nvPr/>
          </p:nvPicPr>
          <p:blipFill rotWithShape="1">
            <a:blip r:embed="rId2">
              <a:extLst>
                <a:ext uri="{28A0092B-C50C-407E-A947-70E740481C1C}">
                  <a14:useLocalDpi xmlns:a14="http://schemas.microsoft.com/office/drawing/2010/main" val="0"/>
                </a:ext>
              </a:extLst>
            </a:blip>
            <a:srcRect l="11576" t="11577" r="11576" b="11577"/>
            <a:stretch/>
          </p:blipFill>
          <p:spPr>
            <a:xfrm rot="16200000">
              <a:off x="2667001" y="-2667002"/>
              <a:ext cx="6858002" cy="12192002"/>
            </a:xfrm>
            <a:prstGeom prst="rect">
              <a:avLst/>
            </a:prstGeom>
          </p:spPr>
        </p:pic>
        <p:sp>
          <p:nvSpPr>
            <p:cNvPr id="8" name="矩形 4">
              <a:extLst>
                <a:ext uri="{FF2B5EF4-FFF2-40B4-BE49-F238E27FC236}">
                  <a16:creationId xmlns:a16="http://schemas.microsoft.com/office/drawing/2014/main" xmlns="" id="{013485BF-D55B-E7C1-FBDE-DD0D3BAE75DE}"/>
                </a:ext>
              </a:extLst>
            </p:cNvPr>
            <p:cNvSpPr/>
            <p:nvPr/>
          </p:nvSpPr>
          <p:spPr>
            <a:xfrm>
              <a:off x="6312024" y="3861048"/>
              <a:ext cx="2800311" cy="1800200"/>
            </a:xfrm>
            <a:prstGeom prst="rect">
              <a:avLst/>
            </a:prstGeom>
            <a:solidFill>
              <a:srgbClr val="E2F0D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8号-创中黑" panose="00000500000000000000" pitchFamily="2" charset="-122"/>
                <a:ea typeface="字魂58号-创中黑" panose="00000500000000000000" pitchFamily="2" charset="-122"/>
              </a:endParaRPr>
            </a:p>
          </p:txBody>
        </p:sp>
      </p:grpSp>
      <p:sp>
        <p:nvSpPr>
          <p:cNvPr id="9" name="Title 1">
            <a:extLst>
              <a:ext uri="{FF2B5EF4-FFF2-40B4-BE49-F238E27FC236}">
                <a16:creationId xmlns:a16="http://schemas.microsoft.com/office/drawing/2014/main" xmlns="" id="{AA80D955-58AC-9144-F203-141B4F7DCFF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A834D"/>
                </a:solidFill>
                <a:latin typeface="#9Slide07 HoneyCream" pitchFamily="2" charset="0"/>
              </a:rPr>
              <a:t>Măng</a:t>
            </a:r>
            <a:r>
              <a:rPr lang="en-US" sz="2000" b="0" dirty="0">
                <a:solidFill>
                  <a:srgbClr val="3A834D"/>
                </a:solidFill>
                <a:latin typeface="#9Slide07 HoneyCream" pitchFamily="2" charset="0"/>
              </a:rPr>
              <a:t> Non</a:t>
            </a:r>
          </a:p>
        </p:txBody>
      </p:sp>
      <p:sp>
        <p:nvSpPr>
          <p:cNvPr id="10" name="Title 1">
            <a:extLst>
              <a:ext uri="{FF2B5EF4-FFF2-40B4-BE49-F238E27FC236}">
                <a16:creationId xmlns:a16="http://schemas.microsoft.com/office/drawing/2014/main" xmlns="" id="{7F1D1DEC-EE66-7D52-6D7B-4D7B20159936}"/>
              </a:ext>
            </a:extLst>
          </p:cNvPr>
          <p:cNvSpPr txBox="1">
            <a:spLocks/>
          </p:cNvSpPr>
          <p:nvPr userDrawn="1"/>
        </p:nvSpPr>
        <p:spPr>
          <a:xfrm>
            <a:off x="-160403" y="6565137"/>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7C913F"/>
                </a:solidFill>
                <a:latin typeface="#9Slide07 HoneyCream" pitchFamily="2" charset="0"/>
              </a:rPr>
              <a:t>Măng</a:t>
            </a:r>
            <a:r>
              <a:rPr lang="en-US" sz="2000" b="0" dirty="0">
                <a:solidFill>
                  <a:srgbClr val="7C913F"/>
                </a:solidFill>
                <a:latin typeface="#9Slide07 HoneyCream" pitchFamily="2" charset="0"/>
              </a:rPr>
              <a:t> Non</a:t>
            </a:r>
          </a:p>
        </p:txBody>
      </p:sp>
    </p:spTree>
    <p:extLst>
      <p:ext uri="{BB962C8B-B14F-4D97-AF65-F5344CB8AC3E}">
        <p14:creationId xmlns:p14="http://schemas.microsoft.com/office/powerpoint/2010/main" val="259072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623ED4-66A0-2CCB-7E23-78651BF83C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083E0D2-FC77-7995-F569-FEA4926DC1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DF25472-FB8E-9FF7-62A5-BF25C339DB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6D5F90B-B01C-DD57-3C1B-767F29BA74B4}"/>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6" name="Chỗ dành sẵn cho Chân trang 5">
            <a:extLst>
              <a:ext uri="{FF2B5EF4-FFF2-40B4-BE49-F238E27FC236}">
                <a16:creationId xmlns:a16="http://schemas.microsoft.com/office/drawing/2014/main" xmlns="" id="{9396DEAF-88B9-72C8-6E45-43C27EA3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C629F3C4-4E32-37C0-3350-8591E8A681D6}"/>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287293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BE63FE9-7D95-5DBB-5A40-6952E14783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695EEAF9-DEFF-0591-75A3-824A67201D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5CDC4F29-612C-F72E-88A0-D6F00F6790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9B3A793-68C6-8E82-BD4A-BC8BEF70AD0E}"/>
              </a:ext>
            </a:extLst>
          </p:cNvPr>
          <p:cNvSpPr>
            <a:spLocks noGrp="1"/>
          </p:cNvSpPr>
          <p:nvPr>
            <p:ph type="dt" sz="half" idx="10"/>
          </p:nvPr>
        </p:nvSpPr>
        <p:spPr>
          <a:xfrm>
            <a:off x="838200" y="6356350"/>
            <a:ext cx="2743200" cy="365125"/>
          </a:xfrm>
          <a:prstGeom prst="rect">
            <a:avLst/>
          </a:prstGeom>
        </p:spPr>
        <p:txBody>
          <a:bodyPr/>
          <a:lstStyle/>
          <a:p>
            <a:fld id="{0699B46B-7F10-48A0-92FC-9D75E24AEB00}" type="datetimeFigureOut">
              <a:rPr lang="vi-VN" smtClean="0"/>
              <a:t>14/02/2023</a:t>
            </a:fld>
            <a:endParaRPr lang="vi-VN"/>
          </a:p>
        </p:txBody>
      </p:sp>
      <p:sp>
        <p:nvSpPr>
          <p:cNvPr id="6" name="Chỗ dành sẵn cho Chân trang 5">
            <a:extLst>
              <a:ext uri="{FF2B5EF4-FFF2-40B4-BE49-F238E27FC236}">
                <a16:creationId xmlns:a16="http://schemas.microsoft.com/office/drawing/2014/main" xmlns="" id="{59FB03D1-D280-2091-EA19-ACFAC1C856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C4C5D6AF-E6C2-FC05-B6E6-E6150ECD5823}"/>
              </a:ext>
            </a:extLst>
          </p:cNvPr>
          <p:cNvSpPr>
            <a:spLocks noGrp="1"/>
          </p:cNvSpPr>
          <p:nvPr>
            <p:ph type="sldNum" sz="quarter" idx="12"/>
          </p:nvPr>
        </p:nvSpPr>
        <p:spPr>
          <a:xfrm>
            <a:off x="8610600" y="6356350"/>
            <a:ext cx="2743200" cy="365125"/>
          </a:xfrm>
          <a:prstGeom prst="rect">
            <a:avLst/>
          </a:prstGeom>
        </p:spPr>
        <p:txBody>
          <a:bodyPr/>
          <a:lstStyle/>
          <a:p>
            <a:fld id="{5A0E0C46-7254-4ED6-9BBB-2C1100FA075C}" type="slidenum">
              <a:rPr lang="vi-VN" smtClean="0"/>
              <a:t>‹#›</a:t>
            </a:fld>
            <a:endParaRPr lang="vi-VN"/>
          </a:p>
        </p:txBody>
      </p:sp>
    </p:spTree>
    <p:extLst>
      <p:ext uri="{BB962C8B-B14F-4D97-AF65-F5344CB8AC3E}">
        <p14:creationId xmlns:p14="http://schemas.microsoft.com/office/powerpoint/2010/main" val="924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912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4727263"/>
      </p:ext>
    </p:extLst>
  </p:cSld>
  <p:clrMap bg1="lt1" tx1="dk1" bg2="dk2" tx2="lt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xmlns="" id="{D6B0F914-5912-FEFB-009F-DCE14EB1E474}"/>
              </a:ext>
            </a:extLst>
          </p:cNvPr>
          <p:cNvPicPr>
            <a:picLocks noChangeAspect="1"/>
          </p:cNvPicPr>
          <p:nvPr/>
        </p:nvPicPr>
        <p:blipFill>
          <a:blip r:embed="rId2"/>
          <a:stretch>
            <a:fillRect/>
          </a:stretch>
        </p:blipFill>
        <p:spPr>
          <a:xfrm>
            <a:off x="1520554" y="1802789"/>
            <a:ext cx="9150889" cy="2737341"/>
          </a:xfrm>
          <a:prstGeom prst="rect">
            <a:avLst/>
          </a:prstGeom>
        </p:spPr>
      </p:pic>
      <p:pic>
        <p:nvPicPr>
          <p:cNvPr id="14" name="Hình ảnh 13">
            <a:extLst>
              <a:ext uri="{FF2B5EF4-FFF2-40B4-BE49-F238E27FC236}">
                <a16:creationId xmlns:a16="http://schemas.microsoft.com/office/drawing/2014/main" xmlns="" id="{0CDA5E4F-5BFF-7975-C302-8BE5881D4BD8}"/>
              </a:ext>
            </a:extLst>
          </p:cNvPr>
          <p:cNvPicPr>
            <a:picLocks noChangeAspect="1"/>
          </p:cNvPicPr>
          <p:nvPr/>
        </p:nvPicPr>
        <p:blipFill>
          <a:blip r:embed="rId3"/>
          <a:stretch>
            <a:fillRect/>
          </a:stretch>
        </p:blipFill>
        <p:spPr>
          <a:xfrm>
            <a:off x="1617364" y="1159605"/>
            <a:ext cx="2475191" cy="1286367"/>
          </a:xfrm>
          <a:prstGeom prst="rect">
            <a:avLst/>
          </a:prstGeom>
        </p:spPr>
      </p:pic>
      <p:pic>
        <p:nvPicPr>
          <p:cNvPr id="16" name="Hình ảnh 15">
            <a:extLst>
              <a:ext uri="{FF2B5EF4-FFF2-40B4-BE49-F238E27FC236}">
                <a16:creationId xmlns:a16="http://schemas.microsoft.com/office/drawing/2014/main" xmlns="" id="{6E58B2E6-0724-AB7E-7D63-C74D5D51E936}"/>
              </a:ext>
            </a:extLst>
          </p:cNvPr>
          <p:cNvPicPr>
            <a:picLocks noChangeAspect="1"/>
          </p:cNvPicPr>
          <p:nvPr/>
        </p:nvPicPr>
        <p:blipFill>
          <a:blip r:embed="rId4"/>
          <a:stretch>
            <a:fillRect/>
          </a:stretch>
        </p:blipFill>
        <p:spPr>
          <a:xfrm>
            <a:off x="4913271" y="3896947"/>
            <a:ext cx="2365453" cy="1286367"/>
          </a:xfrm>
          <a:prstGeom prst="rect">
            <a:avLst/>
          </a:prstGeom>
        </p:spPr>
      </p:pic>
    </p:spTree>
    <p:extLst>
      <p:ext uri="{BB962C8B-B14F-4D97-AF65-F5344CB8AC3E}">
        <p14:creationId xmlns:p14="http://schemas.microsoft.com/office/powerpoint/2010/main" val="2169331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1697679C-AF48-AB8F-D3C0-5514B8B46558}"/>
              </a:ext>
            </a:extLst>
          </p:cNvPr>
          <p:cNvSpPr txBox="1"/>
          <p:nvPr/>
        </p:nvSpPr>
        <p:spPr>
          <a:xfrm>
            <a:off x="1051110" y="1971297"/>
            <a:ext cx="5044890" cy="3664145"/>
          </a:xfrm>
          <a:prstGeom prst="rect">
            <a:avLst/>
          </a:prstGeom>
          <a:noFill/>
        </p:spPr>
        <p:txBody>
          <a:bodyPr wrap="square" rtlCol="0">
            <a:spAutoFit/>
          </a:bodyPr>
          <a:lstStyle/>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Em cần thay đổi thói quen vừa ăn vừa đùa nghịch để bảo vệ cơ quan tiêu hóa.</a:t>
            </a: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Vì khi vừa ăn vừa đùa nghịch dẫn đến dễ sặc thức ăn, thức ăn rơi vào khí quản rất nguy hiểm.</a:t>
            </a:r>
            <a:endParaRPr lang="vi-VN" sz="2800" b="1" dirty="0">
              <a:latin typeface="Cambria" panose="02040503050406030204" pitchFamily="18" charset="0"/>
              <a:ea typeface="Cambria" panose="02040503050406030204" pitchFamily="18" charset="0"/>
            </a:endParaRPr>
          </a:p>
        </p:txBody>
      </p:sp>
      <p:pic>
        <p:nvPicPr>
          <p:cNvPr id="470" name="Hình ảnh 469">
            <a:extLst>
              <a:ext uri="{FF2B5EF4-FFF2-40B4-BE49-F238E27FC236}">
                <a16:creationId xmlns:a16="http://schemas.microsoft.com/office/drawing/2014/main" xmlns="" id="{0C3291C3-F150-4DE9-2157-E25D4A731B96}"/>
              </a:ext>
            </a:extLst>
          </p:cNvPr>
          <p:cNvPicPr>
            <a:picLocks noChangeAspect="1"/>
          </p:cNvPicPr>
          <p:nvPr/>
        </p:nvPicPr>
        <p:blipFill>
          <a:blip r:embed="rId2"/>
          <a:stretch>
            <a:fillRect/>
          </a:stretch>
        </p:blipFill>
        <p:spPr>
          <a:xfrm>
            <a:off x="6548934" y="1971297"/>
            <a:ext cx="4724809" cy="4212701"/>
          </a:xfrm>
          <a:prstGeom prst="rect">
            <a:avLst/>
          </a:prstGeom>
        </p:spPr>
      </p:pic>
      <p:pic>
        <p:nvPicPr>
          <p:cNvPr id="9" name="Hình ảnh 8">
            <a:extLst>
              <a:ext uri="{FF2B5EF4-FFF2-40B4-BE49-F238E27FC236}">
                <a16:creationId xmlns:a16="http://schemas.microsoft.com/office/drawing/2014/main" xmlns="" id="{AA6FABA7-3484-F58F-86FB-9B88AD213959}"/>
              </a:ext>
            </a:extLst>
          </p:cNvPr>
          <p:cNvPicPr>
            <a:picLocks noChangeAspect="1"/>
          </p:cNvPicPr>
          <p:nvPr/>
        </p:nvPicPr>
        <p:blipFill>
          <a:blip r:embed="rId3"/>
          <a:stretch>
            <a:fillRect/>
          </a:stretch>
        </p:blipFill>
        <p:spPr>
          <a:xfrm>
            <a:off x="1008447" y="679082"/>
            <a:ext cx="10175106" cy="1359526"/>
          </a:xfrm>
          <a:prstGeom prst="rect">
            <a:avLst/>
          </a:prstGeom>
        </p:spPr>
      </p:pic>
    </p:spTree>
    <p:extLst>
      <p:ext uri="{BB962C8B-B14F-4D97-AF65-F5344CB8AC3E}">
        <p14:creationId xmlns:p14="http://schemas.microsoft.com/office/powerpoint/2010/main" val="1047148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C0A4E8AC-17CE-ECF5-747C-A965AE0F697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42062" y="1755110"/>
            <a:ext cx="3348843" cy="3102016"/>
          </a:xfrm>
          <a:prstGeom prst="rect">
            <a:avLst/>
          </a:prstGeom>
        </p:spPr>
      </p:pic>
      <p:pic>
        <p:nvPicPr>
          <p:cNvPr id="9" name="Hình ảnh 8">
            <a:extLst>
              <a:ext uri="{FF2B5EF4-FFF2-40B4-BE49-F238E27FC236}">
                <a16:creationId xmlns:a16="http://schemas.microsoft.com/office/drawing/2014/main" xmlns="" id="{4CDDA341-BF17-0289-B250-A5B6ACD83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96" y="1833562"/>
            <a:ext cx="4562942" cy="2733043"/>
          </a:xfrm>
          <a:prstGeom prst="rect">
            <a:avLst/>
          </a:prstGeom>
        </p:spPr>
      </p:pic>
      <p:pic>
        <p:nvPicPr>
          <p:cNvPr id="11" name="Hình ảnh 10">
            <a:extLst>
              <a:ext uri="{FF2B5EF4-FFF2-40B4-BE49-F238E27FC236}">
                <a16:creationId xmlns:a16="http://schemas.microsoft.com/office/drawing/2014/main" xmlns="" id="{DB7D028C-837B-620A-728F-5EBA8F20C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9038" y="3312627"/>
            <a:ext cx="3510010" cy="3180069"/>
          </a:xfrm>
          <a:prstGeom prst="rect">
            <a:avLst/>
          </a:prstGeom>
        </p:spPr>
      </p:pic>
      <p:pic>
        <p:nvPicPr>
          <p:cNvPr id="10" name="Hình ảnh 9">
            <a:extLst>
              <a:ext uri="{FF2B5EF4-FFF2-40B4-BE49-F238E27FC236}">
                <a16:creationId xmlns:a16="http://schemas.microsoft.com/office/drawing/2014/main" xmlns="" id="{76B1CDEB-3880-A906-3C7A-A34DF27A3754}"/>
              </a:ext>
            </a:extLst>
          </p:cNvPr>
          <p:cNvPicPr>
            <a:picLocks noChangeAspect="1"/>
          </p:cNvPicPr>
          <p:nvPr/>
        </p:nvPicPr>
        <p:blipFill>
          <a:blip r:embed="rId5"/>
          <a:stretch>
            <a:fillRect/>
          </a:stretch>
        </p:blipFill>
        <p:spPr>
          <a:xfrm>
            <a:off x="1008447" y="494823"/>
            <a:ext cx="10175106" cy="1359526"/>
          </a:xfrm>
          <a:prstGeom prst="rect">
            <a:avLst/>
          </a:prstGeom>
        </p:spPr>
      </p:pic>
    </p:spTree>
    <p:extLst>
      <p:ext uri="{BB962C8B-B14F-4D97-AF65-F5344CB8AC3E}">
        <p14:creationId xmlns:p14="http://schemas.microsoft.com/office/powerpoint/2010/main" val="2091968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71" y="1643606"/>
            <a:ext cx="6503339" cy="3895273"/>
          </a:xfrm>
          <a:prstGeom prst="rect">
            <a:avLst/>
          </a:prstGeom>
        </p:spPr>
      </p:pic>
      <p:sp>
        <p:nvSpPr>
          <p:cNvPr id="6" name="Hộp Văn bản 5">
            <a:extLst>
              <a:ext uri="{FF2B5EF4-FFF2-40B4-BE49-F238E27FC236}">
                <a16:creationId xmlns:a16="http://schemas.microsoft.com/office/drawing/2014/main" xmlns="" id="{29CAB94C-5792-EBD5-D973-AB40927A6B54}"/>
              </a:ext>
            </a:extLst>
          </p:cNvPr>
          <p:cNvSpPr txBox="1"/>
          <p:nvPr/>
        </p:nvSpPr>
        <p:spPr>
          <a:xfrm>
            <a:off x="7095283" y="2036970"/>
            <a:ext cx="4421528" cy="3108543"/>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ăn quả trên cây ngay sau khi hái, cần rửa sạch rồi mới ăn. Vì quả trên cây có thể chứa bụi cẩn và vi khuẩn, khi ăn vào dễ gây đau bụng.</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xmlns="" id="{CF561897-C1BB-8DAE-813F-6750AEC90C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62482" y="7255795"/>
            <a:ext cx="5289563" cy="4904168"/>
          </a:xfrm>
          <a:prstGeom prst="rect">
            <a:avLst/>
          </a:prstGeom>
        </p:spPr>
      </p:pic>
    </p:spTree>
    <p:extLst>
      <p:ext uri="{BB962C8B-B14F-4D97-AF65-F5344CB8AC3E}">
        <p14:creationId xmlns:p14="http://schemas.microsoft.com/office/powerpoint/2010/main" val="40383342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0602" y="976914"/>
            <a:ext cx="5289563" cy="4904168"/>
          </a:xfrm>
          <a:prstGeom prst="rect">
            <a:avLst/>
          </a:prstGeom>
        </p:spPr>
      </p:pic>
      <p:sp>
        <p:nvSpPr>
          <p:cNvPr id="6" name="Hộp Văn bản 5">
            <a:extLst>
              <a:ext uri="{FF2B5EF4-FFF2-40B4-BE49-F238E27FC236}">
                <a16:creationId xmlns:a16="http://schemas.microsoft.com/office/drawing/2014/main" xmlns="" id="{29CAB94C-5792-EBD5-D973-AB40927A6B54}"/>
              </a:ext>
            </a:extLst>
          </p:cNvPr>
          <p:cNvSpPr txBox="1"/>
          <p:nvPr/>
        </p:nvSpPr>
        <p:spPr>
          <a:xfrm>
            <a:off x="895430" y="2305614"/>
            <a:ext cx="4421528" cy="224676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uống nước lã. Cần ăn chín uống sôi. Vì nước lã chứa nhiều vi khuẩn, khi ăn vào dễ gây đau bụng.</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xmlns="" id="{5A16478A-FD2F-2920-15C4-6B895C82C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625" y="-3895273"/>
            <a:ext cx="6503339" cy="3895273"/>
          </a:xfrm>
          <a:prstGeom prst="rect">
            <a:avLst/>
          </a:prstGeom>
        </p:spPr>
      </p:pic>
      <p:pic>
        <p:nvPicPr>
          <p:cNvPr id="5" name="Hình ảnh 4">
            <a:extLst>
              <a:ext uri="{FF2B5EF4-FFF2-40B4-BE49-F238E27FC236}">
                <a16:creationId xmlns:a16="http://schemas.microsoft.com/office/drawing/2014/main" xmlns="" id="{1A8A9C72-8ED1-A0DC-D2CB-5A9882981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92962" y="7611678"/>
            <a:ext cx="5289563" cy="4802003"/>
          </a:xfrm>
          <a:prstGeom prst="rect">
            <a:avLst/>
          </a:prstGeom>
        </p:spPr>
      </p:pic>
    </p:spTree>
    <p:extLst>
      <p:ext uri="{BB962C8B-B14F-4D97-AF65-F5344CB8AC3E}">
        <p14:creationId xmlns:p14="http://schemas.microsoft.com/office/powerpoint/2010/main" val="481511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CDDA341-BF17-0289-B250-A5B6ACD835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3362" y="1027998"/>
            <a:ext cx="5289563" cy="4802003"/>
          </a:xfrm>
          <a:prstGeom prst="rect">
            <a:avLst/>
          </a:prstGeom>
        </p:spPr>
      </p:pic>
      <p:sp>
        <p:nvSpPr>
          <p:cNvPr id="6" name="Hộp Văn bản 5">
            <a:extLst>
              <a:ext uri="{FF2B5EF4-FFF2-40B4-BE49-F238E27FC236}">
                <a16:creationId xmlns:a16="http://schemas.microsoft.com/office/drawing/2014/main" xmlns="" id="{29CAB94C-5792-EBD5-D973-AB40927A6B54}"/>
              </a:ext>
            </a:extLst>
          </p:cNvPr>
          <p:cNvSpPr txBox="1"/>
          <p:nvPr/>
        </p:nvSpPr>
        <p:spPr>
          <a:xfrm>
            <a:off x="6717110" y="2305615"/>
            <a:ext cx="4421528" cy="2677656"/>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Em sẽ nói với bạn không nên ăn thực phẩm đã có màu và bốc mùi lạ. Vì đó là các thức ăn bị ôi thiu. Khi ăn vào rất dễ gây đau bụng, tiêu chảy.</a:t>
            </a:r>
            <a:endParaRPr lang="vi-VN" sz="2800" b="1" dirty="0">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xmlns="" id="{5872546C-545E-086C-B6EA-0EBB6818C9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89563" y="-4568361"/>
            <a:ext cx="5289563" cy="4904168"/>
          </a:xfrm>
          <a:prstGeom prst="rect">
            <a:avLst/>
          </a:prstGeom>
        </p:spPr>
      </p:pic>
    </p:spTree>
    <p:extLst>
      <p:ext uri="{BB962C8B-B14F-4D97-AF65-F5344CB8AC3E}">
        <p14:creationId xmlns:p14="http://schemas.microsoft.com/office/powerpoint/2010/main" val="2019226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4AFCA9AF-C206-E6A8-6E1C-5EA78D0505B9}"/>
              </a:ext>
            </a:extLst>
          </p:cNvPr>
          <p:cNvPicPr>
            <a:picLocks noChangeAspect="1"/>
          </p:cNvPicPr>
          <p:nvPr/>
        </p:nvPicPr>
        <p:blipFill>
          <a:blip r:embed="rId2"/>
          <a:stretch>
            <a:fillRect/>
          </a:stretch>
        </p:blipFill>
        <p:spPr>
          <a:xfrm>
            <a:off x="1096846" y="1578703"/>
            <a:ext cx="9998307" cy="3700593"/>
          </a:xfrm>
          <a:prstGeom prst="rect">
            <a:avLst/>
          </a:prstGeom>
        </p:spPr>
      </p:pic>
    </p:spTree>
    <p:extLst>
      <p:ext uri="{BB962C8B-B14F-4D97-AF65-F5344CB8AC3E}">
        <p14:creationId xmlns:p14="http://schemas.microsoft.com/office/powerpoint/2010/main" val="2309750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0C44AB68-B2CB-63AB-45B5-6B4B144724D8}"/>
              </a:ext>
            </a:extLst>
          </p:cNvPr>
          <p:cNvSpPr txBox="1"/>
          <p:nvPr/>
        </p:nvSpPr>
        <p:spPr>
          <a:xfrm>
            <a:off x="1012846" y="1410675"/>
            <a:ext cx="8420713" cy="584775"/>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Điều gì xảy ra đối với cơ quan tiêu </a:t>
            </a:r>
            <a:r>
              <a:rPr lang="vi-VN" sz="3200" b="1" dirty="0" err="1">
                <a:latin typeface="Cambria" panose="02040503050406030204" pitchFamily="18" charset="0"/>
                <a:ea typeface="Cambria" panose="02040503050406030204" pitchFamily="18" charset="0"/>
              </a:rPr>
              <a:t>hoá</a:t>
            </a:r>
            <a:r>
              <a:rPr lang="vi-VN" sz="3200" b="1" dirty="0">
                <a:latin typeface="Cambria" panose="02040503050406030204" pitchFamily="18" charset="0"/>
                <a:ea typeface="Cambria" panose="02040503050406030204" pitchFamily="18" charset="0"/>
              </a:rPr>
              <a:t> khi:</a:t>
            </a:r>
          </a:p>
        </p:txBody>
      </p:sp>
      <p:grpSp>
        <p:nvGrpSpPr>
          <p:cNvPr id="4" name="Nhóm 3">
            <a:extLst>
              <a:ext uri="{FF2B5EF4-FFF2-40B4-BE49-F238E27FC236}">
                <a16:creationId xmlns:a16="http://schemas.microsoft.com/office/drawing/2014/main" xmlns="" id="{603804AC-96B2-1788-9BDB-5EE0464F419F}"/>
              </a:ext>
            </a:extLst>
          </p:cNvPr>
          <p:cNvGrpSpPr/>
          <p:nvPr/>
        </p:nvGrpSpPr>
        <p:grpSpPr>
          <a:xfrm>
            <a:off x="672588" y="2221228"/>
            <a:ext cx="10001250" cy="2647950"/>
            <a:chOff x="289130" y="2899653"/>
            <a:chExt cx="10001250" cy="2647950"/>
          </a:xfrm>
        </p:grpSpPr>
        <p:pic>
          <p:nvPicPr>
            <p:cNvPr id="3" name="Đồ họa 2">
              <a:extLst>
                <a:ext uri="{FF2B5EF4-FFF2-40B4-BE49-F238E27FC236}">
                  <a16:creationId xmlns:a16="http://schemas.microsoft.com/office/drawing/2014/main" xmlns="" id="{60C8615A-6C01-30B3-7E40-DD405CAFCE1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9130" y="2899653"/>
              <a:ext cx="10001250" cy="2647950"/>
            </a:xfrm>
            <a:prstGeom prst="rect">
              <a:avLst/>
            </a:prstGeom>
          </p:spPr>
        </p:pic>
        <p:sp>
          <p:nvSpPr>
            <p:cNvPr id="6" name="Hộp Văn bản 5">
              <a:extLst>
                <a:ext uri="{FF2B5EF4-FFF2-40B4-BE49-F238E27FC236}">
                  <a16:creationId xmlns:a16="http://schemas.microsoft.com/office/drawing/2014/main" xmlns="" id="{EF96AB23-29F4-5610-8EB4-B69C3D334452}"/>
                </a:ext>
              </a:extLst>
            </p:cNvPr>
            <p:cNvSpPr txBox="1"/>
            <p:nvPr/>
          </p:nvSpPr>
          <p:spPr>
            <a:xfrm>
              <a:off x="1111170" y="3429000"/>
              <a:ext cx="7430946" cy="1569660"/>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 Không ăn bữa sáng.</a:t>
              </a:r>
            </a:p>
            <a:p>
              <a:r>
                <a:rPr lang="vi-VN" sz="3200" b="1" dirty="0">
                  <a:latin typeface="Cambria" panose="02040503050406030204" pitchFamily="18" charset="0"/>
                  <a:ea typeface="Cambria" panose="02040503050406030204" pitchFamily="18" charset="0"/>
                </a:rPr>
                <a:t>- Ăn thức ăn chưa nấu chín.</a:t>
              </a:r>
            </a:p>
            <a:p>
              <a:r>
                <a:rPr lang="vi-VN" sz="3200" b="1" dirty="0">
                  <a:latin typeface="Cambria" panose="02040503050406030204" pitchFamily="18" charset="0"/>
                  <a:ea typeface="Cambria" panose="02040503050406030204" pitchFamily="18" charset="0"/>
                </a:rPr>
                <a:t>- Ăn quá nhanh, nhai không kĩ.</a:t>
              </a:r>
            </a:p>
          </p:txBody>
        </p:sp>
      </p:grpSp>
    </p:spTree>
    <p:extLst>
      <p:ext uri="{BB962C8B-B14F-4D97-AF65-F5344CB8AC3E}">
        <p14:creationId xmlns:p14="http://schemas.microsoft.com/office/powerpoint/2010/main" val="1623408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ình chữ nhật: Góc Tròn 13">
            <a:extLst>
              <a:ext uri="{FF2B5EF4-FFF2-40B4-BE49-F238E27FC236}">
                <a16:creationId xmlns:a16="http://schemas.microsoft.com/office/drawing/2014/main" xmlns="" id="{BF63F276-44AD-F2CA-3FEE-180342C805FD}"/>
              </a:ext>
            </a:extLst>
          </p:cNvPr>
          <p:cNvSpPr/>
          <p:nvPr/>
        </p:nvSpPr>
        <p:spPr>
          <a:xfrm>
            <a:off x="5521124" y="3352644"/>
            <a:ext cx="6198928" cy="954107"/>
          </a:xfrm>
          <a:prstGeom prst="roundRect">
            <a:avLst/>
          </a:prstGeom>
          <a:solidFill>
            <a:srgbClr val="AED4AC"/>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 name="Nhóm 11">
            <a:extLst>
              <a:ext uri="{FF2B5EF4-FFF2-40B4-BE49-F238E27FC236}">
                <a16:creationId xmlns:a16="http://schemas.microsoft.com/office/drawing/2014/main" xmlns="" id="{E5079819-2061-1CB5-F1EE-F95703F3E0BC}"/>
              </a:ext>
            </a:extLst>
          </p:cNvPr>
          <p:cNvGrpSpPr/>
          <p:nvPr/>
        </p:nvGrpSpPr>
        <p:grpSpPr>
          <a:xfrm>
            <a:off x="609600" y="1396181"/>
            <a:ext cx="4493342" cy="1481492"/>
            <a:chOff x="609600" y="1396181"/>
            <a:chExt cx="4493342" cy="1481492"/>
          </a:xfrm>
        </p:grpSpPr>
        <p:sp>
          <p:nvSpPr>
            <p:cNvPr id="9" name="Hình chữ nhật: Góc Tròn 8">
              <a:extLst>
                <a:ext uri="{FF2B5EF4-FFF2-40B4-BE49-F238E27FC236}">
                  <a16:creationId xmlns:a16="http://schemas.microsoft.com/office/drawing/2014/main" xmlns="" id="{C896DE84-F941-9678-5C6F-3914AF3C6E83}"/>
                </a:ext>
              </a:extLst>
            </p:cNvPr>
            <p:cNvSpPr/>
            <p:nvPr/>
          </p:nvSpPr>
          <p:spPr>
            <a:xfrm>
              <a:off x="609600" y="1396181"/>
              <a:ext cx="4493342" cy="1481492"/>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xmlns="" id="{EF96AB23-29F4-5610-8EB4-B69C3D334452}"/>
                </a:ext>
              </a:extLst>
            </p:cNvPr>
            <p:cNvSpPr txBox="1"/>
            <p:nvPr/>
          </p:nvSpPr>
          <p:spPr>
            <a:xfrm>
              <a:off x="668594" y="1923566"/>
              <a:ext cx="4286864"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Không ăn bữa sáng.</a:t>
              </a:r>
            </a:p>
          </p:txBody>
        </p:sp>
      </p:grpSp>
      <p:grpSp>
        <p:nvGrpSpPr>
          <p:cNvPr id="15" name="Nhóm 14">
            <a:extLst>
              <a:ext uri="{FF2B5EF4-FFF2-40B4-BE49-F238E27FC236}">
                <a16:creationId xmlns:a16="http://schemas.microsoft.com/office/drawing/2014/main" xmlns="" id="{68AA19FD-6DAC-59D3-FD4E-729AF588794C}"/>
              </a:ext>
            </a:extLst>
          </p:cNvPr>
          <p:cNvGrpSpPr/>
          <p:nvPr/>
        </p:nvGrpSpPr>
        <p:grpSpPr>
          <a:xfrm>
            <a:off x="5500339" y="1396181"/>
            <a:ext cx="6444734" cy="1481492"/>
            <a:chOff x="5500339" y="1396181"/>
            <a:chExt cx="6444734" cy="1481492"/>
          </a:xfrm>
        </p:grpSpPr>
        <p:sp>
          <p:nvSpPr>
            <p:cNvPr id="10" name="Hình chữ nhật: Góc Tròn 9">
              <a:extLst>
                <a:ext uri="{FF2B5EF4-FFF2-40B4-BE49-F238E27FC236}">
                  <a16:creationId xmlns:a16="http://schemas.microsoft.com/office/drawing/2014/main" xmlns="" id="{8520F7DC-FE62-009B-2828-DD5061873F77}"/>
                </a:ext>
              </a:extLst>
            </p:cNvPr>
            <p:cNvSpPr/>
            <p:nvPr/>
          </p:nvSpPr>
          <p:spPr>
            <a:xfrm>
              <a:off x="5500339" y="1396181"/>
              <a:ext cx="6198928" cy="1481492"/>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xmlns="" id="{9D6D061C-B58D-F7BA-59B2-E2E5A04CC149}"/>
                </a:ext>
              </a:extLst>
            </p:cNvPr>
            <p:cNvSpPr txBox="1"/>
            <p:nvPr/>
          </p:nvSpPr>
          <p:spPr>
            <a:xfrm>
              <a:off x="5521124" y="1459819"/>
              <a:ext cx="6423949" cy="138499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Không ăn bữa sáng: mệt mỏi, cơ thể không đủ năng lượng để duy trì hoạt động một ngày.</a:t>
              </a:r>
            </a:p>
          </p:txBody>
        </p:sp>
      </p:grpSp>
      <p:grpSp>
        <p:nvGrpSpPr>
          <p:cNvPr id="13" name="Nhóm 12">
            <a:extLst>
              <a:ext uri="{FF2B5EF4-FFF2-40B4-BE49-F238E27FC236}">
                <a16:creationId xmlns:a16="http://schemas.microsoft.com/office/drawing/2014/main" xmlns="" id="{A77D78B0-33F1-EA58-2DC8-6F9DD5212247}"/>
              </a:ext>
            </a:extLst>
          </p:cNvPr>
          <p:cNvGrpSpPr/>
          <p:nvPr/>
        </p:nvGrpSpPr>
        <p:grpSpPr>
          <a:xfrm>
            <a:off x="511279" y="3354727"/>
            <a:ext cx="5150734" cy="907944"/>
            <a:chOff x="511279" y="3354727"/>
            <a:chExt cx="5150734" cy="907944"/>
          </a:xfrm>
        </p:grpSpPr>
        <p:sp>
          <p:nvSpPr>
            <p:cNvPr id="11" name="Hình chữ nhật: Góc Tròn 10">
              <a:extLst>
                <a:ext uri="{FF2B5EF4-FFF2-40B4-BE49-F238E27FC236}">
                  <a16:creationId xmlns:a16="http://schemas.microsoft.com/office/drawing/2014/main" xmlns="" id="{291BC396-A9D8-72CC-2728-8BD3E8CB8C80}"/>
                </a:ext>
              </a:extLst>
            </p:cNvPr>
            <p:cNvSpPr/>
            <p:nvPr/>
          </p:nvSpPr>
          <p:spPr>
            <a:xfrm>
              <a:off x="589935" y="3354727"/>
              <a:ext cx="4513007" cy="907944"/>
            </a:xfrm>
            <a:prstGeom prst="roundRect">
              <a:avLst/>
            </a:prstGeom>
            <a:solidFill>
              <a:srgbClr val="AED4AC"/>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xmlns="" id="{7926A0B5-42E3-4E26-4CD6-66808C89680D}"/>
                </a:ext>
              </a:extLst>
            </p:cNvPr>
            <p:cNvSpPr txBox="1"/>
            <p:nvPr/>
          </p:nvSpPr>
          <p:spPr>
            <a:xfrm>
              <a:off x="511279" y="3570170"/>
              <a:ext cx="5150734" cy="523220"/>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thức ăn chưa nấu chín.</a:t>
              </a:r>
            </a:p>
          </p:txBody>
        </p:sp>
      </p:grpSp>
      <p:sp>
        <p:nvSpPr>
          <p:cNvPr id="4" name="Hộp Văn bản 3">
            <a:extLst>
              <a:ext uri="{FF2B5EF4-FFF2-40B4-BE49-F238E27FC236}">
                <a16:creationId xmlns:a16="http://schemas.microsoft.com/office/drawing/2014/main" xmlns="" id="{BE61CFD9-3BB1-63B3-0F48-811277124973}"/>
              </a:ext>
            </a:extLst>
          </p:cNvPr>
          <p:cNvSpPr txBox="1"/>
          <p:nvPr/>
        </p:nvSpPr>
        <p:spPr>
          <a:xfrm>
            <a:off x="5500339" y="3379968"/>
            <a:ext cx="6423949" cy="954107"/>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thức ăn chưa nấu chín: đau bụng, tiêu chảy.</a:t>
            </a:r>
          </a:p>
        </p:txBody>
      </p:sp>
      <p:grpSp>
        <p:nvGrpSpPr>
          <p:cNvPr id="20" name="Nhóm 19">
            <a:extLst>
              <a:ext uri="{FF2B5EF4-FFF2-40B4-BE49-F238E27FC236}">
                <a16:creationId xmlns:a16="http://schemas.microsoft.com/office/drawing/2014/main" xmlns="" id="{6482F353-1CE1-2A8A-C172-8748ED0FCD94}"/>
              </a:ext>
            </a:extLst>
          </p:cNvPr>
          <p:cNvGrpSpPr/>
          <p:nvPr/>
        </p:nvGrpSpPr>
        <p:grpSpPr>
          <a:xfrm>
            <a:off x="5521124" y="4847443"/>
            <a:ext cx="6423949" cy="1384995"/>
            <a:chOff x="5521124" y="4847443"/>
            <a:chExt cx="6423949" cy="1384995"/>
          </a:xfrm>
        </p:grpSpPr>
        <p:sp>
          <p:nvSpPr>
            <p:cNvPr id="17" name="Hình chữ nhật: Góc Tròn 16">
              <a:extLst>
                <a:ext uri="{FF2B5EF4-FFF2-40B4-BE49-F238E27FC236}">
                  <a16:creationId xmlns:a16="http://schemas.microsoft.com/office/drawing/2014/main" xmlns="" id="{32CF6BFD-902E-7DFB-3A1C-9A8D595CC199}"/>
                </a:ext>
              </a:extLst>
            </p:cNvPr>
            <p:cNvSpPr/>
            <p:nvPr/>
          </p:nvSpPr>
          <p:spPr>
            <a:xfrm>
              <a:off x="5521124" y="4847443"/>
              <a:ext cx="6198928" cy="1384995"/>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xmlns="" id="{01BC14CF-8CFF-5E13-F1A2-6B4DD315A299}"/>
                </a:ext>
              </a:extLst>
            </p:cNvPr>
            <p:cNvSpPr txBox="1"/>
            <p:nvPr/>
          </p:nvSpPr>
          <p:spPr>
            <a:xfrm>
              <a:off x="5521124" y="4847443"/>
              <a:ext cx="6423949" cy="138499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quá nhanh, nhai không kĩ: nghẹn, dễ bị sặc, thức ăn rơi vào thực quản rất nguy hiểm.</a:t>
              </a:r>
            </a:p>
          </p:txBody>
        </p:sp>
      </p:grpSp>
      <p:grpSp>
        <p:nvGrpSpPr>
          <p:cNvPr id="19" name="Nhóm 18">
            <a:extLst>
              <a:ext uri="{FF2B5EF4-FFF2-40B4-BE49-F238E27FC236}">
                <a16:creationId xmlns:a16="http://schemas.microsoft.com/office/drawing/2014/main" xmlns="" id="{46A5AA25-835F-C215-3B44-64C54D7E3DA2}"/>
              </a:ext>
            </a:extLst>
          </p:cNvPr>
          <p:cNvGrpSpPr/>
          <p:nvPr/>
        </p:nvGrpSpPr>
        <p:grpSpPr>
          <a:xfrm>
            <a:off x="471948" y="4955166"/>
            <a:ext cx="4591663" cy="1414469"/>
            <a:chOff x="511279" y="5253749"/>
            <a:chExt cx="4591663" cy="1083816"/>
          </a:xfrm>
        </p:grpSpPr>
        <p:sp>
          <p:nvSpPr>
            <p:cNvPr id="18" name="Hình chữ nhật: Góc Tròn 17">
              <a:extLst>
                <a:ext uri="{FF2B5EF4-FFF2-40B4-BE49-F238E27FC236}">
                  <a16:creationId xmlns:a16="http://schemas.microsoft.com/office/drawing/2014/main" xmlns="" id="{D5E66B3F-E9A2-5380-F96A-860B6718801F}"/>
                </a:ext>
              </a:extLst>
            </p:cNvPr>
            <p:cNvSpPr/>
            <p:nvPr/>
          </p:nvSpPr>
          <p:spPr>
            <a:xfrm>
              <a:off x="511279" y="5253749"/>
              <a:ext cx="4591663" cy="954107"/>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xmlns="" id="{AA6BE02A-52F9-0CD2-7547-5A605ACBAB58}"/>
                </a:ext>
              </a:extLst>
            </p:cNvPr>
            <p:cNvSpPr txBox="1"/>
            <p:nvPr/>
          </p:nvSpPr>
          <p:spPr>
            <a:xfrm>
              <a:off x="1053700" y="5383458"/>
              <a:ext cx="3506819" cy="954107"/>
            </a:xfrm>
            <a:prstGeom prst="rect">
              <a:avLst/>
            </a:prstGeom>
            <a:noFill/>
          </p:spPr>
          <p:txBody>
            <a:bodyPr wrap="square">
              <a:spAutoFit/>
            </a:bodyPr>
            <a:lstStyle/>
            <a:p>
              <a:pPr algn="ctr"/>
              <a:r>
                <a:rPr lang="vi-VN" sz="2800" b="1" dirty="0">
                  <a:latin typeface="Cambria" panose="02040503050406030204" pitchFamily="18" charset="0"/>
                  <a:ea typeface="Cambria" panose="02040503050406030204" pitchFamily="18" charset="0"/>
                </a:rPr>
                <a:t>- Ăn quá nhanh, nhai không kĩ.</a:t>
              </a:r>
            </a:p>
          </p:txBody>
        </p:sp>
      </p:grpSp>
      <p:sp>
        <p:nvSpPr>
          <p:cNvPr id="21" name="Hình chữ nhật: Góc Tròn 20">
            <a:extLst>
              <a:ext uri="{FF2B5EF4-FFF2-40B4-BE49-F238E27FC236}">
                <a16:creationId xmlns:a16="http://schemas.microsoft.com/office/drawing/2014/main" xmlns="" id="{4371F390-6D99-3276-D2BC-D6328729AA8D}"/>
              </a:ext>
            </a:extLst>
          </p:cNvPr>
          <p:cNvSpPr/>
          <p:nvPr/>
        </p:nvSpPr>
        <p:spPr>
          <a:xfrm>
            <a:off x="5521121" y="3339255"/>
            <a:ext cx="6198928" cy="967496"/>
          </a:xfrm>
          <a:prstGeom prst="roundRect">
            <a:avLst/>
          </a:prstGeom>
          <a:solidFill>
            <a:srgbClr val="3A834D"/>
          </a:solidFill>
          <a:ln w="19050">
            <a:solidFill>
              <a:srgbClr val="3A834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ình chữ nhật: Góc Tròn 21">
            <a:extLst>
              <a:ext uri="{FF2B5EF4-FFF2-40B4-BE49-F238E27FC236}">
                <a16:creationId xmlns:a16="http://schemas.microsoft.com/office/drawing/2014/main" xmlns="" id="{A92B30FE-11CE-6D64-E6D2-9665BC5FB7C7}"/>
              </a:ext>
            </a:extLst>
          </p:cNvPr>
          <p:cNvSpPr/>
          <p:nvPr/>
        </p:nvSpPr>
        <p:spPr>
          <a:xfrm>
            <a:off x="5521121" y="4836370"/>
            <a:ext cx="6198928" cy="1396068"/>
          </a:xfrm>
          <a:prstGeom prst="roundRect">
            <a:avLst/>
          </a:prstGeom>
          <a:solidFill>
            <a:srgbClr val="FFE3A3"/>
          </a:solidFill>
          <a:ln w="19050">
            <a:solidFill>
              <a:srgbClr val="F6AB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ình chữ nhật: Góc Tròn 22">
            <a:extLst>
              <a:ext uri="{FF2B5EF4-FFF2-40B4-BE49-F238E27FC236}">
                <a16:creationId xmlns:a16="http://schemas.microsoft.com/office/drawing/2014/main" xmlns="" id="{E25836C2-0B0F-C692-1A34-D76E33975F1B}"/>
              </a:ext>
            </a:extLst>
          </p:cNvPr>
          <p:cNvSpPr/>
          <p:nvPr/>
        </p:nvSpPr>
        <p:spPr>
          <a:xfrm>
            <a:off x="5500339" y="1368347"/>
            <a:ext cx="6198928" cy="1509326"/>
          </a:xfrm>
          <a:prstGeom prst="roundRect">
            <a:avLst/>
          </a:prstGeom>
          <a:solidFill>
            <a:srgbClr val="F6BA92"/>
          </a:solidFill>
          <a:ln w="19050">
            <a:solidFill>
              <a:srgbClr val="ED7C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Hình ảnh 4">
            <a:extLst>
              <a:ext uri="{FF2B5EF4-FFF2-40B4-BE49-F238E27FC236}">
                <a16:creationId xmlns:a16="http://schemas.microsoft.com/office/drawing/2014/main" xmlns="" id="{7ECCDEFF-72C4-D55F-AE60-CB582D08241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3309" y="7094214"/>
            <a:ext cx="1475624" cy="1384995"/>
          </a:xfrm>
          <a:prstGeom prst="rect">
            <a:avLst/>
          </a:prstGeom>
        </p:spPr>
      </p:pic>
    </p:spTree>
    <p:extLst>
      <p:ext uri="{BB962C8B-B14F-4D97-AF65-F5344CB8AC3E}">
        <p14:creationId xmlns:p14="http://schemas.microsoft.com/office/powerpoint/2010/main" val="2455873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3"/>
                                        </p:tgtEl>
                                        <p:attrNameLst>
                                          <p:attrName>ppt_y</p:attrName>
                                        </p:attrNameLst>
                                      </p:cBhvr>
                                      <p:tavLst>
                                        <p:tav tm="0">
                                          <p:val>
                                            <p:strVal val="#ppt_y"/>
                                          </p:val>
                                        </p:tav>
                                        <p:tav tm="100000">
                                          <p:val>
                                            <p:strVal val="#ppt_y+#ppt_h*1.125000"/>
                                          </p:val>
                                        </p:tav>
                                      </p:tavLst>
                                    </p:anim>
                                    <p:animEffect transition="out" filter="wipe(down)">
                                      <p:cBhvr>
                                        <p:cTn id="7" dur="500"/>
                                        <p:tgtEl>
                                          <p:spTgt spid="23"/>
                                        </p:tgtEl>
                                      </p:cBhvr>
                                    </p:animEffect>
                                    <p:set>
                                      <p:cBhvr>
                                        <p:cTn id="8" dur="1" fill="hold">
                                          <p:stCondLst>
                                            <p:cond delay="499"/>
                                          </p:stCondLst>
                                        </p:cTn>
                                        <p:tgtEl>
                                          <p:spTgt spid="2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21"/>
                                        </p:tgtEl>
                                        <p:attrNameLst>
                                          <p:attrName>ppt_y</p:attrName>
                                        </p:attrNameLst>
                                      </p:cBhvr>
                                      <p:tavLst>
                                        <p:tav tm="0">
                                          <p:val>
                                            <p:strVal val="#ppt_y"/>
                                          </p:val>
                                        </p:tav>
                                        <p:tav tm="100000">
                                          <p:val>
                                            <p:strVal val="#ppt_y+#ppt_h*1.125000"/>
                                          </p:val>
                                        </p:tav>
                                      </p:tavLst>
                                    </p:anim>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22"/>
                                        </p:tgtEl>
                                        <p:attrNameLst>
                                          <p:attrName>ppt_y</p:attrName>
                                        </p:attrNameLst>
                                      </p:cBhvr>
                                      <p:tavLst>
                                        <p:tav tm="0">
                                          <p:val>
                                            <p:strVal val="#ppt_y"/>
                                          </p:val>
                                        </p:tav>
                                        <p:tav tm="100000">
                                          <p:val>
                                            <p:strVal val="#ppt_y+#ppt_h*1.125000"/>
                                          </p:val>
                                        </p:tav>
                                      </p:tavLst>
                                    </p:anim>
                                    <p:animEffect transition="out" filter="wipe(down)">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15BDA0B9-2ED0-F345-9F12-FDEA8D0B48F5}"/>
              </a:ext>
            </a:extLst>
          </p:cNvPr>
          <p:cNvGrpSpPr/>
          <p:nvPr/>
        </p:nvGrpSpPr>
        <p:grpSpPr>
          <a:xfrm>
            <a:off x="539084" y="2649091"/>
            <a:ext cx="6223000" cy="1843699"/>
            <a:chOff x="3901440" y="3830770"/>
            <a:chExt cx="7934460" cy="2396969"/>
          </a:xfrm>
        </p:grpSpPr>
        <p:grpSp>
          <p:nvGrpSpPr>
            <p:cNvPr id="6" name="Đồ họa 19">
              <a:extLst>
                <a:ext uri="{FF2B5EF4-FFF2-40B4-BE49-F238E27FC236}">
                  <a16:creationId xmlns:a16="http://schemas.microsoft.com/office/drawing/2014/main" xmlns="" id="{EDD3CAC0-B4D1-C89E-E6A5-CCABBA60A71A}"/>
                </a:ext>
              </a:extLst>
            </p:cNvPr>
            <p:cNvGrpSpPr/>
            <p:nvPr/>
          </p:nvGrpSpPr>
          <p:grpSpPr>
            <a:xfrm>
              <a:off x="3901440" y="3830770"/>
              <a:ext cx="7934460" cy="2396969"/>
              <a:chOff x="4963160" y="3751897"/>
              <a:chExt cx="6872740" cy="2396969"/>
            </a:xfrm>
          </p:grpSpPr>
          <p:sp>
            <p:nvSpPr>
              <p:cNvPr id="8" name="Hình tự do: Hình 7">
                <a:extLst>
                  <a:ext uri="{FF2B5EF4-FFF2-40B4-BE49-F238E27FC236}">
                    <a16:creationId xmlns:a16="http://schemas.microsoft.com/office/drawing/2014/main" xmlns="" id="{2EAEF6E7-7E19-C163-0776-3D2DF1B1145A}"/>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162C3EFD-4C63-0307-8ED6-F46D80145148}"/>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828F7586-DA5D-38B5-591A-6172373DCE3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1" name="Đồ họa 19">
                <a:extLst>
                  <a:ext uri="{FF2B5EF4-FFF2-40B4-BE49-F238E27FC236}">
                    <a16:creationId xmlns:a16="http://schemas.microsoft.com/office/drawing/2014/main" xmlns="" id="{21E29993-9A8E-642D-9E7E-081B85173F28}"/>
                  </a:ext>
                </a:extLst>
              </p:cNvPr>
              <p:cNvGrpSpPr/>
              <p:nvPr/>
            </p:nvGrpSpPr>
            <p:grpSpPr>
              <a:xfrm>
                <a:off x="5072690" y="3844289"/>
                <a:ext cx="6584783" cy="2115502"/>
                <a:chOff x="5072690" y="3844289"/>
                <a:chExt cx="6584783" cy="2115502"/>
              </a:xfrm>
              <a:solidFill>
                <a:srgbClr val="454E5F"/>
              </a:solidFill>
            </p:grpSpPr>
            <p:sp>
              <p:nvSpPr>
                <p:cNvPr id="12" name="Hình tự do: Hình 11">
                  <a:extLst>
                    <a:ext uri="{FF2B5EF4-FFF2-40B4-BE49-F238E27FC236}">
                      <a16:creationId xmlns:a16="http://schemas.microsoft.com/office/drawing/2014/main" xmlns="" id="{1B9C65EC-890E-32CE-A772-A62273AD2A88}"/>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2931E300-12BC-2B38-F0DA-F16D0241F262}"/>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156204F7-C53C-E827-D1A1-CF4FF6ECAA74}"/>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27B66276-3590-CB29-9DAB-232959E5410D}"/>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D4A1EB3E-0DEC-9000-6950-2F5D5B69E601}"/>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xmlns="" id="{64BD8FC9-C13B-E52E-11D6-861CBCC4C404}"/>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0EEAAD2E-B95F-0C36-4FBE-4B065D444206}"/>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xmlns="" id="{41EA7F86-A21A-A226-2EE9-BD6A0D5123D5}"/>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7" name="Hộp Văn bản 6">
              <a:extLst>
                <a:ext uri="{FF2B5EF4-FFF2-40B4-BE49-F238E27FC236}">
                  <a16:creationId xmlns:a16="http://schemas.microsoft.com/office/drawing/2014/main" xmlns="" id="{93179321-B371-3285-A2AA-CBE70518A205}"/>
                </a:ext>
              </a:extLst>
            </p:cNvPr>
            <p:cNvSpPr txBox="1"/>
            <p:nvPr/>
          </p:nvSpPr>
          <p:spPr>
            <a:xfrm>
              <a:off x="4347882" y="4133806"/>
              <a:ext cx="6129297" cy="954107"/>
            </a:xfrm>
            <a:prstGeom prst="rect">
              <a:avLst/>
            </a:prstGeom>
            <a:noFill/>
          </p:spPr>
          <p:txBody>
            <a:bodyPr wrap="square">
              <a:spAutoFit/>
            </a:bodyPr>
            <a:lstStyle/>
            <a:p>
              <a:pPr algn="ctr"/>
              <a:r>
                <a:rPr lang="vi-VN" sz="2800" b="1" dirty="0">
                  <a:effectLst/>
                  <a:latin typeface="Cambria" panose="02040503050406030204" pitchFamily="18" charset="0"/>
                  <a:ea typeface="Cambria" panose="02040503050406030204" pitchFamily="18" charset="0"/>
                </a:rPr>
                <a:t>Theo em, cần làm gì để chăm sóc và bảo vệ cơ quan tiêu </a:t>
              </a:r>
              <a:r>
                <a:rPr lang="vi-VN" sz="2800" b="1" dirty="0" err="1">
                  <a:effectLst/>
                  <a:latin typeface="Cambria" panose="02040503050406030204" pitchFamily="18" charset="0"/>
                  <a:ea typeface="Cambria" panose="02040503050406030204" pitchFamily="18" charset="0"/>
                </a:rPr>
                <a:t>hoá</a:t>
              </a:r>
              <a:r>
                <a:rPr lang="vi-VN" sz="2800" b="1" dirty="0">
                  <a:effectLst/>
                  <a:latin typeface="Cambria" panose="02040503050406030204" pitchFamily="18" charset="0"/>
                  <a:ea typeface="Cambria" panose="02040503050406030204" pitchFamily="18" charset="0"/>
                </a:rPr>
                <a:t>?</a:t>
              </a:r>
            </a:p>
          </p:txBody>
        </p:sp>
      </p:grpSp>
      <p:pic>
        <p:nvPicPr>
          <p:cNvPr id="3" name="Hình ảnh 2">
            <a:extLst>
              <a:ext uri="{FF2B5EF4-FFF2-40B4-BE49-F238E27FC236}">
                <a16:creationId xmlns:a16="http://schemas.microsoft.com/office/drawing/2014/main" xmlns="" id="{C559D9C8-635A-17CF-8DEB-76E86A90E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40419" y="792258"/>
            <a:ext cx="5349048" cy="5020524"/>
          </a:xfrm>
          <a:prstGeom prst="rect">
            <a:avLst/>
          </a:prstGeom>
        </p:spPr>
      </p:pic>
      <p:grpSp>
        <p:nvGrpSpPr>
          <p:cNvPr id="30" name="Nhóm 29">
            <a:extLst>
              <a:ext uri="{FF2B5EF4-FFF2-40B4-BE49-F238E27FC236}">
                <a16:creationId xmlns:a16="http://schemas.microsoft.com/office/drawing/2014/main" xmlns="" id="{39C2929A-E856-284C-E948-24F62AAAE101}"/>
              </a:ext>
            </a:extLst>
          </p:cNvPr>
          <p:cNvGrpSpPr/>
          <p:nvPr/>
        </p:nvGrpSpPr>
        <p:grpSpPr>
          <a:xfrm>
            <a:off x="539084" y="701097"/>
            <a:ext cx="5829546" cy="5749755"/>
            <a:chOff x="415380" y="792258"/>
            <a:chExt cx="5829546" cy="5749755"/>
          </a:xfrm>
        </p:grpSpPr>
        <p:grpSp>
          <p:nvGrpSpPr>
            <p:cNvPr id="20" name="Đồ họa 19">
              <a:extLst>
                <a:ext uri="{FF2B5EF4-FFF2-40B4-BE49-F238E27FC236}">
                  <a16:creationId xmlns:a16="http://schemas.microsoft.com/office/drawing/2014/main" xmlns="" id="{8C1DDD2D-7CC1-AE13-44A0-6DF8056FEB7E}"/>
                </a:ext>
              </a:extLst>
            </p:cNvPr>
            <p:cNvGrpSpPr/>
            <p:nvPr/>
          </p:nvGrpSpPr>
          <p:grpSpPr>
            <a:xfrm>
              <a:off x="415380" y="792258"/>
              <a:ext cx="5829546" cy="5749755"/>
              <a:chOff x="5057775" y="2727959"/>
              <a:chExt cx="2076450" cy="889503"/>
            </a:xfrm>
          </p:grpSpPr>
          <p:sp>
            <p:nvSpPr>
              <p:cNvPr id="21" name="Hình tự do: Hình 20">
                <a:extLst>
                  <a:ext uri="{FF2B5EF4-FFF2-40B4-BE49-F238E27FC236}">
                    <a16:creationId xmlns:a16="http://schemas.microsoft.com/office/drawing/2014/main" xmlns="" id="{310CDAD0-08B1-E2E1-64A2-415D9309EC60}"/>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C4E9BC"/>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xmlns="" id="{3BAEA216-B206-44AE-8A79-DE836A1F4A33}"/>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E7FCE3"/>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xmlns="" id="{2D1B3594-EA42-7F5C-7B9A-A9F5F786D0A0}"/>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A0CF96"/>
              </a:solidFill>
              <a:ln w="9525" cap="flat">
                <a:noFill/>
                <a:prstDash val="solid"/>
                <a:miter/>
              </a:ln>
            </p:spPr>
            <p:txBody>
              <a:bodyPr rtlCol="0" anchor="ctr"/>
              <a:lstStyle/>
              <a:p>
                <a:endParaRPr lang="vi-VN" dirty="0"/>
              </a:p>
            </p:txBody>
          </p:sp>
          <p:grpSp>
            <p:nvGrpSpPr>
              <p:cNvPr id="24" name="Đồ họa 19">
                <a:extLst>
                  <a:ext uri="{FF2B5EF4-FFF2-40B4-BE49-F238E27FC236}">
                    <a16:creationId xmlns:a16="http://schemas.microsoft.com/office/drawing/2014/main" xmlns="" id="{09BEC9EE-C924-2DEE-D462-E5926B9EB064}"/>
                  </a:ext>
                </a:extLst>
              </p:cNvPr>
              <p:cNvGrpSpPr/>
              <p:nvPr/>
            </p:nvGrpSpPr>
            <p:grpSpPr>
              <a:xfrm>
                <a:off x="5258126" y="2748914"/>
                <a:ext cx="1646864" cy="868548"/>
                <a:chOff x="5258126" y="2748914"/>
                <a:chExt cx="1646864" cy="868548"/>
              </a:xfrm>
              <a:solidFill>
                <a:srgbClr val="5D8255"/>
              </a:solidFill>
            </p:grpSpPr>
            <p:sp>
              <p:nvSpPr>
                <p:cNvPr id="26" name="Hình tự do: Hình 25">
                  <a:extLst>
                    <a:ext uri="{FF2B5EF4-FFF2-40B4-BE49-F238E27FC236}">
                      <a16:creationId xmlns:a16="http://schemas.microsoft.com/office/drawing/2014/main" xmlns="" id="{40397B62-59FF-76AB-F12A-B723B4099B9B}"/>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5D8255"/>
                </a:solidFill>
                <a:ln w="9525"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xmlns="" id="{038612FA-BD6D-C036-E35B-B8AD69474D03}"/>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5D8255"/>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xmlns="" id="{291BE395-8B21-6025-D84B-BE3DC8CF8FF5}"/>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5D8255"/>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xmlns="" id="{9D9584D2-A4A5-5722-7CBA-15B0F7B0DDB7}"/>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5D8255"/>
                </a:solidFill>
                <a:ln w="9525" cap="flat">
                  <a:noFill/>
                  <a:prstDash val="solid"/>
                  <a:miter/>
                </a:ln>
              </p:spPr>
              <p:txBody>
                <a:bodyPr rtlCol="0" anchor="ctr"/>
                <a:lstStyle/>
                <a:p>
                  <a:endParaRPr lang="vi-VN"/>
                </a:p>
              </p:txBody>
            </p:sp>
          </p:grpSp>
          <p:sp>
            <p:nvSpPr>
              <p:cNvPr id="25" name="Hình tự do: Hình 24">
                <a:extLst>
                  <a:ext uri="{FF2B5EF4-FFF2-40B4-BE49-F238E27FC236}">
                    <a16:creationId xmlns:a16="http://schemas.microsoft.com/office/drawing/2014/main" xmlns="" id="{78294B99-2598-DC7C-701D-B0CC00235310}"/>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4" name="Hộp Văn bản 3">
              <a:extLst>
                <a:ext uri="{FF2B5EF4-FFF2-40B4-BE49-F238E27FC236}">
                  <a16:creationId xmlns:a16="http://schemas.microsoft.com/office/drawing/2014/main" xmlns="" id="{2CFF438D-862C-73CD-3A9F-A64CCA45ED8A}"/>
                </a:ext>
              </a:extLst>
            </p:cNvPr>
            <p:cNvSpPr txBox="1"/>
            <p:nvPr/>
          </p:nvSpPr>
          <p:spPr>
            <a:xfrm>
              <a:off x="615292" y="1540415"/>
              <a:ext cx="5600217" cy="4401205"/>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 Ăn đúng bữa, đúng giờ.</a:t>
              </a:r>
            </a:p>
            <a:p>
              <a:r>
                <a:rPr lang="vi-VN" sz="2800" b="1" dirty="0">
                  <a:latin typeface="Cambria" panose="02040503050406030204" pitchFamily="18" charset="0"/>
                  <a:ea typeface="Cambria" panose="02040503050406030204" pitchFamily="18" charset="0"/>
                </a:rPr>
                <a:t>- Không ăn quá no.</a:t>
              </a:r>
            </a:p>
            <a:p>
              <a:r>
                <a:rPr lang="vi-VN" sz="2800" b="1" dirty="0">
                  <a:latin typeface="Cambria" panose="02040503050406030204" pitchFamily="18" charset="0"/>
                  <a:ea typeface="Cambria" panose="02040503050406030204" pitchFamily="18" charset="0"/>
                </a:rPr>
                <a:t>- Ăn chậm, nhai kĩ.</a:t>
              </a:r>
            </a:p>
            <a:p>
              <a:r>
                <a:rPr lang="vi-VN" sz="2800" b="1" dirty="0">
                  <a:latin typeface="Cambria" panose="02040503050406030204" pitchFamily="18" charset="0"/>
                  <a:ea typeface="Cambria" panose="02040503050406030204" pitchFamily="18" charset="0"/>
                </a:rPr>
                <a:t>- Thường xuyên tập thể dục và vận động vừa sức.</a:t>
              </a:r>
            </a:p>
            <a:p>
              <a:r>
                <a:rPr lang="vi-VN" sz="2800" b="1" dirty="0">
                  <a:latin typeface="Cambria" panose="02040503050406030204" pitchFamily="18" charset="0"/>
                  <a:ea typeface="Cambria" panose="02040503050406030204" pitchFamily="18" charset="0"/>
                </a:rPr>
                <a:t>- Không nên vận động mạng ngay sau khi ăn.</a:t>
              </a:r>
            </a:p>
            <a:p>
              <a:r>
                <a:rPr lang="vi-VN" sz="2800" b="1" dirty="0">
                  <a:latin typeface="Cambria" panose="02040503050406030204" pitchFamily="18" charset="0"/>
                  <a:ea typeface="Cambria" panose="02040503050406030204" pitchFamily="18" charset="0"/>
                </a:rPr>
                <a:t>- Cần nghỉ ngơi sau khi ăn</a:t>
              </a:r>
            </a:p>
            <a:p>
              <a:r>
                <a:rPr lang="vi-VN" sz="2800" b="1" dirty="0">
                  <a:latin typeface="Cambria" panose="02040503050406030204" pitchFamily="18" charset="0"/>
                  <a:ea typeface="Cambria" panose="02040503050406030204" pitchFamily="18" charset="0"/>
                </a:rPr>
                <a:t>- Rửa tay trước và sau khi ăn</a:t>
              </a:r>
            </a:p>
            <a:p>
              <a:r>
                <a:rPr lang="vi-VN" sz="2800" b="1" dirty="0">
                  <a:latin typeface="Cambria" panose="02040503050406030204" pitchFamily="18" charset="0"/>
                  <a:ea typeface="Cambria" panose="02040503050406030204" pitchFamily="18" charset="0"/>
                </a:rPr>
                <a:t>- Ăn đầy đủ chất</a:t>
              </a:r>
            </a:p>
          </p:txBody>
        </p:sp>
      </p:grpSp>
      <p:pic>
        <p:nvPicPr>
          <p:cNvPr id="5" name="Hình ảnh 4">
            <a:extLst>
              <a:ext uri="{FF2B5EF4-FFF2-40B4-BE49-F238E27FC236}">
                <a16:creationId xmlns:a16="http://schemas.microsoft.com/office/drawing/2014/main" xmlns="" id="{C71EE9E0-17BF-1BD9-4386-5067B76534FD}"/>
              </a:ext>
            </a:extLst>
          </p:cNvPr>
          <p:cNvPicPr>
            <a:picLocks noChangeAspect="1"/>
          </p:cNvPicPr>
          <p:nvPr/>
        </p:nvPicPr>
        <p:blipFill>
          <a:blip r:embed="rId3"/>
          <a:stretch>
            <a:fillRect/>
          </a:stretch>
        </p:blipFill>
        <p:spPr>
          <a:xfrm>
            <a:off x="-1366993" y="6858000"/>
            <a:ext cx="957007" cy="974238"/>
          </a:xfrm>
          <a:prstGeom prst="rect">
            <a:avLst/>
          </a:prstGeom>
        </p:spPr>
      </p:pic>
    </p:spTree>
    <p:extLst>
      <p:ext uri="{BB962C8B-B14F-4D97-AF65-F5344CB8AC3E}">
        <p14:creationId xmlns:p14="http://schemas.microsoft.com/office/powerpoint/2010/main" val="952939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xit" presetSubtype="0" fill="hold" nodeType="with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xmlns="" id="{251DCEC4-BEA3-915C-339C-69802B32E31D}"/>
              </a:ext>
            </a:extLst>
          </p:cNvPr>
          <p:cNvGrpSpPr/>
          <p:nvPr/>
        </p:nvGrpSpPr>
        <p:grpSpPr>
          <a:xfrm>
            <a:off x="-4016517" y="7471300"/>
            <a:ext cx="4975773" cy="2314847"/>
            <a:chOff x="821381" y="1769917"/>
            <a:chExt cx="9407292" cy="4376494"/>
          </a:xfrm>
        </p:grpSpPr>
        <p:grpSp>
          <p:nvGrpSpPr>
            <p:cNvPr id="4" name="Đồ họa 2">
              <a:extLst>
                <a:ext uri="{FF2B5EF4-FFF2-40B4-BE49-F238E27FC236}">
                  <a16:creationId xmlns:a16="http://schemas.microsoft.com/office/drawing/2014/main" xmlns="" id="{82957CFD-26F7-5DA2-9FF9-89ADF34ABD29}"/>
                </a:ext>
              </a:extLst>
            </p:cNvPr>
            <p:cNvGrpSpPr/>
            <p:nvPr/>
          </p:nvGrpSpPr>
          <p:grpSpPr>
            <a:xfrm>
              <a:off x="821381" y="1769917"/>
              <a:ext cx="9407292" cy="4376494"/>
              <a:chOff x="1110941" y="1706878"/>
              <a:chExt cx="9407292" cy="4376494"/>
            </a:xfrm>
          </p:grpSpPr>
          <p:grpSp>
            <p:nvGrpSpPr>
              <p:cNvPr id="7" name="Đồ họa 2">
                <a:extLst>
                  <a:ext uri="{FF2B5EF4-FFF2-40B4-BE49-F238E27FC236}">
                    <a16:creationId xmlns:a16="http://schemas.microsoft.com/office/drawing/2014/main" xmlns="" id="{83CC805C-5DD0-1839-FD85-E120ABEE61FE}"/>
                  </a:ext>
                </a:extLst>
              </p:cNvPr>
              <p:cNvGrpSpPr/>
              <p:nvPr/>
            </p:nvGrpSpPr>
            <p:grpSpPr>
              <a:xfrm>
                <a:off x="1110941" y="1706878"/>
                <a:ext cx="9407292" cy="4376494"/>
                <a:chOff x="1110941" y="1706878"/>
                <a:chExt cx="9407292" cy="4376494"/>
              </a:xfrm>
            </p:grpSpPr>
            <p:sp>
              <p:nvSpPr>
                <p:cNvPr id="8" name="Hình tự do: Hình 7">
                  <a:extLst>
                    <a:ext uri="{FF2B5EF4-FFF2-40B4-BE49-F238E27FC236}">
                      <a16:creationId xmlns:a16="http://schemas.microsoft.com/office/drawing/2014/main" xmlns="" id="{86A75128-F51F-9A4C-15F6-D2A94ECC6812}"/>
                    </a:ext>
                  </a:extLst>
                </p:cNvPr>
                <p:cNvSpPr/>
                <p:nvPr/>
              </p:nvSpPr>
              <p:spPr>
                <a:xfrm>
                  <a:off x="1443268" y="2072339"/>
                  <a:ext cx="9074965" cy="4011033"/>
                </a:xfrm>
                <a:custGeom>
                  <a:avLst/>
                  <a:gdLst>
                    <a:gd name="connsiteX0" fmla="*/ 5500106 w 5500105"/>
                    <a:gd name="connsiteY0" fmla="*/ 10615 h 4247531"/>
                    <a:gd name="connsiteX1" fmla="*/ 5475843 w 5500105"/>
                    <a:gd name="connsiteY1" fmla="*/ 4070109 h 4247531"/>
                    <a:gd name="connsiteX2" fmla="*/ 5475843 w 5500105"/>
                    <a:gd name="connsiteY2" fmla="*/ 4182325 h 4247531"/>
                    <a:gd name="connsiteX3" fmla="*/ 5460678 w 5500105"/>
                    <a:gd name="connsiteY3" fmla="*/ 4233883 h 4247531"/>
                    <a:gd name="connsiteX4" fmla="*/ 5409120 w 5500105"/>
                    <a:gd name="connsiteY4" fmla="*/ 4247532 h 4247531"/>
                    <a:gd name="connsiteX5" fmla="*/ 101601 w 5500105"/>
                    <a:gd name="connsiteY5" fmla="*/ 4239950 h 4247531"/>
                    <a:gd name="connsiteX6" fmla="*/ 16681 w 5500105"/>
                    <a:gd name="connsiteY6" fmla="*/ 4215687 h 4247531"/>
                    <a:gd name="connsiteX7" fmla="*/ 0 w 5500105"/>
                    <a:gd name="connsiteY7" fmla="*/ 4144414 h 4247531"/>
                    <a:gd name="connsiteX8" fmla="*/ 1516 w 5500105"/>
                    <a:gd name="connsiteY8" fmla="*/ 2635562 h 4247531"/>
                    <a:gd name="connsiteX9" fmla="*/ 10615 w 5500105"/>
                    <a:gd name="connsiteY9" fmla="*/ 1003879 h 4247531"/>
                    <a:gd name="connsiteX10" fmla="*/ 18197 w 5500105"/>
                    <a:gd name="connsiteY10" fmla="*/ 188038 h 4247531"/>
                    <a:gd name="connsiteX11" fmla="*/ 33362 w 5500105"/>
                    <a:gd name="connsiteY11" fmla="*/ 25779 h 4247531"/>
                    <a:gd name="connsiteX12" fmla="*/ 203202 w 5500105"/>
                    <a:gd name="connsiteY12" fmla="*/ 16681 h 4247531"/>
                    <a:gd name="connsiteX13" fmla="*/ 611123 w 5500105"/>
                    <a:gd name="connsiteY13" fmla="*/ 12131 h 4247531"/>
                    <a:gd name="connsiteX14" fmla="*/ 2244322 w 5500105"/>
                    <a:gd name="connsiteY14" fmla="*/ 1516 h 4247531"/>
                    <a:gd name="connsiteX15" fmla="*/ 3877521 w 5500105"/>
                    <a:gd name="connsiteY15" fmla="*/ 0 h 4247531"/>
                    <a:gd name="connsiteX16" fmla="*/ 5500106 w 5500105"/>
                    <a:gd name="connsiteY16" fmla="*/ 10615 h 42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7531">
                      <a:moveTo>
                        <a:pt x="5500106" y="10615"/>
                      </a:moveTo>
                      <a:cubicBezTo>
                        <a:pt x="5492523" y="1363274"/>
                        <a:pt x="5483425" y="2715933"/>
                        <a:pt x="5475843" y="4070109"/>
                      </a:cubicBezTo>
                      <a:cubicBezTo>
                        <a:pt x="5475843" y="4108020"/>
                        <a:pt x="5475843" y="4144414"/>
                        <a:pt x="5475843" y="4182325"/>
                      </a:cubicBezTo>
                      <a:cubicBezTo>
                        <a:pt x="5475843" y="4200522"/>
                        <a:pt x="5474326" y="4221752"/>
                        <a:pt x="5460678" y="4233883"/>
                      </a:cubicBezTo>
                      <a:cubicBezTo>
                        <a:pt x="5447030" y="4246015"/>
                        <a:pt x="5427317" y="4247532"/>
                        <a:pt x="5409120" y="4247532"/>
                      </a:cubicBezTo>
                      <a:cubicBezTo>
                        <a:pt x="3639441" y="4244499"/>
                        <a:pt x="1869763" y="4242982"/>
                        <a:pt x="101601" y="4239950"/>
                      </a:cubicBezTo>
                      <a:cubicBezTo>
                        <a:pt x="71272" y="4239950"/>
                        <a:pt x="36394" y="4238433"/>
                        <a:pt x="16681" y="4215687"/>
                      </a:cubicBezTo>
                      <a:cubicBezTo>
                        <a:pt x="0" y="4197489"/>
                        <a:pt x="0" y="4170193"/>
                        <a:pt x="0" y="4144414"/>
                      </a:cubicBezTo>
                      <a:cubicBezTo>
                        <a:pt x="0" y="3640958"/>
                        <a:pt x="0" y="3139018"/>
                        <a:pt x="1516" y="2635562"/>
                      </a:cubicBezTo>
                      <a:cubicBezTo>
                        <a:pt x="3033" y="2091162"/>
                        <a:pt x="6066" y="1548279"/>
                        <a:pt x="10615" y="1003879"/>
                      </a:cubicBezTo>
                      <a:cubicBezTo>
                        <a:pt x="12131" y="732438"/>
                        <a:pt x="15164" y="460996"/>
                        <a:pt x="18197" y="188038"/>
                      </a:cubicBezTo>
                      <a:cubicBezTo>
                        <a:pt x="18197" y="150127"/>
                        <a:pt x="0" y="51559"/>
                        <a:pt x="33362" y="25779"/>
                      </a:cubicBezTo>
                      <a:cubicBezTo>
                        <a:pt x="66723" y="0"/>
                        <a:pt x="162258" y="18197"/>
                        <a:pt x="203202" y="16681"/>
                      </a:cubicBezTo>
                      <a:cubicBezTo>
                        <a:pt x="339681" y="15164"/>
                        <a:pt x="474644" y="13648"/>
                        <a:pt x="611123" y="12131"/>
                      </a:cubicBezTo>
                      <a:cubicBezTo>
                        <a:pt x="1155523" y="7582"/>
                        <a:pt x="1699922" y="3033"/>
                        <a:pt x="2244322" y="1516"/>
                      </a:cubicBezTo>
                      <a:cubicBezTo>
                        <a:pt x="2788722" y="0"/>
                        <a:pt x="3333122" y="0"/>
                        <a:pt x="3877521" y="0"/>
                      </a:cubicBezTo>
                      <a:cubicBezTo>
                        <a:pt x="4010967" y="3033"/>
                        <a:pt x="5500106" y="7582"/>
                        <a:pt x="5500106" y="10615"/>
                      </a:cubicBezTo>
                      <a:close/>
                    </a:path>
                  </a:pathLst>
                </a:custGeom>
                <a:solidFill>
                  <a:srgbClr val="CCCCCC"/>
                </a:solidFill>
                <a:ln w="1514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41D886A6-23BF-C68D-6808-198299B39102}"/>
                    </a:ext>
                  </a:extLst>
                </p:cNvPr>
                <p:cNvSpPr/>
                <p:nvPr/>
              </p:nvSpPr>
              <p:spPr>
                <a:xfrm>
                  <a:off x="1282527" y="1706878"/>
                  <a:ext cx="9074965" cy="4246014"/>
                </a:xfrm>
                <a:custGeom>
                  <a:avLst/>
                  <a:gdLst>
                    <a:gd name="connsiteX0" fmla="*/ 5500106 w 5500105"/>
                    <a:gd name="connsiteY0" fmla="*/ 9099 h 4246014"/>
                    <a:gd name="connsiteX1" fmla="*/ 5475842 w 5500105"/>
                    <a:gd name="connsiteY1" fmla="*/ 4068592 h 4246014"/>
                    <a:gd name="connsiteX2" fmla="*/ 5475842 w 5500105"/>
                    <a:gd name="connsiteY2" fmla="*/ 4180809 h 4246014"/>
                    <a:gd name="connsiteX3" fmla="*/ 5460678 w 5500105"/>
                    <a:gd name="connsiteY3" fmla="*/ 4232367 h 4246014"/>
                    <a:gd name="connsiteX4" fmla="*/ 5409119 w 5500105"/>
                    <a:gd name="connsiteY4" fmla="*/ 4246015 h 4246014"/>
                    <a:gd name="connsiteX5" fmla="*/ 101601 w 5500105"/>
                    <a:gd name="connsiteY5" fmla="*/ 4238433 h 4246014"/>
                    <a:gd name="connsiteX6" fmla="*/ 16681 w 5500105"/>
                    <a:gd name="connsiteY6" fmla="*/ 4214170 h 4246014"/>
                    <a:gd name="connsiteX7" fmla="*/ 0 w 5500105"/>
                    <a:gd name="connsiteY7" fmla="*/ 4142898 h 4246014"/>
                    <a:gd name="connsiteX8" fmla="*/ 1516 w 5500105"/>
                    <a:gd name="connsiteY8" fmla="*/ 2634046 h 4246014"/>
                    <a:gd name="connsiteX9" fmla="*/ 10615 w 5500105"/>
                    <a:gd name="connsiteY9" fmla="*/ 1002363 h 4246014"/>
                    <a:gd name="connsiteX10" fmla="*/ 18197 w 5500105"/>
                    <a:gd name="connsiteY10" fmla="*/ 186521 h 4246014"/>
                    <a:gd name="connsiteX11" fmla="*/ 33362 w 5500105"/>
                    <a:gd name="connsiteY11" fmla="*/ 24263 h 4246014"/>
                    <a:gd name="connsiteX12" fmla="*/ 203202 w 5500105"/>
                    <a:gd name="connsiteY12" fmla="*/ 15164 h 4246014"/>
                    <a:gd name="connsiteX13" fmla="*/ 611123 w 5500105"/>
                    <a:gd name="connsiteY13" fmla="*/ 10615 h 4246014"/>
                    <a:gd name="connsiteX14" fmla="*/ 2244322 w 5500105"/>
                    <a:gd name="connsiteY14" fmla="*/ 0 h 4246014"/>
                    <a:gd name="connsiteX15" fmla="*/ 3874488 w 5500105"/>
                    <a:gd name="connsiteY15" fmla="*/ 1516 h 4246014"/>
                    <a:gd name="connsiteX16" fmla="*/ 5500106 w 5500105"/>
                    <a:gd name="connsiteY16" fmla="*/ 9099 h 424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6014">
                      <a:moveTo>
                        <a:pt x="5500106" y="9099"/>
                      </a:moveTo>
                      <a:cubicBezTo>
                        <a:pt x="5492523" y="1361758"/>
                        <a:pt x="5483425" y="2714417"/>
                        <a:pt x="5475842" y="4068592"/>
                      </a:cubicBezTo>
                      <a:cubicBezTo>
                        <a:pt x="5475842" y="4106503"/>
                        <a:pt x="5475842" y="4142898"/>
                        <a:pt x="5475842" y="4180809"/>
                      </a:cubicBezTo>
                      <a:cubicBezTo>
                        <a:pt x="5475842" y="4199006"/>
                        <a:pt x="5474326" y="4220236"/>
                        <a:pt x="5460678" y="4232367"/>
                      </a:cubicBezTo>
                      <a:cubicBezTo>
                        <a:pt x="5447030" y="4244499"/>
                        <a:pt x="5427317" y="4246015"/>
                        <a:pt x="5409119" y="4246015"/>
                      </a:cubicBezTo>
                      <a:cubicBezTo>
                        <a:pt x="3639441" y="4242982"/>
                        <a:pt x="1869763" y="4241466"/>
                        <a:pt x="101601" y="4238433"/>
                      </a:cubicBezTo>
                      <a:cubicBezTo>
                        <a:pt x="71272" y="4238433"/>
                        <a:pt x="36394" y="4236916"/>
                        <a:pt x="16681" y="4214170"/>
                      </a:cubicBezTo>
                      <a:cubicBezTo>
                        <a:pt x="0" y="4195973"/>
                        <a:pt x="0" y="4168677"/>
                        <a:pt x="0" y="4142898"/>
                      </a:cubicBezTo>
                      <a:cubicBezTo>
                        <a:pt x="0" y="3639441"/>
                        <a:pt x="0" y="3137502"/>
                        <a:pt x="1516" y="2634046"/>
                      </a:cubicBezTo>
                      <a:cubicBezTo>
                        <a:pt x="3033" y="2089646"/>
                        <a:pt x="6066" y="1546763"/>
                        <a:pt x="10615" y="1002363"/>
                      </a:cubicBezTo>
                      <a:cubicBezTo>
                        <a:pt x="12131" y="730921"/>
                        <a:pt x="15164" y="459479"/>
                        <a:pt x="18197" y="186521"/>
                      </a:cubicBezTo>
                      <a:cubicBezTo>
                        <a:pt x="18197" y="148611"/>
                        <a:pt x="0" y="50042"/>
                        <a:pt x="33362" y="24263"/>
                      </a:cubicBezTo>
                      <a:cubicBezTo>
                        <a:pt x="66723" y="-1516"/>
                        <a:pt x="162258" y="16681"/>
                        <a:pt x="203202" y="15164"/>
                      </a:cubicBezTo>
                      <a:cubicBezTo>
                        <a:pt x="339681" y="13648"/>
                        <a:pt x="474644" y="12131"/>
                        <a:pt x="611123" y="10615"/>
                      </a:cubicBezTo>
                      <a:cubicBezTo>
                        <a:pt x="1155523" y="6066"/>
                        <a:pt x="1699922" y="1516"/>
                        <a:pt x="2244322" y="0"/>
                      </a:cubicBezTo>
                      <a:cubicBezTo>
                        <a:pt x="2787205" y="0"/>
                        <a:pt x="3330089" y="0"/>
                        <a:pt x="3874488" y="1516"/>
                      </a:cubicBezTo>
                      <a:cubicBezTo>
                        <a:pt x="4010967" y="1516"/>
                        <a:pt x="5500106" y="6066"/>
                        <a:pt x="5500106" y="9099"/>
                      </a:cubicBezTo>
                      <a:close/>
                    </a:path>
                  </a:pathLst>
                </a:custGeom>
                <a:solidFill>
                  <a:srgbClr val="FFFFFF"/>
                </a:solidFill>
                <a:ln w="1514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862849DF-C154-8833-4493-788CBFBDD7E0}"/>
                    </a:ext>
                  </a:extLst>
                </p:cNvPr>
                <p:cNvSpPr/>
                <p:nvPr/>
              </p:nvSpPr>
              <p:spPr>
                <a:xfrm>
                  <a:off x="1110941" y="1707258"/>
                  <a:ext cx="9246552" cy="4242602"/>
                </a:xfrm>
                <a:custGeom>
                  <a:avLst/>
                  <a:gdLst>
                    <a:gd name="connsiteX0" fmla="*/ 4046075 w 5667153"/>
                    <a:gd name="connsiteY0" fmla="*/ 1137 h 4242602"/>
                    <a:gd name="connsiteX1" fmla="*/ 2414393 w 5667153"/>
                    <a:gd name="connsiteY1" fmla="*/ 1137 h 4242602"/>
                    <a:gd name="connsiteX2" fmla="*/ 781193 w 5667153"/>
                    <a:gd name="connsiteY2" fmla="*/ 11752 h 4242602"/>
                    <a:gd name="connsiteX3" fmla="*/ 373273 w 5667153"/>
                    <a:gd name="connsiteY3" fmla="*/ 14785 h 4242602"/>
                    <a:gd name="connsiteX4" fmla="*/ 203432 w 5667153"/>
                    <a:gd name="connsiteY4" fmla="*/ 23884 h 4242602"/>
                    <a:gd name="connsiteX5" fmla="*/ 188268 w 5667153"/>
                    <a:gd name="connsiteY5" fmla="*/ 186142 h 4242602"/>
                    <a:gd name="connsiteX6" fmla="*/ 186751 w 5667153"/>
                    <a:gd name="connsiteY6" fmla="*/ 349917 h 4242602"/>
                    <a:gd name="connsiteX7" fmla="*/ 116995 w 5667153"/>
                    <a:gd name="connsiteY7" fmla="*/ 381762 h 4242602"/>
                    <a:gd name="connsiteX8" fmla="*/ 47239 w 5667153"/>
                    <a:gd name="connsiteY8" fmla="*/ 544021 h 4242602"/>
                    <a:gd name="connsiteX9" fmla="*/ 180685 w 5667153"/>
                    <a:gd name="connsiteY9" fmla="*/ 639556 h 4242602"/>
                    <a:gd name="connsiteX10" fmla="*/ 183718 w 5667153"/>
                    <a:gd name="connsiteY10" fmla="*/ 639556 h 4242602"/>
                    <a:gd name="connsiteX11" fmla="*/ 180685 w 5667153"/>
                    <a:gd name="connsiteY11" fmla="*/ 992885 h 4242602"/>
                    <a:gd name="connsiteX12" fmla="*/ 94249 w 5667153"/>
                    <a:gd name="connsiteY12" fmla="*/ 1018664 h 4242602"/>
                    <a:gd name="connsiteX13" fmla="*/ 10845 w 5667153"/>
                    <a:gd name="connsiteY13" fmla="*/ 1177890 h 4242602"/>
                    <a:gd name="connsiteX14" fmla="*/ 177653 w 5667153"/>
                    <a:gd name="connsiteY14" fmla="*/ 1259777 h 4242602"/>
                    <a:gd name="connsiteX15" fmla="*/ 174620 w 5667153"/>
                    <a:gd name="connsiteY15" fmla="*/ 1745036 h 4242602"/>
                    <a:gd name="connsiteX16" fmla="*/ 116995 w 5667153"/>
                    <a:gd name="connsiteY16" fmla="*/ 1761717 h 4242602"/>
                    <a:gd name="connsiteX17" fmla="*/ 22976 w 5667153"/>
                    <a:gd name="connsiteY17" fmla="*/ 1883032 h 4242602"/>
                    <a:gd name="connsiteX18" fmla="*/ 92732 w 5667153"/>
                    <a:gd name="connsiteY18" fmla="*/ 1933074 h 4242602"/>
                    <a:gd name="connsiteX19" fmla="*/ 171587 w 5667153"/>
                    <a:gd name="connsiteY19" fmla="*/ 1946722 h 4242602"/>
                    <a:gd name="connsiteX20" fmla="*/ 170070 w 5667153"/>
                    <a:gd name="connsiteY20" fmla="*/ 2378906 h 4242602"/>
                    <a:gd name="connsiteX21" fmla="*/ 103347 w 5667153"/>
                    <a:gd name="connsiteY21" fmla="*/ 2386488 h 4242602"/>
                    <a:gd name="connsiteX22" fmla="*/ 4779 w 5667153"/>
                    <a:gd name="connsiteY22" fmla="*/ 2507803 h 4242602"/>
                    <a:gd name="connsiteX23" fmla="*/ 148840 w 5667153"/>
                    <a:gd name="connsiteY23" fmla="*/ 2604854 h 4242602"/>
                    <a:gd name="connsiteX24" fmla="*/ 168554 w 5667153"/>
                    <a:gd name="connsiteY24" fmla="*/ 2603338 h 4242602"/>
                    <a:gd name="connsiteX25" fmla="*/ 168554 w 5667153"/>
                    <a:gd name="connsiteY25" fmla="*/ 2632150 h 4242602"/>
                    <a:gd name="connsiteX26" fmla="*/ 167038 w 5667153"/>
                    <a:gd name="connsiteY26" fmla="*/ 3319095 h 4242602"/>
                    <a:gd name="connsiteX27" fmla="*/ 89699 w 5667153"/>
                    <a:gd name="connsiteY27" fmla="*/ 3338808 h 4242602"/>
                    <a:gd name="connsiteX28" fmla="*/ 32075 w 5667153"/>
                    <a:gd name="connsiteY28" fmla="*/ 3481353 h 4242602"/>
                    <a:gd name="connsiteX29" fmla="*/ 167038 w 5667153"/>
                    <a:gd name="connsiteY29" fmla="*/ 3581438 h 4242602"/>
                    <a:gd name="connsiteX30" fmla="*/ 167038 w 5667153"/>
                    <a:gd name="connsiteY30" fmla="*/ 4139486 h 4242602"/>
                    <a:gd name="connsiteX31" fmla="*/ 183718 w 5667153"/>
                    <a:gd name="connsiteY31" fmla="*/ 4210758 h 4242602"/>
                    <a:gd name="connsiteX32" fmla="*/ 268639 w 5667153"/>
                    <a:gd name="connsiteY32" fmla="*/ 4235021 h 4242602"/>
                    <a:gd name="connsiteX33" fmla="*/ 5576157 w 5667153"/>
                    <a:gd name="connsiteY33" fmla="*/ 4242603 h 4242602"/>
                    <a:gd name="connsiteX34" fmla="*/ 5627716 w 5667153"/>
                    <a:gd name="connsiteY34" fmla="*/ 4228955 h 4242602"/>
                    <a:gd name="connsiteX35" fmla="*/ 5642880 w 5667153"/>
                    <a:gd name="connsiteY35" fmla="*/ 4177396 h 4242602"/>
                    <a:gd name="connsiteX36" fmla="*/ 5642880 w 5667153"/>
                    <a:gd name="connsiteY36" fmla="*/ 4065180 h 4242602"/>
                    <a:gd name="connsiteX37" fmla="*/ 5667143 w 5667153"/>
                    <a:gd name="connsiteY37" fmla="*/ 5687 h 4242602"/>
                    <a:gd name="connsiteX38" fmla="*/ 4046075 w 5667153"/>
                    <a:gd name="connsiteY38" fmla="*/ 1137 h 4242602"/>
                    <a:gd name="connsiteX39" fmla="*/ 144291 w 5667153"/>
                    <a:gd name="connsiteY39" fmla="*/ 3485902 h 4242602"/>
                    <a:gd name="connsiteX40" fmla="*/ 100315 w 5667153"/>
                    <a:gd name="connsiteY40" fmla="*/ 3446475 h 4242602"/>
                    <a:gd name="connsiteX41" fmla="*/ 153390 w 5667153"/>
                    <a:gd name="connsiteY41" fmla="*/ 3394916 h 4242602"/>
                    <a:gd name="connsiteX42" fmla="*/ 171587 w 5667153"/>
                    <a:gd name="connsiteY42" fmla="*/ 3391884 h 4242602"/>
                    <a:gd name="connsiteX43" fmla="*/ 171587 w 5667153"/>
                    <a:gd name="connsiteY43" fmla="*/ 3501067 h 4242602"/>
                    <a:gd name="connsiteX44" fmla="*/ 144291 w 5667153"/>
                    <a:gd name="connsiteY44" fmla="*/ 3485902 h 4242602"/>
                    <a:gd name="connsiteX45" fmla="*/ 173103 w 5667153"/>
                    <a:gd name="connsiteY45" fmla="*/ 2533582 h 4242602"/>
                    <a:gd name="connsiteX46" fmla="*/ 173103 w 5667153"/>
                    <a:gd name="connsiteY46" fmla="*/ 2533582 h 4242602"/>
                    <a:gd name="connsiteX47" fmla="*/ 112446 w 5667153"/>
                    <a:gd name="connsiteY47" fmla="*/ 2512352 h 4242602"/>
                    <a:gd name="connsiteX48" fmla="*/ 82117 w 5667153"/>
                    <a:gd name="connsiteY48" fmla="*/ 2488089 h 4242602"/>
                    <a:gd name="connsiteX49" fmla="*/ 171587 w 5667153"/>
                    <a:gd name="connsiteY49" fmla="*/ 2453211 h 4242602"/>
                    <a:gd name="connsiteX50" fmla="*/ 174620 w 5667153"/>
                    <a:gd name="connsiteY50" fmla="*/ 2453211 h 4242602"/>
                    <a:gd name="connsiteX51" fmla="*/ 173103 w 5667153"/>
                    <a:gd name="connsiteY51" fmla="*/ 2533582 h 4242602"/>
                    <a:gd name="connsiteX52" fmla="*/ 174620 w 5667153"/>
                    <a:gd name="connsiteY52" fmla="*/ 1873933 h 4242602"/>
                    <a:gd name="connsiteX53" fmla="*/ 126094 w 5667153"/>
                    <a:gd name="connsiteY53" fmla="*/ 1866351 h 4242602"/>
                    <a:gd name="connsiteX54" fmla="*/ 98798 w 5667153"/>
                    <a:gd name="connsiteY54" fmla="*/ 1857252 h 4242602"/>
                    <a:gd name="connsiteX55" fmla="*/ 104864 w 5667153"/>
                    <a:gd name="connsiteY55" fmla="*/ 1851187 h 4242602"/>
                    <a:gd name="connsiteX56" fmla="*/ 130643 w 5667153"/>
                    <a:gd name="connsiteY56" fmla="*/ 1836022 h 4242602"/>
                    <a:gd name="connsiteX57" fmla="*/ 174620 w 5667153"/>
                    <a:gd name="connsiteY57" fmla="*/ 1819342 h 4242602"/>
                    <a:gd name="connsiteX58" fmla="*/ 174620 w 5667153"/>
                    <a:gd name="connsiteY58" fmla="*/ 1873933 h 4242602"/>
                    <a:gd name="connsiteX59" fmla="*/ 179169 w 5667153"/>
                    <a:gd name="connsiteY59" fmla="*/ 1185472 h 4242602"/>
                    <a:gd name="connsiteX60" fmla="*/ 118512 w 5667153"/>
                    <a:gd name="connsiteY60" fmla="*/ 1170308 h 4242602"/>
                    <a:gd name="connsiteX61" fmla="*/ 74535 w 5667153"/>
                    <a:gd name="connsiteY61" fmla="*/ 1139979 h 4242602"/>
                    <a:gd name="connsiteX62" fmla="*/ 95765 w 5667153"/>
                    <a:gd name="connsiteY62" fmla="*/ 1103585 h 4242602"/>
                    <a:gd name="connsiteX63" fmla="*/ 154906 w 5667153"/>
                    <a:gd name="connsiteY63" fmla="*/ 1073256 h 4242602"/>
                    <a:gd name="connsiteX64" fmla="*/ 179169 w 5667153"/>
                    <a:gd name="connsiteY64" fmla="*/ 1067190 h 4242602"/>
                    <a:gd name="connsiteX65" fmla="*/ 179169 w 5667153"/>
                    <a:gd name="connsiteY65" fmla="*/ 1185472 h 4242602"/>
                    <a:gd name="connsiteX66" fmla="*/ 183718 w 5667153"/>
                    <a:gd name="connsiteY66" fmla="*/ 566767 h 4242602"/>
                    <a:gd name="connsiteX67" fmla="*/ 179169 w 5667153"/>
                    <a:gd name="connsiteY67" fmla="*/ 566767 h 4242602"/>
                    <a:gd name="connsiteX68" fmla="*/ 115479 w 5667153"/>
                    <a:gd name="connsiteY68" fmla="*/ 515208 h 4242602"/>
                    <a:gd name="connsiteX69" fmla="*/ 177653 w 5667153"/>
                    <a:gd name="connsiteY69" fmla="*/ 431805 h 4242602"/>
                    <a:gd name="connsiteX70" fmla="*/ 185235 w 5667153"/>
                    <a:gd name="connsiteY70" fmla="*/ 428772 h 4242602"/>
                    <a:gd name="connsiteX71" fmla="*/ 183718 w 5667153"/>
                    <a:gd name="connsiteY71" fmla="*/ 566767 h 4242602"/>
                    <a:gd name="connsiteX72" fmla="*/ 5588289 w 5667153"/>
                    <a:gd name="connsiteY72" fmla="*/ 1441750 h 4242602"/>
                    <a:gd name="connsiteX73" fmla="*/ 5580706 w 5667153"/>
                    <a:gd name="connsiteY73" fmla="*/ 3490452 h 4242602"/>
                    <a:gd name="connsiteX74" fmla="*/ 5580706 w 5667153"/>
                    <a:gd name="connsiteY74" fmla="*/ 4165265 h 4242602"/>
                    <a:gd name="connsiteX75" fmla="*/ 4858884 w 5667153"/>
                    <a:gd name="connsiteY75" fmla="*/ 4169814 h 4242602"/>
                    <a:gd name="connsiteX76" fmla="*/ 2170247 w 5667153"/>
                    <a:gd name="connsiteY76" fmla="*/ 4169814 h 4242602"/>
                    <a:gd name="connsiteX77" fmla="*/ 242859 w 5667153"/>
                    <a:gd name="connsiteY77" fmla="*/ 4154650 h 4242602"/>
                    <a:gd name="connsiteX78" fmla="*/ 242859 w 5667153"/>
                    <a:gd name="connsiteY78" fmla="*/ 3400982 h 4242602"/>
                    <a:gd name="connsiteX79" fmla="*/ 280770 w 5667153"/>
                    <a:gd name="connsiteY79" fmla="*/ 3411597 h 4242602"/>
                    <a:gd name="connsiteX80" fmla="*/ 356592 w 5667153"/>
                    <a:gd name="connsiteY80" fmla="*/ 3440409 h 4242602"/>
                    <a:gd name="connsiteX81" fmla="*/ 427864 w 5667153"/>
                    <a:gd name="connsiteY81" fmla="*/ 3522297 h 4242602"/>
                    <a:gd name="connsiteX82" fmla="*/ 427864 w 5667153"/>
                    <a:gd name="connsiteY82" fmla="*/ 3375203 h 4242602"/>
                    <a:gd name="connsiteX83" fmla="*/ 402085 w 5667153"/>
                    <a:gd name="connsiteY83" fmla="*/ 3379752 h 4242602"/>
                    <a:gd name="connsiteX84" fmla="*/ 271672 w 5667153"/>
                    <a:gd name="connsiteY84" fmla="*/ 3332743 h 4242602"/>
                    <a:gd name="connsiteX85" fmla="*/ 244376 w 5667153"/>
                    <a:gd name="connsiteY85" fmla="*/ 3326677 h 4242602"/>
                    <a:gd name="connsiteX86" fmla="*/ 245892 w 5667153"/>
                    <a:gd name="connsiteY86" fmla="*/ 2586657 h 4242602"/>
                    <a:gd name="connsiteX87" fmla="*/ 245892 w 5667153"/>
                    <a:gd name="connsiteY87" fmla="*/ 2459277 h 4242602"/>
                    <a:gd name="connsiteX88" fmla="*/ 406634 w 5667153"/>
                    <a:gd name="connsiteY88" fmla="*/ 2512352 h 4242602"/>
                    <a:gd name="connsiteX89" fmla="*/ 474874 w 5667153"/>
                    <a:gd name="connsiteY89" fmla="*/ 2566944 h 4242602"/>
                    <a:gd name="connsiteX90" fmla="*/ 474874 w 5667153"/>
                    <a:gd name="connsiteY90" fmla="*/ 2419850 h 4242602"/>
                    <a:gd name="connsiteX91" fmla="*/ 423315 w 5667153"/>
                    <a:gd name="connsiteY91" fmla="*/ 2441080 h 4242602"/>
                    <a:gd name="connsiteX92" fmla="*/ 244376 w 5667153"/>
                    <a:gd name="connsiteY92" fmla="*/ 2384972 h 4242602"/>
                    <a:gd name="connsiteX93" fmla="*/ 247409 w 5667153"/>
                    <a:gd name="connsiteY93" fmla="*/ 1811759 h 4242602"/>
                    <a:gd name="connsiteX94" fmla="*/ 359625 w 5667153"/>
                    <a:gd name="connsiteY94" fmla="*/ 1843605 h 4242602"/>
                    <a:gd name="connsiteX95" fmla="*/ 430897 w 5667153"/>
                    <a:gd name="connsiteY95" fmla="*/ 1917910 h 4242602"/>
                    <a:gd name="connsiteX96" fmla="*/ 430897 w 5667153"/>
                    <a:gd name="connsiteY96" fmla="*/ 1770816 h 4242602"/>
                    <a:gd name="connsiteX97" fmla="*/ 396019 w 5667153"/>
                    <a:gd name="connsiteY97" fmla="*/ 1779914 h 4242602"/>
                    <a:gd name="connsiteX98" fmla="*/ 286836 w 5667153"/>
                    <a:gd name="connsiteY98" fmla="*/ 1743520 h 4242602"/>
                    <a:gd name="connsiteX99" fmla="*/ 247409 w 5667153"/>
                    <a:gd name="connsiteY99" fmla="*/ 1738971 h 4242602"/>
                    <a:gd name="connsiteX100" fmla="*/ 251958 w 5667153"/>
                    <a:gd name="connsiteY100" fmla="*/ 1065674 h 4242602"/>
                    <a:gd name="connsiteX101" fmla="*/ 373273 w 5667153"/>
                    <a:gd name="connsiteY101" fmla="*/ 1115716 h 4242602"/>
                    <a:gd name="connsiteX102" fmla="*/ 444545 w 5667153"/>
                    <a:gd name="connsiteY102" fmla="*/ 1182439 h 4242602"/>
                    <a:gd name="connsiteX103" fmla="*/ 444545 w 5667153"/>
                    <a:gd name="connsiteY103" fmla="*/ 1035345 h 4242602"/>
                    <a:gd name="connsiteX104" fmla="*/ 402085 w 5667153"/>
                    <a:gd name="connsiteY104" fmla="*/ 1048993 h 4242602"/>
                    <a:gd name="connsiteX105" fmla="*/ 251958 w 5667153"/>
                    <a:gd name="connsiteY105" fmla="*/ 994402 h 4242602"/>
                    <a:gd name="connsiteX106" fmla="*/ 254991 w 5667153"/>
                    <a:gd name="connsiteY106" fmla="*/ 539471 h 4242602"/>
                    <a:gd name="connsiteX107" fmla="*/ 256507 w 5667153"/>
                    <a:gd name="connsiteY107" fmla="*/ 419673 h 4242602"/>
                    <a:gd name="connsiteX108" fmla="*/ 361141 w 5667153"/>
                    <a:gd name="connsiteY108" fmla="*/ 456068 h 4242602"/>
                    <a:gd name="connsiteX109" fmla="*/ 430897 w 5667153"/>
                    <a:gd name="connsiteY109" fmla="*/ 539471 h 4242602"/>
                    <a:gd name="connsiteX110" fmla="*/ 430897 w 5667153"/>
                    <a:gd name="connsiteY110" fmla="*/ 392377 h 4242602"/>
                    <a:gd name="connsiteX111" fmla="*/ 405118 w 5667153"/>
                    <a:gd name="connsiteY111" fmla="*/ 396927 h 4242602"/>
                    <a:gd name="connsiteX112" fmla="*/ 258024 w 5667153"/>
                    <a:gd name="connsiteY112" fmla="*/ 346884 h 4242602"/>
                    <a:gd name="connsiteX113" fmla="*/ 261057 w 5667153"/>
                    <a:gd name="connsiteY113" fmla="*/ 92123 h 4242602"/>
                    <a:gd name="connsiteX114" fmla="*/ 2171763 w 5667153"/>
                    <a:gd name="connsiteY114" fmla="*/ 76959 h 4242602"/>
                    <a:gd name="connsiteX115" fmla="*/ 4860400 w 5667153"/>
                    <a:gd name="connsiteY115" fmla="*/ 76959 h 4242602"/>
                    <a:gd name="connsiteX116" fmla="*/ 5598904 w 5667153"/>
                    <a:gd name="connsiteY116" fmla="*/ 81508 h 4242602"/>
                    <a:gd name="connsiteX117" fmla="*/ 5588289 w 5667153"/>
                    <a:gd name="connsiteY117" fmla="*/ 1441750 h 42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667153" h="4242602">
                      <a:moveTo>
                        <a:pt x="4046075" y="1137"/>
                      </a:moveTo>
                      <a:cubicBezTo>
                        <a:pt x="3501675" y="-379"/>
                        <a:pt x="2958792" y="-379"/>
                        <a:pt x="2414393" y="1137"/>
                      </a:cubicBezTo>
                      <a:cubicBezTo>
                        <a:pt x="1869993" y="2654"/>
                        <a:pt x="1325593" y="7203"/>
                        <a:pt x="781193" y="11752"/>
                      </a:cubicBezTo>
                      <a:cubicBezTo>
                        <a:pt x="644714" y="13269"/>
                        <a:pt x="508235" y="14785"/>
                        <a:pt x="373273" y="14785"/>
                      </a:cubicBezTo>
                      <a:cubicBezTo>
                        <a:pt x="332329" y="14785"/>
                        <a:pt x="238310" y="-1896"/>
                        <a:pt x="203432" y="23884"/>
                      </a:cubicBezTo>
                      <a:cubicBezTo>
                        <a:pt x="170070" y="49663"/>
                        <a:pt x="188268" y="148231"/>
                        <a:pt x="188268" y="186142"/>
                      </a:cubicBezTo>
                      <a:cubicBezTo>
                        <a:pt x="188268" y="240734"/>
                        <a:pt x="186751" y="295326"/>
                        <a:pt x="186751" y="349917"/>
                      </a:cubicBezTo>
                      <a:cubicBezTo>
                        <a:pt x="162488" y="355983"/>
                        <a:pt x="138225" y="365081"/>
                        <a:pt x="116995" y="381762"/>
                      </a:cubicBezTo>
                      <a:cubicBezTo>
                        <a:pt x="65437" y="418157"/>
                        <a:pt x="30559" y="480330"/>
                        <a:pt x="47239" y="544021"/>
                      </a:cubicBezTo>
                      <a:cubicBezTo>
                        <a:pt x="63920" y="603162"/>
                        <a:pt x="121545" y="636523"/>
                        <a:pt x="180685" y="639556"/>
                      </a:cubicBezTo>
                      <a:cubicBezTo>
                        <a:pt x="182202" y="639556"/>
                        <a:pt x="183718" y="639556"/>
                        <a:pt x="183718" y="639556"/>
                      </a:cubicBezTo>
                      <a:cubicBezTo>
                        <a:pt x="182202" y="757838"/>
                        <a:pt x="182202" y="876120"/>
                        <a:pt x="180685" y="992885"/>
                      </a:cubicBezTo>
                      <a:cubicBezTo>
                        <a:pt x="151873" y="995918"/>
                        <a:pt x="123061" y="1005017"/>
                        <a:pt x="94249" y="1018664"/>
                      </a:cubicBezTo>
                      <a:cubicBezTo>
                        <a:pt x="36624" y="1045960"/>
                        <a:pt x="-25550" y="1109651"/>
                        <a:pt x="10845" y="1177890"/>
                      </a:cubicBezTo>
                      <a:cubicBezTo>
                        <a:pt x="41174" y="1233998"/>
                        <a:pt x="116995" y="1255228"/>
                        <a:pt x="177653" y="1259777"/>
                      </a:cubicBezTo>
                      <a:cubicBezTo>
                        <a:pt x="176136" y="1422036"/>
                        <a:pt x="176136" y="1582778"/>
                        <a:pt x="174620" y="1745036"/>
                      </a:cubicBezTo>
                      <a:cubicBezTo>
                        <a:pt x="154906" y="1748069"/>
                        <a:pt x="136709" y="1754135"/>
                        <a:pt x="116995" y="1761717"/>
                      </a:cubicBezTo>
                      <a:cubicBezTo>
                        <a:pt x="68469" y="1781431"/>
                        <a:pt x="3263" y="1820858"/>
                        <a:pt x="22976" y="1883032"/>
                      </a:cubicBezTo>
                      <a:cubicBezTo>
                        <a:pt x="33591" y="1913360"/>
                        <a:pt x="65437" y="1925492"/>
                        <a:pt x="92732" y="1933074"/>
                      </a:cubicBezTo>
                      <a:cubicBezTo>
                        <a:pt x="118512" y="1940656"/>
                        <a:pt x="145808" y="1945206"/>
                        <a:pt x="171587" y="1946722"/>
                      </a:cubicBezTo>
                      <a:cubicBezTo>
                        <a:pt x="171587" y="2090783"/>
                        <a:pt x="170070" y="2234844"/>
                        <a:pt x="170070" y="2378906"/>
                      </a:cubicBezTo>
                      <a:cubicBezTo>
                        <a:pt x="148840" y="2378906"/>
                        <a:pt x="126094" y="2381939"/>
                        <a:pt x="103347" y="2386488"/>
                      </a:cubicBezTo>
                      <a:cubicBezTo>
                        <a:pt x="47239" y="2398619"/>
                        <a:pt x="-10385" y="2444112"/>
                        <a:pt x="4779" y="2507803"/>
                      </a:cubicBezTo>
                      <a:cubicBezTo>
                        <a:pt x="18427" y="2565427"/>
                        <a:pt x="97282" y="2592723"/>
                        <a:pt x="148840" y="2604854"/>
                      </a:cubicBezTo>
                      <a:cubicBezTo>
                        <a:pt x="156423" y="2606371"/>
                        <a:pt x="162488" y="2606371"/>
                        <a:pt x="168554" y="2603338"/>
                      </a:cubicBezTo>
                      <a:cubicBezTo>
                        <a:pt x="168554" y="2612437"/>
                        <a:pt x="168554" y="2623052"/>
                        <a:pt x="168554" y="2632150"/>
                      </a:cubicBezTo>
                      <a:cubicBezTo>
                        <a:pt x="168554" y="2861132"/>
                        <a:pt x="167038" y="3090113"/>
                        <a:pt x="167038" y="3319095"/>
                      </a:cubicBezTo>
                      <a:cubicBezTo>
                        <a:pt x="139742" y="3320611"/>
                        <a:pt x="113962" y="3325161"/>
                        <a:pt x="89699" y="3338808"/>
                      </a:cubicBezTo>
                      <a:cubicBezTo>
                        <a:pt x="39657" y="3364588"/>
                        <a:pt x="-1287" y="3426762"/>
                        <a:pt x="32075" y="3481353"/>
                      </a:cubicBezTo>
                      <a:cubicBezTo>
                        <a:pt x="60887" y="3528363"/>
                        <a:pt x="116995" y="3560208"/>
                        <a:pt x="167038" y="3581438"/>
                      </a:cubicBezTo>
                      <a:cubicBezTo>
                        <a:pt x="167038" y="3767959"/>
                        <a:pt x="167038" y="3954480"/>
                        <a:pt x="167038" y="4139486"/>
                      </a:cubicBezTo>
                      <a:cubicBezTo>
                        <a:pt x="167038" y="4163749"/>
                        <a:pt x="168554" y="4191044"/>
                        <a:pt x="183718" y="4210758"/>
                      </a:cubicBezTo>
                      <a:cubicBezTo>
                        <a:pt x="203432" y="4233505"/>
                        <a:pt x="238310" y="4235021"/>
                        <a:pt x="268639" y="4235021"/>
                      </a:cubicBezTo>
                      <a:cubicBezTo>
                        <a:pt x="2038317" y="4238054"/>
                        <a:pt x="3807995" y="4239570"/>
                        <a:pt x="5576157" y="4242603"/>
                      </a:cubicBezTo>
                      <a:cubicBezTo>
                        <a:pt x="5594354" y="4242603"/>
                        <a:pt x="5614068" y="4242603"/>
                        <a:pt x="5627716" y="4228955"/>
                      </a:cubicBezTo>
                      <a:cubicBezTo>
                        <a:pt x="5641364" y="4215307"/>
                        <a:pt x="5641364" y="4195594"/>
                        <a:pt x="5642880" y="4177396"/>
                      </a:cubicBezTo>
                      <a:cubicBezTo>
                        <a:pt x="5642880" y="4139486"/>
                        <a:pt x="5642880" y="4103091"/>
                        <a:pt x="5642880" y="4065180"/>
                      </a:cubicBezTo>
                      <a:cubicBezTo>
                        <a:pt x="5650462" y="2712521"/>
                        <a:pt x="5659561" y="1359862"/>
                        <a:pt x="5667143" y="5687"/>
                      </a:cubicBezTo>
                      <a:cubicBezTo>
                        <a:pt x="5671692" y="5687"/>
                        <a:pt x="4182554" y="1137"/>
                        <a:pt x="4046075" y="1137"/>
                      </a:cubicBezTo>
                      <a:close/>
                      <a:moveTo>
                        <a:pt x="144291" y="3485902"/>
                      </a:moveTo>
                      <a:cubicBezTo>
                        <a:pt x="129127" y="3475287"/>
                        <a:pt x="110930" y="3461640"/>
                        <a:pt x="100315" y="3446475"/>
                      </a:cubicBezTo>
                      <a:cubicBezTo>
                        <a:pt x="83634" y="3420696"/>
                        <a:pt x="136709" y="3399466"/>
                        <a:pt x="153390" y="3394916"/>
                      </a:cubicBezTo>
                      <a:cubicBezTo>
                        <a:pt x="159455" y="3393400"/>
                        <a:pt x="165521" y="3393400"/>
                        <a:pt x="171587" y="3391884"/>
                      </a:cubicBezTo>
                      <a:cubicBezTo>
                        <a:pt x="171587" y="3428278"/>
                        <a:pt x="171587" y="3464672"/>
                        <a:pt x="171587" y="3501067"/>
                      </a:cubicBezTo>
                      <a:cubicBezTo>
                        <a:pt x="160972" y="3498034"/>
                        <a:pt x="153390" y="3491968"/>
                        <a:pt x="144291" y="3485902"/>
                      </a:cubicBezTo>
                      <a:close/>
                      <a:moveTo>
                        <a:pt x="173103" y="2533582"/>
                      </a:moveTo>
                      <a:cubicBezTo>
                        <a:pt x="171587" y="2533582"/>
                        <a:pt x="171587" y="2533582"/>
                        <a:pt x="173103" y="2533582"/>
                      </a:cubicBezTo>
                      <a:cubicBezTo>
                        <a:pt x="151873" y="2529033"/>
                        <a:pt x="130643" y="2522967"/>
                        <a:pt x="112446" y="2512352"/>
                      </a:cubicBezTo>
                      <a:cubicBezTo>
                        <a:pt x="103347" y="2507803"/>
                        <a:pt x="82117" y="2498704"/>
                        <a:pt x="82117" y="2488089"/>
                      </a:cubicBezTo>
                      <a:cubicBezTo>
                        <a:pt x="79084" y="2456244"/>
                        <a:pt x="153390" y="2453211"/>
                        <a:pt x="171587" y="2453211"/>
                      </a:cubicBezTo>
                      <a:cubicBezTo>
                        <a:pt x="173103" y="2453211"/>
                        <a:pt x="174620" y="2453211"/>
                        <a:pt x="174620" y="2453211"/>
                      </a:cubicBezTo>
                      <a:cubicBezTo>
                        <a:pt x="173103" y="2480507"/>
                        <a:pt x="173103" y="2507803"/>
                        <a:pt x="173103" y="2533582"/>
                      </a:cubicBezTo>
                      <a:close/>
                      <a:moveTo>
                        <a:pt x="174620" y="1873933"/>
                      </a:moveTo>
                      <a:cubicBezTo>
                        <a:pt x="157939" y="1872417"/>
                        <a:pt x="142775" y="1870900"/>
                        <a:pt x="126094" y="1866351"/>
                      </a:cubicBezTo>
                      <a:cubicBezTo>
                        <a:pt x="118512" y="1864835"/>
                        <a:pt x="107897" y="1858769"/>
                        <a:pt x="98798" y="1857252"/>
                      </a:cubicBezTo>
                      <a:cubicBezTo>
                        <a:pt x="100315" y="1855736"/>
                        <a:pt x="103347" y="1852703"/>
                        <a:pt x="104864" y="1851187"/>
                      </a:cubicBezTo>
                      <a:cubicBezTo>
                        <a:pt x="112446" y="1845121"/>
                        <a:pt x="121545" y="1840572"/>
                        <a:pt x="130643" y="1836022"/>
                      </a:cubicBezTo>
                      <a:cubicBezTo>
                        <a:pt x="144291" y="1828440"/>
                        <a:pt x="159455" y="1823891"/>
                        <a:pt x="174620" y="1819342"/>
                      </a:cubicBezTo>
                      <a:cubicBezTo>
                        <a:pt x="176136" y="1837539"/>
                        <a:pt x="174620" y="1855736"/>
                        <a:pt x="174620" y="1873933"/>
                      </a:cubicBezTo>
                      <a:close/>
                      <a:moveTo>
                        <a:pt x="179169" y="1185472"/>
                      </a:moveTo>
                      <a:cubicBezTo>
                        <a:pt x="157939" y="1183956"/>
                        <a:pt x="138225" y="1179407"/>
                        <a:pt x="118512" y="1170308"/>
                      </a:cubicBezTo>
                      <a:cubicBezTo>
                        <a:pt x="104864" y="1164242"/>
                        <a:pt x="80601" y="1155144"/>
                        <a:pt x="74535" y="1139979"/>
                      </a:cubicBezTo>
                      <a:cubicBezTo>
                        <a:pt x="68469" y="1124815"/>
                        <a:pt x="85150" y="1111167"/>
                        <a:pt x="95765" y="1103585"/>
                      </a:cubicBezTo>
                      <a:cubicBezTo>
                        <a:pt x="113962" y="1089937"/>
                        <a:pt x="133676" y="1079322"/>
                        <a:pt x="154906" y="1073256"/>
                      </a:cubicBezTo>
                      <a:cubicBezTo>
                        <a:pt x="162488" y="1070223"/>
                        <a:pt x="171587" y="1068707"/>
                        <a:pt x="179169" y="1067190"/>
                      </a:cubicBezTo>
                      <a:cubicBezTo>
                        <a:pt x="179169" y="1106618"/>
                        <a:pt x="179169" y="1146045"/>
                        <a:pt x="179169" y="1185472"/>
                      </a:cubicBezTo>
                      <a:close/>
                      <a:moveTo>
                        <a:pt x="183718" y="566767"/>
                      </a:moveTo>
                      <a:cubicBezTo>
                        <a:pt x="182202" y="566767"/>
                        <a:pt x="180685" y="566767"/>
                        <a:pt x="179169" y="566767"/>
                      </a:cubicBezTo>
                      <a:cubicBezTo>
                        <a:pt x="150357" y="565251"/>
                        <a:pt x="116995" y="547054"/>
                        <a:pt x="115479" y="515208"/>
                      </a:cubicBezTo>
                      <a:cubicBezTo>
                        <a:pt x="113962" y="477298"/>
                        <a:pt x="145808" y="446969"/>
                        <a:pt x="177653" y="431805"/>
                      </a:cubicBezTo>
                      <a:cubicBezTo>
                        <a:pt x="179169" y="430288"/>
                        <a:pt x="182202" y="430288"/>
                        <a:pt x="185235" y="428772"/>
                      </a:cubicBezTo>
                      <a:cubicBezTo>
                        <a:pt x="185235" y="474265"/>
                        <a:pt x="185235" y="521274"/>
                        <a:pt x="183718" y="566767"/>
                      </a:cubicBezTo>
                      <a:close/>
                      <a:moveTo>
                        <a:pt x="5588289" y="1441750"/>
                      </a:moveTo>
                      <a:cubicBezTo>
                        <a:pt x="5583739" y="2124145"/>
                        <a:pt x="5582223" y="2808057"/>
                        <a:pt x="5580706" y="3490452"/>
                      </a:cubicBezTo>
                      <a:cubicBezTo>
                        <a:pt x="5580706" y="3714884"/>
                        <a:pt x="5580706" y="3940833"/>
                        <a:pt x="5580706" y="4165265"/>
                      </a:cubicBezTo>
                      <a:cubicBezTo>
                        <a:pt x="5339594" y="4166781"/>
                        <a:pt x="5099997" y="4168298"/>
                        <a:pt x="4858884" y="4169814"/>
                      </a:cubicBezTo>
                      <a:cubicBezTo>
                        <a:pt x="3962671" y="4174363"/>
                        <a:pt x="3066459" y="4174363"/>
                        <a:pt x="2170247" y="4169814"/>
                      </a:cubicBezTo>
                      <a:cubicBezTo>
                        <a:pt x="1527279" y="4166781"/>
                        <a:pt x="885827" y="4162232"/>
                        <a:pt x="242859" y="4154650"/>
                      </a:cubicBezTo>
                      <a:cubicBezTo>
                        <a:pt x="242859" y="3902922"/>
                        <a:pt x="242859" y="3652710"/>
                        <a:pt x="242859" y="3400982"/>
                      </a:cubicBezTo>
                      <a:cubicBezTo>
                        <a:pt x="254991" y="3404015"/>
                        <a:pt x="268639" y="3407048"/>
                        <a:pt x="280770" y="3411597"/>
                      </a:cubicBezTo>
                      <a:cubicBezTo>
                        <a:pt x="306550" y="3419179"/>
                        <a:pt x="332329" y="3428278"/>
                        <a:pt x="356592" y="3440409"/>
                      </a:cubicBezTo>
                      <a:cubicBezTo>
                        <a:pt x="352043" y="3479837"/>
                        <a:pt x="376305" y="3522297"/>
                        <a:pt x="427864" y="3522297"/>
                      </a:cubicBezTo>
                      <a:cubicBezTo>
                        <a:pt x="521883" y="3522297"/>
                        <a:pt x="521883" y="3375203"/>
                        <a:pt x="427864" y="3375203"/>
                      </a:cubicBezTo>
                      <a:cubicBezTo>
                        <a:pt x="418766" y="3375203"/>
                        <a:pt x="409667" y="3376719"/>
                        <a:pt x="402085" y="3379752"/>
                      </a:cubicBezTo>
                      <a:cubicBezTo>
                        <a:pt x="361141" y="3360039"/>
                        <a:pt x="317165" y="3344874"/>
                        <a:pt x="271672" y="3332743"/>
                      </a:cubicBezTo>
                      <a:cubicBezTo>
                        <a:pt x="262573" y="3331226"/>
                        <a:pt x="253474" y="3328193"/>
                        <a:pt x="244376" y="3326677"/>
                      </a:cubicBezTo>
                      <a:cubicBezTo>
                        <a:pt x="244376" y="3079498"/>
                        <a:pt x="244376" y="2833836"/>
                        <a:pt x="245892" y="2586657"/>
                      </a:cubicBezTo>
                      <a:cubicBezTo>
                        <a:pt x="245892" y="2544197"/>
                        <a:pt x="245892" y="2501737"/>
                        <a:pt x="245892" y="2459277"/>
                      </a:cubicBezTo>
                      <a:cubicBezTo>
                        <a:pt x="302000" y="2469892"/>
                        <a:pt x="355075" y="2491122"/>
                        <a:pt x="406634" y="2512352"/>
                      </a:cubicBezTo>
                      <a:cubicBezTo>
                        <a:pt x="414216" y="2541164"/>
                        <a:pt x="436963" y="2566944"/>
                        <a:pt x="474874" y="2566944"/>
                      </a:cubicBezTo>
                      <a:cubicBezTo>
                        <a:pt x="568893" y="2566944"/>
                        <a:pt x="568893" y="2419850"/>
                        <a:pt x="474874" y="2419850"/>
                      </a:cubicBezTo>
                      <a:cubicBezTo>
                        <a:pt x="452127" y="2419850"/>
                        <a:pt x="435446" y="2427432"/>
                        <a:pt x="423315" y="2441080"/>
                      </a:cubicBezTo>
                      <a:cubicBezTo>
                        <a:pt x="365690" y="2416817"/>
                        <a:pt x="306550" y="2395587"/>
                        <a:pt x="244376" y="2384972"/>
                      </a:cubicBezTo>
                      <a:cubicBezTo>
                        <a:pt x="244376" y="2193901"/>
                        <a:pt x="245892" y="2002830"/>
                        <a:pt x="247409" y="1811759"/>
                      </a:cubicBezTo>
                      <a:cubicBezTo>
                        <a:pt x="286836" y="1814792"/>
                        <a:pt x="324747" y="1828440"/>
                        <a:pt x="359625" y="1843605"/>
                      </a:cubicBezTo>
                      <a:cubicBezTo>
                        <a:pt x="359625" y="1879999"/>
                        <a:pt x="383888" y="1917910"/>
                        <a:pt x="430897" y="1917910"/>
                      </a:cubicBezTo>
                      <a:cubicBezTo>
                        <a:pt x="524916" y="1917910"/>
                        <a:pt x="524916" y="1770816"/>
                        <a:pt x="430897" y="1770816"/>
                      </a:cubicBezTo>
                      <a:cubicBezTo>
                        <a:pt x="417249" y="1770816"/>
                        <a:pt x="405118" y="1773849"/>
                        <a:pt x="396019" y="1779914"/>
                      </a:cubicBezTo>
                      <a:cubicBezTo>
                        <a:pt x="361141" y="1763234"/>
                        <a:pt x="324747" y="1749586"/>
                        <a:pt x="286836" y="1743520"/>
                      </a:cubicBezTo>
                      <a:cubicBezTo>
                        <a:pt x="273188" y="1742004"/>
                        <a:pt x="261057" y="1740487"/>
                        <a:pt x="247409" y="1738971"/>
                      </a:cubicBezTo>
                      <a:cubicBezTo>
                        <a:pt x="248925" y="1514538"/>
                        <a:pt x="250441" y="1290106"/>
                        <a:pt x="251958" y="1065674"/>
                      </a:cubicBezTo>
                      <a:cubicBezTo>
                        <a:pt x="295934" y="1071740"/>
                        <a:pt x="336878" y="1089937"/>
                        <a:pt x="373273" y="1115716"/>
                      </a:cubicBezTo>
                      <a:cubicBezTo>
                        <a:pt x="376305" y="1149078"/>
                        <a:pt x="399052" y="1182439"/>
                        <a:pt x="444545" y="1182439"/>
                      </a:cubicBezTo>
                      <a:cubicBezTo>
                        <a:pt x="538564" y="1182439"/>
                        <a:pt x="538564" y="1035345"/>
                        <a:pt x="444545" y="1035345"/>
                      </a:cubicBezTo>
                      <a:cubicBezTo>
                        <a:pt x="427864" y="1035345"/>
                        <a:pt x="412700" y="1039895"/>
                        <a:pt x="402085" y="1048993"/>
                      </a:cubicBezTo>
                      <a:cubicBezTo>
                        <a:pt x="356592" y="1020181"/>
                        <a:pt x="305033" y="1000467"/>
                        <a:pt x="251958" y="994402"/>
                      </a:cubicBezTo>
                      <a:cubicBezTo>
                        <a:pt x="253474" y="842758"/>
                        <a:pt x="253474" y="691115"/>
                        <a:pt x="254991" y="539471"/>
                      </a:cubicBezTo>
                      <a:cubicBezTo>
                        <a:pt x="254991" y="500044"/>
                        <a:pt x="256507" y="459100"/>
                        <a:pt x="256507" y="419673"/>
                      </a:cubicBezTo>
                      <a:cubicBezTo>
                        <a:pt x="292902" y="422706"/>
                        <a:pt x="327780" y="437870"/>
                        <a:pt x="361141" y="456068"/>
                      </a:cubicBezTo>
                      <a:cubicBezTo>
                        <a:pt x="356592" y="495495"/>
                        <a:pt x="379338" y="539471"/>
                        <a:pt x="430897" y="539471"/>
                      </a:cubicBezTo>
                      <a:cubicBezTo>
                        <a:pt x="524916" y="539471"/>
                        <a:pt x="524916" y="392377"/>
                        <a:pt x="430897" y="392377"/>
                      </a:cubicBezTo>
                      <a:cubicBezTo>
                        <a:pt x="421798" y="392377"/>
                        <a:pt x="412700" y="393894"/>
                        <a:pt x="405118" y="396927"/>
                      </a:cubicBezTo>
                      <a:cubicBezTo>
                        <a:pt x="359625" y="371147"/>
                        <a:pt x="308066" y="351434"/>
                        <a:pt x="258024" y="346884"/>
                      </a:cubicBezTo>
                      <a:cubicBezTo>
                        <a:pt x="259540" y="261964"/>
                        <a:pt x="259540" y="177044"/>
                        <a:pt x="261057" y="92123"/>
                      </a:cubicBezTo>
                      <a:cubicBezTo>
                        <a:pt x="897959" y="84541"/>
                        <a:pt x="1534861" y="79992"/>
                        <a:pt x="2171763" y="76959"/>
                      </a:cubicBezTo>
                      <a:cubicBezTo>
                        <a:pt x="3067976" y="72410"/>
                        <a:pt x="3964188" y="72410"/>
                        <a:pt x="4860400" y="76959"/>
                      </a:cubicBezTo>
                      <a:cubicBezTo>
                        <a:pt x="5107579" y="78475"/>
                        <a:pt x="5353241" y="79992"/>
                        <a:pt x="5598904" y="81508"/>
                      </a:cubicBezTo>
                      <a:cubicBezTo>
                        <a:pt x="5594354" y="534922"/>
                        <a:pt x="5591322" y="988336"/>
                        <a:pt x="5588289" y="1441750"/>
                      </a:cubicBezTo>
                      <a:close/>
                    </a:path>
                  </a:pathLst>
                </a:custGeom>
                <a:solidFill>
                  <a:srgbClr val="454E5F"/>
                </a:solidFill>
                <a:ln w="15141" cap="flat">
                  <a:noFill/>
                  <a:prstDash val="solid"/>
                  <a:miter/>
                </a:ln>
              </p:spPr>
              <p:txBody>
                <a:bodyPr rtlCol="0" anchor="ctr"/>
                <a:lstStyle/>
                <a:p>
                  <a:endParaRPr lang="vi-VN"/>
                </a:p>
              </p:txBody>
            </p:sp>
          </p:grpSp>
          <p:grpSp>
            <p:nvGrpSpPr>
              <p:cNvPr id="11" name="Đồ họa 2">
                <a:extLst>
                  <a:ext uri="{FF2B5EF4-FFF2-40B4-BE49-F238E27FC236}">
                    <a16:creationId xmlns:a16="http://schemas.microsoft.com/office/drawing/2014/main" xmlns="" id="{99E14E51-87BB-DF5A-6EF8-953431E46BBB}"/>
                  </a:ext>
                </a:extLst>
              </p:cNvPr>
              <p:cNvGrpSpPr/>
              <p:nvPr/>
            </p:nvGrpSpPr>
            <p:grpSpPr>
              <a:xfrm>
                <a:off x="1834508" y="3009495"/>
                <a:ext cx="4488644" cy="30328"/>
                <a:chOff x="1834508" y="3009495"/>
                <a:chExt cx="4488644" cy="30328"/>
              </a:xfrm>
              <a:solidFill>
                <a:srgbClr val="F9DE8D"/>
              </a:solidFill>
            </p:grpSpPr>
            <p:sp>
              <p:nvSpPr>
                <p:cNvPr id="12" name="Hình tự do: Hình 11">
                  <a:extLst>
                    <a:ext uri="{FF2B5EF4-FFF2-40B4-BE49-F238E27FC236}">
                      <a16:creationId xmlns:a16="http://schemas.microsoft.com/office/drawing/2014/main" xmlns="" id="{2EA35050-A002-2225-5A36-0D4B09F103FD}"/>
                    </a:ext>
                  </a:extLst>
                </p:cNvPr>
                <p:cNvSpPr/>
                <p:nvPr/>
              </p:nvSpPr>
              <p:spPr>
                <a:xfrm>
                  <a:off x="1834508"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DE44605B-75F7-31A0-DE27-342F42FCF627}"/>
                    </a:ext>
                  </a:extLst>
                </p:cNvPr>
                <p:cNvSpPr/>
                <p:nvPr/>
              </p:nvSpPr>
              <p:spPr>
                <a:xfrm>
                  <a:off x="6256429"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grpSp>
        </p:grpSp>
        <p:sp>
          <p:nvSpPr>
            <p:cNvPr id="6" name="Hộp Văn bản 5">
              <a:extLst>
                <a:ext uri="{FF2B5EF4-FFF2-40B4-BE49-F238E27FC236}">
                  <a16:creationId xmlns:a16="http://schemas.microsoft.com/office/drawing/2014/main" xmlns="" id="{DF89F0AC-A35B-090D-A75D-D18684790625}"/>
                </a:ext>
              </a:extLst>
            </p:cNvPr>
            <p:cNvSpPr txBox="1"/>
            <p:nvPr/>
          </p:nvSpPr>
          <p:spPr>
            <a:xfrm>
              <a:off x="1729184" y="1906439"/>
              <a:ext cx="8338748" cy="3980962"/>
            </a:xfrm>
            <a:prstGeom prst="rect">
              <a:avLst/>
            </a:prstGeom>
            <a:noFill/>
          </p:spPr>
          <p:txBody>
            <a:bodyPr wrap="square">
              <a:spAutoFit/>
            </a:bodyPr>
            <a:lstStyle/>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đúng bữa, đúng giờ.</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ăn quá no.</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chậm, nhai kĩ.</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Thường xuyên tập thể dục và vận động vừa sức.</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vận động mạng ngay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Nghỉ ngơi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Rửa tay trước và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đầy đủ chất</a:t>
              </a:r>
            </a:p>
          </p:txBody>
        </p:sp>
      </p:grpSp>
      <p:grpSp>
        <p:nvGrpSpPr>
          <p:cNvPr id="15" name="Nhóm 14">
            <a:extLst>
              <a:ext uri="{FF2B5EF4-FFF2-40B4-BE49-F238E27FC236}">
                <a16:creationId xmlns:a16="http://schemas.microsoft.com/office/drawing/2014/main" xmlns="" id="{8802984B-B06F-6F9C-BDDE-76466F9E37D6}"/>
              </a:ext>
            </a:extLst>
          </p:cNvPr>
          <p:cNvGrpSpPr/>
          <p:nvPr/>
        </p:nvGrpSpPr>
        <p:grpSpPr>
          <a:xfrm>
            <a:off x="959256" y="332035"/>
            <a:ext cx="11066846" cy="1735272"/>
            <a:chOff x="454957" y="470355"/>
            <a:chExt cx="11066846" cy="1735272"/>
          </a:xfrm>
        </p:grpSpPr>
        <p:grpSp>
          <p:nvGrpSpPr>
            <p:cNvPr id="16" name="Đồ họa 23">
              <a:extLst>
                <a:ext uri="{FF2B5EF4-FFF2-40B4-BE49-F238E27FC236}">
                  <a16:creationId xmlns:a16="http://schemas.microsoft.com/office/drawing/2014/main" xmlns="" id="{C5BEB86E-0C27-FFDE-E84D-03D205527834}"/>
                </a:ext>
              </a:extLst>
            </p:cNvPr>
            <p:cNvGrpSpPr/>
            <p:nvPr/>
          </p:nvGrpSpPr>
          <p:grpSpPr>
            <a:xfrm>
              <a:off x="454957" y="470355"/>
              <a:ext cx="11066846" cy="1735272"/>
              <a:chOff x="454957" y="470355"/>
              <a:chExt cx="11066846" cy="1735272"/>
            </a:xfrm>
          </p:grpSpPr>
          <p:sp>
            <p:nvSpPr>
              <p:cNvPr id="18" name="Hình tự do: Hình 17">
                <a:extLst>
                  <a:ext uri="{FF2B5EF4-FFF2-40B4-BE49-F238E27FC236}">
                    <a16:creationId xmlns:a16="http://schemas.microsoft.com/office/drawing/2014/main" xmlns="" id="{032125E8-6F69-1DAD-F693-543118E1DF09}"/>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9" name="Đồ họa 23">
                <a:extLst>
                  <a:ext uri="{FF2B5EF4-FFF2-40B4-BE49-F238E27FC236}">
                    <a16:creationId xmlns:a16="http://schemas.microsoft.com/office/drawing/2014/main" xmlns="" id="{6EA04F9E-6F21-09B0-DB47-E84A8629E864}"/>
                  </a:ext>
                </a:extLst>
              </p:cNvPr>
              <p:cNvGrpSpPr/>
              <p:nvPr/>
            </p:nvGrpSpPr>
            <p:grpSpPr>
              <a:xfrm>
                <a:off x="454957" y="470355"/>
                <a:ext cx="10994036" cy="1648956"/>
                <a:chOff x="454957" y="470355"/>
                <a:chExt cx="10994036" cy="1648956"/>
              </a:xfrm>
            </p:grpSpPr>
            <p:sp>
              <p:nvSpPr>
                <p:cNvPr id="20" name="Hình tự do: Hình 19">
                  <a:extLst>
                    <a:ext uri="{FF2B5EF4-FFF2-40B4-BE49-F238E27FC236}">
                      <a16:creationId xmlns:a16="http://schemas.microsoft.com/office/drawing/2014/main" xmlns="" id="{C7B2653D-866E-6914-D625-D6F3739F1ABC}"/>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a:p>
              </p:txBody>
            </p:sp>
            <p:grpSp>
              <p:nvGrpSpPr>
                <p:cNvPr id="21" name="Đồ họa 23">
                  <a:extLst>
                    <a:ext uri="{FF2B5EF4-FFF2-40B4-BE49-F238E27FC236}">
                      <a16:creationId xmlns:a16="http://schemas.microsoft.com/office/drawing/2014/main" xmlns="" id="{84505948-CE63-FC1A-0481-9524B59646FF}"/>
                    </a:ext>
                  </a:extLst>
                </p:cNvPr>
                <p:cNvGrpSpPr/>
                <p:nvPr/>
              </p:nvGrpSpPr>
              <p:grpSpPr>
                <a:xfrm>
                  <a:off x="687742" y="889070"/>
                  <a:ext cx="10448478" cy="481383"/>
                  <a:chOff x="687742" y="889070"/>
                  <a:chExt cx="10448478" cy="481383"/>
                </a:xfrm>
                <a:solidFill>
                  <a:srgbClr val="FFFFFF"/>
                </a:solidFill>
              </p:grpSpPr>
              <p:sp>
                <p:nvSpPr>
                  <p:cNvPr id="22" name="Hình tự do: Hình 21">
                    <a:extLst>
                      <a:ext uri="{FF2B5EF4-FFF2-40B4-BE49-F238E27FC236}">
                        <a16:creationId xmlns:a16="http://schemas.microsoft.com/office/drawing/2014/main" xmlns="" id="{C8EF4886-23F0-DF2B-4426-110FB557CEE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xmlns="" id="{8ED70458-CB88-8D62-37D6-799794047A87}"/>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xmlns="" id="{7C5A287A-764C-7076-4282-8AC705AE45E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xmlns="" id="{83515AF7-184A-79AD-D5AB-997175F8072C}"/>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7" name="Hộp Văn bản 16">
              <a:extLst>
                <a:ext uri="{FF2B5EF4-FFF2-40B4-BE49-F238E27FC236}">
                  <a16:creationId xmlns:a16="http://schemas.microsoft.com/office/drawing/2014/main" xmlns="" id="{6C6087E7-239C-AC4E-E7CF-0E72B9419568}"/>
                </a:ext>
              </a:extLst>
            </p:cNvPr>
            <p:cNvSpPr txBox="1"/>
            <p:nvPr/>
          </p:nvSpPr>
          <p:spPr>
            <a:xfrm>
              <a:off x="1050260" y="756224"/>
              <a:ext cx="9717119" cy="1077218"/>
            </a:xfrm>
            <a:prstGeom prst="rect">
              <a:avLst/>
            </a:prstGeom>
            <a:noFill/>
          </p:spPr>
          <p:txBody>
            <a:bodyPr wrap="square" rtlCol="0">
              <a:spAutoFit/>
            </a:bodyPr>
            <a:lstStyle/>
            <a:p>
              <a:pPr algn="ct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 chia sẻ với các bạn về những việc em đã làm để chăm sóc và bảo vệ cơ quan tiêu </a:t>
              </a:r>
              <a:r>
                <a:rPr lang="vi-VN"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hoá</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grpSp>
      <p:pic>
        <p:nvPicPr>
          <p:cNvPr id="29" name="Hình ảnh 28">
            <a:extLst>
              <a:ext uri="{FF2B5EF4-FFF2-40B4-BE49-F238E27FC236}">
                <a16:creationId xmlns:a16="http://schemas.microsoft.com/office/drawing/2014/main" xmlns="" id="{7011A270-8237-DF1C-CF78-EEDF588E072C}"/>
              </a:ext>
            </a:extLst>
          </p:cNvPr>
          <p:cNvPicPr>
            <a:picLocks noChangeAspect="1"/>
          </p:cNvPicPr>
          <p:nvPr/>
        </p:nvPicPr>
        <p:blipFill>
          <a:blip r:embed="rId2"/>
          <a:stretch>
            <a:fillRect/>
          </a:stretch>
        </p:blipFill>
        <p:spPr>
          <a:xfrm>
            <a:off x="3895153" y="1980991"/>
            <a:ext cx="4401693" cy="4480948"/>
          </a:xfrm>
          <a:prstGeom prst="rect">
            <a:avLst/>
          </a:prstGeom>
        </p:spPr>
      </p:pic>
      <p:pic>
        <p:nvPicPr>
          <p:cNvPr id="31" name="Đồ họa 30">
            <a:extLst>
              <a:ext uri="{FF2B5EF4-FFF2-40B4-BE49-F238E27FC236}">
                <a16:creationId xmlns:a16="http://schemas.microsoft.com/office/drawing/2014/main" xmlns="" id="{EC61E3E3-478D-2A36-48E8-7218DB17AC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550653" y="-2130118"/>
            <a:ext cx="1927398" cy="3825240"/>
          </a:xfrm>
          <a:prstGeom prst="rect">
            <a:avLst/>
          </a:prstGeom>
        </p:spPr>
      </p:pic>
    </p:spTree>
    <p:extLst>
      <p:ext uri="{BB962C8B-B14F-4D97-AF65-F5344CB8AC3E}">
        <p14:creationId xmlns:p14="http://schemas.microsoft.com/office/powerpoint/2010/main" val="3597092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xmlns="" id="{B04BB2B6-6D14-54EF-3A4A-5CF93D00D8EF}"/>
              </a:ext>
            </a:extLst>
          </p:cNvPr>
          <p:cNvSpPr txBox="1"/>
          <p:nvPr/>
        </p:nvSpPr>
        <p:spPr>
          <a:xfrm>
            <a:off x="396240" y="1183561"/>
            <a:ext cx="11358880" cy="5121402"/>
          </a:xfrm>
          <a:prstGeom prst="rect">
            <a:avLst/>
          </a:prstGeom>
          <a:noFill/>
        </p:spPr>
        <p:txBody>
          <a:bodyPr wrap="square" rtlCol="0">
            <a:spAutoFit/>
          </a:bodyPr>
          <a:lstStyle/>
          <a:p>
            <a:pPr indent="228600" algn="just">
              <a:lnSpc>
                <a:spcPct val="120000"/>
              </a:lnSpc>
            </a:pPr>
            <a:r>
              <a:rPr lang="nl-NL" sz="1800" b="1" dirty="0">
                <a:effectLst/>
                <a:latin typeface="Cambria" panose="02040503050406030204" pitchFamily="18" charset="0"/>
                <a:ea typeface="Cambria" panose="02040503050406030204" pitchFamily="18" charset="0"/>
              </a:rPr>
              <a:t>1. Năng lực đặc thù: Sau khi học, học sinh sẽ:</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Trình bày được một số việc cần làm hoặc cần tránh để giữ gìn bảo vệ các cơ quan tiêu hóa.</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Kể được tên một số thức ăn, đồ uống và hoạt động có hại đối với các</a:t>
            </a:r>
            <a:r>
              <a:rPr lang="vi-VN" sz="1800" dirty="0">
                <a:effectLst/>
                <a:latin typeface="Cambria" panose="02040503050406030204" pitchFamily="18" charset="0"/>
                <a:ea typeface="Cambria" panose="02040503050406030204" pitchFamily="18" charset="0"/>
              </a:rPr>
              <a:t>  cơ quan tiêu hóa </a:t>
            </a:r>
            <a:r>
              <a:rPr lang="nl-NL" sz="1800" dirty="0">
                <a:effectLst/>
                <a:latin typeface="Cambria" panose="02040503050406030204" pitchFamily="18" charset="0"/>
                <a:ea typeface="Cambria" panose="02040503050406030204" pitchFamily="18" charset="0"/>
              </a:rPr>
              <a:t>và cách phòng tránh,</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Xây dựng và thực hiện được thời gian biểu phù hợp để có được thói quen học tập, vui chơi, ăn uống, nghỉ ngơi điều độ và ngủ đủ giấc</a:t>
            </a:r>
            <a:endParaRPr lang="vi-VN" sz="18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800" b="1" dirty="0">
                <a:effectLst/>
                <a:latin typeface="Cambria" panose="02040503050406030204" pitchFamily="18" charset="0"/>
                <a:ea typeface="Cambria" panose="02040503050406030204" pitchFamily="18" charset="0"/>
              </a:rPr>
              <a:t>2. Năng lực chung.</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Năng lực tự chủ, tự học: Biết quan sát, Có biểu hiện chú ý học tập, phân tích, tự giác tìm hiểu bài để hoàn thành tốt nội dung tiết học.</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Năng lực giải quyết vấn đề và sáng tạo: Có biểu hiện tích cực, sáng tạo trong các hoạt động học tập, trò chơi, vận dụng.</a:t>
            </a:r>
            <a:endParaRPr lang="vi-VN" sz="18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1800" b="1" dirty="0">
                <a:effectLst/>
                <a:latin typeface="Cambria" panose="02040503050406030204" pitchFamily="18" charset="0"/>
                <a:ea typeface="Cambria" panose="02040503050406030204" pitchFamily="18" charset="0"/>
              </a:rPr>
              <a:t>3. Phẩm chất.</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Phẩm chất nhân ái: Biết</a:t>
            </a:r>
            <a:r>
              <a:rPr lang="vi-VN" sz="1800" dirty="0">
                <a:effectLst/>
                <a:latin typeface="Cambria" panose="02040503050406030204" pitchFamily="18" charset="0"/>
                <a:ea typeface="Cambria" panose="02040503050406030204" pitchFamily="18" charset="0"/>
              </a:rPr>
              <a:t> chăm sóc sức khỏe của bản thân và những người trong gia đình</a:t>
            </a:r>
            <a:r>
              <a:rPr lang="nl-NL" sz="1800" dirty="0">
                <a:effectLst/>
                <a:latin typeface="Cambria" panose="02040503050406030204" pitchFamily="18" charset="0"/>
                <a:ea typeface="Cambria" panose="02040503050406030204" pitchFamily="18" charset="0"/>
              </a:rPr>
              <a:t>.</a:t>
            </a:r>
            <a:endParaRPr lang="vi-VN" sz="1800" dirty="0">
              <a:effectLst/>
              <a:latin typeface="Cambria" panose="02040503050406030204" pitchFamily="18" charset="0"/>
              <a:ea typeface="Cambria" panose="02040503050406030204" pitchFamily="18" charset="0"/>
            </a:endParaRPr>
          </a:p>
          <a:p>
            <a:pPr indent="228600" algn="just">
              <a:lnSpc>
                <a:spcPct val="120000"/>
              </a:lnSpc>
            </a:pPr>
            <a:r>
              <a:rPr lang="nl-NL" sz="1800" dirty="0">
                <a:effectLst/>
                <a:latin typeface="Cambria" panose="02040503050406030204" pitchFamily="18" charset="0"/>
                <a:ea typeface="Cambria" panose="02040503050406030204" pitchFamily="18" charset="0"/>
              </a:rPr>
              <a:t>- Phẩm chất chăm chỉ: Có tinh thần chăm chỉ học tập, luôn tự giác tìm hiểu bài.</a:t>
            </a:r>
            <a:endParaRPr lang="vi-VN" sz="1800" dirty="0">
              <a:effectLst/>
              <a:latin typeface="Cambria" panose="02040503050406030204" pitchFamily="18" charset="0"/>
              <a:ea typeface="Cambria" panose="02040503050406030204" pitchFamily="18" charset="0"/>
            </a:endParaRPr>
          </a:p>
          <a:p>
            <a:r>
              <a:rPr lang="nl-NL" sz="1800" dirty="0">
                <a:effectLst/>
                <a:latin typeface="Cambria" panose="02040503050406030204" pitchFamily="18" charset="0"/>
                <a:ea typeface="Cambria" panose="02040503050406030204" pitchFamily="18" charset="0"/>
              </a:rPr>
              <a:t>    - Phẩm chất trách nhiệm: Giữ trật tự, biết lắng nghe, học tập nghiêm túc. Có trách nhiệm với tập thể khi tham gia hoạt động nhóm.</a:t>
            </a:r>
            <a:endParaRPr lang="vi-VN"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xmlns="" id="{C11D35D5-AB69-6A9A-8655-A74B4C9B709A}"/>
              </a:ext>
            </a:extLst>
          </p:cNvPr>
          <p:cNvPicPr>
            <a:picLocks noChangeAspect="1"/>
          </p:cNvPicPr>
          <p:nvPr/>
        </p:nvPicPr>
        <p:blipFill>
          <a:blip r:embed="rId2"/>
          <a:stretch>
            <a:fillRect/>
          </a:stretch>
        </p:blipFill>
        <p:spPr>
          <a:xfrm>
            <a:off x="3288548" y="288423"/>
            <a:ext cx="5614903" cy="1286367"/>
          </a:xfrm>
          <a:prstGeom prst="rect">
            <a:avLst/>
          </a:prstGeom>
        </p:spPr>
      </p:pic>
    </p:spTree>
    <p:extLst>
      <p:ext uri="{BB962C8B-B14F-4D97-AF65-F5344CB8AC3E}">
        <p14:creationId xmlns:p14="http://schemas.microsoft.com/office/powerpoint/2010/main" val="4223119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xmlns="" id="{251DCEC4-BEA3-915C-339C-69802B32E31D}"/>
              </a:ext>
            </a:extLst>
          </p:cNvPr>
          <p:cNvGrpSpPr/>
          <p:nvPr/>
        </p:nvGrpSpPr>
        <p:grpSpPr>
          <a:xfrm>
            <a:off x="1819530" y="1896272"/>
            <a:ext cx="9407292" cy="4376494"/>
            <a:chOff x="821381" y="1769917"/>
            <a:chExt cx="9407292" cy="4376494"/>
          </a:xfrm>
        </p:grpSpPr>
        <p:grpSp>
          <p:nvGrpSpPr>
            <p:cNvPr id="4" name="Đồ họa 2">
              <a:extLst>
                <a:ext uri="{FF2B5EF4-FFF2-40B4-BE49-F238E27FC236}">
                  <a16:creationId xmlns:a16="http://schemas.microsoft.com/office/drawing/2014/main" xmlns="" id="{82957CFD-26F7-5DA2-9FF9-89ADF34ABD29}"/>
                </a:ext>
              </a:extLst>
            </p:cNvPr>
            <p:cNvGrpSpPr/>
            <p:nvPr/>
          </p:nvGrpSpPr>
          <p:grpSpPr>
            <a:xfrm>
              <a:off x="821381" y="1769917"/>
              <a:ext cx="9407292" cy="4376494"/>
              <a:chOff x="1110941" y="1706878"/>
              <a:chExt cx="9407292" cy="4376494"/>
            </a:xfrm>
          </p:grpSpPr>
          <p:grpSp>
            <p:nvGrpSpPr>
              <p:cNvPr id="7" name="Đồ họa 2">
                <a:extLst>
                  <a:ext uri="{FF2B5EF4-FFF2-40B4-BE49-F238E27FC236}">
                    <a16:creationId xmlns:a16="http://schemas.microsoft.com/office/drawing/2014/main" xmlns="" id="{83CC805C-5DD0-1839-FD85-E120ABEE61FE}"/>
                  </a:ext>
                </a:extLst>
              </p:cNvPr>
              <p:cNvGrpSpPr/>
              <p:nvPr/>
            </p:nvGrpSpPr>
            <p:grpSpPr>
              <a:xfrm>
                <a:off x="1110941" y="1706878"/>
                <a:ext cx="9407292" cy="4376494"/>
                <a:chOff x="1110941" y="1706878"/>
                <a:chExt cx="9407292" cy="4376494"/>
              </a:xfrm>
            </p:grpSpPr>
            <p:sp>
              <p:nvSpPr>
                <p:cNvPr id="8" name="Hình tự do: Hình 7">
                  <a:extLst>
                    <a:ext uri="{FF2B5EF4-FFF2-40B4-BE49-F238E27FC236}">
                      <a16:creationId xmlns:a16="http://schemas.microsoft.com/office/drawing/2014/main" xmlns="" id="{86A75128-F51F-9A4C-15F6-D2A94ECC6812}"/>
                    </a:ext>
                  </a:extLst>
                </p:cNvPr>
                <p:cNvSpPr/>
                <p:nvPr/>
              </p:nvSpPr>
              <p:spPr>
                <a:xfrm>
                  <a:off x="1443268" y="2072339"/>
                  <a:ext cx="9074965" cy="4011033"/>
                </a:xfrm>
                <a:custGeom>
                  <a:avLst/>
                  <a:gdLst>
                    <a:gd name="connsiteX0" fmla="*/ 5500106 w 5500105"/>
                    <a:gd name="connsiteY0" fmla="*/ 10615 h 4247531"/>
                    <a:gd name="connsiteX1" fmla="*/ 5475843 w 5500105"/>
                    <a:gd name="connsiteY1" fmla="*/ 4070109 h 4247531"/>
                    <a:gd name="connsiteX2" fmla="*/ 5475843 w 5500105"/>
                    <a:gd name="connsiteY2" fmla="*/ 4182325 h 4247531"/>
                    <a:gd name="connsiteX3" fmla="*/ 5460678 w 5500105"/>
                    <a:gd name="connsiteY3" fmla="*/ 4233883 h 4247531"/>
                    <a:gd name="connsiteX4" fmla="*/ 5409120 w 5500105"/>
                    <a:gd name="connsiteY4" fmla="*/ 4247532 h 4247531"/>
                    <a:gd name="connsiteX5" fmla="*/ 101601 w 5500105"/>
                    <a:gd name="connsiteY5" fmla="*/ 4239950 h 4247531"/>
                    <a:gd name="connsiteX6" fmla="*/ 16681 w 5500105"/>
                    <a:gd name="connsiteY6" fmla="*/ 4215687 h 4247531"/>
                    <a:gd name="connsiteX7" fmla="*/ 0 w 5500105"/>
                    <a:gd name="connsiteY7" fmla="*/ 4144414 h 4247531"/>
                    <a:gd name="connsiteX8" fmla="*/ 1516 w 5500105"/>
                    <a:gd name="connsiteY8" fmla="*/ 2635562 h 4247531"/>
                    <a:gd name="connsiteX9" fmla="*/ 10615 w 5500105"/>
                    <a:gd name="connsiteY9" fmla="*/ 1003879 h 4247531"/>
                    <a:gd name="connsiteX10" fmla="*/ 18197 w 5500105"/>
                    <a:gd name="connsiteY10" fmla="*/ 188038 h 4247531"/>
                    <a:gd name="connsiteX11" fmla="*/ 33362 w 5500105"/>
                    <a:gd name="connsiteY11" fmla="*/ 25779 h 4247531"/>
                    <a:gd name="connsiteX12" fmla="*/ 203202 w 5500105"/>
                    <a:gd name="connsiteY12" fmla="*/ 16681 h 4247531"/>
                    <a:gd name="connsiteX13" fmla="*/ 611123 w 5500105"/>
                    <a:gd name="connsiteY13" fmla="*/ 12131 h 4247531"/>
                    <a:gd name="connsiteX14" fmla="*/ 2244322 w 5500105"/>
                    <a:gd name="connsiteY14" fmla="*/ 1516 h 4247531"/>
                    <a:gd name="connsiteX15" fmla="*/ 3877521 w 5500105"/>
                    <a:gd name="connsiteY15" fmla="*/ 0 h 4247531"/>
                    <a:gd name="connsiteX16" fmla="*/ 5500106 w 5500105"/>
                    <a:gd name="connsiteY16" fmla="*/ 10615 h 424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7531">
                      <a:moveTo>
                        <a:pt x="5500106" y="10615"/>
                      </a:moveTo>
                      <a:cubicBezTo>
                        <a:pt x="5492523" y="1363274"/>
                        <a:pt x="5483425" y="2715933"/>
                        <a:pt x="5475843" y="4070109"/>
                      </a:cubicBezTo>
                      <a:cubicBezTo>
                        <a:pt x="5475843" y="4108020"/>
                        <a:pt x="5475843" y="4144414"/>
                        <a:pt x="5475843" y="4182325"/>
                      </a:cubicBezTo>
                      <a:cubicBezTo>
                        <a:pt x="5475843" y="4200522"/>
                        <a:pt x="5474326" y="4221752"/>
                        <a:pt x="5460678" y="4233883"/>
                      </a:cubicBezTo>
                      <a:cubicBezTo>
                        <a:pt x="5447030" y="4246015"/>
                        <a:pt x="5427317" y="4247532"/>
                        <a:pt x="5409120" y="4247532"/>
                      </a:cubicBezTo>
                      <a:cubicBezTo>
                        <a:pt x="3639441" y="4244499"/>
                        <a:pt x="1869763" y="4242982"/>
                        <a:pt x="101601" y="4239950"/>
                      </a:cubicBezTo>
                      <a:cubicBezTo>
                        <a:pt x="71272" y="4239950"/>
                        <a:pt x="36394" y="4238433"/>
                        <a:pt x="16681" y="4215687"/>
                      </a:cubicBezTo>
                      <a:cubicBezTo>
                        <a:pt x="0" y="4197489"/>
                        <a:pt x="0" y="4170193"/>
                        <a:pt x="0" y="4144414"/>
                      </a:cubicBezTo>
                      <a:cubicBezTo>
                        <a:pt x="0" y="3640958"/>
                        <a:pt x="0" y="3139018"/>
                        <a:pt x="1516" y="2635562"/>
                      </a:cubicBezTo>
                      <a:cubicBezTo>
                        <a:pt x="3033" y="2091162"/>
                        <a:pt x="6066" y="1548279"/>
                        <a:pt x="10615" y="1003879"/>
                      </a:cubicBezTo>
                      <a:cubicBezTo>
                        <a:pt x="12131" y="732438"/>
                        <a:pt x="15164" y="460996"/>
                        <a:pt x="18197" y="188038"/>
                      </a:cubicBezTo>
                      <a:cubicBezTo>
                        <a:pt x="18197" y="150127"/>
                        <a:pt x="0" y="51559"/>
                        <a:pt x="33362" y="25779"/>
                      </a:cubicBezTo>
                      <a:cubicBezTo>
                        <a:pt x="66723" y="0"/>
                        <a:pt x="162258" y="18197"/>
                        <a:pt x="203202" y="16681"/>
                      </a:cubicBezTo>
                      <a:cubicBezTo>
                        <a:pt x="339681" y="15164"/>
                        <a:pt x="474644" y="13648"/>
                        <a:pt x="611123" y="12131"/>
                      </a:cubicBezTo>
                      <a:cubicBezTo>
                        <a:pt x="1155523" y="7582"/>
                        <a:pt x="1699922" y="3033"/>
                        <a:pt x="2244322" y="1516"/>
                      </a:cubicBezTo>
                      <a:cubicBezTo>
                        <a:pt x="2788722" y="0"/>
                        <a:pt x="3333122" y="0"/>
                        <a:pt x="3877521" y="0"/>
                      </a:cubicBezTo>
                      <a:cubicBezTo>
                        <a:pt x="4010967" y="3033"/>
                        <a:pt x="5500106" y="7582"/>
                        <a:pt x="5500106" y="10615"/>
                      </a:cubicBezTo>
                      <a:close/>
                    </a:path>
                  </a:pathLst>
                </a:custGeom>
                <a:solidFill>
                  <a:srgbClr val="CCCCCC"/>
                </a:solidFill>
                <a:ln w="1514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41D886A6-23BF-C68D-6808-198299B39102}"/>
                    </a:ext>
                  </a:extLst>
                </p:cNvPr>
                <p:cNvSpPr/>
                <p:nvPr/>
              </p:nvSpPr>
              <p:spPr>
                <a:xfrm>
                  <a:off x="1282527" y="1706878"/>
                  <a:ext cx="9074965" cy="4246014"/>
                </a:xfrm>
                <a:custGeom>
                  <a:avLst/>
                  <a:gdLst>
                    <a:gd name="connsiteX0" fmla="*/ 5500106 w 5500105"/>
                    <a:gd name="connsiteY0" fmla="*/ 9099 h 4246014"/>
                    <a:gd name="connsiteX1" fmla="*/ 5475842 w 5500105"/>
                    <a:gd name="connsiteY1" fmla="*/ 4068592 h 4246014"/>
                    <a:gd name="connsiteX2" fmla="*/ 5475842 w 5500105"/>
                    <a:gd name="connsiteY2" fmla="*/ 4180809 h 4246014"/>
                    <a:gd name="connsiteX3" fmla="*/ 5460678 w 5500105"/>
                    <a:gd name="connsiteY3" fmla="*/ 4232367 h 4246014"/>
                    <a:gd name="connsiteX4" fmla="*/ 5409119 w 5500105"/>
                    <a:gd name="connsiteY4" fmla="*/ 4246015 h 4246014"/>
                    <a:gd name="connsiteX5" fmla="*/ 101601 w 5500105"/>
                    <a:gd name="connsiteY5" fmla="*/ 4238433 h 4246014"/>
                    <a:gd name="connsiteX6" fmla="*/ 16681 w 5500105"/>
                    <a:gd name="connsiteY6" fmla="*/ 4214170 h 4246014"/>
                    <a:gd name="connsiteX7" fmla="*/ 0 w 5500105"/>
                    <a:gd name="connsiteY7" fmla="*/ 4142898 h 4246014"/>
                    <a:gd name="connsiteX8" fmla="*/ 1516 w 5500105"/>
                    <a:gd name="connsiteY8" fmla="*/ 2634046 h 4246014"/>
                    <a:gd name="connsiteX9" fmla="*/ 10615 w 5500105"/>
                    <a:gd name="connsiteY9" fmla="*/ 1002363 h 4246014"/>
                    <a:gd name="connsiteX10" fmla="*/ 18197 w 5500105"/>
                    <a:gd name="connsiteY10" fmla="*/ 186521 h 4246014"/>
                    <a:gd name="connsiteX11" fmla="*/ 33362 w 5500105"/>
                    <a:gd name="connsiteY11" fmla="*/ 24263 h 4246014"/>
                    <a:gd name="connsiteX12" fmla="*/ 203202 w 5500105"/>
                    <a:gd name="connsiteY12" fmla="*/ 15164 h 4246014"/>
                    <a:gd name="connsiteX13" fmla="*/ 611123 w 5500105"/>
                    <a:gd name="connsiteY13" fmla="*/ 10615 h 4246014"/>
                    <a:gd name="connsiteX14" fmla="*/ 2244322 w 5500105"/>
                    <a:gd name="connsiteY14" fmla="*/ 0 h 4246014"/>
                    <a:gd name="connsiteX15" fmla="*/ 3874488 w 5500105"/>
                    <a:gd name="connsiteY15" fmla="*/ 1516 h 4246014"/>
                    <a:gd name="connsiteX16" fmla="*/ 5500106 w 5500105"/>
                    <a:gd name="connsiteY16" fmla="*/ 9099 h 424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00105" h="4246014">
                      <a:moveTo>
                        <a:pt x="5500106" y="9099"/>
                      </a:moveTo>
                      <a:cubicBezTo>
                        <a:pt x="5492523" y="1361758"/>
                        <a:pt x="5483425" y="2714417"/>
                        <a:pt x="5475842" y="4068592"/>
                      </a:cubicBezTo>
                      <a:cubicBezTo>
                        <a:pt x="5475842" y="4106503"/>
                        <a:pt x="5475842" y="4142898"/>
                        <a:pt x="5475842" y="4180809"/>
                      </a:cubicBezTo>
                      <a:cubicBezTo>
                        <a:pt x="5475842" y="4199006"/>
                        <a:pt x="5474326" y="4220236"/>
                        <a:pt x="5460678" y="4232367"/>
                      </a:cubicBezTo>
                      <a:cubicBezTo>
                        <a:pt x="5447030" y="4244499"/>
                        <a:pt x="5427317" y="4246015"/>
                        <a:pt x="5409119" y="4246015"/>
                      </a:cubicBezTo>
                      <a:cubicBezTo>
                        <a:pt x="3639441" y="4242982"/>
                        <a:pt x="1869763" y="4241466"/>
                        <a:pt x="101601" y="4238433"/>
                      </a:cubicBezTo>
                      <a:cubicBezTo>
                        <a:pt x="71272" y="4238433"/>
                        <a:pt x="36394" y="4236916"/>
                        <a:pt x="16681" y="4214170"/>
                      </a:cubicBezTo>
                      <a:cubicBezTo>
                        <a:pt x="0" y="4195973"/>
                        <a:pt x="0" y="4168677"/>
                        <a:pt x="0" y="4142898"/>
                      </a:cubicBezTo>
                      <a:cubicBezTo>
                        <a:pt x="0" y="3639441"/>
                        <a:pt x="0" y="3137502"/>
                        <a:pt x="1516" y="2634046"/>
                      </a:cubicBezTo>
                      <a:cubicBezTo>
                        <a:pt x="3033" y="2089646"/>
                        <a:pt x="6066" y="1546763"/>
                        <a:pt x="10615" y="1002363"/>
                      </a:cubicBezTo>
                      <a:cubicBezTo>
                        <a:pt x="12131" y="730921"/>
                        <a:pt x="15164" y="459479"/>
                        <a:pt x="18197" y="186521"/>
                      </a:cubicBezTo>
                      <a:cubicBezTo>
                        <a:pt x="18197" y="148611"/>
                        <a:pt x="0" y="50042"/>
                        <a:pt x="33362" y="24263"/>
                      </a:cubicBezTo>
                      <a:cubicBezTo>
                        <a:pt x="66723" y="-1516"/>
                        <a:pt x="162258" y="16681"/>
                        <a:pt x="203202" y="15164"/>
                      </a:cubicBezTo>
                      <a:cubicBezTo>
                        <a:pt x="339681" y="13648"/>
                        <a:pt x="474644" y="12131"/>
                        <a:pt x="611123" y="10615"/>
                      </a:cubicBezTo>
                      <a:cubicBezTo>
                        <a:pt x="1155523" y="6066"/>
                        <a:pt x="1699922" y="1516"/>
                        <a:pt x="2244322" y="0"/>
                      </a:cubicBezTo>
                      <a:cubicBezTo>
                        <a:pt x="2787205" y="0"/>
                        <a:pt x="3330089" y="0"/>
                        <a:pt x="3874488" y="1516"/>
                      </a:cubicBezTo>
                      <a:cubicBezTo>
                        <a:pt x="4010967" y="1516"/>
                        <a:pt x="5500106" y="6066"/>
                        <a:pt x="5500106" y="9099"/>
                      </a:cubicBezTo>
                      <a:close/>
                    </a:path>
                  </a:pathLst>
                </a:custGeom>
                <a:solidFill>
                  <a:srgbClr val="FFFFFF"/>
                </a:solidFill>
                <a:ln w="1514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862849DF-C154-8833-4493-788CBFBDD7E0}"/>
                    </a:ext>
                  </a:extLst>
                </p:cNvPr>
                <p:cNvSpPr/>
                <p:nvPr/>
              </p:nvSpPr>
              <p:spPr>
                <a:xfrm>
                  <a:off x="1110941" y="1707258"/>
                  <a:ext cx="9246552" cy="4242602"/>
                </a:xfrm>
                <a:custGeom>
                  <a:avLst/>
                  <a:gdLst>
                    <a:gd name="connsiteX0" fmla="*/ 4046075 w 5667153"/>
                    <a:gd name="connsiteY0" fmla="*/ 1137 h 4242602"/>
                    <a:gd name="connsiteX1" fmla="*/ 2414393 w 5667153"/>
                    <a:gd name="connsiteY1" fmla="*/ 1137 h 4242602"/>
                    <a:gd name="connsiteX2" fmla="*/ 781193 w 5667153"/>
                    <a:gd name="connsiteY2" fmla="*/ 11752 h 4242602"/>
                    <a:gd name="connsiteX3" fmla="*/ 373273 w 5667153"/>
                    <a:gd name="connsiteY3" fmla="*/ 14785 h 4242602"/>
                    <a:gd name="connsiteX4" fmla="*/ 203432 w 5667153"/>
                    <a:gd name="connsiteY4" fmla="*/ 23884 h 4242602"/>
                    <a:gd name="connsiteX5" fmla="*/ 188268 w 5667153"/>
                    <a:gd name="connsiteY5" fmla="*/ 186142 h 4242602"/>
                    <a:gd name="connsiteX6" fmla="*/ 186751 w 5667153"/>
                    <a:gd name="connsiteY6" fmla="*/ 349917 h 4242602"/>
                    <a:gd name="connsiteX7" fmla="*/ 116995 w 5667153"/>
                    <a:gd name="connsiteY7" fmla="*/ 381762 h 4242602"/>
                    <a:gd name="connsiteX8" fmla="*/ 47239 w 5667153"/>
                    <a:gd name="connsiteY8" fmla="*/ 544021 h 4242602"/>
                    <a:gd name="connsiteX9" fmla="*/ 180685 w 5667153"/>
                    <a:gd name="connsiteY9" fmla="*/ 639556 h 4242602"/>
                    <a:gd name="connsiteX10" fmla="*/ 183718 w 5667153"/>
                    <a:gd name="connsiteY10" fmla="*/ 639556 h 4242602"/>
                    <a:gd name="connsiteX11" fmla="*/ 180685 w 5667153"/>
                    <a:gd name="connsiteY11" fmla="*/ 992885 h 4242602"/>
                    <a:gd name="connsiteX12" fmla="*/ 94249 w 5667153"/>
                    <a:gd name="connsiteY12" fmla="*/ 1018664 h 4242602"/>
                    <a:gd name="connsiteX13" fmla="*/ 10845 w 5667153"/>
                    <a:gd name="connsiteY13" fmla="*/ 1177890 h 4242602"/>
                    <a:gd name="connsiteX14" fmla="*/ 177653 w 5667153"/>
                    <a:gd name="connsiteY14" fmla="*/ 1259777 h 4242602"/>
                    <a:gd name="connsiteX15" fmla="*/ 174620 w 5667153"/>
                    <a:gd name="connsiteY15" fmla="*/ 1745036 h 4242602"/>
                    <a:gd name="connsiteX16" fmla="*/ 116995 w 5667153"/>
                    <a:gd name="connsiteY16" fmla="*/ 1761717 h 4242602"/>
                    <a:gd name="connsiteX17" fmla="*/ 22976 w 5667153"/>
                    <a:gd name="connsiteY17" fmla="*/ 1883032 h 4242602"/>
                    <a:gd name="connsiteX18" fmla="*/ 92732 w 5667153"/>
                    <a:gd name="connsiteY18" fmla="*/ 1933074 h 4242602"/>
                    <a:gd name="connsiteX19" fmla="*/ 171587 w 5667153"/>
                    <a:gd name="connsiteY19" fmla="*/ 1946722 h 4242602"/>
                    <a:gd name="connsiteX20" fmla="*/ 170070 w 5667153"/>
                    <a:gd name="connsiteY20" fmla="*/ 2378906 h 4242602"/>
                    <a:gd name="connsiteX21" fmla="*/ 103347 w 5667153"/>
                    <a:gd name="connsiteY21" fmla="*/ 2386488 h 4242602"/>
                    <a:gd name="connsiteX22" fmla="*/ 4779 w 5667153"/>
                    <a:gd name="connsiteY22" fmla="*/ 2507803 h 4242602"/>
                    <a:gd name="connsiteX23" fmla="*/ 148840 w 5667153"/>
                    <a:gd name="connsiteY23" fmla="*/ 2604854 h 4242602"/>
                    <a:gd name="connsiteX24" fmla="*/ 168554 w 5667153"/>
                    <a:gd name="connsiteY24" fmla="*/ 2603338 h 4242602"/>
                    <a:gd name="connsiteX25" fmla="*/ 168554 w 5667153"/>
                    <a:gd name="connsiteY25" fmla="*/ 2632150 h 4242602"/>
                    <a:gd name="connsiteX26" fmla="*/ 167038 w 5667153"/>
                    <a:gd name="connsiteY26" fmla="*/ 3319095 h 4242602"/>
                    <a:gd name="connsiteX27" fmla="*/ 89699 w 5667153"/>
                    <a:gd name="connsiteY27" fmla="*/ 3338808 h 4242602"/>
                    <a:gd name="connsiteX28" fmla="*/ 32075 w 5667153"/>
                    <a:gd name="connsiteY28" fmla="*/ 3481353 h 4242602"/>
                    <a:gd name="connsiteX29" fmla="*/ 167038 w 5667153"/>
                    <a:gd name="connsiteY29" fmla="*/ 3581438 h 4242602"/>
                    <a:gd name="connsiteX30" fmla="*/ 167038 w 5667153"/>
                    <a:gd name="connsiteY30" fmla="*/ 4139486 h 4242602"/>
                    <a:gd name="connsiteX31" fmla="*/ 183718 w 5667153"/>
                    <a:gd name="connsiteY31" fmla="*/ 4210758 h 4242602"/>
                    <a:gd name="connsiteX32" fmla="*/ 268639 w 5667153"/>
                    <a:gd name="connsiteY32" fmla="*/ 4235021 h 4242602"/>
                    <a:gd name="connsiteX33" fmla="*/ 5576157 w 5667153"/>
                    <a:gd name="connsiteY33" fmla="*/ 4242603 h 4242602"/>
                    <a:gd name="connsiteX34" fmla="*/ 5627716 w 5667153"/>
                    <a:gd name="connsiteY34" fmla="*/ 4228955 h 4242602"/>
                    <a:gd name="connsiteX35" fmla="*/ 5642880 w 5667153"/>
                    <a:gd name="connsiteY35" fmla="*/ 4177396 h 4242602"/>
                    <a:gd name="connsiteX36" fmla="*/ 5642880 w 5667153"/>
                    <a:gd name="connsiteY36" fmla="*/ 4065180 h 4242602"/>
                    <a:gd name="connsiteX37" fmla="*/ 5667143 w 5667153"/>
                    <a:gd name="connsiteY37" fmla="*/ 5687 h 4242602"/>
                    <a:gd name="connsiteX38" fmla="*/ 4046075 w 5667153"/>
                    <a:gd name="connsiteY38" fmla="*/ 1137 h 4242602"/>
                    <a:gd name="connsiteX39" fmla="*/ 144291 w 5667153"/>
                    <a:gd name="connsiteY39" fmla="*/ 3485902 h 4242602"/>
                    <a:gd name="connsiteX40" fmla="*/ 100315 w 5667153"/>
                    <a:gd name="connsiteY40" fmla="*/ 3446475 h 4242602"/>
                    <a:gd name="connsiteX41" fmla="*/ 153390 w 5667153"/>
                    <a:gd name="connsiteY41" fmla="*/ 3394916 h 4242602"/>
                    <a:gd name="connsiteX42" fmla="*/ 171587 w 5667153"/>
                    <a:gd name="connsiteY42" fmla="*/ 3391884 h 4242602"/>
                    <a:gd name="connsiteX43" fmla="*/ 171587 w 5667153"/>
                    <a:gd name="connsiteY43" fmla="*/ 3501067 h 4242602"/>
                    <a:gd name="connsiteX44" fmla="*/ 144291 w 5667153"/>
                    <a:gd name="connsiteY44" fmla="*/ 3485902 h 4242602"/>
                    <a:gd name="connsiteX45" fmla="*/ 173103 w 5667153"/>
                    <a:gd name="connsiteY45" fmla="*/ 2533582 h 4242602"/>
                    <a:gd name="connsiteX46" fmla="*/ 173103 w 5667153"/>
                    <a:gd name="connsiteY46" fmla="*/ 2533582 h 4242602"/>
                    <a:gd name="connsiteX47" fmla="*/ 112446 w 5667153"/>
                    <a:gd name="connsiteY47" fmla="*/ 2512352 h 4242602"/>
                    <a:gd name="connsiteX48" fmla="*/ 82117 w 5667153"/>
                    <a:gd name="connsiteY48" fmla="*/ 2488089 h 4242602"/>
                    <a:gd name="connsiteX49" fmla="*/ 171587 w 5667153"/>
                    <a:gd name="connsiteY49" fmla="*/ 2453211 h 4242602"/>
                    <a:gd name="connsiteX50" fmla="*/ 174620 w 5667153"/>
                    <a:gd name="connsiteY50" fmla="*/ 2453211 h 4242602"/>
                    <a:gd name="connsiteX51" fmla="*/ 173103 w 5667153"/>
                    <a:gd name="connsiteY51" fmla="*/ 2533582 h 4242602"/>
                    <a:gd name="connsiteX52" fmla="*/ 174620 w 5667153"/>
                    <a:gd name="connsiteY52" fmla="*/ 1873933 h 4242602"/>
                    <a:gd name="connsiteX53" fmla="*/ 126094 w 5667153"/>
                    <a:gd name="connsiteY53" fmla="*/ 1866351 h 4242602"/>
                    <a:gd name="connsiteX54" fmla="*/ 98798 w 5667153"/>
                    <a:gd name="connsiteY54" fmla="*/ 1857252 h 4242602"/>
                    <a:gd name="connsiteX55" fmla="*/ 104864 w 5667153"/>
                    <a:gd name="connsiteY55" fmla="*/ 1851187 h 4242602"/>
                    <a:gd name="connsiteX56" fmla="*/ 130643 w 5667153"/>
                    <a:gd name="connsiteY56" fmla="*/ 1836022 h 4242602"/>
                    <a:gd name="connsiteX57" fmla="*/ 174620 w 5667153"/>
                    <a:gd name="connsiteY57" fmla="*/ 1819342 h 4242602"/>
                    <a:gd name="connsiteX58" fmla="*/ 174620 w 5667153"/>
                    <a:gd name="connsiteY58" fmla="*/ 1873933 h 4242602"/>
                    <a:gd name="connsiteX59" fmla="*/ 179169 w 5667153"/>
                    <a:gd name="connsiteY59" fmla="*/ 1185472 h 4242602"/>
                    <a:gd name="connsiteX60" fmla="*/ 118512 w 5667153"/>
                    <a:gd name="connsiteY60" fmla="*/ 1170308 h 4242602"/>
                    <a:gd name="connsiteX61" fmla="*/ 74535 w 5667153"/>
                    <a:gd name="connsiteY61" fmla="*/ 1139979 h 4242602"/>
                    <a:gd name="connsiteX62" fmla="*/ 95765 w 5667153"/>
                    <a:gd name="connsiteY62" fmla="*/ 1103585 h 4242602"/>
                    <a:gd name="connsiteX63" fmla="*/ 154906 w 5667153"/>
                    <a:gd name="connsiteY63" fmla="*/ 1073256 h 4242602"/>
                    <a:gd name="connsiteX64" fmla="*/ 179169 w 5667153"/>
                    <a:gd name="connsiteY64" fmla="*/ 1067190 h 4242602"/>
                    <a:gd name="connsiteX65" fmla="*/ 179169 w 5667153"/>
                    <a:gd name="connsiteY65" fmla="*/ 1185472 h 4242602"/>
                    <a:gd name="connsiteX66" fmla="*/ 183718 w 5667153"/>
                    <a:gd name="connsiteY66" fmla="*/ 566767 h 4242602"/>
                    <a:gd name="connsiteX67" fmla="*/ 179169 w 5667153"/>
                    <a:gd name="connsiteY67" fmla="*/ 566767 h 4242602"/>
                    <a:gd name="connsiteX68" fmla="*/ 115479 w 5667153"/>
                    <a:gd name="connsiteY68" fmla="*/ 515208 h 4242602"/>
                    <a:gd name="connsiteX69" fmla="*/ 177653 w 5667153"/>
                    <a:gd name="connsiteY69" fmla="*/ 431805 h 4242602"/>
                    <a:gd name="connsiteX70" fmla="*/ 185235 w 5667153"/>
                    <a:gd name="connsiteY70" fmla="*/ 428772 h 4242602"/>
                    <a:gd name="connsiteX71" fmla="*/ 183718 w 5667153"/>
                    <a:gd name="connsiteY71" fmla="*/ 566767 h 4242602"/>
                    <a:gd name="connsiteX72" fmla="*/ 5588289 w 5667153"/>
                    <a:gd name="connsiteY72" fmla="*/ 1441750 h 4242602"/>
                    <a:gd name="connsiteX73" fmla="*/ 5580706 w 5667153"/>
                    <a:gd name="connsiteY73" fmla="*/ 3490452 h 4242602"/>
                    <a:gd name="connsiteX74" fmla="*/ 5580706 w 5667153"/>
                    <a:gd name="connsiteY74" fmla="*/ 4165265 h 4242602"/>
                    <a:gd name="connsiteX75" fmla="*/ 4858884 w 5667153"/>
                    <a:gd name="connsiteY75" fmla="*/ 4169814 h 4242602"/>
                    <a:gd name="connsiteX76" fmla="*/ 2170247 w 5667153"/>
                    <a:gd name="connsiteY76" fmla="*/ 4169814 h 4242602"/>
                    <a:gd name="connsiteX77" fmla="*/ 242859 w 5667153"/>
                    <a:gd name="connsiteY77" fmla="*/ 4154650 h 4242602"/>
                    <a:gd name="connsiteX78" fmla="*/ 242859 w 5667153"/>
                    <a:gd name="connsiteY78" fmla="*/ 3400982 h 4242602"/>
                    <a:gd name="connsiteX79" fmla="*/ 280770 w 5667153"/>
                    <a:gd name="connsiteY79" fmla="*/ 3411597 h 4242602"/>
                    <a:gd name="connsiteX80" fmla="*/ 356592 w 5667153"/>
                    <a:gd name="connsiteY80" fmla="*/ 3440409 h 4242602"/>
                    <a:gd name="connsiteX81" fmla="*/ 427864 w 5667153"/>
                    <a:gd name="connsiteY81" fmla="*/ 3522297 h 4242602"/>
                    <a:gd name="connsiteX82" fmla="*/ 427864 w 5667153"/>
                    <a:gd name="connsiteY82" fmla="*/ 3375203 h 4242602"/>
                    <a:gd name="connsiteX83" fmla="*/ 402085 w 5667153"/>
                    <a:gd name="connsiteY83" fmla="*/ 3379752 h 4242602"/>
                    <a:gd name="connsiteX84" fmla="*/ 271672 w 5667153"/>
                    <a:gd name="connsiteY84" fmla="*/ 3332743 h 4242602"/>
                    <a:gd name="connsiteX85" fmla="*/ 244376 w 5667153"/>
                    <a:gd name="connsiteY85" fmla="*/ 3326677 h 4242602"/>
                    <a:gd name="connsiteX86" fmla="*/ 245892 w 5667153"/>
                    <a:gd name="connsiteY86" fmla="*/ 2586657 h 4242602"/>
                    <a:gd name="connsiteX87" fmla="*/ 245892 w 5667153"/>
                    <a:gd name="connsiteY87" fmla="*/ 2459277 h 4242602"/>
                    <a:gd name="connsiteX88" fmla="*/ 406634 w 5667153"/>
                    <a:gd name="connsiteY88" fmla="*/ 2512352 h 4242602"/>
                    <a:gd name="connsiteX89" fmla="*/ 474874 w 5667153"/>
                    <a:gd name="connsiteY89" fmla="*/ 2566944 h 4242602"/>
                    <a:gd name="connsiteX90" fmla="*/ 474874 w 5667153"/>
                    <a:gd name="connsiteY90" fmla="*/ 2419850 h 4242602"/>
                    <a:gd name="connsiteX91" fmla="*/ 423315 w 5667153"/>
                    <a:gd name="connsiteY91" fmla="*/ 2441080 h 4242602"/>
                    <a:gd name="connsiteX92" fmla="*/ 244376 w 5667153"/>
                    <a:gd name="connsiteY92" fmla="*/ 2384972 h 4242602"/>
                    <a:gd name="connsiteX93" fmla="*/ 247409 w 5667153"/>
                    <a:gd name="connsiteY93" fmla="*/ 1811759 h 4242602"/>
                    <a:gd name="connsiteX94" fmla="*/ 359625 w 5667153"/>
                    <a:gd name="connsiteY94" fmla="*/ 1843605 h 4242602"/>
                    <a:gd name="connsiteX95" fmla="*/ 430897 w 5667153"/>
                    <a:gd name="connsiteY95" fmla="*/ 1917910 h 4242602"/>
                    <a:gd name="connsiteX96" fmla="*/ 430897 w 5667153"/>
                    <a:gd name="connsiteY96" fmla="*/ 1770816 h 4242602"/>
                    <a:gd name="connsiteX97" fmla="*/ 396019 w 5667153"/>
                    <a:gd name="connsiteY97" fmla="*/ 1779914 h 4242602"/>
                    <a:gd name="connsiteX98" fmla="*/ 286836 w 5667153"/>
                    <a:gd name="connsiteY98" fmla="*/ 1743520 h 4242602"/>
                    <a:gd name="connsiteX99" fmla="*/ 247409 w 5667153"/>
                    <a:gd name="connsiteY99" fmla="*/ 1738971 h 4242602"/>
                    <a:gd name="connsiteX100" fmla="*/ 251958 w 5667153"/>
                    <a:gd name="connsiteY100" fmla="*/ 1065674 h 4242602"/>
                    <a:gd name="connsiteX101" fmla="*/ 373273 w 5667153"/>
                    <a:gd name="connsiteY101" fmla="*/ 1115716 h 4242602"/>
                    <a:gd name="connsiteX102" fmla="*/ 444545 w 5667153"/>
                    <a:gd name="connsiteY102" fmla="*/ 1182439 h 4242602"/>
                    <a:gd name="connsiteX103" fmla="*/ 444545 w 5667153"/>
                    <a:gd name="connsiteY103" fmla="*/ 1035345 h 4242602"/>
                    <a:gd name="connsiteX104" fmla="*/ 402085 w 5667153"/>
                    <a:gd name="connsiteY104" fmla="*/ 1048993 h 4242602"/>
                    <a:gd name="connsiteX105" fmla="*/ 251958 w 5667153"/>
                    <a:gd name="connsiteY105" fmla="*/ 994402 h 4242602"/>
                    <a:gd name="connsiteX106" fmla="*/ 254991 w 5667153"/>
                    <a:gd name="connsiteY106" fmla="*/ 539471 h 4242602"/>
                    <a:gd name="connsiteX107" fmla="*/ 256507 w 5667153"/>
                    <a:gd name="connsiteY107" fmla="*/ 419673 h 4242602"/>
                    <a:gd name="connsiteX108" fmla="*/ 361141 w 5667153"/>
                    <a:gd name="connsiteY108" fmla="*/ 456068 h 4242602"/>
                    <a:gd name="connsiteX109" fmla="*/ 430897 w 5667153"/>
                    <a:gd name="connsiteY109" fmla="*/ 539471 h 4242602"/>
                    <a:gd name="connsiteX110" fmla="*/ 430897 w 5667153"/>
                    <a:gd name="connsiteY110" fmla="*/ 392377 h 4242602"/>
                    <a:gd name="connsiteX111" fmla="*/ 405118 w 5667153"/>
                    <a:gd name="connsiteY111" fmla="*/ 396927 h 4242602"/>
                    <a:gd name="connsiteX112" fmla="*/ 258024 w 5667153"/>
                    <a:gd name="connsiteY112" fmla="*/ 346884 h 4242602"/>
                    <a:gd name="connsiteX113" fmla="*/ 261057 w 5667153"/>
                    <a:gd name="connsiteY113" fmla="*/ 92123 h 4242602"/>
                    <a:gd name="connsiteX114" fmla="*/ 2171763 w 5667153"/>
                    <a:gd name="connsiteY114" fmla="*/ 76959 h 4242602"/>
                    <a:gd name="connsiteX115" fmla="*/ 4860400 w 5667153"/>
                    <a:gd name="connsiteY115" fmla="*/ 76959 h 4242602"/>
                    <a:gd name="connsiteX116" fmla="*/ 5598904 w 5667153"/>
                    <a:gd name="connsiteY116" fmla="*/ 81508 h 4242602"/>
                    <a:gd name="connsiteX117" fmla="*/ 5588289 w 5667153"/>
                    <a:gd name="connsiteY117" fmla="*/ 1441750 h 42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667153" h="4242602">
                      <a:moveTo>
                        <a:pt x="4046075" y="1137"/>
                      </a:moveTo>
                      <a:cubicBezTo>
                        <a:pt x="3501675" y="-379"/>
                        <a:pt x="2958792" y="-379"/>
                        <a:pt x="2414393" y="1137"/>
                      </a:cubicBezTo>
                      <a:cubicBezTo>
                        <a:pt x="1869993" y="2654"/>
                        <a:pt x="1325593" y="7203"/>
                        <a:pt x="781193" y="11752"/>
                      </a:cubicBezTo>
                      <a:cubicBezTo>
                        <a:pt x="644714" y="13269"/>
                        <a:pt x="508235" y="14785"/>
                        <a:pt x="373273" y="14785"/>
                      </a:cubicBezTo>
                      <a:cubicBezTo>
                        <a:pt x="332329" y="14785"/>
                        <a:pt x="238310" y="-1896"/>
                        <a:pt x="203432" y="23884"/>
                      </a:cubicBezTo>
                      <a:cubicBezTo>
                        <a:pt x="170070" y="49663"/>
                        <a:pt x="188268" y="148231"/>
                        <a:pt x="188268" y="186142"/>
                      </a:cubicBezTo>
                      <a:cubicBezTo>
                        <a:pt x="188268" y="240734"/>
                        <a:pt x="186751" y="295326"/>
                        <a:pt x="186751" y="349917"/>
                      </a:cubicBezTo>
                      <a:cubicBezTo>
                        <a:pt x="162488" y="355983"/>
                        <a:pt x="138225" y="365081"/>
                        <a:pt x="116995" y="381762"/>
                      </a:cubicBezTo>
                      <a:cubicBezTo>
                        <a:pt x="65437" y="418157"/>
                        <a:pt x="30559" y="480330"/>
                        <a:pt x="47239" y="544021"/>
                      </a:cubicBezTo>
                      <a:cubicBezTo>
                        <a:pt x="63920" y="603162"/>
                        <a:pt x="121545" y="636523"/>
                        <a:pt x="180685" y="639556"/>
                      </a:cubicBezTo>
                      <a:cubicBezTo>
                        <a:pt x="182202" y="639556"/>
                        <a:pt x="183718" y="639556"/>
                        <a:pt x="183718" y="639556"/>
                      </a:cubicBezTo>
                      <a:cubicBezTo>
                        <a:pt x="182202" y="757838"/>
                        <a:pt x="182202" y="876120"/>
                        <a:pt x="180685" y="992885"/>
                      </a:cubicBezTo>
                      <a:cubicBezTo>
                        <a:pt x="151873" y="995918"/>
                        <a:pt x="123061" y="1005017"/>
                        <a:pt x="94249" y="1018664"/>
                      </a:cubicBezTo>
                      <a:cubicBezTo>
                        <a:pt x="36624" y="1045960"/>
                        <a:pt x="-25550" y="1109651"/>
                        <a:pt x="10845" y="1177890"/>
                      </a:cubicBezTo>
                      <a:cubicBezTo>
                        <a:pt x="41174" y="1233998"/>
                        <a:pt x="116995" y="1255228"/>
                        <a:pt x="177653" y="1259777"/>
                      </a:cubicBezTo>
                      <a:cubicBezTo>
                        <a:pt x="176136" y="1422036"/>
                        <a:pt x="176136" y="1582778"/>
                        <a:pt x="174620" y="1745036"/>
                      </a:cubicBezTo>
                      <a:cubicBezTo>
                        <a:pt x="154906" y="1748069"/>
                        <a:pt x="136709" y="1754135"/>
                        <a:pt x="116995" y="1761717"/>
                      </a:cubicBezTo>
                      <a:cubicBezTo>
                        <a:pt x="68469" y="1781431"/>
                        <a:pt x="3263" y="1820858"/>
                        <a:pt x="22976" y="1883032"/>
                      </a:cubicBezTo>
                      <a:cubicBezTo>
                        <a:pt x="33591" y="1913360"/>
                        <a:pt x="65437" y="1925492"/>
                        <a:pt x="92732" y="1933074"/>
                      </a:cubicBezTo>
                      <a:cubicBezTo>
                        <a:pt x="118512" y="1940656"/>
                        <a:pt x="145808" y="1945206"/>
                        <a:pt x="171587" y="1946722"/>
                      </a:cubicBezTo>
                      <a:cubicBezTo>
                        <a:pt x="171587" y="2090783"/>
                        <a:pt x="170070" y="2234844"/>
                        <a:pt x="170070" y="2378906"/>
                      </a:cubicBezTo>
                      <a:cubicBezTo>
                        <a:pt x="148840" y="2378906"/>
                        <a:pt x="126094" y="2381939"/>
                        <a:pt x="103347" y="2386488"/>
                      </a:cubicBezTo>
                      <a:cubicBezTo>
                        <a:pt x="47239" y="2398619"/>
                        <a:pt x="-10385" y="2444112"/>
                        <a:pt x="4779" y="2507803"/>
                      </a:cubicBezTo>
                      <a:cubicBezTo>
                        <a:pt x="18427" y="2565427"/>
                        <a:pt x="97282" y="2592723"/>
                        <a:pt x="148840" y="2604854"/>
                      </a:cubicBezTo>
                      <a:cubicBezTo>
                        <a:pt x="156423" y="2606371"/>
                        <a:pt x="162488" y="2606371"/>
                        <a:pt x="168554" y="2603338"/>
                      </a:cubicBezTo>
                      <a:cubicBezTo>
                        <a:pt x="168554" y="2612437"/>
                        <a:pt x="168554" y="2623052"/>
                        <a:pt x="168554" y="2632150"/>
                      </a:cubicBezTo>
                      <a:cubicBezTo>
                        <a:pt x="168554" y="2861132"/>
                        <a:pt x="167038" y="3090113"/>
                        <a:pt x="167038" y="3319095"/>
                      </a:cubicBezTo>
                      <a:cubicBezTo>
                        <a:pt x="139742" y="3320611"/>
                        <a:pt x="113962" y="3325161"/>
                        <a:pt x="89699" y="3338808"/>
                      </a:cubicBezTo>
                      <a:cubicBezTo>
                        <a:pt x="39657" y="3364588"/>
                        <a:pt x="-1287" y="3426762"/>
                        <a:pt x="32075" y="3481353"/>
                      </a:cubicBezTo>
                      <a:cubicBezTo>
                        <a:pt x="60887" y="3528363"/>
                        <a:pt x="116995" y="3560208"/>
                        <a:pt x="167038" y="3581438"/>
                      </a:cubicBezTo>
                      <a:cubicBezTo>
                        <a:pt x="167038" y="3767959"/>
                        <a:pt x="167038" y="3954480"/>
                        <a:pt x="167038" y="4139486"/>
                      </a:cubicBezTo>
                      <a:cubicBezTo>
                        <a:pt x="167038" y="4163749"/>
                        <a:pt x="168554" y="4191044"/>
                        <a:pt x="183718" y="4210758"/>
                      </a:cubicBezTo>
                      <a:cubicBezTo>
                        <a:pt x="203432" y="4233505"/>
                        <a:pt x="238310" y="4235021"/>
                        <a:pt x="268639" y="4235021"/>
                      </a:cubicBezTo>
                      <a:cubicBezTo>
                        <a:pt x="2038317" y="4238054"/>
                        <a:pt x="3807995" y="4239570"/>
                        <a:pt x="5576157" y="4242603"/>
                      </a:cubicBezTo>
                      <a:cubicBezTo>
                        <a:pt x="5594354" y="4242603"/>
                        <a:pt x="5614068" y="4242603"/>
                        <a:pt x="5627716" y="4228955"/>
                      </a:cubicBezTo>
                      <a:cubicBezTo>
                        <a:pt x="5641364" y="4215307"/>
                        <a:pt x="5641364" y="4195594"/>
                        <a:pt x="5642880" y="4177396"/>
                      </a:cubicBezTo>
                      <a:cubicBezTo>
                        <a:pt x="5642880" y="4139486"/>
                        <a:pt x="5642880" y="4103091"/>
                        <a:pt x="5642880" y="4065180"/>
                      </a:cubicBezTo>
                      <a:cubicBezTo>
                        <a:pt x="5650462" y="2712521"/>
                        <a:pt x="5659561" y="1359862"/>
                        <a:pt x="5667143" y="5687"/>
                      </a:cubicBezTo>
                      <a:cubicBezTo>
                        <a:pt x="5671692" y="5687"/>
                        <a:pt x="4182554" y="1137"/>
                        <a:pt x="4046075" y="1137"/>
                      </a:cubicBezTo>
                      <a:close/>
                      <a:moveTo>
                        <a:pt x="144291" y="3485902"/>
                      </a:moveTo>
                      <a:cubicBezTo>
                        <a:pt x="129127" y="3475287"/>
                        <a:pt x="110930" y="3461640"/>
                        <a:pt x="100315" y="3446475"/>
                      </a:cubicBezTo>
                      <a:cubicBezTo>
                        <a:pt x="83634" y="3420696"/>
                        <a:pt x="136709" y="3399466"/>
                        <a:pt x="153390" y="3394916"/>
                      </a:cubicBezTo>
                      <a:cubicBezTo>
                        <a:pt x="159455" y="3393400"/>
                        <a:pt x="165521" y="3393400"/>
                        <a:pt x="171587" y="3391884"/>
                      </a:cubicBezTo>
                      <a:cubicBezTo>
                        <a:pt x="171587" y="3428278"/>
                        <a:pt x="171587" y="3464672"/>
                        <a:pt x="171587" y="3501067"/>
                      </a:cubicBezTo>
                      <a:cubicBezTo>
                        <a:pt x="160972" y="3498034"/>
                        <a:pt x="153390" y="3491968"/>
                        <a:pt x="144291" y="3485902"/>
                      </a:cubicBezTo>
                      <a:close/>
                      <a:moveTo>
                        <a:pt x="173103" y="2533582"/>
                      </a:moveTo>
                      <a:cubicBezTo>
                        <a:pt x="171587" y="2533582"/>
                        <a:pt x="171587" y="2533582"/>
                        <a:pt x="173103" y="2533582"/>
                      </a:cubicBezTo>
                      <a:cubicBezTo>
                        <a:pt x="151873" y="2529033"/>
                        <a:pt x="130643" y="2522967"/>
                        <a:pt x="112446" y="2512352"/>
                      </a:cubicBezTo>
                      <a:cubicBezTo>
                        <a:pt x="103347" y="2507803"/>
                        <a:pt x="82117" y="2498704"/>
                        <a:pt x="82117" y="2488089"/>
                      </a:cubicBezTo>
                      <a:cubicBezTo>
                        <a:pt x="79084" y="2456244"/>
                        <a:pt x="153390" y="2453211"/>
                        <a:pt x="171587" y="2453211"/>
                      </a:cubicBezTo>
                      <a:cubicBezTo>
                        <a:pt x="173103" y="2453211"/>
                        <a:pt x="174620" y="2453211"/>
                        <a:pt x="174620" y="2453211"/>
                      </a:cubicBezTo>
                      <a:cubicBezTo>
                        <a:pt x="173103" y="2480507"/>
                        <a:pt x="173103" y="2507803"/>
                        <a:pt x="173103" y="2533582"/>
                      </a:cubicBezTo>
                      <a:close/>
                      <a:moveTo>
                        <a:pt x="174620" y="1873933"/>
                      </a:moveTo>
                      <a:cubicBezTo>
                        <a:pt x="157939" y="1872417"/>
                        <a:pt x="142775" y="1870900"/>
                        <a:pt x="126094" y="1866351"/>
                      </a:cubicBezTo>
                      <a:cubicBezTo>
                        <a:pt x="118512" y="1864835"/>
                        <a:pt x="107897" y="1858769"/>
                        <a:pt x="98798" y="1857252"/>
                      </a:cubicBezTo>
                      <a:cubicBezTo>
                        <a:pt x="100315" y="1855736"/>
                        <a:pt x="103347" y="1852703"/>
                        <a:pt x="104864" y="1851187"/>
                      </a:cubicBezTo>
                      <a:cubicBezTo>
                        <a:pt x="112446" y="1845121"/>
                        <a:pt x="121545" y="1840572"/>
                        <a:pt x="130643" y="1836022"/>
                      </a:cubicBezTo>
                      <a:cubicBezTo>
                        <a:pt x="144291" y="1828440"/>
                        <a:pt x="159455" y="1823891"/>
                        <a:pt x="174620" y="1819342"/>
                      </a:cubicBezTo>
                      <a:cubicBezTo>
                        <a:pt x="176136" y="1837539"/>
                        <a:pt x="174620" y="1855736"/>
                        <a:pt x="174620" y="1873933"/>
                      </a:cubicBezTo>
                      <a:close/>
                      <a:moveTo>
                        <a:pt x="179169" y="1185472"/>
                      </a:moveTo>
                      <a:cubicBezTo>
                        <a:pt x="157939" y="1183956"/>
                        <a:pt x="138225" y="1179407"/>
                        <a:pt x="118512" y="1170308"/>
                      </a:cubicBezTo>
                      <a:cubicBezTo>
                        <a:pt x="104864" y="1164242"/>
                        <a:pt x="80601" y="1155144"/>
                        <a:pt x="74535" y="1139979"/>
                      </a:cubicBezTo>
                      <a:cubicBezTo>
                        <a:pt x="68469" y="1124815"/>
                        <a:pt x="85150" y="1111167"/>
                        <a:pt x="95765" y="1103585"/>
                      </a:cubicBezTo>
                      <a:cubicBezTo>
                        <a:pt x="113962" y="1089937"/>
                        <a:pt x="133676" y="1079322"/>
                        <a:pt x="154906" y="1073256"/>
                      </a:cubicBezTo>
                      <a:cubicBezTo>
                        <a:pt x="162488" y="1070223"/>
                        <a:pt x="171587" y="1068707"/>
                        <a:pt x="179169" y="1067190"/>
                      </a:cubicBezTo>
                      <a:cubicBezTo>
                        <a:pt x="179169" y="1106618"/>
                        <a:pt x="179169" y="1146045"/>
                        <a:pt x="179169" y="1185472"/>
                      </a:cubicBezTo>
                      <a:close/>
                      <a:moveTo>
                        <a:pt x="183718" y="566767"/>
                      </a:moveTo>
                      <a:cubicBezTo>
                        <a:pt x="182202" y="566767"/>
                        <a:pt x="180685" y="566767"/>
                        <a:pt x="179169" y="566767"/>
                      </a:cubicBezTo>
                      <a:cubicBezTo>
                        <a:pt x="150357" y="565251"/>
                        <a:pt x="116995" y="547054"/>
                        <a:pt x="115479" y="515208"/>
                      </a:cubicBezTo>
                      <a:cubicBezTo>
                        <a:pt x="113962" y="477298"/>
                        <a:pt x="145808" y="446969"/>
                        <a:pt x="177653" y="431805"/>
                      </a:cubicBezTo>
                      <a:cubicBezTo>
                        <a:pt x="179169" y="430288"/>
                        <a:pt x="182202" y="430288"/>
                        <a:pt x="185235" y="428772"/>
                      </a:cubicBezTo>
                      <a:cubicBezTo>
                        <a:pt x="185235" y="474265"/>
                        <a:pt x="185235" y="521274"/>
                        <a:pt x="183718" y="566767"/>
                      </a:cubicBezTo>
                      <a:close/>
                      <a:moveTo>
                        <a:pt x="5588289" y="1441750"/>
                      </a:moveTo>
                      <a:cubicBezTo>
                        <a:pt x="5583739" y="2124145"/>
                        <a:pt x="5582223" y="2808057"/>
                        <a:pt x="5580706" y="3490452"/>
                      </a:cubicBezTo>
                      <a:cubicBezTo>
                        <a:pt x="5580706" y="3714884"/>
                        <a:pt x="5580706" y="3940833"/>
                        <a:pt x="5580706" y="4165265"/>
                      </a:cubicBezTo>
                      <a:cubicBezTo>
                        <a:pt x="5339594" y="4166781"/>
                        <a:pt x="5099997" y="4168298"/>
                        <a:pt x="4858884" y="4169814"/>
                      </a:cubicBezTo>
                      <a:cubicBezTo>
                        <a:pt x="3962671" y="4174363"/>
                        <a:pt x="3066459" y="4174363"/>
                        <a:pt x="2170247" y="4169814"/>
                      </a:cubicBezTo>
                      <a:cubicBezTo>
                        <a:pt x="1527279" y="4166781"/>
                        <a:pt x="885827" y="4162232"/>
                        <a:pt x="242859" y="4154650"/>
                      </a:cubicBezTo>
                      <a:cubicBezTo>
                        <a:pt x="242859" y="3902922"/>
                        <a:pt x="242859" y="3652710"/>
                        <a:pt x="242859" y="3400982"/>
                      </a:cubicBezTo>
                      <a:cubicBezTo>
                        <a:pt x="254991" y="3404015"/>
                        <a:pt x="268639" y="3407048"/>
                        <a:pt x="280770" y="3411597"/>
                      </a:cubicBezTo>
                      <a:cubicBezTo>
                        <a:pt x="306550" y="3419179"/>
                        <a:pt x="332329" y="3428278"/>
                        <a:pt x="356592" y="3440409"/>
                      </a:cubicBezTo>
                      <a:cubicBezTo>
                        <a:pt x="352043" y="3479837"/>
                        <a:pt x="376305" y="3522297"/>
                        <a:pt x="427864" y="3522297"/>
                      </a:cubicBezTo>
                      <a:cubicBezTo>
                        <a:pt x="521883" y="3522297"/>
                        <a:pt x="521883" y="3375203"/>
                        <a:pt x="427864" y="3375203"/>
                      </a:cubicBezTo>
                      <a:cubicBezTo>
                        <a:pt x="418766" y="3375203"/>
                        <a:pt x="409667" y="3376719"/>
                        <a:pt x="402085" y="3379752"/>
                      </a:cubicBezTo>
                      <a:cubicBezTo>
                        <a:pt x="361141" y="3360039"/>
                        <a:pt x="317165" y="3344874"/>
                        <a:pt x="271672" y="3332743"/>
                      </a:cubicBezTo>
                      <a:cubicBezTo>
                        <a:pt x="262573" y="3331226"/>
                        <a:pt x="253474" y="3328193"/>
                        <a:pt x="244376" y="3326677"/>
                      </a:cubicBezTo>
                      <a:cubicBezTo>
                        <a:pt x="244376" y="3079498"/>
                        <a:pt x="244376" y="2833836"/>
                        <a:pt x="245892" y="2586657"/>
                      </a:cubicBezTo>
                      <a:cubicBezTo>
                        <a:pt x="245892" y="2544197"/>
                        <a:pt x="245892" y="2501737"/>
                        <a:pt x="245892" y="2459277"/>
                      </a:cubicBezTo>
                      <a:cubicBezTo>
                        <a:pt x="302000" y="2469892"/>
                        <a:pt x="355075" y="2491122"/>
                        <a:pt x="406634" y="2512352"/>
                      </a:cubicBezTo>
                      <a:cubicBezTo>
                        <a:pt x="414216" y="2541164"/>
                        <a:pt x="436963" y="2566944"/>
                        <a:pt x="474874" y="2566944"/>
                      </a:cubicBezTo>
                      <a:cubicBezTo>
                        <a:pt x="568893" y="2566944"/>
                        <a:pt x="568893" y="2419850"/>
                        <a:pt x="474874" y="2419850"/>
                      </a:cubicBezTo>
                      <a:cubicBezTo>
                        <a:pt x="452127" y="2419850"/>
                        <a:pt x="435446" y="2427432"/>
                        <a:pt x="423315" y="2441080"/>
                      </a:cubicBezTo>
                      <a:cubicBezTo>
                        <a:pt x="365690" y="2416817"/>
                        <a:pt x="306550" y="2395587"/>
                        <a:pt x="244376" y="2384972"/>
                      </a:cubicBezTo>
                      <a:cubicBezTo>
                        <a:pt x="244376" y="2193901"/>
                        <a:pt x="245892" y="2002830"/>
                        <a:pt x="247409" y="1811759"/>
                      </a:cubicBezTo>
                      <a:cubicBezTo>
                        <a:pt x="286836" y="1814792"/>
                        <a:pt x="324747" y="1828440"/>
                        <a:pt x="359625" y="1843605"/>
                      </a:cubicBezTo>
                      <a:cubicBezTo>
                        <a:pt x="359625" y="1879999"/>
                        <a:pt x="383888" y="1917910"/>
                        <a:pt x="430897" y="1917910"/>
                      </a:cubicBezTo>
                      <a:cubicBezTo>
                        <a:pt x="524916" y="1917910"/>
                        <a:pt x="524916" y="1770816"/>
                        <a:pt x="430897" y="1770816"/>
                      </a:cubicBezTo>
                      <a:cubicBezTo>
                        <a:pt x="417249" y="1770816"/>
                        <a:pt x="405118" y="1773849"/>
                        <a:pt x="396019" y="1779914"/>
                      </a:cubicBezTo>
                      <a:cubicBezTo>
                        <a:pt x="361141" y="1763234"/>
                        <a:pt x="324747" y="1749586"/>
                        <a:pt x="286836" y="1743520"/>
                      </a:cubicBezTo>
                      <a:cubicBezTo>
                        <a:pt x="273188" y="1742004"/>
                        <a:pt x="261057" y="1740487"/>
                        <a:pt x="247409" y="1738971"/>
                      </a:cubicBezTo>
                      <a:cubicBezTo>
                        <a:pt x="248925" y="1514538"/>
                        <a:pt x="250441" y="1290106"/>
                        <a:pt x="251958" y="1065674"/>
                      </a:cubicBezTo>
                      <a:cubicBezTo>
                        <a:pt x="295934" y="1071740"/>
                        <a:pt x="336878" y="1089937"/>
                        <a:pt x="373273" y="1115716"/>
                      </a:cubicBezTo>
                      <a:cubicBezTo>
                        <a:pt x="376305" y="1149078"/>
                        <a:pt x="399052" y="1182439"/>
                        <a:pt x="444545" y="1182439"/>
                      </a:cubicBezTo>
                      <a:cubicBezTo>
                        <a:pt x="538564" y="1182439"/>
                        <a:pt x="538564" y="1035345"/>
                        <a:pt x="444545" y="1035345"/>
                      </a:cubicBezTo>
                      <a:cubicBezTo>
                        <a:pt x="427864" y="1035345"/>
                        <a:pt x="412700" y="1039895"/>
                        <a:pt x="402085" y="1048993"/>
                      </a:cubicBezTo>
                      <a:cubicBezTo>
                        <a:pt x="356592" y="1020181"/>
                        <a:pt x="305033" y="1000467"/>
                        <a:pt x="251958" y="994402"/>
                      </a:cubicBezTo>
                      <a:cubicBezTo>
                        <a:pt x="253474" y="842758"/>
                        <a:pt x="253474" y="691115"/>
                        <a:pt x="254991" y="539471"/>
                      </a:cubicBezTo>
                      <a:cubicBezTo>
                        <a:pt x="254991" y="500044"/>
                        <a:pt x="256507" y="459100"/>
                        <a:pt x="256507" y="419673"/>
                      </a:cubicBezTo>
                      <a:cubicBezTo>
                        <a:pt x="292902" y="422706"/>
                        <a:pt x="327780" y="437870"/>
                        <a:pt x="361141" y="456068"/>
                      </a:cubicBezTo>
                      <a:cubicBezTo>
                        <a:pt x="356592" y="495495"/>
                        <a:pt x="379338" y="539471"/>
                        <a:pt x="430897" y="539471"/>
                      </a:cubicBezTo>
                      <a:cubicBezTo>
                        <a:pt x="524916" y="539471"/>
                        <a:pt x="524916" y="392377"/>
                        <a:pt x="430897" y="392377"/>
                      </a:cubicBezTo>
                      <a:cubicBezTo>
                        <a:pt x="421798" y="392377"/>
                        <a:pt x="412700" y="393894"/>
                        <a:pt x="405118" y="396927"/>
                      </a:cubicBezTo>
                      <a:cubicBezTo>
                        <a:pt x="359625" y="371147"/>
                        <a:pt x="308066" y="351434"/>
                        <a:pt x="258024" y="346884"/>
                      </a:cubicBezTo>
                      <a:cubicBezTo>
                        <a:pt x="259540" y="261964"/>
                        <a:pt x="259540" y="177044"/>
                        <a:pt x="261057" y="92123"/>
                      </a:cubicBezTo>
                      <a:cubicBezTo>
                        <a:pt x="897959" y="84541"/>
                        <a:pt x="1534861" y="79992"/>
                        <a:pt x="2171763" y="76959"/>
                      </a:cubicBezTo>
                      <a:cubicBezTo>
                        <a:pt x="3067976" y="72410"/>
                        <a:pt x="3964188" y="72410"/>
                        <a:pt x="4860400" y="76959"/>
                      </a:cubicBezTo>
                      <a:cubicBezTo>
                        <a:pt x="5107579" y="78475"/>
                        <a:pt x="5353241" y="79992"/>
                        <a:pt x="5598904" y="81508"/>
                      </a:cubicBezTo>
                      <a:cubicBezTo>
                        <a:pt x="5594354" y="534922"/>
                        <a:pt x="5591322" y="988336"/>
                        <a:pt x="5588289" y="1441750"/>
                      </a:cubicBezTo>
                      <a:close/>
                    </a:path>
                  </a:pathLst>
                </a:custGeom>
                <a:solidFill>
                  <a:srgbClr val="454E5F"/>
                </a:solidFill>
                <a:ln w="15141" cap="flat">
                  <a:noFill/>
                  <a:prstDash val="solid"/>
                  <a:miter/>
                </a:ln>
              </p:spPr>
              <p:txBody>
                <a:bodyPr rtlCol="0" anchor="ctr"/>
                <a:lstStyle/>
                <a:p>
                  <a:endParaRPr lang="vi-VN"/>
                </a:p>
              </p:txBody>
            </p:sp>
          </p:grpSp>
          <p:grpSp>
            <p:nvGrpSpPr>
              <p:cNvPr id="11" name="Đồ họa 2">
                <a:extLst>
                  <a:ext uri="{FF2B5EF4-FFF2-40B4-BE49-F238E27FC236}">
                    <a16:creationId xmlns:a16="http://schemas.microsoft.com/office/drawing/2014/main" xmlns="" id="{99E14E51-87BB-DF5A-6EF8-953431E46BBB}"/>
                  </a:ext>
                </a:extLst>
              </p:cNvPr>
              <p:cNvGrpSpPr/>
              <p:nvPr/>
            </p:nvGrpSpPr>
            <p:grpSpPr>
              <a:xfrm>
                <a:off x="1834508" y="3009495"/>
                <a:ext cx="4488644" cy="30328"/>
                <a:chOff x="1834508" y="3009495"/>
                <a:chExt cx="4488644" cy="30328"/>
              </a:xfrm>
              <a:solidFill>
                <a:srgbClr val="F9DE8D"/>
              </a:solidFill>
            </p:grpSpPr>
            <p:sp>
              <p:nvSpPr>
                <p:cNvPr id="12" name="Hình tự do: Hình 11">
                  <a:extLst>
                    <a:ext uri="{FF2B5EF4-FFF2-40B4-BE49-F238E27FC236}">
                      <a16:creationId xmlns:a16="http://schemas.microsoft.com/office/drawing/2014/main" xmlns="" id="{2EA35050-A002-2225-5A36-0D4B09F103FD}"/>
                    </a:ext>
                  </a:extLst>
                </p:cNvPr>
                <p:cNvSpPr/>
                <p:nvPr/>
              </p:nvSpPr>
              <p:spPr>
                <a:xfrm>
                  <a:off x="1834508"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DE44605B-75F7-31A0-DE27-342F42FCF627}"/>
                    </a:ext>
                  </a:extLst>
                </p:cNvPr>
                <p:cNvSpPr/>
                <p:nvPr/>
              </p:nvSpPr>
              <p:spPr>
                <a:xfrm>
                  <a:off x="6256429" y="3009495"/>
                  <a:ext cx="66723" cy="30328"/>
                </a:xfrm>
                <a:custGeom>
                  <a:avLst/>
                  <a:gdLst>
                    <a:gd name="connsiteX0" fmla="*/ 51559 w 66723"/>
                    <a:gd name="connsiteY0" fmla="*/ 30329 h 30328"/>
                    <a:gd name="connsiteX1" fmla="*/ 15164 w 66723"/>
                    <a:gd name="connsiteY1" fmla="*/ 30329 h 30328"/>
                    <a:gd name="connsiteX2" fmla="*/ 0 w 66723"/>
                    <a:gd name="connsiteY2" fmla="*/ 15164 h 30328"/>
                    <a:gd name="connsiteX3" fmla="*/ 15164 w 66723"/>
                    <a:gd name="connsiteY3" fmla="*/ 0 h 30328"/>
                    <a:gd name="connsiteX4" fmla="*/ 51559 w 66723"/>
                    <a:gd name="connsiteY4" fmla="*/ 0 h 30328"/>
                    <a:gd name="connsiteX5" fmla="*/ 66723 w 66723"/>
                    <a:gd name="connsiteY5" fmla="*/ 15164 h 30328"/>
                    <a:gd name="connsiteX6" fmla="*/ 51559 w 66723"/>
                    <a:gd name="connsiteY6" fmla="*/ 30329 h 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3" h="30328">
                      <a:moveTo>
                        <a:pt x="51559" y="30329"/>
                      </a:moveTo>
                      <a:lnTo>
                        <a:pt x="15164" y="30329"/>
                      </a:lnTo>
                      <a:cubicBezTo>
                        <a:pt x="7582" y="30329"/>
                        <a:pt x="0" y="24263"/>
                        <a:pt x="0" y="15164"/>
                      </a:cubicBezTo>
                      <a:cubicBezTo>
                        <a:pt x="0" y="7582"/>
                        <a:pt x="6066" y="0"/>
                        <a:pt x="15164" y="0"/>
                      </a:cubicBezTo>
                      <a:lnTo>
                        <a:pt x="51559" y="0"/>
                      </a:lnTo>
                      <a:cubicBezTo>
                        <a:pt x="59141" y="0"/>
                        <a:pt x="66723" y="6066"/>
                        <a:pt x="66723" y="15164"/>
                      </a:cubicBezTo>
                      <a:cubicBezTo>
                        <a:pt x="65207" y="24263"/>
                        <a:pt x="59141" y="30329"/>
                        <a:pt x="51559" y="30329"/>
                      </a:cubicBezTo>
                      <a:close/>
                    </a:path>
                  </a:pathLst>
                </a:custGeom>
                <a:solidFill>
                  <a:srgbClr val="F9DE8D"/>
                </a:solidFill>
                <a:ln w="15141" cap="flat">
                  <a:noFill/>
                  <a:prstDash val="solid"/>
                  <a:miter/>
                </a:ln>
              </p:spPr>
              <p:txBody>
                <a:bodyPr rtlCol="0" anchor="ctr"/>
                <a:lstStyle/>
                <a:p>
                  <a:endParaRPr lang="vi-VN"/>
                </a:p>
              </p:txBody>
            </p:sp>
          </p:grpSp>
        </p:grpSp>
        <p:sp>
          <p:nvSpPr>
            <p:cNvPr id="6" name="Hộp Văn bản 5">
              <a:extLst>
                <a:ext uri="{FF2B5EF4-FFF2-40B4-BE49-F238E27FC236}">
                  <a16:creationId xmlns:a16="http://schemas.microsoft.com/office/drawing/2014/main" xmlns="" id="{DF89F0AC-A35B-090D-A75D-D18684790625}"/>
                </a:ext>
              </a:extLst>
            </p:cNvPr>
            <p:cNvSpPr txBox="1"/>
            <p:nvPr/>
          </p:nvSpPr>
          <p:spPr>
            <a:xfrm>
              <a:off x="1729184" y="1906439"/>
              <a:ext cx="8338748" cy="3980962"/>
            </a:xfrm>
            <a:prstGeom prst="rect">
              <a:avLst/>
            </a:prstGeom>
            <a:noFill/>
          </p:spPr>
          <p:txBody>
            <a:bodyPr wrap="square">
              <a:spAutoFit/>
            </a:bodyPr>
            <a:lstStyle/>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đúng bữa, đúng giờ.</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ăn quá no.</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chậm, nhai kĩ.</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Thường xuyên tập thể dục và vận động vừa sức.</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Không vận động mạng ngay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Nghỉ ngơi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Rửa tay trước và sau khi ăn</a:t>
              </a:r>
            </a:p>
            <a:p>
              <a:pPr algn="just">
                <a:lnSpc>
                  <a:spcPct val="114000"/>
                </a:lnSpc>
              </a:pPr>
              <a:r>
                <a:rPr lang="vi-VN" sz="2800" b="1" i="0" dirty="0">
                  <a:solidFill>
                    <a:srgbClr val="000000"/>
                  </a:solidFill>
                  <a:effectLst/>
                  <a:latin typeface="Cambria" panose="02040503050406030204" pitchFamily="18" charset="0"/>
                  <a:ea typeface="Cambria" panose="02040503050406030204" pitchFamily="18" charset="0"/>
                </a:rPr>
                <a:t>- Ăn đầy đủ chất</a:t>
              </a:r>
            </a:p>
          </p:txBody>
        </p:sp>
      </p:grpSp>
      <p:grpSp>
        <p:nvGrpSpPr>
          <p:cNvPr id="15" name="Nhóm 14">
            <a:extLst>
              <a:ext uri="{FF2B5EF4-FFF2-40B4-BE49-F238E27FC236}">
                <a16:creationId xmlns:a16="http://schemas.microsoft.com/office/drawing/2014/main" xmlns="" id="{8802984B-B06F-6F9C-BDDE-76466F9E37D6}"/>
              </a:ext>
            </a:extLst>
          </p:cNvPr>
          <p:cNvGrpSpPr/>
          <p:nvPr/>
        </p:nvGrpSpPr>
        <p:grpSpPr>
          <a:xfrm>
            <a:off x="959256" y="332035"/>
            <a:ext cx="11066846" cy="1735272"/>
            <a:chOff x="454957" y="470355"/>
            <a:chExt cx="11066846" cy="1735272"/>
          </a:xfrm>
        </p:grpSpPr>
        <p:grpSp>
          <p:nvGrpSpPr>
            <p:cNvPr id="16" name="Đồ họa 23">
              <a:extLst>
                <a:ext uri="{FF2B5EF4-FFF2-40B4-BE49-F238E27FC236}">
                  <a16:creationId xmlns:a16="http://schemas.microsoft.com/office/drawing/2014/main" xmlns="" id="{C5BEB86E-0C27-FFDE-E84D-03D205527834}"/>
                </a:ext>
              </a:extLst>
            </p:cNvPr>
            <p:cNvGrpSpPr/>
            <p:nvPr/>
          </p:nvGrpSpPr>
          <p:grpSpPr>
            <a:xfrm>
              <a:off x="454957" y="470355"/>
              <a:ext cx="11066846" cy="1735272"/>
              <a:chOff x="454957" y="470355"/>
              <a:chExt cx="11066846" cy="1735272"/>
            </a:xfrm>
          </p:grpSpPr>
          <p:sp>
            <p:nvSpPr>
              <p:cNvPr id="18" name="Hình tự do: Hình 17">
                <a:extLst>
                  <a:ext uri="{FF2B5EF4-FFF2-40B4-BE49-F238E27FC236}">
                    <a16:creationId xmlns:a16="http://schemas.microsoft.com/office/drawing/2014/main" xmlns="" id="{032125E8-6F69-1DAD-F693-543118E1DF09}"/>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9" name="Đồ họa 23">
                <a:extLst>
                  <a:ext uri="{FF2B5EF4-FFF2-40B4-BE49-F238E27FC236}">
                    <a16:creationId xmlns:a16="http://schemas.microsoft.com/office/drawing/2014/main" xmlns="" id="{6EA04F9E-6F21-09B0-DB47-E84A8629E864}"/>
                  </a:ext>
                </a:extLst>
              </p:cNvPr>
              <p:cNvGrpSpPr/>
              <p:nvPr/>
            </p:nvGrpSpPr>
            <p:grpSpPr>
              <a:xfrm>
                <a:off x="454957" y="470355"/>
                <a:ext cx="10994036" cy="1648956"/>
                <a:chOff x="454957" y="470355"/>
                <a:chExt cx="10994036" cy="1648956"/>
              </a:xfrm>
            </p:grpSpPr>
            <p:sp>
              <p:nvSpPr>
                <p:cNvPr id="20" name="Hình tự do: Hình 19">
                  <a:extLst>
                    <a:ext uri="{FF2B5EF4-FFF2-40B4-BE49-F238E27FC236}">
                      <a16:creationId xmlns:a16="http://schemas.microsoft.com/office/drawing/2014/main" xmlns="" id="{C7B2653D-866E-6914-D625-D6F3739F1ABC}"/>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a:p>
              </p:txBody>
            </p:sp>
            <p:grpSp>
              <p:nvGrpSpPr>
                <p:cNvPr id="21" name="Đồ họa 23">
                  <a:extLst>
                    <a:ext uri="{FF2B5EF4-FFF2-40B4-BE49-F238E27FC236}">
                      <a16:creationId xmlns:a16="http://schemas.microsoft.com/office/drawing/2014/main" xmlns="" id="{84505948-CE63-FC1A-0481-9524B59646FF}"/>
                    </a:ext>
                  </a:extLst>
                </p:cNvPr>
                <p:cNvGrpSpPr/>
                <p:nvPr/>
              </p:nvGrpSpPr>
              <p:grpSpPr>
                <a:xfrm>
                  <a:off x="687742" y="889070"/>
                  <a:ext cx="10448478" cy="481383"/>
                  <a:chOff x="687742" y="889070"/>
                  <a:chExt cx="10448478" cy="481383"/>
                </a:xfrm>
                <a:solidFill>
                  <a:srgbClr val="FFFFFF"/>
                </a:solidFill>
              </p:grpSpPr>
              <p:sp>
                <p:nvSpPr>
                  <p:cNvPr id="22" name="Hình tự do: Hình 21">
                    <a:extLst>
                      <a:ext uri="{FF2B5EF4-FFF2-40B4-BE49-F238E27FC236}">
                        <a16:creationId xmlns:a16="http://schemas.microsoft.com/office/drawing/2014/main" xmlns="" id="{C8EF4886-23F0-DF2B-4426-110FB557CEE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xmlns="" id="{8ED70458-CB88-8D62-37D6-799794047A87}"/>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xmlns="" id="{7C5A287A-764C-7076-4282-8AC705AE45E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xmlns="" id="{83515AF7-184A-79AD-D5AB-997175F8072C}"/>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7" name="Hộp Văn bản 16">
              <a:extLst>
                <a:ext uri="{FF2B5EF4-FFF2-40B4-BE49-F238E27FC236}">
                  <a16:creationId xmlns:a16="http://schemas.microsoft.com/office/drawing/2014/main" xmlns="" id="{6C6087E7-239C-AC4E-E7CF-0E72B9419568}"/>
                </a:ext>
              </a:extLst>
            </p:cNvPr>
            <p:cNvSpPr txBox="1"/>
            <p:nvPr/>
          </p:nvSpPr>
          <p:spPr>
            <a:xfrm>
              <a:off x="1050260" y="756224"/>
              <a:ext cx="9717119" cy="1077218"/>
            </a:xfrm>
            <a:prstGeom prst="rect">
              <a:avLst/>
            </a:prstGeom>
            <a:noFill/>
          </p:spPr>
          <p:txBody>
            <a:bodyPr wrap="square" rtlCol="0">
              <a:spAutoFit/>
            </a:bodyPr>
            <a:lstStyle/>
            <a:p>
              <a:pPr algn="ct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Hãy chia sẻ với các bạn về những việc em đã làm để chăm sóc và bảo vệ cơ quan tiêu </a:t>
              </a:r>
              <a:r>
                <a:rPr lang="vi-VN"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hoá</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grpSp>
      <p:pic>
        <p:nvPicPr>
          <p:cNvPr id="2" name="Đồ họa 1">
            <a:extLst>
              <a:ext uri="{FF2B5EF4-FFF2-40B4-BE49-F238E27FC236}">
                <a16:creationId xmlns:a16="http://schemas.microsoft.com/office/drawing/2014/main" xmlns="" id="{1129051B-45BE-495A-6EBF-B91B43E8C48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61070" y="2515544"/>
            <a:ext cx="1927398" cy="3825240"/>
          </a:xfrm>
          <a:prstGeom prst="rect">
            <a:avLst/>
          </a:prstGeom>
        </p:spPr>
      </p:pic>
    </p:spTree>
    <p:extLst>
      <p:ext uri="{BB962C8B-B14F-4D97-AF65-F5344CB8AC3E}">
        <p14:creationId xmlns:p14="http://schemas.microsoft.com/office/powerpoint/2010/main" val="2468730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7BD3085-953A-D3B3-917E-0D53C5D16FFD}"/>
              </a:ext>
            </a:extLst>
          </p:cNvPr>
          <p:cNvGrpSpPr/>
          <p:nvPr/>
        </p:nvGrpSpPr>
        <p:grpSpPr>
          <a:xfrm>
            <a:off x="613333" y="99516"/>
            <a:ext cx="10881927" cy="3617958"/>
            <a:chOff x="613333" y="99516"/>
            <a:chExt cx="10881927" cy="3617958"/>
          </a:xfrm>
        </p:grpSpPr>
        <p:grpSp>
          <p:nvGrpSpPr>
            <p:cNvPr id="5" name="Group 3">
              <a:extLst>
                <a:ext uri="{FF2B5EF4-FFF2-40B4-BE49-F238E27FC236}">
                  <a16:creationId xmlns:a16="http://schemas.microsoft.com/office/drawing/2014/main" xmlns="" id="{0ECA7A8D-FE19-6AAD-D48F-4420061D2676}"/>
                </a:ext>
              </a:extLst>
            </p:cNvPr>
            <p:cNvGrpSpPr/>
            <p:nvPr/>
          </p:nvGrpSpPr>
          <p:grpSpPr>
            <a:xfrm>
              <a:off x="613333" y="1235545"/>
              <a:ext cx="10881927" cy="2481929"/>
              <a:chOff x="665018" y="3301792"/>
              <a:chExt cx="8685869" cy="1866922"/>
            </a:xfrm>
          </p:grpSpPr>
          <p:grpSp>
            <p:nvGrpSpPr>
              <p:cNvPr id="6" name="Group 4">
                <a:extLst>
                  <a:ext uri="{FF2B5EF4-FFF2-40B4-BE49-F238E27FC236}">
                    <a16:creationId xmlns:a16="http://schemas.microsoft.com/office/drawing/2014/main" xmlns="" id="{59EF8CD8-CF53-4385-A289-C843EECD2EC1}"/>
                  </a:ext>
                </a:extLst>
              </p:cNvPr>
              <p:cNvGrpSpPr/>
              <p:nvPr/>
            </p:nvGrpSpPr>
            <p:grpSpPr>
              <a:xfrm>
                <a:off x="665018" y="3301792"/>
                <a:ext cx="8685869" cy="1866922"/>
                <a:chOff x="812800" y="3315855"/>
                <a:chExt cx="6008291" cy="1866922"/>
              </a:xfrm>
            </p:grpSpPr>
            <p:sp>
              <p:nvSpPr>
                <p:cNvPr id="8" name="Rectangle: Rounded Corners 6">
                  <a:extLst>
                    <a:ext uri="{FF2B5EF4-FFF2-40B4-BE49-F238E27FC236}">
                      <a16:creationId xmlns:a16="http://schemas.microsoft.com/office/drawing/2014/main" xmlns="" id="{B261E813-25C0-6EBB-15FC-86863A014853}"/>
                    </a:ext>
                  </a:extLst>
                </p:cNvPr>
                <p:cNvSpPr/>
                <p:nvPr/>
              </p:nvSpPr>
              <p:spPr>
                <a:xfrm>
                  <a:off x="812800" y="3352800"/>
                  <a:ext cx="5938982" cy="1779524"/>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Rounded Corners 7">
                  <a:extLst>
                    <a:ext uri="{FF2B5EF4-FFF2-40B4-BE49-F238E27FC236}">
                      <a16:creationId xmlns:a16="http://schemas.microsoft.com/office/drawing/2014/main" xmlns="" id="{4AE0589B-6928-4E72-68A3-7E639FDDD612}"/>
                    </a:ext>
                  </a:extLst>
                </p:cNvPr>
                <p:cNvSpPr/>
                <p:nvPr/>
              </p:nvSpPr>
              <p:spPr>
                <a:xfrm>
                  <a:off x="882109" y="3315855"/>
                  <a:ext cx="5938982" cy="1866922"/>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7" name="TextBox 5">
                <a:extLst>
                  <a:ext uri="{FF2B5EF4-FFF2-40B4-BE49-F238E27FC236}">
                    <a16:creationId xmlns:a16="http://schemas.microsoft.com/office/drawing/2014/main" xmlns="" id="{30F8AE03-1B98-680B-0811-943E77E25695}"/>
                  </a:ext>
                </a:extLst>
              </p:cNvPr>
              <p:cNvSpPr txBox="1"/>
              <p:nvPr/>
            </p:nvSpPr>
            <p:spPr>
              <a:xfrm>
                <a:off x="882258" y="3428228"/>
                <a:ext cx="8151193" cy="1690033"/>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quen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chưa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bón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đau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giun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giun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thiếu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a:t>
                </a:r>
              </a:p>
            </p:txBody>
          </p:sp>
        </p:grpSp>
        <p:pic>
          <p:nvPicPr>
            <p:cNvPr id="3" name="Hình ảnh 2">
              <a:extLst>
                <a:ext uri="{FF2B5EF4-FFF2-40B4-BE49-F238E27FC236}">
                  <a16:creationId xmlns:a16="http://schemas.microsoft.com/office/drawing/2014/main" xmlns="" id="{A8F1F587-1DCE-B602-B4B9-C498AB4396A2}"/>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74878" b="62396"/>
            <a:stretch/>
          </p:blipFill>
          <p:spPr>
            <a:xfrm>
              <a:off x="885498" y="99516"/>
              <a:ext cx="2790039" cy="1304116"/>
            </a:xfrm>
            <a:prstGeom prst="rect">
              <a:avLst/>
            </a:prstGeom>
          </p:spPr>
        </p:pic>
      </p:grpSp>
      <p:pic>
        <p:nvPicPr>
          <p:cNvPr id="4" name="Graphic 31">
            <a:extLst>
              <a:ext uri="{FF2B5EF4-FFF2-40B4-BE49-F238E27FC236}">
                <a16:creationId xmlns:a16="http://schemas.microsoft.com/office/drawing/2014/main" xmlns="" id="{24B28819-22AB-8550-762A-D12ECE36F9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67618" y="3215622"/>
            <a:ext cx="2256764" cy="3319568"/>
          </a:xfrm>
          <a:prstGeom prst="rect">
            <a:avLst/>
          </a:prstGeom>
        </p:spPr>
      </p:pic>
    </p:spTree>
    <p:extLst>
      <p:ext uri="{BB962C8B-B14F-4D97-AF65-F5344CB8AC3E}">
        <p14:creationId xmlns:p14="http://schemas.microsoft.com/office/powerpoint/2010/main" val="40706934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xmlns="" id="{92FF5957-864A-CAE6-9017-F4B061F29AAC}"/>
              </a:ext>
            </a:extLst>
          </p:cNvPr>
          <p:cNvGrpSpPr/>
          <p:nvPr/>
        </p:nvGrpSpPr>
        <p:grpSpPr>
          <a:xfrm>
            <a:off x="1605737" y="1391854"/>
            <a:ext cx="8980524" cy="4650263"/>
            <a:chOff x="2079514" y="1441378"/>
            <a:chExt cx="8980524" cy="4650263"/>
          </a:xfrm>
        </p:grpSpPr>
        <p:grpSp>
          <p:nvGrpSpPr>
            <p:cNvPr id="11" name="Đồ họa 5">
              <a:extLst>
                <a:ext uri="{FF2B5EF4-FFF2-40B4-BE49-F238E27FC236}">
                  <a16:creationId xmlns:a16="http://schemas.microsoft.com/office/drawing/2014/main" xmlns="" id="{774A79F0-A4AF-3D07-CEC5-39A21CFE3D62}"/>
                </a:ext>
              </a:extLst>
            </p:cNvPr>
            <p:cNvGrpSpPr/>
            <p:nvPr/>
          </p:nvGrpSpPr>
          <p:grpSpPr>
            <a:xfrm>
              <a:off x="2079514" y="1441378"/>
              <a:ext cx="8980524" cy="4650263"/>
              <a:chOff x="1786359" y="856745"/>
              <a:chExt cx="8980524" cy="4650263"/>
            </a:xfrm>
          </p:grpSpPr>
          <p:sp>
            <p:nvSpPr>
              <p:cNvPr id="12" name="Hình tự do: Hình 11">
                <a:extLst>
                  <a:ext uri="{FF2B5EF4-FFF2-40B4-BE49-F238E27FC236}">
                    <a16:creationId xmlns:a16="http://schemas.microsoft.com/office/drawing/2014/main" xmlns="" id="{05BFBD11-A916-1C95-E797-069DD0FDC3E7}"/>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xmlns="" id="{5A367999-018C-F495-8B72-313C517CF627}"/>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B5260134-F173-0986-29C2-F1119E074AC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5" name="Đồ họa 5">
                <a:extLst>
                  <a:ext uri="{FF2B5EF4-FFF2-40B4-BE49-F238E27FC236}">
                    <a16:creationId xmlns:a16="http://schemas.microsoft.com/office/drawing/2014/main" xmlns="" id="{9CA948F5-2648-05E0-03E0-666BFFC14EBF}"/>
                  </a:ext>
                </a:extLst>
              </p:cNvPr>
              <p:cNvGrpSpPr/>
              <p:nvPr/>
            </p:nvGrpSpPr>
            <p:grpSpPr>
              <a:xfrm>
                <a:off x="5536166" y="856745"/>
                <a:ext cx="1345849" cy="1159420"/>
                <a:chOff x="5536166" y="856745"/>
                <a:chExt cx="1345849" cy="1159420"/>
              </a:xfrm>
            </p:grpSpPr>
            <p:sp>
              <p:nvSpPr>
                <p:cNvPr id="16" name="Hình tự do: Hình 15">
                  <a:extLst>
                    <a:ext uri="{FF2B5EF4-FFF2-40B4-BE49-F238E27FC236}">
                      <a16:creationId xmlns:a16="http://schemas.microsoft.com/office/drawing/2014/main" xmlns="" id="{B6ADB524-3D3B-8670-C8F3-002A48136E34}"/>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xmlns="" id="{ECD88287-E2F5-4409-CA8F-017BD50D8AD0}"/>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8" name="Hộp Văn bản 7">
              <a:extLst>
                <a:ext uri="{FF2B5EF4-FFF2-40B4-BE49-F238E27FC236}">
                  <a16:creationId xmlns:a16="http://schemas.microsoft.com/office/drawing/2014/main" xmlns="" id="{99FA6004-4CE4-AF4C-BFE8-4AE289F9EF61}"/>
                </a:ext>
              </a:extLst>
            </p:cNvPr>
            <p:cNvSpPr txBox="1"/>
            <p:nvPr/>
          </p:nvSpPr>
          <p:spPr>
            <a:xfrm>
              <a:off x="2772627" y="2794195"/>
              <a:ext cx="7458158"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sóc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quan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chúng</a:t>
              </a:r>
              <a:r>
                <a:rPr lang="en-US" sz="3600" b="1" dirty="0">
                  <a:latin typeface="Cambria" panose="02040503050406030204" pitchFamily="18" charset="0"/>
                  <a:ea typeface="Cambria" panose="02040503050406030204" pitchFamily="18" charset="0"/>
                </a:rPr>
                <a:t> ta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đủ</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rửa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tay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vệ</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7" name="Đồ họa 6">
            <a:extLst>
              <a:ext uri="{FF2B5EF4-FFF2-40B4-BE49-F238E27FC236}">
                <a16:creationId xmlns:a16="http://schemas.microsoft.com/office/drawing/2014/main" xmlns="" id="{3EF9C5CB-8959-72C5-B82C-7844EE1292D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3470434"/>
            <a:ext cx="3063309" cy="3417570"/>
          </a:xfrm>
          <a:prstGeom prst="rect">
            <a:avLst/>
          </a:prstGeom>
        </p:spPr>
      </p:pic>
      <p:pic>
        <p:nvPicPr>
          <p:cNvPr id="20" name="Hình ảnh 19">
            <a:extLst>
              <a:ext uri="{FF2B5EF4-FFF2-40B4-BE49-F238E27FC236}">
                <a16:creationId xmlns:a16="http://schemas.microsoft.com/office/drawing/2014/main" xmlns="" id="{B40A64AC-8DF9-0B9B-1134-77C4FABB7858}"/>
              </a:ext>
            </a:extLst>
          </p:cNvPr>
          <p:cNvPicPr>
            <a:picLocks noChangeAspect="1"/>
          </p:cNvPicPr>
          <p:nvPr/>
        </p:nvPicPr>
        <p:blipFill>
          <a:blip r:embed="rId4"/>
          <a:stretch>
            <a:fillRect/>
          </a:stretch>
        </p:blipFill>
        <p:spPr>
          <a:xfrm>
            <a:off x="1906676" y="-430775"/>
            <a:ext cx="8242506" cy="3078747"/>
          </a:xfrm>
          <a:prstGeom prst="rect">
            <a:avLst/>
          </a:prstGeom>
        </p:spPr>
      </p:pic>
    </p:spTree>
    <p:extLst>
      <p:ext uri="{BB962C8B-B14F-4D97-AF65-F5344CB8AC3E}">
        <p14:creationId xmlns:p14="http://schemas.microsoft.com/office/powerpoint/2010/main" val="2811962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Đồ họa 6">
            <a:extLst>
              <a:ext uri="{FF2B5EF4-FFF2-40B4-BE49-F238E27FC236}">
                <a16:creationId xmlns:a16="http://schemas.microsoft.com/office/drawing/2014/main" xmlns="" id="{C4FD4D42-7119-835E-BD9C-D8686B1B9E15}"/>
              </a:ext>
            </a:extLst>
          </p:cNvPr>
          <p:cNvGrpSpPr/>
          <p:nvPr/>
        </p:nvGrpSpPr>
        <p:grpSpPr>
          <a:xfrm>
            <a:off x="2814575" y="2236578"/>
            <a:ext cx="6908545" cy="4057542"/>
            <a:chOff x="2130200" y="2251818"/>
            <a:chExt cx="5380230" cy="5061918"/>
          </a:xfrm>
        </p:grpSpPr>
        <p:sp>
          <p:nvSpPr>
            <p:cNvPr id="9" name="Hình tự do: Hình 8">
              <a:extLst>
                <a:ext uri="{FF2B5EF4-FFF2-40B4-BE49-F238E27FC236}">
                  <a16:creationId xmlns:a16="http://schemas.microsoft.com/office/drawing/2014/main" xmlns="" id="{7342E26B-DD92-2335-6DED-A34CBBC06E15}"/>
                </a:ext>
              </a:extLst>
            </p:cNvPr>
            <p:cNvSpPr/>
            <p:nvPr/>
          </p:nvSpPr>
          <p:spPr>
            <a:xfrm>
              <a:off x="2278283" y="2753677"/>
              <a:ext cx="5232147" cy="4560059"/>
            </a:xfrm>
            <a:custGeom>
              <a:avLst/>
              <a:gdLst>
                <a:gd name="connsiteX0" fmla="*/ 5210272 w 5232147"/>
                <a:gd name="connsiteY0" fmla="*/ 3599498 h 4560059"/>
                <a:gd name="connsiteX1" fmla="*/ 4207290 w 5232147"/>
                <a:gd name="connsiteY1" fmla="*/ 4535805 h 4560059"/>
                <a:gd name="connsiteX2" fmla="*/ 30577 w 5232147"/>
                <a:gd name="connsiteY2" fmla="*/ 4400550 h 4560059"/>
                <a:gd name="connsiteX3" fmla="*/ 59152 w 5232147"/>
                <a:gd name="connsiteY3" fmla="*/ 0 h 4560059"/>
                <a:gd name="connsiteX4" fmla="*/ 5143597 w 5232147"/>
                <a:gd name="connsiteY4" fmla="*/ 141922 h 4560059"/>
                <a:gd name="connsiteX5" fmla="*/ 5210272 w 5232147"/>
                <a:gd name="connsiteY5" fmla="*/ 3599498 h 45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147" h="4560059">
                  <a:moveTo>
                    <a:pt x="5210272" y="3599498"/>
                  </a:moveTo>
                  <a:lnTo>
                    <a:pt x="4207290" y="4535805"/>
                  </a:lnTo>
                  <a:cubicBezTo>
                    <a:pt x="2803304" y="4592003"/>
                    <a:pt x="1427894" y="4551998"/>
                    <a:pt x="30577" y="4400550"/>
                  </a:cubicBezTo>
                  <a:cubicBezTo>
                    <a:pt x="-18953" y="2930843"/>
                    <a:pt x="-7523" y="1468755"/>
                    <a:pt x="59152" y="0"/>
                  </a:cubicBezTo>
                  <a:cubicBezTo>
                    <a:pt x="1752697" y="102870"/>
                    <a:pt x="3448147" y="150495"/>
                    <a:pt x="5143597" y="141922"/>
                  </a:cubicBezTo>
                  <a:cubicBezTo>
                    <a:pt x="5234085" y="1288733"/>
                    <a:pt x="5253135" y="2449830"/>
                    <a:pt x="5210272" y="3599498"/>
                  </a:cubicBezTo>
                  <a:close/>
                </a:path>
              </a:pathLst>
            </a:custGeom>
            <a:solidFill>
              <a:srgbClr val="CCCCCC"/>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xmlns="" id="{28981A11-1318-7A8F-A24D-85FA5D1A6589}"/>
                </a:ext>
              </a:extLst>
            </p:cNvPr>
            <p:cNvSpPr/>
            <p:nvPr/>
          </p:nvSpPr>
          <p:spPr>
            <a:xfrm>
              <a:off x="2130200" y="2450782"/>
              <a:ext cx="5232326" cy="4560058"/>
            </a:xfrm>
            <a:custGeom>
              <a:avLst/>
              <a:gdLst>
                <a:gd name="connsiteX0" fmla="*/ 5210272 w 5232326"/>
                <a:gd name="connsiteY0" fmla="*/ 3599498 h 4560058"/>
                <a:gd name="connsiteX1" fmla="*/ 4207290 w 5232326"/>
                <a:gd name="connsiteY1" fmla="*/ 4535805 h 4560058"/>
                <a:gd name="connsiteX2" fmla="*/ 30577 w 5232326"/>
                <a:gd name="connsiteY2" fmla="*/ 4400550 h 4560058"/>
                <a:gd name="connsiteX3" fmla="*/ 59152 w 5232326"/>
                <a:gd name="connsiteY3" fmla="*/ 0 h 4560058"/>
                <a:gd name="connsiteX4" fmla="*/ 5142645 w 5232326"/>
                <a:gd name="connsiteY4" fmla="*/ 142875 h 4560058"/>
                <a:gd name="connsiteX5" fmla="*/ 5210272 w 5232326"/>
                <a:gd name="connsiteY5" fmla="*/ 3599498 h 45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26" h="4560058">
                  <a:moveTo>
                    <a:pt x="5210272" y="3599498"/>
                  </a:moveTo>
                  <a:lnTo>
                    <a:pt x="4207290" y="4535805"/>
                  </a:lnTo>
                  <a:cubicBezTo>
                    <a:pt x="2803305" y="4592003"/>
                    <a:pt x="1427894" y="4551998"/>
                    <a:pt x="30577" y="4400550"/>
                  </a:cubicBezTo>
                  <a:cubicBezTo>
                    <a:pt x="-18953" y="2930843"/>
                    <a:pt x="-7523" y="1468755"/>
                    <a:pt x="59152" y="0"/>
                  </a:cubicBezTo>
                  <a:cubicBezTo>
                    <a:pt x="1751744" y="103822"/>
                    <a:pt x="3447195" y="150495"/>
                    <a:pt x="5142645" y="142875"/>
                  </a:cubicBezTo>
                  <a:cubicBezTo>
                    <a:pt x="5235037" y="1287780"/>
                    <a:pt x="5253135" y="2449830"/>
                    <a:pt x="5210272" y="3599498"/>
                  </a:cubicBezTo>
                  <a:close/>
                </a:path>
              </a:pathLst>
            </a:custGeom>
            <a:solidFill>
              <a:srgbClr val="FEEDE6"/>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39BBC093-DE34-85DE-8935-0092BD9EF11E}"/>
                </a:ext>
              </a:extLst>
            </p:cNvPr>
            <p:cNvSpPr/>
            <p:nvPr/>
          </p:nvSpPr>
          <p:spPr>
            <a:xfrm>
              <a:off x="6384607" y="6067425"/>
              <a:ext cx="1023937" cy="960119"/>
            </a:xfrm>
            <a:custGeom>
              <a:avLst/>
              <a:gdLst>
                <a:gd name="connsiteX0" fmla="*/ 63817 w 1023937"/>
                <a:gd name="connsiteY0" fmla="*/ 7620 h 960119"/>
                <a:gd name="connsiteX1" fmla="*/ 1023937 w 1023937"/>
                <a:gd name="connsiteY1" fmla="*/ 0 h 960119"/>
                <a:gd name="connsiteX2" fmla="*/ 0 w 1023937"/>
                <a:gd name="connsiteY2" fmla="*/ 960120 h 960119"/>
              </a:gdLst>
              <a:ahLst/>
              <a:cxnLst>
                <a:cxn ang="0">
                  <a:pos x="connsiteX0" y="connsiteY0"/>
                </a:cxn>
                <a:cxn ang="0">
                  <a:pos x="connsiteX1" y="connsiteY1"/>
                </a:cxn>
                <a:cxn ang="0">
                  <a:pos x="connsiteX2" y="connsiteY2"/>
                </a:cxn>
              </a:cxnLst>
              <a:rect l="l" t="t" r="r" b="b"/>
              <a:pathLst>
                <a:path w="1023937" h="960119">
                  <a:moveTo>
                    <a:pt x="63817" y="7620"/>
                  </a:moveTo>
                  <a:lnTo>
                    <a:pt x="1023937" y="0"/>
                  </a:lnTo>
                  <a:lnTo>
                    <a:pt x="0" y="960120"/>
                  </a:lnTo>
                  <a:close/>
                </a:path>
              </a:pathLst>
            </a:custGeom>
            <a:solidFill>
              <a:srgbClr val="F89192"/>
            </a:solidFill>
            <a:ln w="9525"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xmlns="" id="{D698C9BB-C8F8-B658-D67B-DA829C8039F6}"/>
                </a:ext>
              </a:extLst>
            </p:cNvPr>
            <p:cNvGrpSpPr/>
            <p:nvPr/>
          </p:nvGrpSpPr>
          <p:grpSpPr>
            <a:xfrm>
              <a:off x="2153622" y="2443930"/>
              <a:ext cx="5278490" cy="4606474"/>
              <a:chOff x="2153622" y="2443930"/>
              <a:chExt cx="5278490" cy="4606474"/>
            </a:xfrm>
            <a:solidFill>
              <a:srgbClr val="454E5F"/>
            </a:solidFill>
          </p:grpSpPr>
          <p:sp>
            <p:nvSpPr>
              <p:cNvPr id="13" name="Hình tự do: Hình 12">
                <a:extLst>
                  <a:ext uri="{FF2B5EF4-FFF2-40B4-BE49-F238E27FC236}">
                    <a16:creationId xmlns:a16="http://schemas.microsoft.com/office/drawing/2014/main" xmlns="" id="{B54FCF98-160A-9FD0-9E97-CD7BF1BABBD1}"/>
                  </a:ext>
                </a:extLst>
              </p:cNvPr>
              <p:cNvSpPr/>
              <p:nvPr/>
            </p:nvSpPr>
            <p:spPr>
              <a:xfrm>
                <a:off x="2153622" y="2443930"/>
                <a:ext cx="5278490" cy="4606474"/>
              </a:xfrm>
              <a:custGeom>
                <a:avLst/>
                <a:gdLst>
                  <a:gd name="connsiteX0" fmla="*/ 3027978 w 5278490"/>
                  <a:gd name="connsiteY0" fmla="*/ 4606475 h 4606474"/>
                  <a:gd name="connsiteX1" fmla="*/ 51415 w 5278490"/>
                  <a:gd name="connsiteY1" fmla="*/ 4446455 h 4606474"/>
                  <a:gd name="connsiteX2" fmla="*/ 30460 w 5278490"/>
                  <a:gd name="connsiteY2" fmla="*/ 4424547 h 4606474"/>
                  <a:gd name="connsiteX3" fmla="*/ 59035 w 5278490"/>
                  <a:gd name="connsiteY3" fmla="*/ 22092 h 4606474"/>
                  <a:gd name="connsiteX4" fmla="*/ 66655 w 5278490"/>
                  <a:gd name="connsiteY4" fmla="*/ 5900 h 4606474"/>
                  <a:gd name="connsiteX5" fmla="*/ 83800 w 5278490"/>
                  <a:gd name="connsiteY5" fmla="*/ 185 h 4606474"/>
                  <a:gd name="connsiteX6" fmla="*/ 5167293 w 5278490"/>
                  <a:gd name="connsiteY6" fmla="*/ 142107 h 4606474"/>
                  <a:gd name="connsiteX7" fmla="*/ 5167293 w 5278490"/>
                  <a:gd name="connsiteY7" fmla="*/ 142107 h 4606474"/>
                  <a:gd name="connsiteX8" fmla="*/ 5190153 w 5278490"/>
                  <a:gd name="connsiteY8" fmla="*/ 163062 h 4606474"/>
                  <a:gd name="connsiteX9" fmla="*/ 5256828 w 5278490"/>
                  <a:gd name="connsiteY9" fmla="*/ 3623495 h 4606474"/>
                  <a:gd name="connsiteX10" fmla="*/ 5249208 w 5278490"/>
                  <a:gd name="connsiteY10" fmla="*/ 3639687 h 4606474"/>
                  <a:gd name="connsiteX11" fmla="*/ 4246226 w 5278490"/>
                  <a:gd name="connsiteY11" fmla="*/ 4575995 h 4606474"/>
                  <a:gd name="connsiteX12" fmla="*/ 4230986 w 5278490"/>
                  <a:gd name="connsiteY12" fmla="*/ 4582662 h 4606474"/>
                  <a:gd name="connsiteX13" fmla="*/ 3027978 w 5278490"/>
                  <a:gd name="connsiteY13" fmla="*/ 4606475 h 4606474"/>
                  <a:gd name="connsiteX14" fmla="*/ 76180 w 5278490"/>
                  <a:gd name="connsiteY14" fmla="*/ 4402640 h 4606474"/>
                  <a:gd name="connsiteX15" fmla="*/ 4220508 w 5278490"/>
                  <a:gd name="connsiteY15" fmla="*/ 4535990 h 4606474"/>
                  <a:gd name="connsiteX16" fmla="*/ 5210156 w 5278490"/>
                  <a:gd name="connsiteY16" fmla="*/ 3612065 h 4606474"/>
                  <a:gd name="connsiteX17" fmla="*/ 5145385 w 5278490"/>
                  <a:gd name="connsiteY17" fmla="*/ 187827 h 4606474"/>
                  <a:gd name="connsiteX18" fmla="*/ 104755 w 5278490"/>
                  <a:gd name="connsiteY18" fmla="*/ 46857 h 4606474"/>
                  <a:gd name="connsiteX19" fmla="*/ 76180 w 5278490"/>
                  <a:gd name="connsiteY19" fmla="*/ 4402640 h 4606474"/>
                  <a:gd name="connsiteX20" fmla="*/ 5233016 w 5278490"/>
                  <a:gd name="connsiteY20" fmla="*/ 3623495 h 4606474"/>
                  <a:gd name="connsiteX21" fmla="*/ 5233016 w 5278490"/>
                  <a:gd name="connsiteY21" fmla="*/ 3623495 h 4606474"/>
                  <a:gd name="connsiteX22" fmla="*/ 5233016 w 5278490"/>
                  <a:gd name="connsiteY22" fmla="*/ 3623495 h 460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78490" h="4606474">
                    <a:moveTo>
                      <a:pt x="3027978" y="4606475"/>
                    </a:moveTo>
                    <a:cubicBezTo>
                      <a:pt x="2019280" y="4606475"/>
                      <a:pt x="1036300" y="4553135"/>
                      <a:pt x="51415" y="4446455"/>
                    </a:cubicBezTo>
                    <a:cubicBezTo>
                      <a:pt x="39985" y="4445502"/>
                      <a:pt x="31413" y="4435977"/>
                      <a:pt x="30460" y="4424547"/>
                    </a:cubicBezTo>
                    <a:cubicBezTo>
                      <a:pt x="-18117" y="2977700"/>
                      <a:pt x="-8592" y="1496562"/>
                      <a:pt x="59035" y="22092"/>
                    </a:cubicBezTo>
                    <a:cubicBezTo>
                      <a:pt x="59035" y="16377"/>
                      <a:pt x="61893" y="9710"/>
                      <a:pt x="66655" y="5900"/>
                    </a:cubicBezTo>
                    <a:cubicBezTo>
                      <a:pt x="71418" y="2090"/>
                      <a:pt x="77133" y="-768"/>
                      <a:pt x="83800" y="185"/>
                    </a:cubicBezTo>
                    <a:cubicBezTo>
                      <a:pt x="1767821" y="103055"/>
                      <a:pt x="3478511" y="150680"/>
                      <a:pt x="5167293" y="142107"/>
                    </a:cubicBezTo>
                    <a:cubicBezTo>
                      <a:pt x="5167293" y="142107"/>
                      <a:pt x="5167293" y="142107"/>
                      <a:pt x="5167293" y="142107"/>
                    </a:cubicBezTo>
                    <a:cubicBezTo>
                      <a:pt x="5179676" y="142107"/>
                      <a:pt x="5189201" y="151632"/>
                      <a:pt x="5190153" y="163062"/>
                    </a:cubicBezTo>
                    <a:cubicBezTo>
                      <a:pt x="5277783" y="1278440"/>
                      <a:pt x="5300643" y="2442395"/>
                      <a:pt x="5256828" y="3623495"/>
                    </a:cubicBezTo>
                    <a:cubicBezTo>
                      <a:pt x="5256828" y="3629210"/>
                      <a:pt x="5253971" y="3634925"/>
                      <a:pt x="5249208" y="3639687"/>
                    </a:cubicBezTo>
                    <a:lnTo>
                      <a:pt x="4246226" y="4575995"/>
                    </a:lnTo>
                    <a:cubicBezTo>
                      <a:pt x="4242416" y="4579805"/>
                      <a:pt x="4236701" y="4581710"/>
                      <a:pt x="4230986" y="4582662"/>
                    </a:cubicBezTo>
                    <a:cubicBezTo>
                      <a:pt x="3825221" y="4598855"/>
                      <a:pt x="3424218" y="4606475"/>
                      <a:pt x="3027978" y="4606475"/>
                    </a:cubicBezTo>
                    <a:close/>
                    <a:moveTo>
                      <a:pt x="76180" y="4402640"/>
                    </a:moveTo>
                    <a:cubicBezTo>
                      <a:pt x="1437303" y="4549325"/>
                      <a:pt x="2792711" y="4593140"/>
                      <a:pt x="4220508" y="4535990"/>
                    </a:cubicBezTo>
                    <a:lnTo>
                      <a:pt x="5210156" y="3612065"/>
                    </a:lnTo>
                    <a:cubicBezTo>
                      <a:pt x="5253018" y="2443347"/>
                      <a:pt x="5231110" y="1291775"/>
                      <a:pt x="5145385" y="187827"/>
                    </a:cubicBezTo>
                    <a:cubicBezTo>
                      <a:pt x="3469938" y="195447"/>
                      <a:pt x="1774488" y="147822"/>
                      <a:pt x="104755" y="46857"/>
                    </a:cubicBezTo>
                    <a:cubicBezTo>
                      <a:pt x="39033" y="1506087"/>
                      <a:pt x="29508" y="2971985"/>
                      <a:pt x="76180" y="4402640"/>
                    </a:cubicBezTo>
                    <a:close/>
                    <a:moveTo>
                      <a:pt x="5233016" y="3623495"/>
                    </a:moveTo>
                    <a:lnTo>
                      <a:pt x="5233016" y="3623495"/>
                    </a:lnTo>
                    <a:lnTo>
                      <a:pt x="5233016" y="3623495"/>
                    </a:lnTo>
                    <a:close/>
                  </a:path>
                </a:pathLst>
              </a:custGeom>
              <a:solidFill>
                <a:srgbClr val="454E5F"/>
              </a:solidFill>
              <a:ln w="9525" cap="flat">
                <a:noFill/>
                <a:prstDash val="solid"/>
                <a:miter/>
              </a:ln>
            </p:spPr>
            <p:txBody>
              <a:bodyPr rtlCol="0" anchor="ctr"/>
              <a:lstStyle/>
              <a:p>
                <a:endParaRPr lang="vi-VN" dirty="0"/>
              </a:p>
            </p:txBody>
          </p:sp>
          <p:sp>
            <p:nvSpPr>
              <p:cNvPr id="14" name="Hình tự do: Hình 13">
                <a:extLst>
                  <a:ext uri="{FF2B5EF4-FFF2-40B4-BE49-F238E27FC236}">
                    <a16:creationId xmlns:a16="http://schemas.microsoft.com/office/drawing/2014/main" xmlns="" id="{22C59FC6-142D-B21F-6B36-9CF4A3322D87}"/>
                  </a:ext>
                </a:extLst>
              </p:cNvPr>
              <p:cNvSpPr/>
              <p:nvPr/>
            </p:nvSpPr>
            <p:spPr>
              <a:xfrm>
                <a:off x="6360795" y="6043612"/>
                <a:ext cx="1048702" cy="982979"/>
              </a:xfrm>
              <a:custGeom>
                <a:avLst/>
                <a:gdLst>
                  <a:gd name="connsiteX0" fmla="*/ 23813 w 1048702"/>
                  <a:gd name="connsiteY0" fmla="*/ 982980 h 982979"/>
                  <a:gd name="connsiteX1" fmla="*/ 21907 w 1048702"/>
                  <a:gd name="connsiteY1" fmla="*/ 982980 h 982979"/>
                  <a:gd name="connsiteX2" fmla="*/ 0 w 1048702"/>
                  <a:gd name="connsiteY2" fmla="*/ 958215 h 982979"/>
                  <a:gd name="connsiteX3" fmla="*/ 63817 w 1048702"/>
                  <a:gd name="connsiteY3" fmla="*/ 30480 h 982979"/>
                  <a:gd name="connsiteX4" fmla="*/ 86678 w 1048702"/>
                  <a:gd name="connsiteY4" fmla="*/ 8572 h 982979"/>
                  <a:gd name="connsiteX5" fmla="*/ 1025842 w 1048702"/>
                  <a:gd name="connsiteY5" fmla="*/ 0 h 982979"/>
                  <a:gd name="connsiteX6" fmla="*/ 1025842 w 1048702"/>
                  <a:gd name="connsiteY6" fmla="*/ 0 h 982979"/>
                  <a:gd name="connsiteX7" fmla="*/ 1048703 w 1048702"/>
                  <a:gd name="connsiteY7" fmla="*/ 22860 h 982979"/>
                  <a:gd name="connsiteX8" fmla="*/ 1025842 w 1048702"/>
                  <a:gd name="connsiteY8" fmla="*/ 45720 h 982979"/>
                  <a:gd name="connsiteX9" fmla="*/ 108585 w 1048702"/>
                  <a:gd name="connsiteY9" fmla="*/ 54292 h 982979"/>
                  <a:gd name="connsiteX10" fmla="*/ 46672 w 1048702"/>
                  <a:gd name="connsiteY10" fmla="*/ 960120 h 982979"/>
                  <a:gd name="connsiteX11" fmla="*/ 23813 w 1048702"/>
                  <a:gd name="connsiteY11" fmla="*/ 982980 h 9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8702" h="982979">
                    <a:moveTo>
                      <a:pt x="23813" y="982980"/>
                    </a:moveTo>
                    <a:cubicBezTo>
                      <a:pt x="22860" y="982980"/>
                      <a:pt x="22860" y="982980"/>
                      <a:pt x="21907" y="982980"/>
                    </a:cubicBezTo>
                    <a:cubicBezTo>
                      <a:pt x="9525" y="982028"/>
                      <a:pt x="0" y="971550"/>
                      <a:pt x="0" y="958215"/>
                    </a:cubicBezTo>
                    <a:lnTo>
                      <a:pt x="63817" y="30480"/>
                    </a:lnTo>
                    <a:cubicBezTo>
                      <a:pt x="64770" y="18097"/>
                      <a:pt x="74295" y="9525"/>
                      <a:pt x="86678" y="8572"/>
                    </a:cubicBezTo>
                    <a:lnTo>
                      <a:pt x="1025842" y="0"/>
                    </a:lnTo>
                    <a:cubicBezTo>
                      <a:pt x="1025842" y="0"/>
                      <a:pt x="1025842" y="0"/>
                      <a:pt x="1025842" y="0"/>
                    </a:cubicBezTo>
                    <a:cubicBezTo>
                      <a:pt x="1038225" y="0"/>
                      <a:pt x="1048703" y="10478"/>
                      <a:pt x="1048703" y="22860"/>
                    </a:cubicBezTo>
                    <a:cubicBezTo>
                      <a:pt x="1048703" y="35242"/>
                      <a:pt x="1038225" y="45720"/>
                      <a:pt x="1025842" y="45720"/>
                    </a:cubicBezTo>
                    <a:lnTo>
                      <a:pt x="108585" y="54292"/>
                    </a:lnTo>
                    <a:lnTo>
                      <a:pt x="46672" y="960120"/>
                    </a:lnTo>
                    <a:cubicBezTo>
                      <a:pt x="45720" y="973455"/>
                      <a:pt x="35242" y="982980"/>
                      <a:pt x="23813" y="982980"/>
                    </a:cubicBezTo>
                    <a:close/>
                  </a:path>
                </a:pathLst>
              </a:custGeom>
              <a:solidFill>
                <a:srgbClr val="454E5F"/>
              </a:solidFill>
              <a:ln w="9525" cap="flat">
                <a:noFill/>
                <a:prstDash val="solid"/>
                <a:miter/>
              </a:ln>
            </p:spPr>
            <p:txBody>
              <a:bodyPr rtlCol="0" anchor="ctr"/>
              <a:lstStyle/>
              <a:p>
                <a:endParaRPr lang="vi-VN"/>
              </a:p>
            </p:txBody>
          </p:sp>
        </p:grpSp>
        <p:sp>
          <p:nvSpPr>
            <p:cNvPr id="15" name="Hình tự do: Hình 14">
              <a:extLst>
                <a:ext uri="{FF2B5EF4-FFF2-40B4-BE49-F238E27FC236}">
                  <a16:creationId xmlns:a16="http://schemas.microsoft.com/office/drawing/2014/main" xmlns="" id="{463F547B-7B4A-6658-155F-0077B9B1B3E6}"/>
                </a:ext>
              </a:extLst>
            </p:cNvPr>
            <p:cNvSpPr/>
            <p:nvPr/>
          </p:nvSpPr>
          <p:spPr>
            <a:xfrm>
              <a:off x="3274694" y="2276051"/>
              <a:ext cx="3537585" cy="949430"/>
            </a:xfrm>
            <a:custGeom>
              <a:avLst/>
              <a:gdLst>
                <a:gd name="connsiteX0" fmla="*/ 3247073 w 3537585"/>
                <a:gd name="connsiteY0" fmla="*/ 688128 h 949430"/>
                <a:gd name="connsiteX1" fmla="*/ 3424238 w 3537585"/>
                <a:gd name="connsiteY1" fmla="*/ 823383 h 949430"/>
                <a:gd name="connsiteX2" fmla="*/ 2794635 w 3537585"/>
                <a:gd name="connsiteY2" fmla="*/ 900536 h 949430"/>
                <a:gd name="connsiteX3" fmla="*/ 2425065 w 3537585"/>
                <a:gd name="connsiteY3" fmla="*/ 929111 h 949430"/>
                <a:gd name="connsiteX4" fmla="*/ 1664017 w 3537585"/>
                <a:gd name="connsiteY4" fmla="*/ 949113 h 949430"/>
                <a:gd name="connsiteX5" fmla="*/ 1293495 w 3537585"/>
                <a:gd name="connsiteY5" fmla="*/ 939588 h 949430"/>
                <a:gd name="connsiteX6" fmla="*/ 601980 w 3537585"/>
                <a:gd name="connsiteY6" fmla="*/ 890058 h 949430"/>
                <a:gd name="connsiteX7" fmla="*/ 269557 w 3537585"/>
                <a:gd name="connsiteY7" fmla="*/ 851958 h 949430"/>
                <a:gd name="connsiteX8" fmla="*/ 44768 w 3537585"/>
                <a:gd name="connsiteY8" fmla="*/ 820526 h 949430"/>
                <a:gd name="connsiteX9" fmla="*/ 115252 w 3537585"/>
                <a:gd name="connsiteY9" fmla="*/ 739563 h 949430"/>
                <a:gd name="connsiteX10" fmla="*/ 20002 w 3537585"/>
                <a:gd name="connsiteY10" fmla="*/ 663363 h 949430"/>
                <a:gd name="connsiteX11" fmla="*/ 0 w 3537585"/>
                <a:gd name="connsiteY11" fmla="*/ 650028 h 949430"/>
                <a:gd name="connsiteX12" fmla="*/ 160020 w 3537585"/>
                <a:gd name="connsiteY12" fmla="*/ 475721 h 949430"/>
                <a:gd name="connsiteX13" fmla="*/ 42863 w 3537585"/>
                <a:gd name="connsiteY13" fmla="*/ 364278 h 949430"/>
                <a:gd name="connsiteX14" fmla="*/ 11430 w 3537585"/>
                <a:gd name="connsiteY14" fmla="*/ 338561 h 949430"/>
                <a:gd name="connsiteX15" fmla="*/ 181927 w 3537585"/>
                <a:gd name="connsiteY15" fmla="*/ 179493 h 949430"/>
                <a:gd name="connsiteX16" fmla="*/ 22860 w 3537585"/>
                <a:gd name="connsiteY16" fmla="*/ 27093 h 949430"/>
                <a:gd name="connsiteX17" fmla="*/ 555307 w 3537585"/>
                <a:gd name="connsiteY17" fmla="*/ 11853 h 949430"/>
                <a:gd name="connsiteX18" fmla="*/ 993457 w 3537585"/>
                <a:gd name="connsiteY18" fmla="*/ 4233 h 949430"/>
                <a:gd name="connsiteX19" fmla="*/ 1478280 w 3537585"/>
                <a:gd name="connsiteY19" fmla="*/ 423 h 949430"/>
                <a:gd name="connsiteX20" fmla="*/ 1901190 w 3537585"/>
                <a:gd name="connsiteY20" fmla="*/ 423 h 949430"/>
                <a:gd name="connsiteX21" fmla="*/ 2551748 w 3537585"/>
                <a:gd name="connsiteY21" fmla="*/ 8043 h 949430"/>
                <a:gd name="connsiteX22" fmla="*/ 2928938 w 3537585"/>
                <a:gd name="connsiteY22" fmla="*/ 16616 h 949430"/>
                <a:gd name="connsiteX23" fmla="*/ 3251835 w 3537585"/>
                <a:gd name="connsiteY23" fmla="*/ 26141 h 949430"/>
                <a:gd name="connsiteX24" fmla="*/ 3186113 w 3537585"/>
                <a:gd name="connsiteY24" fmla="*/ 166158 h 949430"/>
                <a:gd name="connsiteX25" fmla="*/ 3283268 w 3537585"/>
                <a:gd name="connsiteY25" fmla="*/ 175683 h 949430"/>
                <a:gd name="connsiteX26" fmla="*/ 3537585 w 3537585"/>
                <a:gd name="connsiteY26" fmla="*/ 203306 h 949430"/>
                <a:gd name="connsiteX27" fmla="*/ 3181350 w 3537585"/>
                <a:gd name="connsiteY27" fmla="*/ 530013 h 949430"/>
                <a:gd name="connsiteX28" fmla="*/ 3206115 w 3537585"/>
                <a:gd name="connsiteY28" fmla="*/ 538586 h 949430"/>
                <a:gd name="connsiteX29" fmla="*/ 3410903 w 3537585"/>
                <a:gd name="connsiteY29" fmla="*/ 617643 h 949430"/>
                <a:gd name="connsiteX30" fmla="*/ 3247073 w 3537585"/>
                <a:gd name="connsiteY30" fmla="*/ 688128 h 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7585" h="949430">
                  <a:moveTo>
                    <a:pt x="3247073" y="688128"/>
                  </a:moveTo>
                  <a:cubicBezTo>
                    <a:pt x="3312795" y="735753"/>
                    <a:pt x="3358515" y="776711"/>
                    <a:pt x="3424238" y="823383"/>
                  </a:cubicBezTo>
                  <a:cubicBezTo>
                    <a:pt x="3214688" y="854816"/>
                    <a:pt x="3005138" y="880533"/>
                    <a:pt x="2794635" y="900536"/>
                  </a:cubicBezTo>
                  <a:cubicBezTo>
                    <a:pt x="2671763" y="911966"/>
                    <a:pt x="2548890" y="921491"/>
                    <a:pt x="2425065" y="929111"/>
                  </a:cubicBezTo>
                  <a:cubicBezTo>
                    <a:pt x="2171700" y="944351"/>
                    <a:pt x="1917383" y="951018"/>
                    <a:pt x="1664017" y="949113"/>
                  </a:cubicBezTo>
                  <a:cubicBezTo>
                    <a:pt x="1540192" y="948161"/>
                    <a:pt x="1417320" y="945303"/>
                    <a:pt x="1293495" y="939588"/>
                  </a:cubicBezTo>
                  <a:cubicBezTo>
                    <a:pt x="1062990" y="930063"/>
                    <a:pt x="831532" y="913871"/>
                    <a:pt x="601980" y="890058"/>
                  </a:cubicBezTo>
                  <a:cubicBezTo>
                    <a:pt x="490538" y="878628"/>
                    <a:pt x="380048" y="866246"/>
                    <a:pt x="269557" y="851958"/>
                  </a:cubicBezTo>
                  <a:cubicBezTo>
                    <a:pt x="194310" y="842433"/>
                    <a:pt x="120015" y="831956"/>
                    <a:pt x="44768" y="820526"/>
                  </a:cubicBezTo>
                  <a:cubicBezTo>
                    <a:pt x="64770" y="794808"/>
                    <a:pt x="95250" y="765281"/>
                    <a:pt x="115252" y="739563"/>
                  </a:cubicBezTo>
                  <a:cubicBezTo>
                    <a:pt x="81915" y="719561"/>
                    <a:pt x="52388" y="687176"/>
                    <a:pt x="20002" y="663363"/>
                  </a:cubicBezTo>
                  <a:cubicBezTo>
                    <a:pt x="13335" y="658601"/>
                    <a:pt x="6668" y="653838"/>
                    <a:pt x="0" y="650028"/>
                  </a:cubicBezTo>
                  <a:cubicBezTo>
                    <a:pt x="48577" y="601451"/>
                    <a:pt x="111443" y="524298"/>
                    <a:pt x="160020" y="475721"/>
                  </a:cubicBezTo>
                  <a:cubicBezTo>
                    <a:pt x="118110" y="445241"/>
                    <a:pt x="81915" y="400473"/>
                    <a:pt x="42863" y="364278"/>
                  </a:cubicBezTo>
                  <a:cubicBezTo>
                    <a:pt x="32385" y="354753"/>
                    <a:pt x="21908" y="346181"/>
                    <a:pt x="11430" y="338561"/>
                  </a:cubicBezTo>
                  <a:cubicBezTo>
                    <a:pt x="67627" y="284268"/>
                    <a:pt x="125730" y="233786"/>
                    <a:pt x="181927" y="179493"/>
                  </a:cubicBezTo>
                  <a:cubicBezTo>
                    <a:pt x="102870" y="149013"/>
                    <a:pt x="74295" y="93768"/>
                    <a:pt x="22860" y="27093"/>
                  </a:cubicBezTo>
                  <a:cubicBezTo>
                    <a:pt x="200025" y="21378"/>
                    <a:pt x="378143" y="15663"/>
                    <a:pt x="555307" y="11853"/>
                  </a:cubicBezTo>
                  <a:cubicBezTo>
                    <a:pt x="701040" y="8996"/>
                    <a:pt x="846773" y="6138"/>
                    <a:pt x="993457" y="4233"/>
                  </a:cubicBezTo>
                  <a:cubicBezTo>
                    <a:pt x="1154430" y="2328"/>
                    <a:pt x="1316355" y="423"/>
                    <a:pt x="1478280" y="423"/>
                  </a:cubicBezTo>
                  <a:cubicBezTo>
                    <a:pt x="1619250" y="-529"/>
                    <a:pt x="1760220" y="423"/>
                    <a:pt x="1901190" y="423"/>
                  </a:cubicBezTo>
                  <a:cubicBezTo>
                    <a:pt x="2118360" y="1376"/>
                    <a:pt x="2334578" y="4233"/>
                    <a:pt x="2551748" y="8043"/>
                  </a:cubicBezTo>
                  <a:cubicBezTo>
                    <a:pt x="2677478" y="10901"/>
                    <a:pt x="2803208" y="13758"/>
                    <a:pt x="2928938" y="16616"/>
                  </a:cubicBezTo>
                  <a:cubicBezTo>
                    <a:pt x="3036570" y="19473"/>
                    <a:pt x="3144203" y="22331"/>
                    <a:pt x="3251835" y="26141"/>
                  </a:cubicBezTo>
                  <a:cubicBezTo>
                    <a:pt x="3229928" y="66146"/>
                    <a:pt x="3208020" y="125201"/>
                    <a:pt x="3186113" y="166158"/>
                  </a:cubicBezTo>
                  <a:cubicBezTo>
                    <a:pt x="3216593" y="169016"/>
                    <a:pt x="3249930" y="171873"/>
                    <a:pt x="3283268" y="175683"/>
                  </a:cubicBezTo>
                  <a:cubicBezTo>
                    <a:pt x="3368040" y="185208"/>
                    <a:pt x="3458528" y="196638"/>
                    <a:pt x="3537585" y="203306"/>
                  </a:cubicBezTo>
                  <a:cubicBezTo>
                    <a:pt x="3429000" y="308081"/>
                    <a:pt x="3290888" y="426191"/>
                    <a:pt x="3181350" y="530013"/>
                  </a:cubicBezTo>
                  <a:cubicBezTo>
                    <a:pt x="3188970" y="532871"/>
                    <a:pt x="3197543" y="535728"/>
                    <a:pt x="3206115" y="538586"/>
                  </a:cubicBezTo>
                  <a:cubicBezTo>
                    <a:pt x="3271838" y="562398"/>
                    <a:pt x="3348038" y="596688"/>
                    <a:pt x="3410903" y="617643"/>
                  </a:cubicBezTo>
                  <a:cubicBezTo>
                    <a:pt x="3355658" y="639551"/>
                    <a:pt x="3301365" y="666221"/>
                    <a:pt x="3247073" y="688128"/>
                  </a:cubicBezTo>
                  <a:close/>
                </a:path>
              </a:pathLst>
            </a:custGeom>
            <a:solidFill>
              <a:srgbClr val="F9DE8D"/>
            </a:solidFill>
            <a:ln w="9525" cap="flat">
              <a:noFill/>
              <a:prstDash val="solid"/>
              <a:miter/>
            </a:ln>
          </p:spPr>
          <p:txBody>
            <a:bodyPr rtlCol="0" anchor="ctr"/>
            <a:lstStyle/>
            <a:p>
              <a:endParaRPr lang="vi-VN"/>
            </a:p>
          </p:txBody>
        </p:sp>
        <p:grpSp>
          <p:nvGrpSpPr>
            <p:cNvPr id="16" name="Đồ họa 6">
              <a:extLst>
                <a:ext uri="{FF2B5EF4-FFF2-40B4-BE49-F238E27FC236}">
                  <a16:creationId xmlns:a16="http://schemas.microsoft.com/office/drawing/2014/main" xmlns="" id="{F987C1D6-74D1-4B6D-1824-861290C6B1A3}"/>
                </a:ext>
              </a:extLst>
            </p:cNvPr>
            <p:cNvGrpSpPr/>
            <p:nvPr/>
          </p:nvGrpSpPr>
          <p:grpSpPr>
            <a:xfrm>
              <a:off x="3274694" y="2274808"/>
              <a:ext cx="3536632" cy="949404"/>
              <a:chOff x="3274694" y="2274808"/>
              <a:chExt cx="3536632" cy="949404"/>
            </a:xfrm>
            <a:solidFill>
              <a:srgbClr val="D7F0D3"/>
            </a:solidFill>
          </p:grpSpPr>
          <p:sp>
            <p:nvSpPr>
              <p:cNvPr id="17" name="Hình tự do: Hình 16">
                <a:extLst>
                  <a:ext uri="{FF2B5EF4-FFF2-40B4-BE49-F238E27FC236}">
                    <a16:creationId xmlns:a16="http://schemas.microsoft.com/office/drawing/2014/main" xmlns="" id="{73573390-FBEA-C60B-37DD-016BF235BCA0}"/>
                  </a:ext>
                </a:extLst>
              </p:cNvPr>
              <p:cNvSpPr/>
              <p:nvPr/>
            </p:nvSpPr>
            <p:spPr>
              <a:xfrm>
                <a:off x="3274694" y="2279332"/>
                <a:ext cx="993457" cy="660082"/>
              </a:xfrm>
              <a:custGeom>
                <a:avLst/>
                <a:gdLst>
                  <a:gd name="connsiteX0" fmla="*/ 993457 w 993457"/>
                  <a:gd name="connsiteY0" fmla="*/ 0 h 660082"/>
                  <a:gd name="connsiteX1" fmla="*/ 20002 w 993457"/>
                  <a:gd name="connsiteY1" fmla="*/ 660083 h 660082"/>
                  <a:gd name="connsiteX2" fmla="*/ 0 w 993457"/>
                  <a:gd name="connsiteY2" fmla="*/ 646748 h 660082"/>
                  <a:gd name="connsiteX3" fmla="*/ 160020 w 993457"/>
                  <a:gd name="connsiteY3" fmla="*/ 472440 h 660082"/>
                  <a:gd name="connsiteX4" fmla="*/ 42863 w 993457"/>
                  <a:gd name="connsiteY4" fmla="*/ 360998 h 660082"/>
                  <a:gd name="connsiteX5" fmla="*/ 556260 w 993457"/>
                  <a:gd name="connsiteY5" fmla="*/ 8572 h 660082"/>
                  <a:gd name="connsiteX6" fmla="*/ 993457 w 993457"/>
                  <a:gd name="connsiteY6"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457" h="660082">
                    <a:moveTo>
                      <a:pt x="993457" y="0"/>
                    </a:moveTo>
                    <a:cubicBezTo>
                      <a:pt x="661988" y="208597"/>
                      <a:pt x="336232" y="428625"/>
                      <a:pt x="20002" y="660083"/>
                    </a:cubicBezTo>
                    <a:cubicBezTo>
                      <a:pt x="13335" y="655320"/>
                      <a:pt x="6668" y="650558"/>
                      <a:pt x="0" y="646748"/>
                    </a:cubicBezTo>
                    <a:cubicBezTo>
                      <a:pt x="48577" y="598170"/>
                      <a:pt x="111443" y="521018"/>
                      <a:pt x="160020" y="472440"/>
                    </a:cubicBezTo>
                    <a:cubicBezTo>
                      <a:pt x="118110" y="441960"/>
                      <a:pt x="81915" y="397193"/>
                      <a:pt x="42863" y="360998"/>
                    </a:cubicBezTo>
                    <a:cubicBezTo>
                      <a:pt x="211455" y="240030"/>
                      <a:pt x="382905" y="122873"/>
                      <a:pt x="556260" y="8572"/>
                    </a:cubicBezTo>
                    <a:cubicBezTo>
                      <a:pt x="701040" y="4763"/>
                      <a:pt x="847725" y="1905"/>
                      <a:pt x="993457" y="0"/>
                    </a:cubicBezTo>
                    <a:close/>
                  </a:path>
                </a:pathLst>
              </a:custGeom>
              <a:solidFill>
                <a:srgbClr val="D7F0D3"/>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xmlns="" id="{A21B718A-FA00-A6D7-E12C-E153210E56F8}"/>
                  </a:ext>
                </a:extLst>
              </p:cNvPr>
              <p:cNvSpPr/>
              <p:nvPr/>
            </p:nvSpPr>
            <p:spPr>
              <a:xfrm>
                <a:off x="3544252" y="2274808"/>
                <a:ext cx="1631632" cy="891301"/>
              </a:xfrm>
              <a:custGeom>
                <a:avLst/>
                <a:gdLst>
                  <a:gd name="connsiteX0" fmla="*/ 1631633 w 1631632"/>
                  <a:gd name="connsiteY0" fmla="*/ 714 h 891301"/>
                  <a:gd name="connsiteX1" fmla="*/ 332423 w 1631632"/>
                  <a:gd name="connsiteY1" fmla="*/ 891302 h 891301"/>
                  <a:gd name="connsiteX2" fmla="*/ 0 w 1631632"/>
                  <a:gd name="connsiteY2" fmla="*/ 853202 h 891301"/>
                  <a:gd name="connsiteX3" fmla="*/ 1208723 w 1631632"/>
                  <a:gd name="connsiteY3" fmla="*/ 714 h 891301"/>
                  <a:gd name="connsiteX4" fmla="*/ 1631633 w 1631632"/>
                  <a:gd name="connsiteY4" fmla="*/ 714 h 89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32" h="891301">
                    <a:moveTo>
                      <a:pt x="1631633" y="714"/>
                    </a:moveTo>
                    <a:cubicBezTo>
                      <a:pt x="1188720" y="283607"/>
                      <a:pt x="755333" y="580787"/>
                      <a:pt x="332423" y="891302"/>
                    </a:cubicBezTo>
                    <a:cubicBezTo>
                      <a:pt x="220980" y="879872"/>
                      <a:pt x="110490" y="867489"/>
                      <a:pt x="0" y="853202"/>
                    </a:cubicBezTo>
                    <a:cubicBezTo>
                      <a:pt x="394335" y="556022"/>
                      <a:pt x="797243" y="272177"/>
                      <a:pt x="1208723" y="714"/>
                    </a:cubicBezTo>
                    <a:cubicBezTo>
                      <a:pt x="1348740" y="-238"/>
                      <a:pt x="1490663" y="-238"/>
                      <a:pt x="1631633" y="714"/>
                    </a:cubicBezTo>
                    <a:close/>
                  </a:path>
                </a:pathLst>
              </a:custGeom>
              <a:solidFill>
                <a:srgbClr val="D7F0D3"/>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xmlns="" id="{3C9C22CD-0403-3EFD-F401-B068C6CE57F4}"/>
                  </a:ext>
                </a:extLst>
              </p:cNvPr>
              <p:cNvSpPr/>
              <p:nvPr/>
            </p:nvSpPr>
            <p:spPr>
              <a:xfrm>
                <a:off x="4569142" y="2282190"/>
                <a:ext cx="1634490" cy="942022"/>
              </a:xfrm>
              <a:custGeom>
                <a:avLst/>
                <a:gdLst>
                  <a:gd name="connsiteX0" fmla="*/ 1634490 w 1634490"/>
                  <a:gd name="connsiteY0" fmla="*/ 9525 h 942022"/>
                  <a:gd name="connsiteX1" fmla="*/ 370522 w 1634490"/>
                  <a:gd name="connsiteY1" fmla="*/ 942023 h 942022"/>
                  <a:gd name="connsiteX2" fmla="*/ 0 w 1634490"/>
                  <a:gd name="connsiteY2" fmla="*/ 932498 h 942022"/>
                  <a:gd name="connsiteX3" fmla="*/ 12383 w 1634490"/>
                  <a:gd name="connsiteY3" fmla="*/ 922973 h 942022"/>
                  <a:gd name="connsiteX4" fmla="*/ 1257300 w 1634490"/>
                  <a:gd name="connsiteY4" fmla="*/ 0 h 942022"/>
                  <a:gd name="connsiteX5" fmla="*/ 1634490 w 1634490"/>
                  <a:gd name="connsiteY5" fmla="*/ 9525 h 9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90" h="942022">
                    <a:moveTo>
                      <a:pt x="1634490" y="9525"/>
                    </a:moveTo>
                    <a:cubicBezTo>
                      <a:pt x="1210628" y="317183"/>
                      <a:pt x="789622" y="628650"/>
                      <a:pt x="370522" y="942023"/>
                    </a:cubicBezTo>
                    <a:cubicBezTo>
                      <a:pt x="246697" y="941070"/>
                      <a:pt x="123825" y="938213"/>
                      <a:pt x="0" y="932498"/>
                    </a:cubicBezTo>
                    <a:cubicBezTo>
                      <a:pt x="3810" y="929640"/>
                      <a:pt x="8572" y="926783"/>
                      <a:pt x="12383" y="922973"/>
                    </a:cubicBezTo>
                    <a:cubicBezTo>
                      <a:pt x="425768" y="612458"/>
                      <a:pt x="840105" y="304800"/>
                      <a:pt x="1257300" y="0"/>
                    </a:cubicBezTo>
                    <a:cubicBezTo>
                      <a:pt x="1382078" y="3810"/>
                      <a:pt x="1508760" y="6668"/>
                      <a:pt x="1634490" y="9525"/>
                    </a:cubicBezTo>
                    <a:close/>
                  </a:path>
                </a:pathLst>
              </a:custGeom>
              <a:solidFill>
                <a:srgbClr val="D7F0D3"/>
              </a:solidFill>
              <a:ln w="952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xmlns="" id="{0AE78874-5013-7F97-7FD1-49CCE8A92504}"/>
                  </a:ext>
                </a:extLst>
              </p:cNvPr>
              <p:cNvSpPr/>
              <p:nvPr/>
            </p:nvSpPr>
            <p:spPr>
              <a:xfrm>
                <a:off x="5699760" y="2450782"/>
                <a:ext cx="1111567" cy="754379"/>
              </a:xfrm>
              <a:custGeom>
                <a:avLst/>
                <a:gdLst>
                  <a:gd name="connsiteX0" fmla="*/ 755332 w 1111567"/>
                  <a:gd name="connsiteY0" fmla="*/ 355283 h 754379"/>
                  <a:gd name="connsiteX1" fmla="*/ 780097 w 1111567"/>
                  <a:gd name="connsiteY1" fmla="*/ 363855 h 754379"/>
                  <a:gd name="connsiteX2" fmla="*/ 369570 w 1111567"/>
                  <a:gd name="connsiteY2" fmla="*/ 725805 h 754379"/>
                  <a:gd name="connsiteX3" fmla="*/ 0 w 1111567"/>
                  <a:gd name="connsiteY3" fmla="*/ 754380 h 754379"/>
                  <a:gd name="connsiteX4" fmla="*/ 857250 w 1111567"/>
                  <a:gd name="connsiteY4" fmla="*/ 0 h 754379"/>
                  <a:gd name="connsiteX5" fmla="*/ 1111567 w 1111567"/>
                  <a:gd name="connsiteY5" fmla="*/ 27622 h 754379"/>
                  <a:gd name="connsiteX6" fmla="*/ 755332 w 1111567"/>
                  <a:gd name="connsiteY6" fmla="*/ 35528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567" h="754379">
                    <a:moveTo>
                      <a:pt x="755332" y="355283"/>
                    </a:moveTo>
                    <a:cubicBezTo>
                      <a:pt x="762952" y="358140"/>
                      <a:pt x="771525" y="360998"/>
                      <a:pt x="780097" y="363855"/>
                    </a:cubicBezTo>
                    <a:cubicBezTo>
                      <a:pt x="641032" y="481965"/>
                      <a:pt x="503872" y="602933"/>
                      <a:pt x="369570" y="725805"/>
                    </a:cubicBezTo>
                    <a:cubicBezTo>
                      <a:pt x="246697" y="737235"/>
                      <a:pt x="123825" y="746760"/>
                      <a:pt x="0" y="754380"/>
                    </a:cubicBezTo>
                    <a:cubicBezTo>
                      <a:pt x="276225" y="492443"/>
                      <a:pt x="561975" y="240983"/>
                      <a:pt x="857250" y="0"/>
                    </a:cubicBezTo>
                    <a:cubicBezTo>
                      <a:pt x="942022" y="9525"/>
                      <a:pt x="1032510" y="20955"/>
                      <a:pt x="1111567" y="27622"/>
                    </a:cubicBezTo>
                    <a:cubicBezTo>
                      <a:pt x="1002982" y="132398"/>
                      <a:pt x="864870" y="250508"/>
                      <a:pt x="755332" y="355283"/>
                    </a:cubicBezTo>
                    <a:close/>
                  </a:path>
                </a:pathLst>
              </a:custGeom>
              <a:solidFill>
                <a:srgbClr val="D7F0D3"/>
              </a:solidFill>
              <a:ln w="9525" cap="flat">
                <a:no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xmlns="" id="{2B2C4343-0268-75B0-B878-FB0E04369CE0}"/>
                </a:ext>
              </a:extLst>
            </p:cNvPr>
            <p:cNvSpPr/>
            <p:nvPr/>
          </p:nvSpPr>
          <p:spPr>
            <a:xfrm>
              <a:off x="3251652" y="2251818"/>
              <a:ext cx="3583820" cy="996206"/>
            </a:xfrm>
            <a:custGeom>
              <a:avLst/>
              <a:gdLst>
                <a:gd name="connsiteX0" fmla="*/ 1778500 w 3583820"/>
                <a:gd name="connsiteY0" fmla="*/ 996206 h 996206"/>
                <a:gd name="connsiteX1" fmla="*/ 64953 w 3583820"/>
                <a:gd name="connsiteY1" fmla="*/ 867619 h 996206"/>
                <a:gd name="connsiteX2" fmla="*/ 46855 w 3583820"/>
                <a:gd name="connsiteY2" fmla="*/ 853331 h 996206"/>
                <a:gd name="connsiteX3" fmla="*/ 49713 w 3583820"/>
                <a:gd name="connsiteY3" fmla="*/ 830471 h 996206"/>
                <a:gd name="connsiteX4" fmla="*/ 85907 w 3583820"/>
                <a:gd name="connsiteY4" fmla="*/ 788561 h 996206"/>
                <a:gd name="connsiteX5" fmla="*/ 104005 w 3583820"/>
                <a:gd name="connsiteY5" fmla="*/ 768559 h 996206"/>
                <a:gd name="connsiteX6" fmla="*/ 64953 w 3583820"/>
                <a:gd name="connsiteY6" fmla="*/ 736174 h 996206"/>
                <a:gd name="connsiteX7" fmla="*/ 10660 w 3583820"/>
                <a:gd name="connsiteY7" fmla="*/ 694264 h 996206"/>
                <a:gd name="connsiteX8" fmla="*/ 182 w 3583820"/>
                <a:gd name="connsiteY8" fmla="*/ 677119 h 996206"/>
                <a:gd name="connsiteX9" fmla="*/ 6850 w 3583820"/>
                <a:gd name="connsiteY9" fmla="*/ 658069 h 996206"/>
                <a:gd name="connsiteX10" fmla="*/ 85907 w 3583820"/>
                <a:gd name="connsiteY10" fmla="*/ 572344 h 996206"/>
                <a:gd name="connsiteX11" fmla="*/ 148773 w 3583820"/>
                <a:gd name="connsiteY11" fmla="*/ 502811 h 996206"/>
                <a:gd name="connsiteX12" fmla="*/ 92575 w 3583820"/>
                <a:gd name="connsiteY12" fmla="*/ 447566 h 996206"/>
                <a:gd name="connsiteX13" fmla="*/ 21138 w 3583820"/>
                <a:gd name="connsiteY13" fmla="*/ 381844 h 996206"/>
                <a:gd name="connsiteX14" fmla="*/ 11613 w 3583820"/>
                <a:gd name="connsiteY14" fmla="*/ 364699 h 996206"/>
                <a:gd name="connsiteX15" fmla="*/ 18280 w 3583820"/>
                <a:gd name="connsiteY15" fmla="*/ 346601 h 996206"/>
                <a:gd name="connsiteX16" fmla="*/ 104005 w 3583820"/>
                <a:gd name="connsiteY16" fmla="*/ 266591 h 996206"/>
                <a:gd name="connsiteX17" fmla="*/ 164965 w 3583820"/>
                <a:gd name="connsiteY17" fmla="*/ 210394 h 996206"/>
                <a:gd name="connsiteX18" fmla="*/ 54475 w 3583820"/>
                <a:gd name="connsiteY18" fmla="*/ 99904 h 996206"/>
                <a:gd name="connsiteX19" fmla="*/ 28757 w 3583820"/>
                <a:gd name="connsiteY19" fmla="*/ 65614 h 996206"/>
                <a:gd name="connsiteX20" fmla="*/ 25900 w 3583820"/>
                <a:gd name="connsiteY20" fmla="*/ 41801 h 996206"/>
                <a:gd name="connsiteX21" fmla="*/ 45903 w 3583820"/>
                <a:gd name="connsiteY21" fmla="*/ 28466 h 996206"/>
                <a:gd name="connsiteX22" fmla="*/ 3275830 w 3583820"/>
                <a:gd name="connsiteY22" fmla="*/ 26561 h 996206"/>
                <a:gd name="connsiteX23" fmla="*/ 3294880 w 3583820"/>
                <a:gd name="connsiteY23" fmla="*/ 37991 h 996206"/>
                <a:gd name="connsiteX24" fmla="*/ 3294880 w 3583820"/>
                <a:gd name="connsiteY24" fmla="*/ 60851 h 996206"/>
                <a:gd name="connsiteX25" fmla="*/ 3263448 w 3583820"/>
                <a:gd name="connsiteY25" fmla="*/ 128479 h 996206"/>
                <a:gd name="connsiteX26" fmla="*/ 3245350 w 3583820"/>
                <a:gd name="connsiteY26" fmla="*/ 169436 h 996206"/>
                <a:gd name="connsiteX27" fmla="*/ 3389178 w 3583820"/>
                <a:gd name="connsiteY27" fmla="*/ 185629 h 996206"/>
                <a:gd name="connsiteX28" fmla="*/ 3562533 w 3583820"/>
                <a:gd name="connsiteY28" fmla="*/ 203726 h 996206"/>
                <a:gd name="connsiteX29" fmla="*/ 3582535 w 3583820"/>
                <a:gd name="connsiteY29" fmla="*/ 218966 h 996206"/>
                <a:gd name="connsiteX30" fmla="*/ 3576820 w 3583820"/>
                <a:gd name="connsiteY30" fmla="*/ 243731 h 996206"/>
                <a:gd name="connsiteX31" fmla="*/ 3398703 w 3583820"/>
                <a:gd name="connsiteY31" fmla="*/ 407561 h 996206"/>
                <a:gd name="connsiteX32" fmla="*/ 3248208 w 3583820"/>
                <a:gd name="connsiteY32" fmla="*/ 545674 h 996206"/>
                <a:gd name="connsiteX33" fmla="*/ 3329170 w 3583820"/>
                <a:gd name="connsiteY33" fmla="*/ 578059 h 996206"/>
                <a:gd name="connsiteX34" fmla="*/ 3442518 w 3583820"/>
                <a:gd name="connsiteY34" fmla="*/ 621874 h 996206"/>
                <a:gd name="connsiteX35" fmla="*/ 3458710 w 3583820"/>
                <a:gd name="connsiteY35" fmla="*/ 642829 h 996206"/>
                <a:gd name="connsiteX36" fmla="*/ 3444423 w 3583820"/>
                <a:gd name="connsiteY36" fmla="*/ 664736 h 996206"/>
                <a:gd name="connsiteX37" fmla="*/ 3363460 w 3583820"/>
                <a:gd name="connsiteY37" fmla="*/ 699979 h 996206"/>
                <a:gd name="connsiteX38" fmla="*/ 3318693 w 3583820"/>
                <a:gd name="connsiteY38" fmla="*/ 719981 h 996206"/>
                <a:gd name="connsiteX39" fmla="*/ 3374890 w 3583820"/>
                <a:gd name="connsiteY39" fmla="*/ 763796 h 996206"/>
                <a:gd name="connsiteX40" fmla="*/ 3463473 w 3583820"/>
                <a:gd name="connsiteY40" fmla="*/ 831424 h 996206"/>
                <a:gd name="connsiteX41" fmla="*/ 3472045 w 3583820"/>
                <a:gd name="connsiteY41" fmla="*/ 855236 h 996206"/>
                <a:gd name="connsiteX42" fmla="*/ 3452995 w 3583820"/>
                <a:gd name="connsiteY42" fmla="*/ 872381 h 996206"/>
                <a:gd name="connsiteX43" fmla="*/ 1778500 w 3583820"/>
                <a:gd name="connsiteY43" fmla="*/ 996206 h 996206"/>
                <a:gd name="connsiteX44" fmla="*/ 112578 w 3583820"/>
                <a:gd name="connsiteY44" fmla="*/ 827614 h 996206"/>
                <a:gd name="connsiteX45" fmla="*/ 3389178 w 3583820"/>
                <a:gd name="connsiteY45" fmla="*/ 833329 h 996206"/>
                <a:gd name="connsiteX46" fmla="*/ 3344410 w 3583820"/>
                <a:gd name="connsiteY46" fmla="*/ 798086 h 996206"/>
                <a:gd name="connsiteX47" fmla="*/ 3256780 w 3583820"/>
                <a:gd name="connsiteY47" fmla="*/ 731411 h 996206"/>
                <a:gd name="connsiteX48" fmla="*/ 3247255 w 3583820"/>
                <a:gd name="connsiteY48" fmla="*/ 709504 h 996206"/>
                <a:gd name="connsiteX49" fmla="*/ 3261543 w 3583820"/>
                <a:gd name="connsiteY49" fmla="*/ 690454 h 996206"/>
                <a:gd name="connsiteX50" fmla="*/ 3342505 w 3583820"/>
                <a:gd name="connsiteY50" fmla="*/ 655211 h 996206"/>
                <a:gd name="connsiteX51" fmla="*/ 3371080 w 3583820"/>
                <a:gd name="connsiteY51" fmla="*/ 642829 h 996206"/>
                <a:gd name="connsiteX52" fmla="*/ 3311073 w 3583820"/>
                <a:gd name="connsiteY52" fmla="*/ 619016 h 996206"/>
                <a:gd name="connsiteX53" fmla="*/ 3197725 w 3583820"/>
                <a:gd name="connsiteY53" fmla="*/ 575201 h 996206"/>
                <a:gd name="connsiteX54" fmla="*/ 3182485 w 3583820"/>
                <a:gd name="connsiteY54" fmla="*/ 558056 h 996206"/>
                <a:gd name="connsiteX55" fmla="*/ 3189153 w 3583820"/>
                <a:gd name="connsiteY55" fmla="*/ 536149 h 996206"/>
                <a:gd name="connsiteX56" fmla="*/ 3368223 w 3583820"/>
                <a:gd name="connsiteY56" fmla="*/ 371366 h 996206"/>
                <a:gd name="connsiteX57" fmla="*/ 3508240 w 3583820"/>
                <a:gd name="connsiteY57" fmla="*/ 243731 h 996206"/>
                <a:gd name="connsiteX58" fmla="*/ 3384415 w 3583820"/>
                <a:gd name="connsiteY58" fmla="*/ 229444 h 996206"/>
                <a:gd name="connsiteX59" fmla="*/ 3209155 w 3583820"/>
                <a:gd name="connsiteY59" fmla="*/ 211346 h 996206"/>
                <a:gd name="connsiteX60" fmla="*/ 3191058 w 3583820"/>
                <a:gd name="connsiteY60" fmla="*/ 198964 h 996206"/>
                <a:gd name="connsiteX61" fmla="*/ 3191058 w 3583820"/>
                <a:gd name="connsiteY61" fmla="*/ 177056 h 996206"/>
                <a:gd name="connsiteX62" fmla="*/ 3223443 w 3583820"/>
                <a:gd name="connsiteY62" fmla="*/ 108476 h 996206"/>
                <a:gd name="connsiteX63" fmla="*/ 3240588 w 3583820"/>
                <a:gd name="connsiteY63" fmla="*/ 70376 h 996206"/>
                <a:gd name="connsiteX64" fmla="*/ 90670 w 3583820"/>
                <a:gd name="connsiteY64" fmla="*/ 72281 h 996206"/>
                <a:gd name="connsiteX65" fmla="*/ 213543 w 3583820"/>
                <a:gd name="connsiteY65" fmla="*/ 181819 h 996206"/>
                <a:gd name="connsiteX66" fmla="*/ 227830 w 3583820"/>
                <a:gd name="connsiteY66" fmla="*/ 198964 h 996206"/>
                <a:gd name="connsiteX67" fmla="*/ 221162 w 3583820"/>
                <a:gd name="connsiteY67" fmla="*/ 219919 h 996206"/>
                <a:gd name="connsiteX68" fmla="*/ 135437 w 3583820"/>
                <a:gd name="connsiteY68" fmla="*/ 299929 h 996206"/>
                <a:gd name="connsiteX69" fmla="*/ 69715 w 3583820"/>
                <a:gd name="connsiteY69" fmla="*/ 360889 h 996206"/>
                <a:gd name="connsiteX70" fmla="*/ 125912 w 3583820"/>
                <a:gd name="connsiteY70" fmla="*/ 415181 h 996206"/>
                <a:gd name="connsiteX71" fmla="*/ 197350 w 3583820"/>
                <a:gd name="connsiteY71" fmla="*/ 480904 h 996206"/>
                <a:gd name="connsiteX72" fmla="*/ 206875 w 3583820"/>
                <a:gd name="connsiteY72" fmla="*/ 498049 h 996206"/>
                <a:gd name="connsiteX73" fmla="*/ 200208 w 3583820"/>
                <a:gd name="connsiteY73" fmla="*/ 516146 h 996206"/>
                <a:gd name="connsiteX74" fmla="*/ 121150 w 3583820"/>
                <a:gd name="connsiteY74" fmla="*/ 601871 h 996206"/>
                <a:gd name="connsiteX75" fmla="*/ 59238 w 3583820"/>
                <a:gd name="connsiteY75" fmla="*/ 670451 h 996206"/>
                <a:gd name="connsiteX76" fmla="*/ 96385 w 3583820"/>
                <a:gd name="connsiteY76" fmla="*/ 700931 h 996206"/>
                <a:gd name="connsiteX77" fmla="*/ 150678 w 3583820"/>
                <a:gd name="connsiteY77" fmla="*/ 743794 h 996206"/>
                <a:gd name="connsiteX78" fmla="*/ 161155 w 3583820"/>
                <a:gd name="connsiteY78" fmla="*/ 759034 h 996206"/>
                <a:gd name="connsiteX79" fmla="*/ 156393 w 3583820"/>
                <a:gd name="connsiteY79" fmla="*/ 777131 h 996206"/>
                <a:gd name="connsiteX80" fmla="*/ 120198 w 3583820"/>
                <a:gd name="connsiteY80" fmla="*/ 818089 h 996206"/>
                <a:gd name="connsiteX81" fmla="*/ 112578 w 3583820"/>
                <a:gd name="connsiteY81" fmla="*/ 827614 h 99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83820" h="996206">
                  <a:moveTo>
                    <a:pt x="1778500" y="996206"/>
                  </a:moveTo>
                  <a:cubicBezTo>
                    <a:pt x="1208905" y="996206"/>
                    <a:pt x="636453" y="953344"/>
                    <a:pt x="64953" y="867619"/>
                  </a:cubicBezTo>
                  <a:cubicBezTo>
                    <a:pt x="56380" y="866666"/>
                    <a:pt x="49713" y="860951"/>
                    <a:pt x="46855" y="853331"/>
                  </a:cubicBezTo>
                  <a:cubicBezTo>
                    <a:pt x="43998" y="845711"/>
                    <a:pt x="44950" y="837139"/>
                    <a:pt x="49713" y="830471"/>
                  </a:cubicBezTo>
                  <a:cubicBezTo>
                    <a:pt x="60190" y="817136"/>
                    <a:pt x="73525" y="802849"/>
                    <a:pt x="85907" y="788561"/>
                  </a:cubicBezTo>
                  <a:cubicBezTo>
                    <a:pt x="91623" y="781894"/>
                    <a:pt x="98290" y="775226"/>
                    <a:pt x="104005" y="768559"/>
                  </a:cubicBezTo>
                  <a:cubicBezTo>
                    <a:pt x="90670" y="758081"/>
                    <a:pt x="77335" y="747604"/>
                    <a:pt x="64953" y="736174"/>
                  </a:cubicBezTo>
                  <a:cubicBezTo>
                    <a:pt x="46855" y="719981"/>
                    <a:pt x="28757" y="704741"/>
                    <a:pt x="10660" y="694264"/>
                  </a:cubicBezTo>
                  <a:cubicBezTo>
                    <a:pt x="4945" y="690454"/>
                    <a:pt x="182" y="684739"/>
                    <a:pt x="182" y="677119"/>
                  </a:cubicBezTo>
                  <a:cubicBezTo>
                    <a:pt x="-770" y="670451"/>
                    <a:pt x="2088" y="662831"/>
                    <a:pt x="6850" y="658069"/>
                  </a:cubicBezTo>
                  <a:cubicBezTo>
                    <a:pt x="30663" y="634256"/>
                    <a:pt x="58285" y="602824"/>
                    <a:pt x="85907" y="572344"/>
                  </a:cubicBezTo>
                  <a:cubicBezTo>
                    <a:pt x="106863" y="548531"/>
                    <a:pt x="128770" y="523766"/>
                    <a:pt x="148773" y="502811"/>
                  </a:cubicBezTo>
                  <a:cubicBezTo>
                    <a:pt x="128770" y="485666"/>
                    <a:pt x="110673" y="466616"/>
                    <a:pt x="92575" y="447566"/>
                  </a:cubicBezTo>
                  <a:cubicBezTo>
                    <a:pt x="68763" y="422801"/>
                    <a:pt x="45903" y="398989"/>
                    <a:pt x="21138" y="381844"/>
                  </a:cubicBezTo>
                  <a:cubicBezTo>
                    <a:pt x="15423" y="378034"/>
                    <a:pt x="12565" y="371366"/>
                    <a:pt x="11613" y="364699"/>
                  </a:cubicBezTo>
                  <a:cubicBezTo>
                    <a:pt x="10660" y="358031"/>
                    <a:pt x="13518" y="351364"/>
                    <a:pt x="18280" y="346601"/>
                  </a:cubicBezTo>
                  <a:cubicBezTo>
                    <a:pt x="46855" y="318979"/>
                    <a:pt x="76382" y="292309"/>
                    <a:pt x="104005" y="266591"/>
                  </a:cubicBezTo>
                  <a:cubicBezTo>
                    <a:pt x="124007" y="248494"/>
                    <a:pt x="144010" y="229444"/>
                    <a:pt x="164965" y="210394"/>
                  </a:cubicBezTo>
                  <a:cubicBezTo>
                    <a:pt x="115435" y="182771"/>
                    <a:pt x="86860" y="143719"/>
                    <a:pt x="54475" y="99904"/>
                  </a:cubicBezTo>
                  <a:cubicBezTo>
                    <a:pt x="45903" y="88474"/>
                    <a:pt x="37330" y="77044"/>
                    <a:pt x="28757" y="65614"/>
                  </a:cubicBezTo>
                  <a:cubicBezTo>
                    <a:pt x="23043" y="58946"/>
                    <a:pt x="22090" y="49421"/>
                    <a:pt x="25900" y="41801"/>
                  </a:cubicBezTo>
                  <a:cubicBezTo>
                    <a:pt x="29710" y="34181"/>
                    <a:pt x="37330" y="28466"/>
                    <a:pt x="45903" y="28466"/>
                  </a:cubicBezTo>
                  <a:cubicBezTo>
                    <a:pt x="1116513" y="-8681"/>
                    <a:pt x="2203315" y="-9634"/>
                    <a:pt x="3275830" y="26561"/>
                  </a:cubicBezTo>
                  <a:cubicBezTo>
                    <a:pt x="3283450" y="26561"/>
                    <a:pt x="3291070" y="31324"/>
                    <a:pt x="3294880" y="37991"/>
                  </a:cubicBezTo>
                  <a:cubicBezTo>
                    <a:pt x="3298690" y="44659"/>
                    <a:pt x="3298690" y="53231"/>
                    <a:pt x="3294880" y="60851"/>
                  </a:cubicBezTo>
                  <a:cubicBezTo>
                    <a:pt x="3284403" y="79901"/>
                    <a:pt x="3273925" y="104666"/>
                    <a:pt x="3263448" y="128479"/>
                  </a:cubicBezTo>
                  <a:cubicBezTo>
                    <a:pt x="3257733" y="141814"/>
                    <a:pt x="3251065" y="156101"/>
                    <a:pt x="3245350" y="169436"/>
                  </a:cubicBezTo>
                  <a:cubicBezTo>
                    <a:pt x="3292023" y="174199"/>
                    <a:pt x="3340600" y="179914"/>
                    <a:pt x="3389178" y="185629"/>
                  </a:cubicBezTo>
                  <a:cubicBezTo>
                    <a:pt x="3448233" y="192296"/>
                    <a:pt x="3508240" y="199916"/>
                    <a:pt x="3562533" y="203726"/>
                  </a:cubicBezTo>
                  <a:cubicBezTo>
                    <a:pt x="3572058" y="204679"/>
                    <a:pt x="3579678" y="210394"/>
                    <a:pt x="3582535" y="218966"/>
                  </a:cubicBezTo>
                  <a:cubicBezTo>
                    <a:pt x="3585393" y="227539"/>
                    <a:pt x="3583488" y="237064"/>
                    <a:pt x="3576820" y="243731"/>
                  </a:cubicBezTo>
                  <a:cubicBezTo>
                    <a:pt x="3522528" y="296119"/>
                    <a:pt x="3459663" y="352316"/>
                    <a:pt x="3398703" y="407561"/>
                  </a:cubicBezTo>
                  <a:cubicBezTo>
                    <a:pt x="3348220" y="453281"/>
                    <a:pt x="3295833" y="500906"/>
                    <a:pt x="3248208" y="545674"/>
                  </a:cubicBezTo>
                  <a:cubicBezTo>
                    <a:pt x="3274878" y="555199"/>
                    <a:pt x="3301548" y="566629"/>
                    <a:pt x="3329170" y="578059"/>
                  </a:cubicBezTo>
                  <a:cubicBezTo>
                    <a:pt x="3367270" y="593299"/>
                    <a:pt x="3407275" y="609491"/>
                    <a:pt x="3442518" y="621874"/>
                  </a:cubicBezTo>
                  <a:cubicBezTo>
                    <a:pt x="3452043" y="624731"/>
                    <a:pt x="3457758" y="633304"/>
                    <a:pt x="3458710" y="642829"/>
                  </a:cubicBezTo>
                  <a:cubicBezTo>
                    <a:pt x="3458710" y="652354"/>
                    <a:pt x="3452995" y="660926"/>
                    <a:pt x="3444423" y="664736"/>
                  </a:cubicBezTo>
                  <a:cubicBezTo>
                    <a:pt x="3417753" y="675214"/>
                    <a:pt x="3390130" y="687596"/>
                    <a:pt x="3363460" y="699979"/>
                  </a:cubicBezTo>
                  <a:cubicBezTo>
                    <a:pt x="3349173" y="706646"/>
                    <a:pt x="3333933" y="713314"/>
                    <a:pt x="3318693" y="719981"/>
                  </a:cubicBezTo>
                  <a:cubicBezTo>
                    <a:pt x="3338695" y="735221"/>
                    <a:pt x="3356793" y="749509"/>
                    <a:pt x="3374890" y="763796"/>
                  </a:cubicBezTo>
                  <a:cubicBezTo>
                    <a:pt x="3402513" y="785704"/>
                    <a:pt x="3431088" y="807611"/>
                    <a:pt x="3463473" y="831424"/>
                  </a:cubicBezTo>
                  <a:cubicBezTo>
                    <a:pt x="3471093" y="837139"/>
                    <a:pt x="3474903" y="846664"/>
                    <a:pt x="3472045" y="855236"/>
                  </a:cubicBezTo>
                  <a:cubicBezTo>
                    <a:pt x="3470140" y="864761"/>
                    <a:pt x="3462520" y="871429"/>
                    <a:pt x="3452995" y="872381"/>
                  </a:cubicBezTo>
                  <a:cubicBezTo>
                    <a:pt x="2898640" y="954296"/>
                    <a:pt x="2339523" y="996206"/>
                    <a:pt x="1778500" y="996206"/>
                  </a:cubicBezTo>
                  <a:close/>
                  <a:moveTo>
                    <a:pt x="112578" y="827614"/>
                  </a:moveTo>
                  <a:cubicBezTo>
                    <a:pt x="1210810" y="988586"/>
                    <a:pt x="2312853" y="990491"/>
                    <a:pt x="3389178" y="833329"/>
                  </a:cubicBezTo>
                  <a:cubicBezTo>
                    <a:pt x="3373938" y="820946"/>
                    <a:pt x="3358698" y="809516"/>
                    <a:pt x="3344410" y="798086"/>
                  </a:cubicBezTo>
                  <a:cubicBezTo>
                    <a:pt x="3316788" y="777131"/>
                    <a:pt x="3289165" y="754271"/>
                    <a:pt x="3256780" y="731411"/>
                  </a:cubicBezTo>
                  <a:cubicBezTo>
                    <a:pt x="3250113" y="726649"/>
                    <a:pt x="3246303" y="718076"/>
                    <a:pt x="3247255" y="709504"/>
                  </a:cubicBezTo>
                  <a:cubicBezTo>
                    <a:pt x="3248208" y="700931"/>
                    <a:pt x="3253923" y="694264"/>
                    <a:pt x="3261543" y="690454"/>
                  </a:cubicBezTo>
                  <a:cubicBezTo>
                    <a:pt x="3288213" y="679976"/>
                    <a:pt x="3315835" y="667594"/>
                    <a:pt x="3342505" y="655211"/>
                  </a:cubicBezTo>
                  <a:cubicBezTo>
                    <a:pt x="3352030" y="651401"/>
                    <a:pt x="3361555" y="646639"/>
                    <a:pt x="3371080" y="642829"/>
                  </a:cubicBezTo>
                  <a:cubicBezTo>
                    <a:pt x="3351078" y="635209"/>
                    <a:pt x="3331075" y="626636"/>
                    <a:pt x="3311073" y="619016"/>
                  </a:cubicBezTo>
                  <a:cubicBezTo>
                    <a:pt x="3272020" y="602824"/>
                    <a:pt x="3232015" y="586631"/>
                    <a:pt x="3197725" y="575201"/>
                  </a:cubicBezTo>
                  <a:cubicBezTo>
                    <a:pt x="3190105" y="572344"/>
                    <a:pt x="3184390" y="566629"/>
                    <a:pt x="3182485" y="558056"/>
                  </a:cubicBezTo>
                  <a:cubicBezTo>
                    <a:pt x="3180580" y="550436"/>
                    <a:pt x="3183438" y="541864"/>
                    <a:pt x="3189153" y="536149"/>
                  </a:cubicBezTo>
                  <a:cubicBezTo>
                    <a:pt x="3244398" y="483761"/>
                    <a:pt x="3307263" y="426611"/>
                    <a:pt x="3368223" y="371366"/>
                  </a:cubicBezTo>
                  <a:cubicBezTo>
                    <a:pt x="3414895" y="329456"/>
                    <a:pt x="3463473" y="285641"/>
                    <a:pt x="3508240" y="243731"/>
                  </a:cubicBezTo>
                  <a:cubicBezTo>
                    <a:pt x="3468235" y="239921"/>
                    <a:pt x="3425373" y="235159"/>
                    <a:pt x="3384415" y="229444"/>
                  </a:cubicBezTo>
                  <a:cubicBezTo>
                    <a:pt x="3325360" y="222776"/>
                    <a:pt x="3263448" y="215156"/>
                    <a:pt x="3209155" y="211346"/>
                  </a:cubicBezTo>
                  <a:cubicBezTo>
                    <a:pt x="3201535" y="210394"/>
                    <a:pt x="3194868" y="206584"/>
                    <a:pt x="3191058" y="198964"/>
                  </a:cubicBezTo>
                  <a:cubicBezTo>
                    <a:pt x="3187248" y="192296"/>
                    <a:pt x="3187248" y="183724"/>
                    <a:pt x="3191058" y="177056"/>
                  </a:cubicBezTo>
                  <a:cubicBezTo>
                    <a:pt x="3201535" y="158006"/>
                    <a:pt x="3212965" y="132289"/>
                    <a:pt x="3223443" y="108476"/>
                  </a:cubicBezTo>
                  <a:cubicBezTo>
                    <a:pt x="3229158" y="96094"/>
                    <a:pt x="3234873" y="82759"/>
                    <a:pt x="3240588" y="70376"/>
                  </a:cubicBezTo>
                  <a:cubicBezTo>
                    <a:pt x="2193790" y="37039"/>
                    <a:pt x="1134610" y="37039"/>
                    <a:pt x="90670" y="72281"/>
                  </a:cubicBezTo>
                  <a:cubicBezTo>
                    <a:pt x="127818" y="122764"/>
                    <a:pt x="155440" y="158959"/>
                    <a:pt x="213543" y="181819"/>
                  </a:cubicBezTo>
                  <a:cubicBezTo>
                    <a:pt x="221162" y="184676"/>
                    <a:pt x="225925" y="191344"/>
                    <a:pt x="227830" y="198964"/>
                  </a:cubicBezTo>
                  <a:cubicBezTo>
                    <a:pt x="229735" y="206584"/>
                    <a:pt x="226878" y="214204"/>
                    <a:pt x="221162" y="219919"/>
                  </a:cubicBezTo>
                  <a:cubicBezTo>
                    <a:pt x="192587" y="247541"/>
                    <a:pt x="163060" y="274211"/>
                    <a:pt x="135437" y="299929"/>
                  </a:cubicBezTo>
                  <a:cubicBezTo>
                    <a:pt x="113530" y="319931"/>
                    <a:pt x="91623" y="339934"/>
                    <a:pt x="69715" y="360889"/>
                  </a:cubicBezTo>
                  <a:cubicBezTo>
                    <a:pt x="89718" y="378034"/>
                    <a:pt x="107815" y="397084"/>
                    <a:pt x="125912" y="415181"/>
                  </a:cubicBezTo>
                  <a:cubicBezTo>
                    <a:pt x="149725" y="439946"/>
                    <a:pt x="172585" y="463759"/>
                    <a:pt x="197350" y="480904"/>
                  </a:cubicBezTo>
                  <a:cubicBezTo>
                    <a:pt x="203065" y="484714"/>
                    <a:pt x="205923" y="491381"/>
                    <a:pt x="206875" y="498049"/>
                  </a:cubicBezTo>
                  <a:cubicBezTo>
                    <a:pt x="207828" y="504716"/>
                    <a:pt x="204970" y="511384"/>
                    <a:pt x="200208" y="516146"/>
                  </a:cubicBezTo>
                  <a:cubicBezTo>
                    <a:pt x="176395" y="539959"/>
                    <a:pt x="148773" y="571391"/>
                    <a:pt x="121150" y="601871"/>
                  </a:cubicBezTo>
                  <a:cubicBezTo>
                    <a:pt x="100195" y="625684"/>
                    <a:pt x="79240" y="649496"/>
                    <a:pt x="59238" y="670451"/>
                  </a:cubicBezTo>
                  <a:cubicBezTo>
                    <a:pt x="71620" y="679976"/>
                    <a:pt x="84003" y="690454"/>
                    <a:pt x="96385" y="700931"/>
                  </a:cubicBezTo>
                  <a:cubicBezTo>
                    <a:pt x="115435" y="717124"/>
                    <a:pt x="132580" y="732364"/>
                    <a:pt x="150678" y="743794"/>
                  </a:cubicBezTo>
                  <a:cubicBezTo>
                    <a:pt x="156393" y="747604"/>
                    <a:pt x="160203" y="753319"/>
                    <a:pt x="161155" y="759034"/>
                  </a:cubicBezTo>
                  <a:cubicBezTo>
                    <a:pt x="162108" y="765701"/>
                    <a:pt x="160203" y="772369"/>
                    <a:pt x="156393" y="777131"/>
                  </a:cubicBezTo>
                  <a:cubicBezTo>
                    <a:pt x="145915" y="790466"/>
                    <a:pt x="132580" y="804754"/>
                    <a:pt x="120198" y="818089"/>
                  </a:cubicBezTo>
                  <a:cubicBezTo>
                    <a:pt x="117340" y="821899"/>
                    <a:pt x="115435" y="824756"/>
                    <a:pt x="112578" y="827614"/>
                  </a:cubicBezTo>
                  <a:close/>
                </a:path>
              </a:pathLst>
            </a:custGeom>
            <a:solidFill>
              <a:srgbClr val="454E5F"/>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xmlns="" id="{B0D03A58-E0DB-BAF0-8EED-C20D8CADD6D5}"/>
                </a:ext>
              </a:extLst>
            </p:cNvPr>
            <p:cNvSpPr/>
            <p:nvPr/>
          </p:nvSpPr>
          <p:spPr>
            <a:xfrm>
              <a:off x="2395772" y="523057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xmlns="" id="{8F374DC7-7404-87C7-C489-7EA3C6D8C85F}"/>
                </a:ext>
              </a:extLst>
            </p:cNvPr>
            <p:cNvSpPr/>
            <p:nvPr/>
          </p:nvSpPr>
          <p:spPr>
            <a:xfrm>
              <a:off x="2414923" y="389733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grpSp>
      <p:sp>
        <p:nvSpPr>
          <p:cNvPr id="26" name="Hộp Văn bản 25">
            <a:extLst>
              <a:ext uri="{FF2B5EF4-FFF2-40B4-BE49-F238E27FC236}">
                <a16:creationId xmlns:a16="http://schemas.microsoft.com/office/drawing/2014/main" xmlns="" id="{B1BCB446-CD4E-E364-12EE-D91FC3694CBE}"/>
              </a:ext>
            </a:extLst>
          </p:cNvPr>
          <p:cNvSpPr txBox="1"/>
          <p:nvPr/>
        </p:nvSpPr>
        <p:spPr>
          <a:xfrm>
            <a:off x="3751529" y="3530685"/>
            <a:ext cx="5112189"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Ôn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lại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đã</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học</a:t>
            </a:r>
            <a:endParaRPr lang="vi-VN" sz="3600" b="1" i="0" dirty="0">
              <a:solidFill>
                <a:srgbClr val="000000"/>
              </a:solidFill>
              <a:effectLst/>
              <a:latin typeface="Cambria" panose="02040503050406030204" pitchFamily="18" charset="0"/>
              <a:ea typeface="Cambria" panose="02040503050406030204" pitchFamily="18" charset="0"/>
            </a:endParaRPr>
          </a:p>
        </p:txBody>
      </p:sp>
      <p:sp>
        <p:nvSpPr>
          <p:cNvPr id="27" name="Hộp Văn bản 26">
            <a:extLst>
              <a:ext uri="{FF2B5EF4-FFF2-40B4-BE49-F238E27FC236}">
                <a16:creationId xmlns:a16="http://schemas.microsoft.com/office/drawing/2014/main" xmlns="" id="{E1ABB660-9C90-63D1-4A02-D89EE60ACCDB}"/>
              </a:ext>
            </a:extLst>
          </p:cNvPr>
          <p:cNvSpPr txBox="1"/>
          <p:nvPr/>
        </p:nvSpPr>
        <p:spPr>
          <a:xfrm>
            <a:off x="3742178" y="4471321"/>
            <a:ext cx="5879505"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Chuẩn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endParaRPr lang="vi-VN" sz="3600" b="1" i="0" dirty="0">
              <a:solidFill>
                <a:srgbClr val="000000"/>
              </a:solidFill>
              <a:effectLst/>
              <a:latin typeface="Cambria" panose="02040503050406030204" pitchFamily="18" charset="0"/>
              <a:ea typeface="Cambria" panose="02040503050406030204" pitchFamily="18" charset="0"/>
            </a:endParaRPr>
          </a:p>
        </p:txBody>
      </p:sp>
      <p:pic>
        <p:nvPicPr>
          <p:cNvPr id="33" name="Hình ảnh 32">
            <a:extLst>
              <a:ext uri="{FF2B5EF4-FFF2-40B4-BE49-F238E27FC236}">
                <a16:creationId xmlns:a16="http://schemas.microsoft.com/office/drawing/2014/main" xmlns="" id="{64549660-70E3-4C55-0C2E-F1C3D83C6561}"/>
              </a:ext>
            </a:extLst>
          </p:cNvPr>
          <p:cNvPicPr>
            <a:picLocks noChangeAspect="1"/>
          </p:cNvPicPr>
          <p:nvPr/>
        </p:nvPicPr>
        <p:blipFill>
          <a:blip r:embed="rId2"/>
          <a:stretch>
            <a:fillRect/>
          </a:stretch>
        </p:blipFill>
        <p:spPr>
          <a:xfrm>
            <a:off x="3367803" y="58228"/>
            <a:ext cx="5456393" cy="2566638"/>
          </a:xfrm>
          <a:prstGeom prst="rect">
            <a:avLst/>
          </a:prstGeom>
        </p:spPr>
      </p:pic>
      <p:pic>
        <p:nvPicPr>
          <p:cNvPr id="618" name="Hình ảnh 617">
            <a:extLst>
              <a:ext uri="{FF2B5EF4-FFF2-40B4-BE49-F238E27FC236}">
                <a16:creationId xmlns:a16="http://schemas.microsoft.com/office/drawing/2014/main" xmlns="" id="{1CB02027-3DB6-F172-E782-003B0016619C}"/>
              </a:ext>
            </a:extLst>
          </p:cNvPr>
          <p:cNvPicPr>
            <a:picLocks noChangeAspect="1"/>
          </p:cNvPicPr>
          <p:nvPr/>
        </p:nvPicPr>
        <p:blipFill>
          <a:blip r:embed="rId3"/>
          <a:stretch>
            <a:fillRect/>
          </a:stretch>
        </p:blipFill>
        <p:spPr>
          <a:xfrm>
            <a:off x="850779" y="2787742"/>
            <a:ext cx="1603945" cy="3188053"/>
          </a:xfrm>
          <a:prstGeom prst="rect">
            <a:avLst/>
          </a:prstGeom>
        </p:spPr>
      </p:pic>
      <p:pic>
        <p:nvPicPr>
          <p:cNvPr id="620" name="Đồ họa 619">
            <a:extLst>
              <a:ext uri="{FF2B5EF4-FFF2-40B4-BE49-F238E27FC236}">
                <a16:creationId xmlns:a16="http://schemas.microsoft.com/office/drawing/2014/main" xmlns="" id="{4C49DB5A-698B-5A29-E1B9-BBDB6DB18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059930" y="2869641"/>
            <a:ext cx="3010149" cy="3343046"/>
          </a:xfrm>
          <a:prstGeom prst="rect">
            <a:avLst/>
          </a:prstGeom>
        </p:spPr>
      </p:pic>
    </p:spTree>
    <p:extLst>
      <p:ext uri="{BB962C8B-B14F-4D97-AF65-F5344CB8AC3E}">
        <p14:creationId xmlns:p14="http://schemas.microsoft.com/office/powerpoint/2010/main" val="62282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228BE72B-271B-625A-A4E1-7F945509C893}"/>
              </a:ext>
            </a:extLst>
          </p:cNvPr>
          <p:cNvPicPr>
            <a:picLocks noChangeAspect="1"/>
          </p:cNvPicPr>
          <p:nvPr/>
        </p:nvPicPr>
        <p:blipFill>
          <a:blip r:embed="rId2"/>
          <a:stretch>
            <a:fillRect/>
          </a:stretch>
        </p:blipFill>
        <p:spPr>
          <a:xfrm>
            <a:off x="724958" y="1054402"/>
            <a:ext cx="10742083" cy="4749196"/>
          </a:xfrm>
          <a:prstGeom prst="rect">
            <a:avLst/>
          </a:prstGeom>
        </p:spPr>
      </p:pic>
    </p:spTree>
    <p:extLst>
      <p:ext uri="{BB962C8B-B14F-4D97-AF65-F5344CB8AC3E}">
        <p14:creationId xmlns:p14="http://schemas.microsoft.com/office/powerpoint/2010/main" val="424663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BF46A222-3EC7-36F6-0104-1F3BC2858712}"/>
              </a:ext>
            </a:extLst>
          </p:cNvPr>
          <p:cNvPicPr>
            <a:picLocks noChangeAspect="1"/>
          </p:cNvPicPr>
          <p:nvPr/>
        </p:nvPicPr>
        <p:blipFill>
          <a:blip r:embed="rId2"/>
          <a:stretch>
            <a:fillRect/>
          </a:stretch>
        </p:blipFill>
        <p:spPr>
          <a:xfrm>
            <a:off x="877371" y="1578703"/>
            <a:ext cx="10437257" cy="3700593"/>
          </a:xfrm>
          <a:prstGeom prst="rect">
            <a:avLst/>
          </a:prstGeom>
        </p:spPr>
      </p:pic>
    </p:spTree>
    <p:extLst>
      <p:ext uri="{BB962C8B-B14F-4D97-AF65-F5344CB8AC3E}">
        <p14:creationId xmlns:p14="http://schemas.microsoft.com/office/powerpoint/2010/main" val="1381098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541D020E-9D82-9D7F-C8DF-FF2616F66C88}"/>
              </a:ext>
            </a:extLst>
          </p:cNvPr>
          <p:cNvGrpSpPr/>
          <p:nvPr/>
        </p:nvGrpSpPr>
        <p:grpSpPr>
          <a:xfrm>
            <a:off x="350046" y="616344"/>
            <a:ext cx="1885129" cy="1519814"/>
            <a:chOff x="96598" y="430694"/>
            <a:chExt cx="1885129" cy="1519814"/>
          </a:xfrm>
        </p:grpSpPr>
        <p:pic>
          <p:nvPicPr>
            <p:cNvPr id="4" name="图片 4">
              <a:extLst>
                <a:ext uri="{FF2B5EF4-FFF2-40B4-BE49-F238E27FC236}">
                  <a16:creationId xmlns:a16="http://schemas.microsoft.com/office/drawing/2014/main" xmlns=""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xmlns=""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0 1</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xmlns="" id="{C7A01F04-C3EE-9755-7CA2-641A7C905D4A}"/>
              </a:ext>
            </a:extLst>
          </p:cNvPr>
          <p:cNvGrpSpPr/>
          <p:nvPr/>
        </p:nvGrpSpPr>
        <p:grpSpPr>
          <a:xfrm>
            <a:off x="2431222" y="587664"/>
            <a:ext cx="8186146" cy="1722793"/>
            <a:chOff x="454957" y="470355"/>
            <a:chExt cx="11066846" cy="1735272"/>
          </a:xfrm>
        </p:grpSpPr>
        <p:grpSp>
          <p:nvGrpSpPr>
            <p:cNvPr id="7" name="Đồ họa 23">
              <a:extLst>
                <a:ext uri="{FF2B5EF4-FFF2-40B4-BE49-F238E27FC236}">
                  <a16:creationId xmlns:a16="http://schemas.microsoft.com/office/drawing/2014/main" xmlns=""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xmlns=""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xmlns=""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xmlns=""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xmlns=""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xmlns=""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xmlns="" id="{6B9475C6-80B9-1FFE-220F-C6AB8D314DE6}"/>
                </a:ext>
              </a:extLst>
            </p:cNvPr>
            <p:cNvSpPr txBox="1"/>
            <p:nvPr/>
          </p:nvSpPr>
          <p:spPr>
            <a:xfrm>
              <a:off x="1055780" y="785585"/>
              <a:ext cx="9717119" cy="108502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thức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ăn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đồ</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xmlns=""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xmlns=""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xmlns=""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xmlns=""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xmlns=""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Hoa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quả</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tươi</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xmlns=""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xmlns=""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xmlns=""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xmlns="" id="{2252D0A9-C295-2352-C0AF-EF8B41FFBF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xmlns="" id="{79FEB5F6-A151-5C9C-4CF6-32ECDD9BD5E1}"/>
                </a:ext>
              </a:extLst>
            </p:cNvPr>
            <p:cNvSpPr txBox="1"/>
            <p:nvPr/>
          </p:nvSpPr>
          <p:spPr>
            <a:xfrm>
              <a:off x="2047844" y="4914076"/>
              <a:ext cx="317362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uống</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có</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ga</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xmlns=""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xmlns=""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xmlns=""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xmlns=""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xmlns="" id="{B7CB9E72-D234-1C53-43CB-686AA854B527}"/>
                </a:ext>
              </a:extLst>
            </p:cNvPr>
            <p:cNvSpPr txBox="1"/>
            <p:nvPr/>
          </p:nvSpPr>
          <p:spPr>
            <a:xfrm>
              <a:off x="7074408" y="3065478"/>
              <a:ext cx="377120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chiên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rán</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xmlns="" id="{EEB4FBCF-0578-585D-D40B-F26068E0B6C5}"/>
              </a:ext>
            </a:extLst>
          </p:cNvPr>
          <p:cNvGrpSpPr/>
          <p:nvPr/>
        </p:nvGrpSpPr>
        <p:grpSpPr>
          <a:xfrm>
            <a:off x="6400676" y="4481114"/>
            <a:ext cx="5017643" cy="1570786"/>
            <a:chOff x="6095681" y="4414597"/>
            <a:chExt cx="5017643" cy="1570786"/>
          </a:xfrm>
        </p:grpSpPr>
        <p:grpSp>
          <p:nvGrpSpPr>
            <p:cNvPr id="33" name="Group 20">
              <a:extLst>
                <a:ext uri="{FF2B5EF4-FFF2-40B4-BE49-F238E27FC236}">
                  <a16:creationId xmlns:a16="http://schemas.microsoft.com/office/drawing/2014/main" xmlns="" id="{884C5335-D13E-15B1-3649-B8F3C0964AE0}"/>
                </a:ext>
              </a:extLst>
            </p:cNvPr>
            <p:cNvGrpSpPr/>
            <p:nvPr/>
          </p:nvGrpSpPr>
          <p:grpSpPr>
            <a:xfrm>
              <a:off x="6095681" y="4414597"/>
              <a:ext cx="5017643" cy="1570786"/>
              <a:chOff x="6400748" y="4233835"/>
              <a:chExt cx="5017643" cy="1570786"/>
            </a:xfrm>
          </p:grpSpPr>
          <p:sp>
            <p:nvSpPr>
              <p:cNvPr id="35" name="Rectangle: Rounded Corners 19">
                <a:extLst>
                  <a:ext uri="{FF2B5EF4-FFF2-40B4-BE49-F238E27FC236}">
                    <a16:creationId xmlns:a16="http://schemas.microsoft.com/office/drawing/2014/main" xmlns="" id="{E79BB75D-D40E-1C8D-D800-C83BB74C2FD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xmlns=""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xmlns="" id="{4B7FCF1B-7F52-8E55-A724-075F43F67388}"/>
                </a:ext>
              </a:extLst>
            </p:cNvPr>
            <p:cNvSpPr txBox="1"/>
            <p:nvPr/>
          </p:nvSpPr>
          <p:spPr>
            <a:xfrm>
              <a:off x="7004521" y="4786770"/>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ăn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nhanh</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pic>
        <p:nvPicPr>
          <p:cNvPr id="38" name="图片 2">
            <a:extLst>
              <a:ext uri="{FF2B5EF4-FFF2-40B4-BE49-F238E27FC236}">
                <a16:creationId xmlns:a16="http://schemas.microsoft.com/office/drawing/2014/main" xmlns="" id="{96B921D2-9BEE-D073-FDBE-78EC38CA34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2714" y="871716"/>
            <a:ext cx="2413495" cy="171534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3585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17"/>
                                        </p:tgtEl>
                                        <p:attrNameLst>
                                          <p:attrName>r</p:attrName>
                                        </p:attrNameLst>
                                      </p:cBhvr>
                                    </p:animRot>
                                    <p:animRot by="-240000">
                                      <p:cBhvr>
                                        <p:cTn id="30" dur="200" fill="hold">
                                          <p:stCondLst>
                                            <p:cond delay="200"/>
                                          </p:stCondLst>
                                        </p:cTn>
                                        <p:tgtEl>
                                          <p:spTgt spid="17"/>
                                        </p:tgtEl>
                                        <p:attrNameLst>
                                          <p:attrName>r</p:attrName>
                                        </p:attrNameLst>
                                      </p:cBhvr>
                                    </p:animRot>
                                    <p:animRot by="240000">
                                      <p:cBhvr>
                                        <p:cTn id="31" dur="200" fill="hold">
                                          <p:stCondLst>
                                            <p:cond delay="400"/>
                                          </p:stCondLst>
                                        </p:cTn>
                                        <p:tgtEl>
                                          <p:spTgt spid="17"/>
                                        </p:tgtEl>
                                        <p:attrNameLst>
                                          <p:attrName>r</p:attrName>
                                        </p:attrNameLst>
                                      </p:cBhvr>
                                    </p:animRot>
                                    <p:animRot by="-240000">
                                      <p:cBhvr>
                                        <p:cTn id="32" dur="200" fill="hold">
                                          <p:stCondLst>
                                            <p:cond delay="600"/>
                                          </p:stCondLst>
                                        </p:cTn>
                                        <p:tgtEl>
                                          <p:spTgt spid="17"/>
                                        </p:tgtEl>
                                        <p:attrNameLst>
                                          <p:attrName>r</p:attrName>
                                        </p:attrNameLst>
                                      </p:cBhvr>
                                    </p:animRot>
                                    <p:animRot by="120000">
                                      <p:cBhvr>
                                        <p:cTn id="33" dur="200" fill="hold">
                                          <p:stCondLst>
                                            <p:cond delay="800"/>
                                          </p:stCondLst>
                                        </p:cTn>
                                        <p:tgtEl>
                                          <p:spTgt spid="17"/>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4" presetID="42" presetClass="exit" presetSubtype="0" fill="hold" nodeType="withEffect">
                                  <p:stCondLst>
                                    <p:cond delay="0"/>
                                  </p:stCondLst>
                                  <p:childTnLst>
                                    <p:animEffect transition="out" filter="fade">
                                      <p:cBhvr>
                                        <p:cTn id="35" dur="1000"/>
                                        <p:tgtEl>
                                          <p:spTgt spid="22"/>
                                        </p:tgtEl>
                                      </p:cBhvr>
                                    </p:animEffect>
                                    <p:anim calcmode="lin" valueType="num">
                                      <p:cBhvr>
                                        <p:cTn id="36" dur="1000"/>
                                        <p:tgtEl>
                                          <p:spTgt spid="22"/>
                                        </p:tgtEl>
                                        <p:attrNameLst>
                                          <p:attrName>ppt_x</p:attrName>
                                        </p:attrNameLst>
                                      </p:cBhvr>
                                      <p:tavLst>
                                        <p:tav tm="0">
                                          <p:val>
                                            <p:strVal val="ppt_x"/>
                                          </p:val>
                                        </p:tav>
                                        <p:tav tm="100000">
                                          <p:val>
                                            <p:strVal val="ppt_x"/>
                                          </p:val>
                                        </p:tav>
                                      </p:tavLst>
                                    </p:anim>
                                    <p:anim calcmode="lin" valueType="num">
                                      <p:cBhvr>
                                        <p:cTn id="37" dur="1000"/>
                                        <p:tgtEl>
                                          <p:spTgt spid="22"/>
                                        </p:tgtEl>
                                        <p:attrNameLst>
                                          <p:attrName>ppt_y</p:attrName>
                                        </p:attrNameLst>
                                      </p:cBhvr>
                                      <p:tavLst>
                                        <p:tav tm="0">
                                          <p:val>
                                            <p:strVal val="ppt_y"/>
                                          </p:val>
                                        </p:tav>
                                        <p:tav tm="100000">
                                          <p:val>
                                            <p:strVal val="ppt_y+.1"/>
                                          </p:val>
                                        </p:tav>
                                      </p:tavLst>
                                    </p:anim>
                                    <p:set>
                                      <p:cBhvr>
                                        <p:cTn id="38" dur="1" fill="hold">
                                          <p:stCondLst>
                                            <p:cond delay="999"/>
                                          </p:stCondLst>
                                        </p:cTn>
                                        <p:tgtEl>
                                          <p:spTgt spid="22"/>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27"/>
                                        </p:tgtEl>
                                      </p:cBhvr>
                                    </p:animEffect>
                                    <p:anim calcmode="lin" valueType="num">
                                      <p:cBhvr>
                                        <p:cTn id="41" dur="1000"/>
                                        <p:tgtEl>
                                          <p:spTgt spid="27"/>
                                        </p:tgtEl>
                                        <p:attrNameLst>
                                          <p:attrName>ppt_x</p:attrName>
                                        </p:attrNameLst>
                                      </p:cBhvr>
                                      <p:tavLst>
                                        <p:tav tm="0">
                                          <p:val>
                                            <p:strVal val="ppt_x"/>
                                          </p:val>
                                        </p:tav>
                                        <p:tav tm="100000">
                                          <p:val>
                                            <p:strVal val="ppt_x"/>
                                          </p:val>
                                        </p:tav>
                                      </p:tavLst>
                                    </p:anim>
                                    <p:anim calcmode="lin" valueType="num">
                                      <p:cBhvr>
                                        <p:cTn id="42" dur="1000"/>
                                        <p:tgtEl>
                                          <p:spTgt spid="27"/>
                                        </p:tgtEl>
                                        <p:attrNameLst>
                                          <p:attrName>ppt_y</p:attrName>
                                        </p:attrNameLst>
                                      </p:cBhvr>
                                      <p:tavLst>
                                        <p:tav tm="0">
                                          <p:val>
                                            <p:strVal val="ppt_y"/>
                                          </p:val>
                                        </p:tav>
                                        <p:tav tm="100000">
                                          <p:val>
                                            <p:strVal val="ppt_y+.1"/>
                                          </p:val>
                                        </p:tav>
                                      </p:tavLst>
                                    </p:anim>
                                    <p:set>
                                      <p:cBhvr>
                                        <p:cTn id="43" dur="1" fill="hold">
                                          <p:stCondLst>
                                            <p:cond delay="999"/>
                                          </p:stCondLst>
                                        </p:cTn>
                                        <p:tgtEl>
                                          <p:spTgt spid="2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32"/>
                                        </p:tgtEl>
                                      </p:cBhvr>
                                    </p:animEffect>
                                    <p:anim calcmode="lin" valueType="num">
                                      <p:cBhvr>
                                        <p:cTn id="46" dur="1000"/>
                                        <p:tgtEl>
                                          <p:spTgt spid="32"/>
                                        </p:tgtEl>
                                        <p:attrNameLst>
                                          <p:attrName>ppt_x</p:attrName>
                                        </p:attrNameLst>
                                      </p:cBhvr>
                                      <p:tavLst>
                                        <p:tav tm="0">
                                          <p:val>
                                            <p:strVal val="ppt_x"/>
                                          </p:val>
                                        </p:tav>
                                        <p:tav tm="100000">
                                          <p:val>
                                            <p:strVal val="ppt_x"/>
                                          </p:val>
                                        </p:tav>
                                      </p:tavLst>
                                    </p:anim>
                                    <p:anim calcmode="lin" valueType="num">
                                      <p:cBhvr>
                                        <p:cTn id="47" dur="1000"/>
                                        <p:tgtEl>
                                          <p:spTgt spid="32"/>
                                        </p:tgtEl>
                                        <p:attrNameLst>
                                          <p:attrName>ppt_y</p:attrName>
                                        </p:attrNameLst>
                                      </p:cBhvr>
                                      <p:tavLst>
                                        <p:tav tm="0">
                                          <p:val>
                                            <p:strVal val="ppt_y"/>
                                          </p:val>
                                        </p:tav>
                                        <p:tav tm="100000">
                                          <p:val>
                                            <p:strVal val="ppt_y+.1"/>
                                          </p:val>
                                        </p:tav>
                                      </p:tavLst>
                                    </p:anim>
                                    <p:set>
                                      <p:cBhvr>
                                        <p:cTn id="48"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541D020E-9D82-9D7F-C8DF-FF2616F66C88}"/>
              </a:ext>
            </a:extLst>
          </p:cNvPr>
          <p:cNvGrpSpPr/>
          <p:nvPr/>
        </p:nvGrpSpPr>
        <p:grpSpPr>
          <a:xfrm>
            <a:off x="883009" y="584976"/>
            <a:ext cx="1885129" cy="1519814"/>
            <a:chOff x="96598" y="430694"/>
            <a:chExt cx="1885129" cy="1519814"/>
          </a:xfrm>
        </p:grpSpPr>
        <p:pic>
          <p:nvPicPr>
            <p:cNvPr id="4" name="图片 4">
              <a:extLst>
                <a:ext uri="{FF2B5EF4-FFF2-40B4-BE49-F238E27FC236}">
                  <a16:creationId xmlns:a16="http://schemas.microsoft.com/office/drawing/2014/main" xmlns=""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xmlns=""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0 2</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xmlns="" id="{C7A01F04-C3EE-9755-7CA2-641A7C905D4A}"/>
              </a:ext>
            </a:extLst>
          </p:cNvPr>
          <p:cNvGrpSpPr/>
          <p:nvPr/>
        </p:nvGrpSpPr>
        <p:grpSpPr>
          <a:xfrm>
            <a:off x="2775583" y="695268"/>
            <a:ext cx="8536915" cy="1735527"/>
            <a:chOff x="454957" y="470355"/>
            <a:chExt cx="11066846" cy="1735272"/>
          </a:xfrm>
        </p:grpSpPr>
        <p:grpSp>
          <p:nvGrpSpPr>
            <p:cNvPr id="7" name="Đồ họa 23">
              <a:extLst>
                <a:ext uri="{FF2B5EF4-FFF2-40B4-BE49-F238E27FC236}">
                  <a16:creationId xmlns:a16="http://schemas.microsoft.com/office/drawing/2014/main" xmlns=""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xmlns=""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xmlns=""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xmlns=""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xmlns=""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xmlns=""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xmlns="" id="{6B9475C6-80B9-1FFE-220F-C6AB8D314DE6}"/>
                </a:ext>
              </a:extLst>
            </p:cNvPr>
            <p:cNvSpPr txBox="1"/>
            <p:nvPr/>
          </p:nvSpPr>
          <p:spPr>
            <a:xfrm>
              <a:off x="1055780" y="785585"/>
              <a:ext cx="9717120" cy="119002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thức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ăn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đồ</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không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xmlns=""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xmlns=""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xmlns=""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xmlns=""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xmlns=""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Nước</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lọc</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xmlns=""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xmlns=""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xmlns=""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xmlns="" id="{2252D0A9-C295-2352-C0AF-EF8B41FFBF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xmlns="" id="{79FEB5F6-A151-5C9C-4CF6-32ECDD9BD5E1}"/>
                </a:ext>
              </a:extLst>
            </p:cNvPr>
            <p:cNvSpPr txBox="1"/>
            <p:nvPr/>
          </p:nvSpPr>
          <p:spPr>
            <a:xfrm>
              <a:off x="2047844" y="4914076"/>
              <a:ext cx="317362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Hoa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quả</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xmlns=""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xmlns=""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xmlns=""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xmlns=""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xmlns="" id="{B7CB9E72-D234-1C53-43CB-686AA854B527}"/>
                </a:ext>
              </a:extLst>
            </p:cNvPr>
            <p:cNvSpPr txBox="1"/>
            <p:nvPr/>
          </p:nvSpPr>
          <p:spPr>
            <a:xfrm>
              <a:off x="7074408" y="3065478"/>
              <a:ext cx="377120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chiên</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rán</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xmlns="" id="{EEB4FBCF-0578-585D-D40B-F26068E0B6C5}"/>
              </a:ext>
            </a:extLst>
          </p:cNvPr>
          <p:cNvGrpSpPr/>
          <p:nvPr/>
        </p:nvGrpSpPr>
        <p:grpSpPr>
          <a:xfrm>
            <a:off x="6400676" y="4481114"/>
            <a:ext cx="5017643" cy="1570786"/>
            <a:chOff x="6095681" y="4414597"/>
            <a:chExt cx="5017643" cy="1570786"/>
          </a:xfrm>
        </p:grpSpPr>
        <p:grpSp>
          <p:nvGrpSpPr>
            <p:cNvPr id="33" name="Group 20">
              <a:extLst>
                <a:ext uri="{FF2B5EF4-FFF2-40B4-BE49-F238E27FC236}">
                  <a16:creationId xmlns:a16="http://schemas.microsoft.com/office/drawing/2014/main" xmlns="" id="{884C5335-D13E-15B1-3649-B8F3C0964AE0}"/>
                </a:ext>
              </a:extLst>
            </p:cNvPr>
            <p:cNvGrpSpPr/>
            <p:nvPr/>
          </p:nvGrpSpPr>
          <p:grpSpPr>
            <a:xfrm>
              <a:off x="6095681" y="4414597"/>
              <a:ext cx="5017643" cy="1570786"/>
              <a:chOff x="6400748" y="4233835"/>
              <a:chExt cx="5017643" cy="1570786"/>
            </a:xfrm>
          </p:grpSpPr>
          <p:sp>
            <p:nvSpPr>
              <p:cNvPr id="35" name="Rectangle: Rounded Corners 19">
                <a:extLst>
                  <a:ext uri="{FF2B5EF4-FFF2-40B4-BE49-F238E27FC236}">
                    <a16:creationId xmlns:a16="http://schemas.microsoft.com/office/drawing/2014/main" xmlns="" id="{E79BB75D-D40E-1C8D-D800-C83BB74C2FDE}"/>
                  </a:ext>
                </a:extLst>
              </p:cNvPr>
              <p:cNvSpPr/>
              <p:nvPr/>
            </p:nvSpPr>
            <p:spPr>
              <a:xfrm>
                <a:off x="7144692" y="4350738"/>
                <a:ext cx="4273699"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xmlns=""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xmlns="" id="{4B7FCF1B-7F52-8E55-A724-075F43F67388}"/>
                </a:ext>
              </a:extLst>
            </p:cNvPr>
            <p:cNvSpPr txBox="1"/>
            <p:nvPr/>
          </p:nvSpPr>
          <p:spPr>
            <a:xfrm>
              <a:off x="7004521" y="4786770"/>
              <a:ext cx="4086313"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tươi</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07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7"/>
                                        </p:tgtEl>
                                        <p:attrNameLst>
                                          <p:attrName>r</p:attrName>
                                        </p:attrNameLst>
                                      </p:cBhvr>
                                    </p:animRot>
                                    <p:animRot by="-240000">
                                      <p:cBhvr>
                                        <p:cTn id="25" dur="200" fill="hold">
                                          <p:stCondLst>
                                            <p:cond delay="200"/>
                                          </p:stCondLst>
                                        </p:cTn>
                                        <p:tgtEl>
                                          <p:spTgt spid="27"/>
                                        </p:tgtEl>
                                        <p:attrNameLst>
                                          <p:attrName>r</p:attrName>
                                        </p:attrNameLst>
                                      </p:cBhvr>
                                    </p:animRot>
                                    <p:animRot by="240000">
                                      <p:cBhvr>
                                        <p:cTn id="26" dur="200" fill="hold">
                                          <p:stCondLst>
                                            <p:cond delay="400"/>
                                          </p:stCondLst>
                                        </p:cTn>
                                        <p:tgtEl>
                                          <p:spTgt spid="27"/>
                                        </p:tgtEl>
                                        <p:attrNameLst>
                                          <p:attrName>r</p:attrName>
                                        </p:attrNameLst>
                                      </p:cBhvr>
                                    </p:animRot>
                                    <p:animRot by="-240000">
                                      <p:cBhvr>
                                        <p:cTn id="27" dur="200" fill="hold">
                                          <p:stCondLst>
                                            <p:cond delay="600"/>
                                          </p:stCondLst>
                                        </p:cTn>
                                        <p:tgtEl>
                                          <p:spTgt spid="27"/>
                                        </p:tgtEl>
                                        <p:attrNameLst>
                                          <p:attrName>r</p:attrName>
                                        </p:attrNameLst>
                                      </p:cBhvr>
                                    </p:animRot>
                                    <p:animRot by="120000">
                                      <p:cBhvr>
                                        <p:cTn id="28" dur="200" fill="hold">
                                          <p:stCondLst>
                                            <p:cond delay="800"/>
                                          </p:stCondLst>
                                        </p:cTn>
                                        <p:tgtEl>
                                          <p:spTgt spid="2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9" presetID="42" presetClass="exit" presetSubtype="0" fill="hold" nodeType="with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22"/>
                                        </p:tgtEl>
                                      </p:cBhvr>
                                    </p:animEffect>
                                    <p:anim calcmode="lin" valueType="num">
                                      <p:cBhvr>
                                        <p:cTn id="36" dur="1000"/>
                                        <p:tgtEl>
                                          <p:spTgt spid="22"/>
                                        </p:tgtEl>
                                        <p:attrNameLst>
                                          <p:attrName>ppt_x</p:attrName>
                                        </p:attrNameLst>
                                      </p:cBhvr>
                                      <p:tavLst>
                                        <p:tav tm="0">
                                          <p:val>
                                            <p:strVal val="ppt_x"/>
                                          </p:val>
                                        </p:tav>
                                        <p:tav tm="100000">
                                          <p:val>
                                            <p:strVal val="ppt_x"/>
                                          </p:val>
                                        </p:tav>
                                      </p:tavLst>
                                    </p:anim>
                                    <p:anim calcmode="lin" valueType="num">
                                      <p:cBhvr>
                                        <p:cTn id="37" dur="1000"/>
                                        <p:tgtEl>
                                          <p:spTgt spid="22"/>
                                        </p:tgtEl>
                                        <p:attrNameLst>
                                          <p:attrName>ppt_y</p:attrName>
                                        </p:attrNameLst>
                                      </p:cBhvr>
                                      <p:tavLst>
                                        <p:tav tm="0">
                                          <p:val>
                                            <p:strVal val="ppt_y"/>
                                          </p:val>
                                        </p:tav>
                                        <p:tav tm="100000">
                                          <p:val>
                                            <p:strVal val="ppt_y+.1"/>
                                          </p:val>
                                        </p:tav>
                                      </p:tavLst>
                                    </p:anim>
                                    <p:set>
                                      <p:cBhvr>
                                        <p:cTn id="38" dur="1" fill="hold">
                                          <p:stCondLst>
                                            <p:cond delay="999"/>
                                          </p:stCondLst>
                                        </p:cTn>
                                        <p:tgtEl>
                                          <p:spTgt spid="22"/>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2"/>
                                        </p:tgtEl>
                                      </p:cBhvr>
                                    </p:animEffect>
                                    <p:anim calcmode="lin" valueType="num">
                                      <p:cBhvr>
                                        <p:cTn id="41" dur="1000"/>
                                        <p:tgtEl>
                                          <p:spTgt spid="32"/>
                                        </p:tgtEl>
                                        <p:attrNameLst>
                                          <p:attrName>ppt_x</p:attrName>
                                        </p:attrNameLst>
                                      </p:cBhvr>
                                      <p:tavLst>
                                        <p:tav tm="0">
                                          <p:val>
                                            <p:strVal val="ppt_x"/>
                                          </p:val>
                                        </p:tav>
                                        <p:tav tm="100000">
                                          <p:val>
                                            <p:strVal val="ppt_x"/>
                                          </p:val>
                                        </p:tav>
                                      </p:tavLst>
                                    </p:anim>
                                    <p:anim calcmode="lin" valueType="num">
                                      <p:cBhvr>
                                        <p:cTn id="42" dur="1000"/>
                                        <p:tgtEl>
                                          <p:spTgt spid="32"/>
                                        </p:tgtEl>
                                        <p:attrNameLst>
                                          <p:attrName>ppt_y</p:attrName>
                                        </p:attrNameLst>
                                      </p:cBhvr>
                                      <p:tavLst>
                                        <p:tav tm="0">
                                          <p:val>
                                            <p:strVal val="ppt_y"/>
                                          </p:val>
                                        </p:tav>
                                        <p:tav tm="100000">
                                          <p:val>
                                            <p:strVal val="ppt_y+.1"/>
                                          </p:val>
                                        </p:tav>
                                      </p:tavLst>
                                    </p:anim>
                                    <p:set>
                                      <p:cBhvr>
                                        <p:cTn id="43"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541D020E-9D82-9D7F-C8DF-FF2616F66C88}"/>
              </a:ext>
            </a:extLst>
          </p:cNvPr>
          <p:cNvGrpSpPr/>
          <p:nvPr/>
        </p:nvGrpSpPr>
        <p:grpSpPr>
          <a:xfrm>
            <a:off x="883009" y="584976"/>
            <a:ext cx="1885129" cy="1519814"/>
            <a:chOff x="96598" y="430694"/>
            <a:chExt cx="1885129" cy="1519814"/>
          </a:xfrm>
        </p:grpSpPr>
        <p:pic>
          <p:nvPicPr>
            <p:cNvPr id="4" name="图片 4">
              <a:extLst>
                <a:ext uri="{FF2B5EF4-FFF2-40B4-BE49-F238E27FC236}">
                  <a16:creationId xmlns:a16="http://schemas.microsoft.com/office/drawing/2014/main" xmlns="" id="{BAAC025D-4276-8F86-7ECF-FE60303C2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5" name="文本框 5">
              <a:extLst>
                <a:ext uri="{FF2B5EF4-FFF2-40B4-BE49-F238E27FC236}">
                  <a16:creationId xmlns:a16="http://schemas.microsoft.com/office/drawing/2014/main" xmlns="" id="{F5F934E1-4A1F-BD0A-17AB-D982D60CDF87}"/>
                </a:ext>
              </a:extLst>
            </p:cNvPr>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0 3</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xmlns="" id="{C7A01F04-C3EE-9755-7CA2-641A7C905D4A}"/>
              </a:ext>
            </a:extLst>
          </p:cNvPr>
          <p:cNvGrpSpPr/>
          <p:nvPr/>
        </p:nvGrpSpPr>
        <p:grpSpPr>
          <a:xfrm>
            <a:off x="2767997" y="765639"/>
            <a:ext cx="7933057" cy="1624695"/>
            <a:chOff x="454957" y="470355"/>
            <a:chExt cx="11066846" cy="1735272"/>
          </a:xfrm>
        </p:grpSpPr>
        <p:grpSp>
          <p:nvGrpSpPr>
            <p:cNvPr id="7" name="Đồ họa 23">
              <a:extLst>
                <a:ext uri="{FF2B5EF4-FFF2-40B4-BE49-F238E27FC236}">
                  <a16:creationId xmlns:a16="http://schemas.microsoft.com/office/drawing/2014/main" xmlns="" id="{6ACA6917-BDBC-0EFB-9A5C-0D049370E0D7}"/>
                </a:ext>
              </a:extLst>
            </p:cNvPr>
            <p:cNvGrpSpPr/>
            <p:nvPr/>
          </p:nvGrpSpPr>
          <p:grpSpPr>
            <a:xfrm>
              <a:off x="454957" y="470355"/>
              <a:ext cx="11066846" cy="1735272"/>
              <a:chOff x="454957" y="470355"/>
              <a:chExt cx="11066846" cy="1735272"/>
            </a:xfrm>
          </p:grpSpPr>
          <p:sp>
            <p:nvSpPr>
              <p:cNvPr id="9" name="Hình tự do: Hình 8">
                <a:extLst>
                  <a:ext uri="{FF2B5EF4-FFF2-40B4-BE49-F238E27FC236}">
                    <a16:creationId xmlns:a16="http://schemas.microsoft.com/office/drawing/2014/main" xmlns="" id="{57389F06-925B-8672-BAA3-5793F3401AD1}"/>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10" name="Đồ họa 23">
                <a:extLst>
                  <a:ext uri="{FF2B5EF4-FFF2-40B4-BE49-F238E27FC236}">
                    <a16:creationId xmlns:a16="http://schemas.microsoft.com/office/drawing/2014/main" xmlns="" id="{EB10A630-B133-DD65-FFDC-092CF1759DE5}"/>
                  </a:ext>
                </a:extLst>
              </p:cNvPr>
              <p:cNvGrpSpPr/>
              <p:nvPr/>
            </p:nvGrpSpPr>
            <p:grpSpPr>
              <a:xfrm>
                <a:off x="454957" y="470355"/>
                <a:ext cx="10994036" cy="1648956"/>
                <a:chOff x="454957" y="470355"/>
                <a:chExt cx="10994036" cy="1648956"/>
              </a:xfrm>
            </p:grpSpPr>
            <p:sp>
              <p:nvSpPr>
                <p:cNvPr id="11" name="Hình tự do: Hình 10">
                  <a:extLst>
                    <a:ext uri="{FF2B5EF4-FFF2-40B4-BE49-F238E27FC236}">
                      <a16:creationId xmlns:a16="http://schemas.microsoft.com/office/drawing/2014/main" xmlns="" id="{FD26BF7F-1633-8DB7-73C4-D2CB077F311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2" name="Đồ họa 23">
                  <a:extLst>
                    <a:ext uri="{FF2B5EF4-FFF2-40B4-BE49-F238E27FC236}">
                      <a16:creationId xmlns:a16="http://schemas.microsoft.com/office/drawing/2014/main" xmlns="" id="{8DF76BA1-0DE4-FB2C-046D-0161268676D4}"/>
                    </a:ext>
                  </a:extLst>
                </p:cNvPr>
                <p:cNvGrpSpPr/>
                <p:nvPr/>
              </p:nvGrpSpPr>
              <p:grpSpPr>
                <a:xfrm>
                  <a:off x="687742" y="889070"/>
                  <a:ext cx="10448478" cy="481383"/>
                  <a:chOff x="687742" y="889070"/>
                  <a:chExt cx="10448478" cy="481383"/>
                </a:xfrm>
                <a:solidFill>
                  <a:srgbClr val="FFFFFF"/>
                </a:solidFill>
              </p:grpSpPr>
              <p:sp>
                <p:nvSpPr>
                  <p:cNvPr id="13" name="Hình tự do: Hình 12">
                    <a:extLst>
                      <a:ext uri="{FF2B5EF4-FFF2-40B4-BE49-F238E27FC236}">
                        <a16:creationId xmlns:a16="http://schemas.microsoft.com/office/drawing/2014/main" xmlns="" id="{C9F07456-1C85-8255-BD7F-5754FA28189F}"/>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F9F5EAF3-9F90-1FF3-7664-2E4DD782D32E}"/>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3DE9274F-FBFD-C5CB-4424-0BA466DE3856}"/>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575E67AC-8E1C-0E08-6DA4-0C77EFE59648}"/>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8" name="Hộp Văn bản 7">
              <a:extLst>
                <a:ext uri="{FF2B5EF4-FFF2-40B4-BE49-F238E27FC236}">
                  <a16:creationId xmlns:a16="http://schemas.microsoft.com/office/drawing/2014/main" xmlns="" id="{6B9475C6-80B9-1FFE-220F-C6AB8D314DE6}"/>
                </a:ext>
              </a:extLst>
            </p:cNvPr>
            <p:cNvSpPr txBox="1"/>
            <p:nvPr/>
          </p:nvSpPr>
          <p:spPr>
            <a:xfrm>
              <a:off x="1055780" y="785585"/>
              <a:ext cx="9717119" cy="1077060"/>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Đâu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nhóm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thực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phẩm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có</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lợi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cho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quan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tiêu</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hoá</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31">
            <a:extLst>
              <a:ext uri="{FF2B5EF4-FFF2-40B4-BE49-F238E27FC236}">
                <a16:creationId xmlns:a16="http://schemas.microsoft.com/office/drawing/2014/main" xmlns="" id="{0AC73D0E-F7D0-7BF8-05E7-7AFFBE45F6D4}"/>
              </a:ext>
            </a:extLst>
          </p:cNvPr>
          <p:cNvGrpSpPr/>
          <p:nvPr/>
        </p:nvGrpSpPr>
        <p:grpSpPr>
          <a:xfrm>
            <a:off x="891207" y="2930564"/>
            <a:ext cx="4961694" cy="1290663"/>
            <a:chOff x="693004" y="2887341"/>
            <a:chExt cx="4961694" cy="1290663"/>
          </a:xfrm>
        </p:grpSpPr>
        <p:grpSp>
          <p:nvGrpSpPr>
            <p:cNvPr id="18" name="Group 8">
              <a:extLst>
                <a:ext uri="{FF2B5EF4-FFF2-40B4-BE49-F238E27FC236}">
                  <a16:creationId xmlns:a16="http://schemas.microsoft.com/office/drawing/2014/main" xmlns="" id="{0606B3CA-F230-00C9-644E-BD31EDB4CFAE}"/>
                </a:ext>
              </a:extLst>
            </p:cNvPr>
            <p:cNvGrpSpPr/>
            <p:nvPr/>
          </p:nvGrpSpPr>
          <p:grpSpPr>
            <a:xfrm>
              <a:off x="693004" y="2887341"/>
              <a:ext cx="4961694" cy="1290663"/>
              <a:chOff x="5408004" y="2138352"/>
              <a:chExt cx="4961694" cy="1290663"/>
            </a:xfrm>
          </p:grpSpPr>
          <p:sp>
            <p:nvSpPr>
              <p:cNvPr id="20" name="Rectangle: Rounded Corners 4">
                <a:extLst>
                  <a:ext uri="{FF2B5EF4-FFF2-40B4-BE49-F238E27FC236}">
                    <a16:creationId xmlns:a16="http://schemas.microsoft.com/office/drawing/2014/main" xmlns="" id="{02EABDB4-C71C-EE1B-70DD-F85087DB3C6B}"/>
                  </a:ext>
                </a:extLst>
              </p:cNvPr>
              <p:cNvSpPr/>
              <p:nvPr/>
            </p:nvSpPr>
            <p:spPr>
              <a:xfrm>
                <a:off x="6095999" y="2163796"/>
                <a:ext cx="4273699" cy="1162712"/>
              </a:xfrm>
              <a:prstGeom prst="roundRect">
                <a:avLst/>
              </a:prstGeom>
              <a:solidFill>
                <a:schemeClr val="bg1"/>
              </a:solidFill>
              <a:ln w="57150">
                <a:solidFill>
                  <a:srgbClr val="FF4620"/>
                </a:solidFill>
              </a:ln>
              <a:effectLst>
                <a:outerShdw blurRad="88900" dist="38100" dir="16200000" rotWithShape="0">
                  <a:srgbClr val="FF462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1" name="Picture 3">
                <a:extLst>
                  <a:ext uri="{FF2B5EF4-FFF2-40B4-BE49-F238E27FC236}">
                    <a16:creationId xmlns:a16="http://schemas.microsoft.com/office/drawing/2014/main" xmlns="" id="{6F7E58B8-036E-9DB0-2921-C2D7250D379F}"/>
                  </a:ext>
                </a:extLst>
              </p:cNvPr>
              <p:cNvPicPr>
                <a:picLocks noChangeAspect="1"/>
              </p:cNvPicPr>
              <p:nvPr/>
            </p:nvPicPr>
            <p:blipFill>
              <a:blip r:embed="rId4"/>
              <a:stretch>
                <a:fillRect/>
              </a:stretch>
            </p:blipFill>
            <p:spPr>
              <a:xfrm>
                <a:off x="5408004" y="2138352"/>
                <a:ext cx="1276161" cy="1290663"/>
              </a:xfrm>
              <a:prstGeom prst="rect">
                <a:avLst/>
              </a:prstGeom>
            </p:spPr>
          </p:pic>
        </p:grpSp>
        <p:sp>
          <p:nvSpPr>
            <p:cNvPr id="19" name="TextBox 27">
              <a:extLst>
                <a:ext uri="{FF2B5EF4-FFF2-40B4-BE49-F238E27FC236}">
                  <a16:creationId xmlns:a16="http://schemas.microsoft.com/office/drawing/2014/main" xmlns="" id="{A0C23949-EAFA-0AB0-76D9-BAB1E294B821}"/>
                </a:ext>
              </a:extLst>
            </p:cNvPr>
            <p:cNvSpPr txBox="1"/>
            <p:nvPr/>
          </p:nvSpPr>
          <p:spPr>
            <a:xfrm>
              <a:off x="1680833" y="3117983"/>
              <a:ext cx="3903948"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Sữa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hoa</a:t>
              </a:r>
              <a:r>
                <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rPr>
                <a:t> </a:t>
              </a:r>
              <a:r>
                <a:rPr kumimoji="0" lang="en-US" altLang="en-US" sz="3600" b="1" i="0" u="none" strike="noStrike" kern="0" cap="none" spc="-150" normalizeH="0" baseline="0" noProof="0" dirty="0" err="1">
                  <a:ln w="13462">
                    <a:noFill/>
                    <a:prstDash val="solid"/>
                  </a:ln>
                  <a:solidFill>
                    <a:srgbClr val="000000"/>
                  </a:solidFill>
                  <a:uLnTx/>
                  <a:uFillTx/>
                  <a:latin typeface="Cambria" panose="02040503050406030204" pitchFamily="18" charset="0"/>
                  <a:ea typeface="Cambria" panose="02040503050406030204" pitchFamily="18" charset="0"/>
                </a:rPr>
                <a:t>quả</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2" name="Group 32">
            <a:extLst>
              <a:ext uri="{FF2B5EF4-FFF2-40B4-BE49-F238E27FC236}">
                <a16:creationId xmlns:a16="http://schemas.microsoft.com/office/drawing/2014/main" xmlns="" id="{38D5F69B-D6C4-0B79-221C-4BBF33047BAE}"/>
              </a:ext>
            </a:extLst>
          </p:cNvPr>
          <p:cNvGrpSpPr/>
          <p:nvPr/>
        </p:nvGrpSpPr>
        <p:grpSpPr>
          <a:xfrm>
            <a:off x="6524295" y="2831651"/>
            <a:ext cx="4810193" cy="1400861"/>
            <a:chOff x="806277" y="4584522"/>
            <a:chExt cx="4810193" cy="1400861"/>
          </a:xfrm>
        </p:grpSpPr>
        <p:grpSp>
          <p:nvGrpSpPr>
            <p:cNvPr id="23" name="Group 10">
              <a:extLst>
                <a:ext uri="{FF2B5EF4-FFF2-40B4-BE49-F238E27FC236}">
                  <a16:creationId xmlns:a16="http://schemas.microsoft.com/office/drawing/2014/main" xmlns="" id="{7DE1ECC7-49BF-69BF-7CCC-BDB23F5C54C8}"/>
                </a:ext>
              </a:extLst>
            </p:cNvPr>
            <p:cNvGrpSpPr/>
            <p:nvPr/>
          </p:nvGrpSpPr>
          <p:grpSpPr>
            <a:xfrm>
              <a:off x="806277" y="4584522"/>
              <a:ext cx="4810193" cy="1400861"/>
              <a:chOff x="5015732" y="3396781"/>
              <a:chExt cx="4810193" cy="1400861"/>
            </a:xfrm>
          </p:grpSpPr>
          <p:sp>
            <p:nvSpPr>
              <p:cNvPr id="25" name="Rectangle: Rounded Corners 9">
                <a:extLst>
                  <a:ext uri="{FF2B5EF4-FFF2-40B4-BE49-F238E27FC236}">
                    <a16:creationId xmlns:a16="http://schemas.microsoft.com/office/drawing/2014/main" xmlns="" id="{4799455C-3C68-09A1-AEC0-35BF838C8D3C}"/>
                  </a:ext>
                </a:extLst>
              </p:cNvPr>
              <p:cNvSpPr/>
              <p:nvPr/>
            </p:nvSpPr>
            <p:spPr>
              <a:xfrm>
                <a:off x="5535478" y="3511171"/>
                <a:ext cx="4290447" cy="1152207"/>
              </a:xfrm>
              <a:prstGeom prst="roundRect">
                <a:avLst/>
              </a:prstGeom>
              <a:solidFill>
                <a:schemeClr val="bg1"/>
              </a:solidFill>
              <a:ln w="57150">
                <a:solidFill>
                  <a:srgbClr val="FFC50E"/>
                </a:solidFill>
              </a:ln>
              <a:effectLst>
                <a:outerShdw blurRad="50800" dist="38100" dir="16200000" rotWithShape="0">
                  <a:srgbClr val="FFC50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xmlns="" id="{2252D0A9-C295-2352-C0AF-EF8B41FFBF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5015732" y="3396781"/>
                <a:ext cx="1385564" cy="1400861"/>
              </a:xfrm>
              <a:prstGeom prst="rect">
                <a:avLst/>
              </a:prstGeom>
            </p:spPr>
          </p:pic>
        </p:grpSp>
        <p:sp>
          <p:nvSpPr>
            <p:cNvPr id="24" name="TextBox 28">
              <a:extLst>
                <a:ext uri="{FF2B5EF4-FFF2-40B4-BE49-F238E27FC236}">
                  <a16:creationId xmlns:a16="http://schemas.microsoft.com/office/drawing/2014/main" xmlns="" id="{79FEB5F6-A151-5C9C-4CF6-32ECDD9BD5E1}"/>
                </a:ext>
              </a:extLst>
            </p:cNvPr>
            <p:cNvSpPr txBox="1"/>
            <p:nvPr/>
          </p:nvSpPr>
          <p:spPr>
            <a:xfrm>
              <a:off x="2047844" y="4914076"/>
              <a:ext cx="3360125"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Nước</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có</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ga,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27" name="Group 21">
            <a:extLst>
              <a:ext uri="{FF2B5EF4-FFF2-40B4-BE49-F238E27FC236}">
                <a16:creationId xmlns:a16="http://schemas.microsoft.com/office/drawing/2014/main" xmlns="" id="{93ECB113-AD27-89CE-F300-AAFD278F71D1}"/>
              </a:ext>
            </a:extLst>
          </p:cNvPr>
          <p:cNvGrpSpPr/>
          <p:nvPr/>
        </p:nvGrpSpPr>
        <p:grpSpPr>
          <a:xfrm>
            <a:off x="830323" y="4448285"/>
            <a:ext cx="5065415" cy="1570786"/>
            <a:chOff x="5839736" y="2656407"/>
            <a:chExt cx="5065415" cy="1570786"/>
          </a:xfrm>
        </p:grpSpPr>
        <p:grpSp>
          <p:nvGrpSpPr>
            <p:cNvPr id="28" name="Group 17">
              <a:extLst>
                <a:ext uri="{FF2B5EF4-FFF2-40B4-BE49-F238E27FC236}">
                  <a16:creationId xmlns:a16="http://schemas.microsoft.com/office/drawing/2014/main" xmlns="" id="{3C98B7ED-0A38-BA15-7F6E-A0152510D773}"/>
                </a:ext>
              </a:extLst>
            </p:cNvPr>
            <p:cNvGrpSpPr/>
            <p:nvPr/>
          </p:nvGrpSpPr>
          <p:grpSpPr>
            <a:xfrm>
              <a:off x="5839736" y="2656407"/>
              <a:ext cx="5065415" cy="1570786"/>
              <a:chOff x="6400748" y="2343644"/>
              <a:chExt cx="5065415" cy="1570786"/>
            </a:xfrm>
          </p:grpSpPr>
          <p:sp>
            <p:nvSpPr>
              <p:cNvPr id="30" name="Rectangle: Rounded Corners 13">
                <a:extLst>
                  <a:ext uri="{FF2B5EF4-FFF2-40B4-BE49-F238E27FC236}">
                    <a16:creationId xmlns:a16="http://schemas.microsoft.com/office/drawing/2014/main" xmlns="" id="{DA7F8946-BA54-8EF5-A4B6-2A170986AD9F}"/>
                  </a:ext>
                </a:extLst>
              </p:cNvPr>
              <p:cNvSpPr/>
              <p:nvPr/>
            </p:nvSpPr>
            <p:spPr>
              <a:xfrm>
                <a:off x="7192464" y="2497248"/>
                <a:ext cx="4273699" cy="1162712"/>
              </a:xfrm>
              <a:prstGeom prst="roundRect">
                <a:avLst/>
              </a:prstGeom>
              <a:solidFill>
                <a:schemeClr val="bg1"/>
              </a:solidFill>
              <a:ln w="57150">
                <a:solidFill>
                  <a:srgbClr val="B9DE43"/>
                </a:solidFill>
              </a:ln>
              <a:effectLst>
                <a:outerShdw blurRad="50800" dist="38100" dir="16200000" rotWithShape="0">
                  <a:srgbClr val="B9DE4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1" name="Picture 16">
                <a:extLst>
                  <a:ext uri="{FF2B5EF4-FFF2-40B4-BE49-F238E27FC236}">
                    <a16:creationId xmlns:a16="http://schemas.microsoft.com/office/drawing/2014/main" xmlns="" id="{524538D1-03DF-AD43-BE3B-84490C7F1947}"/>
                  </a:ext>
                </a:extLst>
              </p:cNvPr>
              <p:cNvPicPr>
                <a:picLocks noChangeAspect="1"/>
              </p:cNvPicPr>
              <p:nvPr/>
            </p:nvPicPr>
            <p:blipFill rotWithShape="1">
              <a:blip r:embed="rId6"/>
              <a:srcRect r="50703"/>
              <a:stretch/>
            </p:blipFill>
            <p:spPr>
              <a:xfrm>
                <a:off x="6400748" y="2343644"/>
                <a:ext cx="1487889" cy="1570786"/>
              </a:xfrm>
              <a:prstGeom prst="rect">
                <a:avLst/>
              </a:prstGeom>
            </p:spPr>
          </p:pic>
        </p:grpSp>
        <p:sp>
          <p:nvSpPr>
            <p:cNvPr id="29" name="TextBox 29">
              <a:extLst>
                <a:ext uri="{FF2B5EF4-FFF2-40B4-BE49-F238E27FC236}">
                  <a16:creationId xmlns:a16="http://schemas.microsoft.com/office/drawing/2014/main" xmlns="" id="{B7CB9E72-D234-1C53-43CB-686AA854B527}"/>
                </a:ext>
              </a:extLst>
            </p:cNvPr>
            <p:cNvSpPr txBox="1"/>
            <p:nvPr/>
          </p:nvSpPr>
          <p:spPr>
            <a:xfrm>
              <a:off x="6888449" y="3065478"/>
              <a:ext cx="3957167"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Bí</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đỏ</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chuối</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bị</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hỏng</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grpSp>
        <p:nvGrpSpPr>
          <p:cNvPr id="32" name="Group 33">
            <a:extLst>
              <a:ext uri="{FF2B5EF4-FFF2-40B4-BE49-F238E27FC236}">
                <a16:creationId xmlns:a16="http://schemas.microsoft.com/office/drawing/2014/main" xmlns="" id="{EEB4FBCF-0578-585D-D40B-F26068E0B6C5}"/>
              </a:ext>
            </a:extLst>
          </p:cNvPr>
          <p:cNvGrpSpPr/>
          <p:nvPr/>
        </p:nvGrpSpPr>
        <p:grpSpPr>
          <a:xfrm>
            <a:off x="6400676" y="4481114"/>
            <a:ext cx="5528930" cy="1570786"/>
            <a:chOff x="6095681" y="4414597"/>
            <a:chExt cx="5528930" cy="1570786"/>
          </a:xfrm>
        </p:grpSpPr>
        <p:grpSp>
          <p:nvGrpSpPr>
            <p:cNvPr id="33" name="Group 20">
              <a:extLst>
                <a:ext uri="{FF2B5EF4-FFF2-40B4-BE49-F238E27FC236}">
                  <a16:creationId xmlns:a16="http://schemas.microsoft.com/office/drawing/2014/main" xmlns="" id="{884C5335-D13E-15B1-3649-B8F3C0964AE0}"/>
                </a:ext>
              </a:extLst>
            </p:cNvPr>
            <p:cNvGrpSpPr/>
            <p:nvPr/>
          </p:nvGrpSpPr>
          <p:grpSpPr>
            <a:xfrm>
              <a:off x="6095681" y="4414597"/>
              <a:ext cx="5374764" cy="1570786"/>
              <a:chOff x="6400748" y="4233835"/>
              <a:chExt cx="5374764" cy="1570786"/>
            </a:xfrm>
          </p:grpSpPr>
          <p:sp>
            <p:nvSpPr>
              <p:cNvPr id="35" name="Rectangle: Rounded Corners 19">
                <a:extLst>
                  <a:ext uri="{FF2B5EF4-FFF2-40B4-BE49-F238E27FC236}">
                    <a16:creationId xmlns:a16="http://schemas.microsoft.com/office/drawing/2014/main" xmlns="" id="{E79BB75D-D40E-1C8D-D800-C83BB74C2FDE}"/>
                  </a:ext>
                </a:extLst>
              </p:cNvPr>
              <p:cNvSpPr/>
              <p:nvPr/>
            </p:nvSpPr>
            <p:spPr>
              <a:xfrm>
                <a:off x="7144692" y="4350738"/>
                <a:ext cx="4630820" cy="1162712"/>
              </a:xfrm>
              <a:prstGeom prst="roundRect">
                <a:avLst/>
              </a:prstGeom>
              <a:solidFill>
                <a:schemeClr val="bg1"/>
              </a:solidFill>
              <a:ln w="57150">
                <a:solidFill>
                  <a:srgbClr val="6CD7E1"/>
                </a:solidFill>
              </a:ln>
              <a:effectLst>
                <a:outerShdw blurRad="50800" dist="38100" dir="16200000" rotWithShape="0">
                  <a:srgbClr val="6CD7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solidFill>
                    <a:srgbClr val="FFFFFF"/>
                  </a:solidFill>
                  <a:uLnTx/>
                  <a:uFillTx/>
                  <a:latin typeface="Cambria" panose="02040503050406030204" pitchFamily="18" charset="0"/>
                  <a:ea typeface="Cambria" panose="02040503050406030204" pitchFamily="18" charset="0"/>
                </a:endParaRPr>
              </a:p>
            </p:txBody>
          </p:sp>
          <p:pic>
            <p:nvPicPr>
              <p:cNvPr id="36" name="Picture 18">
                <a:extLst>
                  <a:ext uri="{FF2B5EF4-FFF2-40B4-BE49-F238E27FC236}">
                    <a16:creationId xmlns:a16="http://schemas.microsoft.com/office/drawing/2014/main" xmlns="" id="{1353C412-F07B-225A-DC70-8282281E4B81}"/>
                  </a:ext>
                </a:extLst>
              </p:cNvPr>
              <p:cNvPicPr>
                <a:picLocks noChangeAspect="1"/>
              </p:cNvPicPr>
              <p:nvPr/>
            </p:nvPicPr>
            <p:blipFill>
              <a:blip r:embed="rId7"/>
              <a:stretch>
                <a:fillRect/>
              </a:stretch>
            </p:blipFill>
            <p:spPr>
              <a:xfrm>
                <a:off x="6400748" y="4233835"/>
                <a:ext cx="1365186" cy="1570786"/>
              </a:xfrm>
              <a:prstGeom prst="rect">
                <a:avLst/>
              </a:prstGeom>
            </p:spPr>
          </p:pic>
        </p:grpSp>
        <p:sp>
          <p:nvSpPr>
            <p:cNvPr id="34" name="TextBox 30">
              <a:extLst>
                <a:ext uri="{FF2B5EF4-FFF2-40B4-BE49-F238E27FC236}">
                  <a16:creationId xmlns:a16="http://schemas.microsoft.com/office/drawing/2014/main" xmlns="" id="{4B7FCF1B-7F52-8E55-A724-075F43F67388}"/>
                </a:ext>
              </a:extLst>
            </p:cNvPr>
            <p:cNvSpPr txBox="1"/>
            <p:nvPr/>
          </p:nvSpPr>
          <p:spPr>
            <a:xfrm>
              <a:off x="7085801" y="4790839"/>
              <a:ext cx="4538810" cy="646331"/>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Sữa</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tươi</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đồ</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đông</a:t>
              </a:r>
              <a:r>
                <a:rPr lang="en-US" altLang="en-US" sz="3600" b="1" kern="0" spc="-150" dirty="0">
                  <a:ln w="13462">
                    <a:noFill/>
                    <a:prstDash val="solid"/>
                  </a:ln>
                  <a:solidFill>
                    <a:srgbClr val="000000"/>
                  </a:solidFill>
                  <a:latin typeface="Cambria" panose="02040503050406030204" pitchFamily="18" charset="0"/>
                  <a:ea typeface="Cambria" panose="02040503050406030204" pitchFamily="18" charset="0"/>
                </a:rPr>
                <a:t> </a:t>
              </a:r>
              <a:r>
                <a:rPr lang="en-US" altLang="en-US" sz="3600" b="1" kern="0" spc="-150" dirty="0" err="1">
                  <a:ln w="13462">
                    <a:noFill/>
                    <a:prstDash val="solid"/>
                  </a:ln>
                  <a:solidFill>
                    <a:srgbClr val="000000"/>
                  </a:solidFill>
                  <a:latin typeface="Cambria" panose="02040503050406030204" pitchFamily="18" charset="0"/>
                  <a:ea typeface="Cambria" panose="02040503050406030204" pitchFamily="18" charset="0"/>
                </a:rPr>
                <a:t>lạnh</a:t>
              </a:r>
              <a:endParaRPr kumimoji="0" lang="en-US" altLang="en-US" sz="3600" b="1" i="0" u="none" strike="noStrike" kern="0" cap="none" spc="-150" normalizeH="0" baseline="0" noProof="0" dirty="0">
                <a:ln w="13462">
                  <a:noFill/>
                  <a:prstDash val="solid"/>
                </a:ln>
                <a:solidFill>
                  <a:srgbClr val="000000"/>
                </a:solidFill>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652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9" presetID="42" presetClass="exit" presetSubtype="0" fill="hold" nodeType="withEffect">
                                  <p:stCondLst>
                                    <p:cond delay="0"/>
                                  </p:stCondLst>
                                  <p:childTnLst>
                                    <p:animEffect transition="out" filter="fade">
                                      <p:cBhvr>
                                        <p:cTn id="30" dur="1000"/>
                                        <p:tgtEl>
                                          <p:spTgt spid="22"/>
                                        </p:tgtEl>
                                      </p:cBhvr>
                                    </p:animEffect>
                                    <p:anim calcmode="lin" valueType="num">
                                      <p:cBhvr>
                                        <p:cTn id="31" dur="1000"/>
                                        <p:tgtEl>
                                          <p:spTgt spid="22"/>
                                        </p:tgtEl>
                                        <p:attrNameLst>
                                          <p:attrName>ppt_x</p:attrName>
                                        </p:attrNameLst>
                                      </p:cBhvr>
                                      <p:tavLst>
                                        <p:tav tm="0">
                                          <p:val>
                                            <p:strVal val="ppt_x"/>
                                          </p:val>
                                        </p:tav>
                                        <p:tav tm="100000">
                                          <p:val>
                                            <p:strVal val="ppt_x"/>
                                          </p:val>
                                        </p:tav>
                                      </p:tavLst>
                                    </p:anim>
                                    <p:anim calcmode="lin" valueType="num">
                                      <p:cBhvr>
                                        <p:cTn id="32" dur="1000"/>
                                        <p:tgtEl>
                                          <p:spTgt spid="22"/>
                                        </p:tgtEl>
                                        <p:attrNameLst>
                                          <p:attrName>ppt_y</p:attrName>
                                        </p:attrNameLst>
                                      </p:cBhvr>
                                      <p:tavLst>
                                        <p:tav tm="0">
                                          <p:val>
                                            <p:strVal val="ppt_y"/>
                                          </p:val>
                                        </p:tav>
                                        <p:tav tm="100000">
                                          <p:val>
                                            <p:strVal val="ppt_y+.1"/>
                                          </p:val>
                                        </p:tav>
                                      </p:tavLst>
                                    </p:anim>
                                    <p:set>
                                      <p:cBhvr>
                                        <p:cTn id="33" dur="1" fill="hold">
                                          <p:stCondLst>
                                            <p:cond delay="999"/>
                                          </p:stCondLst>
                                        </p:cTn>
                                        <p:tgtEl>
                                          <p:spTgt spid="22"/>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27"/>
                                        </p:tgtEl>
                                      </p:cBhvr>
                                    </p:animEffect>
                                    <p:anim calcmode="lin" valueType="num">
                                      <p:cBhvr>
                                        <p:cTn id="36" dur="1000"/>
                                        <p:tgtEl>
                                          <p:spTgt spid="27"/>
                                        </p:tgtEl>
                                        <p:attrNameLst>
                                          <p:attrName>ppt_x</p:attrName>
                                        </p:attrNameLst>
                                      </p:cBhvr>
                                      <p:tavLst>
                                        <p:tav tm="0">
                                          <p:val>
                                            <p:strVal val="ppt_x"/>
                                          </p:val>
                                        </p:tav>
                                        <p:tav tm="100000">
                                          <p:val>
                                            <p:strVal val="ppt_x"/>
                                          </p:val>
                                        </p:tav>
                                      </p:tavLst>
                                    </p:anim>
                                    <p:anim calcmode="lin" valueType="num">
                                      <p:cBhvr>
                                        <p:cTn id="37" dur="1000"/>
                                        <p:tgtEl>
                                          <p:spTgt spid="27"/>
                                        </p:tgtEl>
                                        <p:attrNameLst>
                                          <p:attrName>ppt_y</p:attrName>
                                        </p:attrNameLst>
                                      </p:cBhvr>
                                      <p:tavLst>
                                        <p:tav tm="0">
                                          <p:val>
                                            <p:strVal val="ppt_y"/>
                                          </p:val>
                                        </p:tav>
                                        <p:tav tm="100000">
                                          <p:val>
                                            <p:strVal val="ppt_y+.1"/>
                                          </p:val>
                                        </p:tav>
                                      </p:tavLst>
                                    </p:anim>
                                    <p:set>
                                      <p:cBhvr>
                                        <p:cTn id="38" dur="1" fill="hold">
                                          <p:stCondLst>
                                            <p:cond delay="999"/>
                                          </p:stCondLst>
                                        </p:cTn>
                                        <p:tgtEl>
                                          <p:spTgt spid="27"/>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2"/>
                                        </p:tgtEl>
                                      </p:cBhvr>
                                    </p:animEffect>
                                    <p:anim calcmode="lin" valueType="num">
                                      <p:cBhvr>
                                        <p:cTn id="41" dur="1000"/>
                                        <p:tgtEl>
                                          <p:spTgt spid="32"/>
                                        </p:tgtEl>
                                        <p:attrNameLst>
                                          <p:attrName>ppt_x</p:attrName>
                                        </p:attrNameLst>
                                      </p:cBhvr>
                                      <p:tavLst>
                                        <p:tav tm="0">
                                          <p:val>
                                            <p:strVal val="ppt_x"/>
                                          </p:val>
                                        </p:tav>
                                        <p:tav tm="100000">
                                          <p:val>
                                            <p:strVal val="ppt_x"/>
                                          </p:val>
                                        </p:tav>
                                      </p:tavLst>
                                    </p:anim>
                                    <p:anim calcmode="lin" valueType="num">
                                      <p:cBhvr>
                                        <p:cTn id="42" dur="1000"/>
                                        <p:tgtEl>
                                          <p:spTgt spid="32"/>
                                        </p:tgtEl>
                                        <p:attrNameLst>
                                          <p:attrName>ppt_y</p:attrName>
                                        </p:attrNameLst>
                                      </p:cBhvr>
                                      <p:tavLst>
                                        <p:tav tm="0">
                                          <p:val>
                                            <p:strVal val="ppt_y"/>
                                          </p:val>
                                        </p:tav>
                                        <p:tav tm="100000">
                                          <p:val>
                                            <p:strVal val="ppt_y+.1"/>
                                          </p:val>
                                        </p:tav>
                                      </p:tavLst>
                                    </p:anim>
                                    <p:set>
                                      <p:cBhvr>
                                        <p:cTn id="43"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2108FB5D-026E-6CBD-EC83-AEF439B969E7}"/>
              </a:ext>
            </a:extLst>
          </p:cNvPr>
          <p:cNvPicPr>
            <a:picLocks noChangeAspect="1"/>
          </p:cNvPicPr>
          <p:nvPr/>
        </p:nvPicPr>
        <p:blipFill>
          <a:blip r:embed="rId2"/>
          <a:stretch>
            <a:fillRect/>
          </a:stretch>
        </p:blipFill>
        <p:spPr>
          <a:xfrm>
            <a:off x="1191343" y="1578703"/>
            <a:ext cx="9809314" cy="3700593"/>
          </a:xfrm>
          <a:prstGeom prst="rect">
            <a:avLst/>
          </a:prstGeom>
        </p:spPr>
      </p:pic>
    </p:spTree>
    <p:extLst>
      <p:ext uri="{BB962C8B-B14F-4D97-AF65-F5344CB8AC3E}">
        <p14:creationId xmlns:p14="http://schemas.microsoft.com/office/powerpoint/2010/main" val="1601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5">
            <a:extLst>
              <a:ext uri="{FF2B5EF4-FFF2-40B4-BE49-F238E27FC236}">
                <a16:creationId xmlns:a16="http://schemas.microsoft.com/office/drawing/2014/main" xmlns="" id="{D8EF4441-64DF-7E7D-101F-DFE3FC960A2A}"/>
              </a:ext>
            </a:extLst>
          </p:cNvPr>
          <p:cNvGraphicFramePr>
            <a:graphicFrameLocks noGrp="1"/>
          </p:cNvGraphicFramePr>
          <p:nvPr>
            <p:extLst>
              <p:ext uri="{D42A27DB-BD31-4B8C-83A1-F6EECF244321}">
                <p14:modId xmlns:p14="http://schemas.microsoft.com/office/powerpoint/2010/main" val="1800885833"/>
              </p:ext>
            </p:extLst>
          </p:nvPr>
        </p:nvGraphicFramePr>
        <p:xfrm>
          <a:off x="1148080" y="1732280"/>
          <a:ext cx="10139679" cy="214884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xmlns="" val="238437656"/>
                    </a:ext>
                  </a:extLst>
                </a:gridCol>
                <a:gridCol w="3530278">
                  <a:extLst>
                    <a:ext uri="{9D8B030D-6E8A-4147-A177-3AD203B41FA5}">
                      <a16:colId xmlns:a16="http://schemas.microsoft.com/office/drawing/2014/main" xmlns="" val="1303740999"/>
                    </a:ext>
                  </a:extLst>
                </a:gridCol>
                <a:gridCol w="3937835">
                  <a:extLst>
                    <a:ext uri="{9D8B030D-6E8A-4147-A177-3AD203B41FA5}">
                      <a16:colId xmlns:a16="http://schemas.microsoft.com/office/drawing/2014/main" xmlns=""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xmlns=""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xmlns="" val="4066224668"/>
                  </a:ext>
                </a:extLst>
              </a:tr>
              <a:tr h="716280">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xmlns="" val="3553183827"/>
                  </a:ext>
                </a:extLst>
              </a:tr>
            </a:tbl>
          </a:graphicData>
        </a:graphic>
      </p:graphicFrame>
      <p:graphicFrame>
        <p:nvGraphicFramePr>
          <p:cNvPr id="7" name="Bảng 6">
            <a:extLst>
              <a:ext uri="{FF2B5EF4-FFF2-40B4-BE49-F238E27FC236}">
                <a16:creationId xmlns:a16="http://schemas.microsoft.com/office/drawing/2014/main" xmlns="" id="{11CCF75F-FC7B-B437-1233-6F80FA660EF9}"/>
              </a:ext>
            </a:extLst>
          </p:cNvPr>
          <p:cNvGraphicFramePr>
            <a:graphicFrameLocks noGrp="1"/>
          </p:cNvGraphicFramePr>
          <p:nvPr>
            <p:extLst>
              <p:ext uri="{D42A27DB-BD31-4B8C-83A1-F6EECF244321}">
                <p14:modId xmlns:p14="http://schemas.microsoft.com/office/powerpoint/2010/main" val="2075282136"/>
              </p:ext>
            </p:extLst>
          </p:nvPr>
        </p:nvGraphicFramePr>
        <p:xfrm>
          <a:off x="1148080" y="-4413106"/>
          <a:ext cx="10139679" cy="381000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xmlns="" val="238437656"/>
                    </a:ext>
                  </a:extLst>
                </a:gridCol>
                <a:gridCol w="3530278">
                  <a:extLst>
                    <a:ext uri="{9D8B030D-6E8A-4147-A177-3AD203B41FA5}">
                      <a16:colId xmlns:a16="http://schemas.microsoft.com/office/drawing/2014/main" xmlns="" val="1303740999"/>
                    </a:ext>
                  </a:extLst>
                </a:gridCol>
                <a:gridCol w="3937835">
                  <a:extLst>
                    <a:ext uri="{9D8B030D-6E8A-4147-A177-3AD203B41FA5}">
                      <a16:colId xmlns:a16="http://schemas.microsoft.com/office/drawing/2014/main" xmlns=""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xmlns=""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xmlns="" val="4066224668"/>
                  </a:ext>
                </a:extLst>
              </a:tr>
              <a:tr h="716280">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Trưa</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12 giờ</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xào, thịt kho, canh xương rau củ</a:t>
                      </a:r>
                    </a:p>
                  </a:txBody>
                  <a:tcPr marL="60960" marR="60960" marT="60960" marB="60960" anchor="ctr">
                    <a:solidFill>
                      <a:srgbClr val="FEEEBD"/>
                    </a:solidFill>
                  </a:tcPr>
                </a:tc>
                <a:extLst>
                  <a:ext uri="{0D108BD9-81ED-4DB2-BD59-A6C34878D82A}">
                    <a16:rowId xmlns:a16="http://schemas.microsoft.com/office/drawing/2014/main" xmlns="" val="3553183827"/>
                  </a:ext>
                </a:extLst>
              </a:tr>
              <a:tr h="716280">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rPr>
                        <a:t>Tối</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en-US" sz="2800" b="1" dirty="0">
                          <a:solidFill>
                            <a:srgbClr val="000000"/>
                          </a:solidFill>
                          <a:effectLst/>
                          <a:latin typeface="Cambria" panose="02040503050406030204" pitchFamily="18" charset="0"/>
                          <a:ea typeface="Cambria" panose="02040503050406030204" pitchFamily="18" charset="0"/>
                        </a:rPr>
                        <a:t>18 </a:t>
                      </a:r>
                      <a:r>
                        <a:rPr lang="en-US" sz="2800" b="1" dirty="0" err="1">
                          <a:solidFill>
                            <a:srgbClr val="000000"/>
                          </a:solidFill>
                          <a:effectLst/>
                          <a:latin typeface="Cambria" panose="02040503050406030204" pitchFamily="18" charset="0"/>
                          <a:ea typeface="Cambria" panose="02040503050406030204" pitchFamily="18" charset="0"/>
                        </a:rPr>
                        <a:t>giờ</a:t>
                      </a:r>
                      <a:r>
                        <a:rPr lang="en-US" sz="2800" b="1" dirty="0">
                          <a:solidFill>
                            <a:srgbClr val="000000"/>
                          </a:solidFill>
                          <a:effectLst/>
                          <a:latin typeface="Cambria" panose="02040503050406030204" pitchFamily="18" charset="0"/>
                          <a:ea typeface="Cambria" panose="02040503050406030204" pitchFamily="18" charset="0"/>
                        </a:rPr>
                        <a:t> 30 </a:t>
                      </a:r>
                      <a:r>
                        <a:rPr lang="en-US" sz="2800" b="1" dirty="0" err="1">
                          <a:solidFill>
                            <a:srgbClr val="000000"/>
                          </a:solidFill>
                          <a:effectLst/>
                          <a:latin typeface="Cambria" panose="02040503050406030204" pitchFamily="18" charset="0"/>
                          <a:ea typeface="Cambria" panose="02040503050406030204" pitchFamily="18" charset="0"/>
                        </a:rPr>
                        <a:t>phút</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luộc, sườn chua ngọt, canh bí đỏ thịt bằm</a:t>
                      </a:r>
                    </a:p>
                  </a:txBody>
                  <a:tcPr marL="60960" marR="60960" marT="60960" marB="60960" anchor="ctr">
                    <a:solidFill>
                      <a:srgbClr val="FEEEBD"/>
                    </a:solidFill>
                  </a:tcPr>
                </a:tc>
                <a:extLst>
                  <a:ext uri="{0D108BD9-81ED-4DB2-BD59-A6C34878D82A}">
                    <a16:rowId xmlns:a16="http://schemas.microsoft.com/office/drawing/2014/main" xmlns="" val="3190382581"/>
                  </a:ext>
                </a:extLst>
              </a:tr>
            </a:tbl>
          </a:graphicData>
        </a:graphic>
      </p:graphicFrame>
      <p:grpSp>
        <p:nvGrpSpPr>
          <p:cNvPr id="12" name="Nhóm 11">
            <a:extLst>
              <a:ext uri="{FF2B5EF4-FFF2-40B4-BE49-F238E27FC236}">
                <a16:creationId xmlns:a16="http://schemas.microsoft.com/office/drawing/2014/main" xmlns="" id="{6C89BE20-71F1-2CAD-C2C1-E0A089E1A36B}"/>
              </a:ext>
            </a:extLst>
          </p:cNvPr>
          <p:cNvGrpSpPr/>
          <p:nvPr/>
        </p:nvGrpSpPr>
        <p:grpSpPr>
          <a:xfrm>
            <a:off x="333473" y="3881120"/>
            <a:ext cx="10954286" cy="2630015"/>
            <a:chOff x="333473" y="3881120"/>
            <a:chExt cx="10954286" cy="2630015"/>
          </a:xfrm>
        </p:grpSpPr>
        <p:sp>
          <p:nvSpPr>
            <p:cNvPr id="9" name="Hộp Văn bản 8">
              <a:extLst>
                <a:ext uri="{FF2B5EF4-FFF2-40B4-BE49-F238E27FC236}">
                  <a16:creationId xmlns:a16="http://schemas.microsoft.com/office/drawing/2014/main" xmlns="" id="{CB694B67-C6D4-EB31-B704-716A470C7080}"/>
                </a:ext>
              </a:extLst>
            </p:cNvPr>
            <p:cNvSpPr txBox="1"/>
            <p:nvPr/>
          </p:nvSpPr>
          <p:spPr>
            <a:xfrm>
              <a:off x="847909" y="3881120"/>
              <a:ext cx="10439850" cy="2630015"/>
            </a:xfrm>
            <a:prstGeom prst="rect">
              <a:avLst/>
            </a:prstGeom>
            <a:noFill/>
          </p:spPr>
          <p:txBody>
            <a:bodyPr wrap="square" rtlCol="0">
              <a:spAutoFit/>
            </a:bodyPr>
            <a:lstStyle/>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Thời gian ăn mỗi bữa ăn là vào lúc nào, b</a:t>
              </a:r>
              <a:r>
                <a:rPr lang="en-US" sz="2800" b="1" dirty="0">
                  <a:effectLst/>
                  <a:latin typeface="Cambria" panose="02040503050406030204" pitchFamily="18" charset="0"/>
                  <a:ea typeface="Cambria" panose="02040503050406030204" pitchFamily="18" charset="0"/>
                </a:rPr>
                <a:t>a</a:t>
              </a:r>
              <a:r>
                <a:rPr lang="vi-VN" sz="2800" b="1" dirty="0">
                  <a:effectLst/>
                  <a:latin typeface="Cambria" panose="02040503050406030204" pitchFamily="18" charset="0"/>
                  <a:ea typeface="Cambria" panose="02040503050406030204" pitchFamily="18" charset="0"/>
                </a:rPr>
                <a:t>o nhiêu lâu thì phù hợp?</a:t>
              </a:r>
              <a:endParaRPr lang="en-US" sz="2800" b="1" dirty="0">
                <a:effectLst/>
                <a:latin typeface="Cambria" panose="02040503050406030204" pitchFamily="18" charset="0"/>
                <a:ea typeface="Cambria" panose="02040503050406030204" pitchFamily="18" charset="0"/>
              </a:endParaRP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Tên thức ăn nên ăn trong mỗi bữa ăn đó?</a:t>
              </a:r>
              <a:endParaRPr lang="en-US" sz="2800" b="1" dirty="0">
                <a:effectLst/>
                <a:latin typeface="Cambria" panose="02040503050406030204" pitchFamily="18" charset="0"/>
                <a:ea typeface="Cambria" panose="02040503050406030204" pitchFamily="18" charset="0"/>
              </a:endParaRPr>
            </a:p>
            <a:p>
              <a:pPr marL="285750" indent="-285750" algn="just">
                <a:lnSpc>
                  <a:spcPct val="120000"/>
                </a:lnSpc>
                <a:buFontTx/>
                <a:buChar char="-"/>
              </a:pPr>
              <a:r>
                <a:rPr lang="vi-VN" sz="2800" b="1" dirty="0">
                  <a:effectLst/>
                  <a:latin typeface="Cambria" panose="02040503050406030204" pitchFamily="18" charset="0"/>
                  <a:ea typeface="Cambria" panose="02040503050406030204" pitchFamily="18" charset="0"/>
                </a:rPr>
                <a:t>Để chăm sóc và bảo vệ cơ quan tiêu hóa em cần thay đổi những thói quan ăn uống nào</a:t>
              </a:r>
              <a:endParaRPr lang="vi-VN" sz="2800" b="1"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xmlns="" id="{9E0C6D87-600E-F4B1-10E9-598DCA480B29}"/>
                </a:ext>
              </a:extLst>
            </p:cNvPr>
            <p:cNvPicPr>
              <a:picLocks noChangeAspect="1"/>
            </p:cNvPicPr>
            <p:nvPr/>
          </p:nvPicPr>
          <p:blipFill>
            <a:blip r:embed="rId2"/>
            <a:stretch>
              <a:fillRect/>
            </a:stretch>
          </p:blipFill>
          <p:spPr>
            <a:xfrm>
              <a:off x="333473" y="3881120"/>
              <a:ext cx="664522" cy="646232"/>
            </a:xfrm>
            <a:prstGeom prst="rect">
              <a:avLst/>
            </a:prstGeom>
          </p:spPr>
        </p:pic>
      </p:grpSp>
      <p:pic>
        <p:nvPicPr>
          <p:cNvPr id="16" name="Hình ảnh 15">
            <a:extLst>
              <a:ext uri="{FF2B5EF4-FFF2-40B4-BE49-F238E27FC236}">
                <a16:creationId xmlns:a16="http://schemas.microsoft.com/office/drawing/2014/main" xmlns="" id="{D97FE419-9FD6-6ECA-7204-8B4763427C07}"/>
              </a:ext>
            </a:extLst>
          </p:cNvPr>
          <p:cNvPicPr>
            <a:picLocks noChangeAspect="1"/>
          </p:cNvPicPr>
          <p:nvPr/>
        </p:nvPicPr>
        <p:blipFill>
          <a:blip r:embed="rId3"/>
          <a:stretch>
            <a:fillRect/>
          </a:stretch>
        </p:blipFill>
        <p:spPr>
          <a:xfrm>
            <a:off x="1008447" y="673930"/>
            <a:ext cx="10175106" cy="871804"/>
          </a:xfrm>
          <a:prstGeom prst="rect">
            <a:avLst/>
          </a:prstGeom>
        </p:spPr>
      </p:pic>
    </p:spTree>
    <p:extLst>
      <p:ext uri="{BB962C8B-B14F-4D97-AF65-F5344CB8AC3E}">
        <p14:creationId xmlns:p14="http://schemas.microsoft.com/office/powerpoint/2010/main" val="48676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5">
            <a:extLst>
              <a:ext uri="{FF2B5EF4-FFF2-40B4-BE49-F238E27FC236}">
                <a16:creationId xmlns:a16="http://schemas.microsoft.com/office/drawing/2014/main" xmlns="" id="{68D8A1F9-9286-1D3C-A0EB-E5632B3D8FD1}"/>
              </a:ext>
            </a:extLst>
          </p:cNvPr>
          <p:cNvGraphicFramePr>
            <a:graphicFrameLocks noGrp="1"/>
          </p:cNvGraphicFramePr>
          <p:nvPr>
            <p:extLst>
              <p:ext uri="{D42A27DB-BD31-4B8C-83A1-F6EECF244321}">
                <p14:modId xmlns:p14="http://schemas.microsoft.com/office/powerpoint/2010/main" val="4251522188"/>
              </p:ext>
            </p:extLst>
          </p:nvPr>
        </p:nvGraphicFramePr>
        <p:xfrm>
          <a:off x="1124931" y="1280160"/>
          <a:ext cx="10139679" cy="3810000"/>
        </p:xfrm>
        <a:graphic>
          <a:graphicData uri="http://schemas.openxmlformats.org/drawingml/2006/table">
            <a:tbl>
              <a:tblPr firstRow="1" bandRow="1">
                <a:tableStyleId>{5C22544A-7EE6-4342-B048-85BDC9FD1C3A}</a:tableStyleId>
              </a:tblPr>
              <a:tblGrid>
                <a:gridCol w="2671566">
                  <a:extLst>
                    <a:ext uri="{9D8B030D-6E8A-4147-A177-3AD203B41FA5}">
                      <a16:colId xmlns:a16="http://schemas.microsoft.com/office/drawing/2014/main" xmlns="" val="238437656"/>
                    </a:ext>
                  </a:extLst>
                </a:gridCol>
                <a:gridCol w="3530278">
                  <a:extLst>
                    <a:ext uri="{9D8B030D-6E8A-4147-A177-3AD203B41FA5}">
                      <a16:colId xmlns:a16="http://schemas.microsoft.com/office/drawing/2014/main" xmlns="" val="1303740999"/>
                    </a:ext>
                  </a:extLst>
                </a:gridCol>
                <a:gridCol w="3937835">
                  <a:extLst>
                    <a:ext uri="{9D8B030D-6E8A-4147-A177-3AD203B41FA5}">
                      <a16:colId xmlns:a16="http://schemas.microsoft.com/office/drawing/2014/main" xmlns="" val="3266440972"/>
                    </a:ext>
                  </a:extLst>
                </a:gridCol>
              </a:tblGrid>
              <a:tr h="716280">
                <a:tc>
                  <a:txBody>
                    <a:bodyPr/>
                    <a:lstStyle/>
                    <a:p>
                      <a:pPr algn="ctr"/>
                      <a:r>
                        <a:rPr lang="en-US" sz="2800" b="1" dirty="0" err="1">
                          <a:latin typeface="Cambria" panose="02040503050406030204" pitchFamily="18" charset="0"/>
                          <a:ea typeface="Cambria" panose="02040503050406030204" pitchFamily="18" charset="0"/>
                        </a:rPr>
                        <a:t>Bữa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vi-VN" sz="2800" b="1" dirty="0">
                        <a:latin typeface="Cambria" panose="02040503050406030204" pitchFamily="18" charset="0"/>
                        <a:ea typeface="Cambria" panose="02040503050406030204" pitchFamily="18" charset="0"/>
                      </a:endParaRPr>
                    </a:p>
                  </a:txBody>
                  <a:tcPr anchor="ctr">
                    <a:solidFill>
                      <a:srgbClr val="01B9D3"/>
                    </a:solidFill>
                  </a:tcPr>
                </a:tc>
                <a:tc>
                  <a:txBody>
                    <a:bodyPr/>
                    <a:lstStyle/>
                    <a:p>
                      <a:pPr algn="ct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uống</a:t>
                      </a:r>
                      <a:endParaRPr lang="vi-VN" sz="2800" b="1" dirty="0">
                        <a:latin typeface="Cambria" panose="02040503050406030204" pitchFamily="18" charset="0"/>
                        <a:ea typeface="Cambria" panose="02040503050406030204" pitchFamily="18" charset="0"/>
                      </a:endParaRPr>
                    </a:p>
                  </a:txBody>
                  <a:tcPr anchor="ctr">
                    <a:solidFill>
                      <a:srgbClr val="01B9D3"/>
                    </a:solidFill>
                  </a:tcPr>
                </a:tc>
                <a:extLst>
                  <a:ext uri="{0D108BD9-81ED-4DB2-BD59-A6C34878D82A}">
                    <a16:rowId xmlns:a16="http://schemas.microsoft.com/office/drawing/2014/main" xmlns="" val="3791831827"/>
                  </a:ext>
                </a:extLst>
              </a:tr>
              <a:tr h="716280">
                <a:tc>
                  <a:txBody>
                    <a:bodyPr/>
                    <a:lstStyle/>
                    <a:p>
                      <a:pPr algn="ctr"/>
                      <a:r>
                        <a:rPr lang="en-US" sz="2800" b="1" dirty="0" err="1">
                          <a:latin typeface="Cambria" panose="02040503050406030204" pitchFamily="18" charset="0"/>
                          <a:ea typeface="Cambria" panose="02040503050406030204" pitchFamily="18" charset="0"/>
                        </a:rPr>
                        <a:t>Sáng</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6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30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 – 7 </a:t>
                      </a:r>
                      <a:r>
                        <a:rPr lang="en-US" sz="2800" b="1" dirty="0" err="1">
                          <a:latin typeface="Cambria" panose="02040503050406030204" pitchFamily="18" charset="0"/>
                          <a:ea typeface="Cambria" panose="02040503050406030204" pitchFamily="18" charset="0"/>
                        </a:rPr>
                        <a:t>giờ</a:t>
                      </a:r>
                      <a:endParaRPr lang="vi-VN" sz="2800" b="1" dirty="0">
                        <a:latin typeface="Cambria" panose="02040503050406030204" pitchFamily="18" charset="0"/>
                        <a:ea typeface="Cambria" panose="02040503050406030204" pitchFamily="18" charset="0"/>
                      </a:endParaRPr>
                    </a:p>
                  </a:txBody>
                  <a:tcPr anchor="ctr">
                    <a:solidFill>
                      <a:srgbClr val="FEEEBD"/>
                    </a:solidFill>
                  </a:tcPr>
                </a:tc>
                <a:tc>
                  <a:txBody>
                    <a:bodyPr/>
                    <a:lstStyle/>
                    <a:p>
                      <a:pPr algn="ctr"/>
                      <a:r>
                        <a:rPr lang="en-US" sz="2800" b="1" dirty="0">
                          <a:latin typeface="Cambria" panose="02040503050406030204" pitchFamily="18" charset="0"/>
                          <a:ea typeface="Cambria" panose="02040503050406030204" pitchFamily="18" charset="0"/>
                        </a:rPr>
                        <a:t>Bánh </a:t>
                      </a:r>
                      <a:r>
                        <a:rPr lang="en-US" sz="2800" b="1" dirty="0" err="1">
                          <a:latin typeface="Cambria" panose="02040503050406030204" pitchFamily="18" charset="0"/>
                          <a:ea typeface="Cambria" panose="02040503050406030204" pitchFamily="18" charset="0"/>
                        </a:rPr>
                        <a:t>mì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sữa</a:t>
                      </a:r>
                      <a:endParaRPr lang="vi-VN" sz="2800" b="1" dirty="0">
                        <a:latin typeface="Cambria" panose="02040503050406030204" pitchFamily="18" charset="0"/>
                        <a:ea typeface="Cambria" panose="02040503050406030204" pitchFamily="18" charset="0"/>
                      </a:endParaRPr>
                    </a:p>
                  </a:txBody>
                  <a:tcPr anchor="ctr">
                    <a:solidFill>
                      <a:srgbClr val="FEEEBD"/>
                    </a:solidFill>
                  </a:tcPr>
                </a:tc>
                <a:extLst>
                  <a:ext uri="{0D108BD9-81ED-4DB2-BD59-A6C34878D82A}">
                    <a16:rowId xmlns:a16="http://schemas.microsoft.com/office/drawing/2014/main" xmlns="" val="4066224668"/>
                  </a:ext>
                </a:extLst>
              </a:tr>
              <a:tr h="716280">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Trưa</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12 giờ</a:t>
                      </a: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xào, thịt kho, canh xương rau củ</a:t>
                      </a:r>
                    </a:p>
                  </a:txBody>
                  <a:tcPr marL="60960" marR="60960" marT="60960" marB="60960" anchor="ctr">
                    <a:solidFill>
                      <a:srgbClr val="FEEEBD"/>
                    </a:solidFill>
                  </a:tcPr>
                </a:tc>
                <a:extLst>
                  <a:ext uri="{0D108BD9-81ED-4DB2-BD59-A6C34878D82A}">
                    <a16:rowId xmlns:a16="http://schemas.microsoft.com/office/drawing/2014/main" xmlns="" val="3553183827"/>
                  </a:ext>
                </a:extLst>
              </a:tr>
              <a:tr h="716280">
                <a:tc>
                  <a:txBody>
                    <a:bodyPr/>
                    <a:lstStyle/>
                    <a:p>
                      <a:pPr algn="ctr" fontAlgn="t"/>
                      <a:r>
                        <a:rPr lang="en-US" sz="2800" b="1" dirty="0" err="1">
                          <a:solidFill>
                            <a:srgbClr val="000000"/>
                          </a:solidFill>
                          <a:effectLst/>
                          <a:latin typeface="Cambria" panose="02040503050406030204" pitchFamily="18" charset="0"/>
                          <a:ea typeface="Cambria" panose="02040503050406030204" pitchFamily="18" charset="0"/>
                        </a:rPr>
                        <a:t>Tối</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en-US" sz="2800" b="1" dirty="0">
                          <a:solidFill>
                            <a:srgbClr val="000000"/>
                          </a:solidFill>
                          <a:effectLst/>
                          <a:latin typeface="Cambria" panose="02040503050406030204" pitchFamily="18" charset="0"/>
                          <a:ea typeface="Cambria" panose="02040503050406030204" pitchFamily="18" charset="0"/>
                        </a:rPr>
                        <a:t>18 </a:t>
                      </a:r>
                      <a:r>
                        <a:rPr lang="en-US" sz="2800" b="1" dirty="0" err="1">
                          <a:solidFill>
                            <a:srgbClr val="000000"/>
                          </a:solidFill>
                          <a:effectLst/>
                          <a:latin typeface="Cambria" panose="02040503050406030204" pitchFamily="18" charset="0"/>
                          <a:ea typeface="Cambria" panose="02040503050406030204" pitchFamily="18" charset="0"/>
                        </a:rPr>
                        <a:t>giờ</a:t>
                      </a:r>
                      <a:r>
                        <a:rPr lang="en-US" sz="2800" b="1" dirty="0">
                          <a:solidFill>
                            <a:srgbClr val="000000"/>
                          </a:solidFill>
                          <a:effectLst/>
                          <a:latin typeface="Cambria" panose="02040503050406030204" pitchFamily="18" charset="0"/>
                          <a:ea typeface="Cambria" panose="02040503050406030204" pitchFamily="18" charset="0"/>
                        </a:rPr>
                        <a:t> 30 </a:t>
                      </a:r>
                      <a:r>
                        <a:rPr lang="en-US" sz="2800" b="1" dirty="0" err="1">
                          <a:solidFill>
                            <a:srgbClr val="000000"/>
                          </a:solidFill>
                          <a:effectLst/>
                          <a:latin typeface="Cambria" panose="02040503050406030204" pitchFamily="18" charset="0"/>
                          <a:ea typeface="Cambria" panose="02040503050406030204" pitchFamily="18" charset="0"/>
                        </a:rPr>
                        <a:t>phút</a:t>
                      </a:r>
                      <a:endParaRPr lang="vi-VN" sz="2800" b="1" dirty="0">
                        <a:solidFill>
                          <a:srgbClr val="000000"/>
                        </a:solidFill>
                        <a:effectLst/>
                        <a:latin typeface="Cambria" panose="02040503050406030204" pitchFamily="18" charset="0"/>
                        <a:ea typeface="Cambria" panose="02040503050406030204" pitchFamily="18" charset="0"/>
                      </a:endParaRPr>
                    </a:p>
                  </a:txBody>
                  <a:tcPr marL="60960" marR="60960" marT="60960" marB="60960" anchor="ctr">
                    <a:solidFill>
                      <a:srgbClr val="FEEEBD"/>
                    </a:solidFill>
                  </a:tcPr>
                </a:tc>
                <a:tc>
                  <a:txBody>
                    <a:bodyPr/>
                    <a:lstStyle/>
                    <a:p>
                      <a:pPr algn="ctr" fontAlgn="t"/>
                      <a:r>
                        <a:rPr lang="vi-VN" sz="2800" b="1" dirty="0">
                          <a:solidFill>
                            <a:srgbClr val="000000"/>
                          </a:solidFill>
                          <a:effectLst/>
                          <a:latin typeface="Cambria" panose="02040503050406030204" pitchFamily="18" charset="0"/>
                          <a:ea typeface="Cambria" panose="02040503050406030204" pitchFamily="18" charset="0"/>
                        </a:rPr>
                        <a:t>Rau luộc, sườn chua ngọt, canh bí đỏ thịt bằm</a:t>
                      </a:r>
                    </a:p>
                  </a:txBody>
                  <a:tcPr marL="60960" marR="60960" marT="60960" marB="60960" anchor="ctr">
                    <a:solidFill>
                      <a:srgbClr val="FEEEBD"/>
                    </a:solidFill>
                  </a:tcPr>
                </a:tc>
                <a:extLst>
                  <a:ext uri="{0D108BD9-81ED-4DB2-BD59-A6C34878D82A}">
                    <a16:rowId xmlns:a16="http://schemas.microsoft.com/office/drawing/2014/main" xmlns="" val="3190382581"/>
                  </a:ext>
                </a:extLst>
              </a:tr>
            </a:tbl>
          </a:graphicData>
        </a:graphic>
      </p:graphicFrame>
      <p:pic>
        <p:nvPicPr>
          <p:cNvPr id="3" name="Hình ảnh 2">
            <a:extLst>
              <a:ext uri="{FF2B5EF4-FFF2-40B4-BE49-F238E27FC236}">
                <a16:creationId xmlns:a16="http://schemas.microsoft.com/office/drawing/2014/main" xmlns="" id="{84243AB6-13B9-699B-B44D-7F35E34B3BB2}"/>
              </a:ext>
            </a:extLst>
          </p:cNvPr>
          <p:cNvPicPr>
            <a:picLocks noChangeAspect="1"/>
          </p:cNvPicPr>
          <p:nvPr/>
        </p:nvPicPr>
        <p:blipFill>
          <a:blip r:embed="rId2"/>
          <a:stretch>
            <a:fillRect/>
          </a:stretch>
        </p:blipFill>
        <p:spPr>
          <a:xfrm>
            <a:off x="12192000" y="6858000"/>
            <a:ext cx="2518866" cy="2245854"/>
          </a:xfrm>
          <a:prstGeom prst="rect">
            <a:avLst/>
          </a:prstGeom>
        </p:spPr>
      </p:pic>
    </p:spTree>
    <p:extLst>
      <p:ext uri="{BB962C8B-B14F-4D97-AF65-F5344CB8AC3E}">
        <p14:creationId xmlns:p14="http://schemas.microsoft.com/office/powerpoint/2010/main" val="678864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1169</Words>
  <Application>Microsoft Office PowerPoint</Application>
  <PresentationFormat>Widescreen</PresentationFormat>
  <Paragraphs>108</Paragraphs>
  <Slides>24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Cambria</vt:lpstr>
      <vt:lpstr>Calibri</vt:lpstr>
      <vt:lpstr>M PLUS Rounded 1c</vt:lpstr>
      <vt:lpstr>Times New Roman</vt:lpstr>
      <vt:lpstr>#9Slide07 HoneyCream</vt:lpstr>
      <vt:lpstr>字魂58号-创中黑</vt:lpstr>
      <vt:lpstr>Vogue-ExtraBold</vt:lpstr>
      <vt:lpstr>Fredoka One</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VNPC</cp:lastModifiedBy>
  <cp:revision>10</cp:revision>
  <dcterms:created xsi:type="dcterms:W3CDTF">2023-02-07T13:52:33Z</dcterms:created>
  <dcterms:modified xsi:type="dcterms:W3CDTF">2023-02-14T14:23:08Z</dcterms:modified>
</cp:coreProperties>
</file>