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314" r:id="rId2"/>
    <p:sldId id="331" r:id="rId3"/>
    <p:sldId id="354" r:id="rId4"/>
    <p:sldId id="353" r:id="rId5"/>
    <p:sldId id="355" r:id="rId6"/>
    <p:sldId id="356" r:id="rId7"/>
    <p:sldId id="357" r:id="rId8"/>
    <p:sldId id="358" r:id="rId9"/>
    <p:sldId id="359" r:id="rId10"/>
    <p:sldId id="360" r:id="rId11"/>
    <p:sldId id="361" r:id="rId12"/>
    <p:sldId id="362" r:id="rId13"/>
    <p:sldId id="364" r:id="rId14"/>
  </p:sldIdLst>
  <p:sldSz cx="12192000" cy="6858000"/>
  <p:notesSz cx="6858000" cy="9144000"/>
  <p:embeddedFontLst>
    <p:embeddedFont>
      <p:font typeface="等线" panose="02010600030101010101" pitchFamily="2" charset="-122"/>
      <p:regular r:id="rId16"/>
    </p:embeddedFont>
    <p:embeddedFont>
      <p:font typeface="等线 Light" panose="02010600030101010101" pitchFamily="2" charset="-122"/>
      <p:regular r:id="rId17"/>
    </p:embeddedFont>
    <p:embeddedFont>
      <p:font typeface="Cambria" panose="02040503050406030204" pitchFamily="18" charset="0"/>
      <p:regular r:id="rId18"/>
      <p:bold r:id="rId19"/>
      <p:italic r:id="rId20"/>
      <p:boldItalic r:id="rId21"/>
    </p:embeddedFont>
  </p:embeddedFontLst>
  <p:custDataLst>
    <p:tags r:id="rId22"/>
  </p:custDataLst>
  <p:defaultTextStyle>
    <a:defPPr>
      <a:defRPr lang="zh-CN"/>
    </a:defPPr>
    <a:lvl1pPr marL="0" indent="0" algn="l" defTabSz="914400" rtl="0" eaLnBrk="1" hangingPunct="1">
      <a:buNone/>
      <a:defRPr sz="1800">
        <a:solidFill>
          <a:schemeClr val="tx1"/>
        </a:solidFill>
        <a:latin typeface="等线 Light" panose="02010600030101010101" charset="-122"/>
        <a:ea typeface="等线 Light" panose="02010600030101010101" charset="-122"/>
      </a:defRPr>
    </a:lvl1pPr>
    <a:lvl2pPr marL="457200" indent="0" algn="l" defTabSz="914400" rtl="0" eaLnBrk="1" hangingPunct="1">
      <a:buNone/>
      <a:defRPr sz="1800">
        <a:solidFill>
          <a:schemeClr val="tx1"/>
        </a:solidFill>
        <a:latin typeface="等线 Light" panose="02010600030101010101" charset="-122"/>
        <a:ea typeface="等线 Light" panose="02010600030101010101" charset="-122"/>
      </a:defRPr>
    </a:lvl2pPr>
    <a:lvl3pPr marL="914400" indent="0" algn="l" defTabSz="914400" rtl="0" eaLnBrk="1" hangingPunct="1">
      <a:buNone/>
      <a:defRPr sz="1800">
        <a:solidFill>
          <a:schemeClr val="tx1"/>
        </a:solidFill>
        <a:latin typeface="等线 Light" panose="02010600030101010101" charset="-122"/>
        <a:ea typeface="等线 Light" panose="02010600030101010101" charset="-122"/>
      </a:defRPr>
    </a:lvl3pPr>
    <a:lvl4pPr marL="1371600" indent="0" algn="l" defTabSz="914400" rtl="0" eaLnBrk="1" hangingPunct="1">
      <a:buNone/>
      <a:defRPr sz="1800">
        <a:solidFill>
          <a:schemeClr val="tx1"/>
        </a:solidFill>
        <a:latin typeface="等线 Light" panose="02010600030101010101" charset="-122"/>
        <a:ea typeface="等线 Light" panose="02010600030101010101" charset="-122"/>
      </a:defRPr>
    </a:lvl4pPr>
    <a:lvl5pPr marL="1828800" indent="0" algn="l" defTabSz="914400" rtl="0" eaLnBrk="1" hangingPunct="1">
      <a:buNone/>
      <a:defRPr sz="1800">
        <a:solidFill>
          <a:schemeClr val="tx1"/>
        </a:solidFill>
        <a:latin typeface="等线 Light" panose="02010600030101010101" charset="-122"/>
        <a:ea typeface="等线 Light" panose="02010600030101010101" charset="-122"/>
      </a:defRPr>
    </a:lvl5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330"/>
    <a:srgbClr val="E76A49"/>
    <a:srgbClr val="8FBBD6"/>
    <a:srgbClr val="EE8663"/>
    <a:srgbClr val="62D8AC"/>
    <a:srgbClr val="044DA3"/>
    <a:srgbClr val="38A4E7"/>
    <a:srgbClr val="14327A"/>
    <a:srgbClr val="2D8F7B"/>
    <a:srgbClr val="44A9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22" autoAdjust="0"/>
    <p:restoredTop sz="94660"/>
  </p:normalViewPr>
  <p:slideViewPr>
    <p:cSldViewPr>
      <p:cViewPr varScale="1">
        <p:scale>
          <a:sx n="81" d="100"/>
          <a:sy n="81" d="100"/>
        </p:scale>
        <p:origin x="792" y="62"/>
      </p:cViewPr>
      <p:guideLst/>
    </p:cSldViewPr>
  </p:slideViewPr>
  <p:notesTextViewPr>
    <p:cViewPr>
      <p:scale>
        <a:sx n="1" d="1"/>
        <a:sy n="1" d="1"/>
      </p:scale>
      <p:origin x="0" y="0"/>
    </p:cViewPr>
  </p:notesTextViewPr>
  <p:notesViewPr>
    <p:cSldViewPr>
      <p:cViewPr>
        <p:scale>
          <a:sx n="10" d="100"/>
          <a:sy n="10"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Linh" userId="363ab10d9764815c" providerId="LiveId" clId="{EB9FBBA5-8B17-4AD7-AC07-F870F72F5772}"/>
    <pc:docChg chg="delSld">
      <pc:chgData name="Thảo Linh" userId="363ab10d9764815c" providerId="LiveId" clId="{EB9FBBA5-8B17-4AD7-AC07-F870F72F5772}" dt="2025-04-12T03:14:16.392" v="4" actId="47"/>
      <pc:docMkLst>
        <pc:docMk/>
      </pc:docMkLst>
      <pc:sldChg chg="del">
        <pc:chgData name="Thảo Linh" userId="363ab10d9764815c" providerId="LiveId" clId="{EB9FBBA5-8B17-4AD7-AC07-F870F72F5772}" dt="2025-04-12T03:14:13.794" v="2" actId="47"/>
        <pc:sldMkLst>
          <pc:docMk/>
          <pc:sldMk cId="0" sldId="293"/>
        </pc:sldMkLst>
      </pc:sldChg>
      <pc:sldChg chg="del">
        <pc:chgData name="Thảo Linh" userId="363ab10d9764815c" providerId="LiveId" clId="{EB9FBBA5-8B17-4AD7-AC07-F870F72F5772}" dt="2025-04-12T03:14:12.838" v="0" actId="47"/>
        <pc:sldMkLst>
          <pc:docMk/>
          <pc:sldMk cId="0" sldId="317"/>
        </pc:sldMkLst>
      </pc:sldChg>
      <pc:sldChg chg="del">
        <pc:chgData name="Thảo Linh" userId="363ab10d9764815c" providerId="LiveId" clId="{EB9FBBA5-8B17-4AD7-AC07-F870F72F5772}" dt="2025-04-12T03:14:13.323" v="1" actId="47"/>
        <pc:sldMkLst>
          <pc:docMk/>
          <pc:sldMk cId="0" sldId="318"/>
        </pc:sldMkLst>
      </pc:sldChg>
      <pc:sldChg chg="del">
        <pc:chgData name="Thảo Linh" userId="363ab10d9764815c" providerId="LiveId" clId="{EB9FBBA5-8B17-4AD7-AC07-F870F72F5772}" dt="2025-04-12T03:14:15.905" v="3" actId="47"/>
        <pc:sldMkLst>
          <pc:docMk/>
          <pc:sldMk cId="0" sldId="330"/>
        </pc:sldMkLst>
      </pc:sldChg>
      <pc:sldChg chg="del">
        <pc:chgData name="Thảo Linh" userId="363ab10d9764815c" providerId="LiveId" clId="{EB9FBBA5-8B17-4AD7-AC07-F870F72F5772}" dt="2025-04-12T03:14:16.392" v="4" actId="47"/>
        <pc:sldMkLst>
          <pc:docMk/>
          <pc:sldMk cId="2485609910" sldId="3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624218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标题和竖排文字">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竖排标题与文本">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kumimoji="0" lang="zh-CN" altLang="en-US" sz="6000" b="0" i="0" u="none" strike="noStrike" kern="1200" cap="none" spc="0" normalizeH="0" baseline="0" noProof="0">
                <a:uLnTx/>
                <a:uFillTx/>
              </a:rPr>
              <a:t>单击此处编辑母版标题样式</a:t>
            </a:r>
          </a:p>
        </p:txBody>
      </p:sp>
      <p:sp>
        <p:nvSpPr>
          <p:cNvPr id="3" name="副标题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0" lang="zh-CN" altLang="en-US" sz="2400" b="0" i="0" u="none" strike="noStrike" kern="1200" cap="none" spc="0" normalizeH="0" baseline="0" noProof="0">
                <a:uLnTx/>
                <a:uFillTx/>
              </a:rPr>
              <a:t>单击此处编辑母版副标题样式</a:t>
            </a:r>
          </a:p>
        </p:txBody>
      </p:sp>
      <p:sp>
        <p:nvSpPr>
          <p:cNvPr id="4" name="日期占位符 3"/>
          <p:cNvSpPr>
            <a:spLocks noGrp="1"/>
          </p:cNvSpPr>
          <p:nvPr>
            <p:ph type="dt" sz="half" idx="10"/>
            <p:custDataLst>
              <p:tags r:id="rId3"/>
            </p:custDataLst>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1pPr>
            <a:lvl2pPr marL="4572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2pPr>
            <a:lvl3pPr marL="9144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3pPr>
            <a:lvl4pPr marL="13716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4pPr>
            <a:lvl5pPr marL="18288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5pPr>
          </a:lstStyle>
          <a:p>
            <a:pPr lvl="0"/>
            <a:fld id="{0BC2D776-EB79-4E90-918D-88546FCA2C96}" type="datetime1">
              <a:rPr lang="zh-CN" altLang="en-US" sz="1200"/>
              <a:t>2025/4/12</a:t>
            </a:fld>
            <a:endParaRPr lang="zh-CN" altLang="en-US" sz="1200"/>
          </a:p>
        </p:txBody>
      </p:sp>
      <p:sp>
        <p:nvSpPr>
          <p:cNvPr id="5" name="页脚占位符 4"/>
          <p:cNvSpPr>
            <a:spLocks noGrp="1"/>
          </p:cNvSpPr>
          <p:nvPr>
            <p:ph type="ftr" sz="quarter" idx="11"/>
            <p:custDataLst>
              <p:tags r:id="rId4"/>
            </p:custDataLst>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1pPr>
            <a:lvl2pPr marL="4572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2pPr>
            <a:lvl3pPr marL="9144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3pPr>
            <a:lvl4pPr marL="13716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4pPr>
            <a:lvl5pPr marL="18288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5pPr>
          </a:lstStyle>
          <a:p>
            <a:pPr lvl="0" algn="ctr"/>
            <a:endParaRPr lang="zh-CN" altLang="en-US" sz="1200"/>
          </a:p>
        </p:txBody>
      </p:sp>
      <p:sp>
        <p:nvSpPr>
          <p:cNvPr id="6" name="灯片编号占位符 5"/>
          <p:cNvSpPr>
            <a:spLocks noGrp="1"/>
          </p:cNvSpPr>
          <p:nvPr>
            <p:ph type="sldNum" sz="quarter" idx="12"/>
            <p:custDataLst>
              <p:tags r:id="rId5"/>
            </p:custDataLst>
          </p:nvPr>
        </p:nvSpPr>
        <p:spPr>
          <a:xfrm>
            <a:off x="8610600" y="6356350"/>
            <a:ext cx="2743200" cy="365125"/>
          </a:xfrm>
          <a:prstGeom prst="rect">
            <a:avLst/>
          </a:prstGeom>
          <a:noFill/>
          <a:ln w="9525" cap="flat" cmpd="sng" algn="ctr">
            <a:noFill/>
            <a:prstDash val="solid"/>
            <a:round/>
            <a:headEnd type="none" w="med" len="med"/>
            <a:tailEnd type="none" w="med" len="med"/>
          </a:ln>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ct val="0"/>
              </a:spcBef>
              <a:spcAft>
                <a:spcPct val="0"/>
              </a:spcAft>
              <a:buClrTx/>
              <a:buSzTx/>
              <a:buFontTx/>
              <a:buNone/>
            </a:pPr>
            <a:fld id="{E6776EC3-F43F-47CF-821F-20EC01E5753E}" type="slidenum">
              <a:rPr kumimoji="0" lang="zh-CN" altLang="en-US" sz="1200" b="0" i="0" u="none" strike="noStrike" kern="1200" cap="none" spc="0" normalizeH="0" baseline="0" noProof="0">
                <a:ln w="9525" cap="flat" cmpd="sng" algn="ctr">
                  <a:noFill/>
                  <a:prstDash val="solid"/>
                  <a:round/>
                  <a:headEnd type="none" w="med" len="med"/>
                  <a:tailEnd type="none" w="med" len="med"/>
                </a:ln>
                <a:solidFill>
                  <a:srgbClr val="898989"/>
                </a:solidFill>
                <a:uLnTx/>
                <a:uFillTx/>
                <a:latin typeface="等线" panose="02010600030101010101" charset="-122"/>
                <a:ea typeface="等线" panose="02010600030101010101" charset="-122"/>
                <a:cs typeface="等线" panose="02010600030101010101" charset="-122"/>
                <a:sym typeface="Wingdings" panose="05000000000000000000" pitchFamily="2" charset="2"/>
              </a:rPr>
              <a:t>‹#›</a:t>
            </a:fld>
            <a:endParaRPr kumimoji="0" lang="zh-CN" altLang="en-US" sz="1200" b="0" i="0" u="none" strike="noStrike" kern="1200" cap="none" spc="0" normalizeH="0" baseline="0" noProof="0">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kumimoji="0" lang="zh-CN" altLang="en-US" sz="4400" b="0" i="0" u="none" strike="noStrike" kern="1200" cap="none" spc="0" normalizeH="0" baseline="0" noProof="0">
                <a:uLnTx/>
                <a:uFillTx/>
              </a:rPr>
              <a:t>单击此处编辑母版标题样式</a:t>
            </a:r>
          </a:p>
        </p:txBody>
      </p:sp>
      <p:sp>
        <p:nvSpPr>
          <p:cNvPr id="3" name="内容占位符 2"/>
          <p:cNvSpPr>
            <a:spLocks noGrp="1"/>
          </p:cNvSpPr>
          <p:nvPr>
            <p:ph idx="1"/>
            <p:custDataLst>
              <p:tags r:id="rId2"/>
            </p:custDataLst>
          </p:nvPr>
        </p:nvSpPr>
        <p:spPr>
          <a:xfrm>
            <a:off x="838200" y="1825625"/>
            <a:ext cx="10515600" cy="4351338"/>
          </a:xfrm>
        </p:spPr>
        <p:txBody>
          <a:bodyPr/>
          <a:lstStyle/>
          <a:p>
            <a:pPr lvl="0"/>
            <a:r>
              <a:rPr kumimoji="0" lang="zh-CN" altLang="en-US" sz="2800" b="0" i="0" u="none" strike="noStrike" kern="1200" cap="none" spc="0" normalizeH="0" baseline="0" noProof="0">
                <a:uLnTx/>
                <a:uFillTx/>
              </a:rPr>
              <a:t>单击此处编辑母版文本样式</a:t>
            </a:r>
          </a:p>
          <a:p>
            <a:pPr lvl="1"/>
            <a:r>
              <a:rPr kumimoji="0" lang="zh-CN" altLang="en-US" sz="2400" b="0" i="0" u="none" strike="noStrike" kern="1200" cap="none" spc="0" normalizeH="0" baseline="0" noProof="0">
                <a:uLnTx/>
                <a:uFillTx/>
              </a:rPr>
              <a:t>二级</a:t>
            </a:r>
          </a:p>
          <a:p>
            <a:pPr lvl="2"/>
            <a:r>
              <a:rPr kumimoji="0" lang="zh-CN" altLang="en-US" sz="2000" b="0" i="0" u="none" strike="noStrike" kern="1200" cap="none" spc="0" normalizeH="0" baseline="0" noProof="0">
                <a:uLnTx/>
                <a:uFillTx/>
              </a:rPr>
              <a:t>三级</a:t>
            </a:r>
          </a:p>
          <a:p>
            <a:pPr lvl="3"/>
            <a:r>
              <a:rPr kumimoji="0" lang="zh-CN" altLang="en-US" sz="1800" b="0" i="0" u="none" strike="noStrike" kern="1200" cap="none" spc="0" normalizeH="0" baseline="0" noProof="0">
                <a:uLnTx/>
                <a:uFillTx/>
              </a:rPr>
              <a:t>四级</a:t>
            </a:r>
          </a:p>
          <a:p>
            <a:pPr lvl="4"/>
            <a:r>
              <a:rPr kumimoji="0" lang="zh-CN" altLang="en-US" sz="1800" b="0" i="0" u="none" strike="noStrike" kern="1200" cap="none" spc="0" normalizeH="0" baseline="0" noProof="0">
                <a:uLnTx/>
                <a:uFillTx/>
              </a:rPr>
              <a:t>五级</a:t>
            </a:r>
          </a:p>
        </p:txBody>
      </p:sp>
      <p:sp>
        <p:nvSpPr>
          <p:cNvPr id="4" name="日期占位符 3"/>
          <p:cNvSpPr>
            <a:spLocks noGrp="1"/>
          </p:cNvSpPr>
          <p:nvPr>
            <p:ph type="dt" sz="half" idx="10"/>
            <p:custDataLst>
              <p:tags r:id="rId3"/>
            </p:custDataLst>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1pPr>
            <a:lvl2pPr marL="4572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2pPr>
            <a:lvl3pPr marL="9144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3pPr>
            <a:lvl4pPr marL="13716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4pPr>
            <a:lvl5pPr marL="18288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5pPr>
          </a:lstStyle>
          <a:p>
            <a:pPr lvl="0"/>
            <a:fld id="{0BC2D776-EB79-4E90-918D-88546FCA2C96}" type="datetime1">
              <a:rPr lang="zh-CN" altLang="en-US" sz="1200"/>
              <a:t>2025/4/12</a:t>
            </a:fld>
            <a:endParaRPr lang="zh-CN" altLang="en-US" sz="1200"/>
          </a:p>
        </p:txBody>
      </p:sp>
      <p:sp>
        <p:nvSpPr>
          <p:cNvPr id="5" name="页脚占位符 4"/>
          <p:cNvSpPr>
            <a:spLocks noGrp="1"/>
          </p:cNvSpPr>
          <p:nvPr>
            <p:ph type="ftr" sz="quarter" idx="11"/>
            <p:custDataLst>
              <p:tags r:id="rId4"/>
            </p:custDataLst>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1pPr>
            <a:lvl2pPr marL="4572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2pPr>
            <a:lvl3pPr marL="9144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3pPr>
            <a:lvl4pPr marL="13716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4pPr>
            <a:lvl5pPr marL="18288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5pPr>
          </a:lstStyle>
          <a:p>
            <a:pPr lvl="0" algn="ctr"/>
            <a:endParaRPr lang="zh-CN" altLang="en-US" sz="1200"/>
          </a:p>
        </p:txBody>
      </p:sp>
      <p:sp>
        <p:nvSpPr>
          <p:cNvPr id="6" name="灯片编号占位符 5"/>
          <p:cNvSpPr>
            <a:spLocks noGrp="1"/>
          </p:cNvSpPr>
          <p:nvPr>
            <p:ph type="sldNum" sz="quarter" idx="12"/>
            <p:custDataLst>
              <p:tags r:id="rId5"/>
            </p:custDataLst>
          </p:nvPr>
        </p:nvSpPr>
        <p:spPr>
          <a:xfrm>
            <a:off x="8610600" y="6356350"/>
            <a:ext cx="2743200" cy="365125"/>
          </a:xfrm>
          <a:prstGeom prst="rect">
            <a:avLst/>
          </a:prstGeom>
          <a:noFill/>
          <a:ln w="9525" cap="flat" cmpd="sng" algn="ctr">
            <a:noFill/>
            <a:prstDash val="solid"/>
            <a:round/>
            <a:headEnd type="none" w="med" len="med"/>
            <a:tailEnd type="none" w="med" len="med"/>
          </a:ln>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ct val="0"/>
              </a:spcBef>
              <a:spcAft>
                <a:spcPct val="0"/>
              </a:spcAft>
              <a:buClrTx/>
              <a:buSzTx/>
              <a:buFontTx/>
              <a:buNone/>
            </a:pPr>
            <a:fld id="{E6776EC3-F43F-47CF-821F-20EC01E5753E}" type="slidenum">
              <a:rPr kumimoji="0" lang="zh-CN" altLang="en-US" sz="1200" b="0" i="0" u="none" strike="noStrike" kern="1200" cap="none" spc="0" normalizeH="0" baseline="0" noProof="0">
                <a:ln w="9525" cap="flat" cmpd="sng" algn="ctr">
                  <a:noFill/>
                  <a:prstDash val="solid"/>
                  <a:round/>
                  <a:headEnd type="none" w="med" len="med"/>
                  <a:tailEnd type="none" w="med" len="med"/>
                </a:ln>
                <a:solidFill>
                  <a:srgbClr val="898989"/>
                </a:solidFill>
                <a:uLnTx/>
                <a:uFillTx/>
                <a:latin typeface="等线" panose="02010600030101010101" charset="-122"/>
                <a:ea typeface="等线" panose="02010600030101010101" charset="-122"/>
                <a:cs typeface="等线" panose="02010600030101010101" charset="-122"/>
                <a:sym typeface="Wingdings" panose="05000000000000000000" pitchFamily="2" charset="2"/>
              </a:rPr>
              <a:t>‹#›</a:t>
            </a:fld>
            <a:endParaRPr kumimoji="0" lang="zh-CN" altLang="en-US" sz="1200" b="0" i="0" u="none" strike="noStrike" kern="1200" cap="none" spc="0" normalizeH="0" baseline="0" noProof="0">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1850" y="1709738"/>
            <a:ext cx="10515600" cy="2852737"/>
          </a:xfrm>
        </p:spPr>
        <p:txBody>
          <a:bodyPr anchor="b"/>
          <a:lstStyle>
            <a:lvl1pPr>
              <a:defRPr sz="6000"/>
            </a:lvl1pPr>
          </a:lstStyle>
          <a:p>
            <a:r>
              <a:rPr kumimoji="0" lang="zh-CN" altLang="en-US" sz="6000" b="0" i="0" u="none" strike="noStrike" kern="1200" cap="none" spc="0" normalizeH="0" baseline="0" noProof="0">
                <a:uLnTx/>
                <a:uFillTx/>
              </a:rPr>
              <a:t>单击此处编辑母版标题样式</a:t>
            </a:r>
          </a:p>
        </p:txBody>
      </p:sp>
      <p:sp>
        <p:nvSpPr>
          <p:cNvPr id="3" name="文本占位符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0" lang="zh-CN" altLang="en-US" sz="2400" b="0" i="0" u="none" strike="noStrike" kern="1200" cap="none" spc="0" normalizeH="0" baseline="0" noProof="0">
                <a:uLnTx/>
                <a:uFillTx/>
              </a:rPr>
              <a:t>单击此处编辑母版文本样式</a:t>
            </a:r>
          </a:p>
        </p:txBody>
      </p:sp>
      <p:sp>
        <p:nvSpPr>
          <p:cNvPr id="4" name="日期占位符 3"/>
          <p:cNvSpPr>
            <a:spLocks noGrp="1"/>
          </p:cNvSpPr>
          <p:nvPr>
            <p:ph type="dt" sz="half" idx="10"/>
            <p:custDataLst>
              <p:tags r:id="rId3"/>
            </p:custDataLst>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1pPr>
            <a:lvl2pPr marL="4572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2pPr>
            <a:lvl3pPr marL="9144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3pPr>
            <a:lvl4pPr marL="13716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4pPr>
            <a:lvl5pPr marL="18288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5pPr>
          </a:lstStyle>
          <a:p>
            <a:pPr lvl="0"/>
            <a:fld id="{0BC2D776-EB79-4E90-918D-88546FCA2C96}" type="datetime1">
              <a:rPr lang="zh-CN" altLang="en-US" sz="1200"/>
              <a:t>2025/4/12</a:t>
            </a:fld>
            <a:endParaRPr lang="zh-CN" altLang="en-US" sz="1200"/>
          </a:p>
        </p:txBody>
      </p:sp>
      <p:sp>
        <p:nvSpPr>
          <p:cNvPr id="5" name="页脚占位符 4"/>
          <p:cNvSpPr>
            <a:spLocks noGrp="1"/>
          </p:cNvSpPr>
          <p:nvPr>
            <p:ph type="ftr" sz="quarter" idx="11"/>
            <p:custDataLst>
              <p:tags r:id="rId4"/>
            </p:custDataLst>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1pPr>
            <a:lvl2pPr marL="4572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2pPr>
            <a:lvl3pPr marL="9144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3pPr>
            <a:lvl4pPr marL="13716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4pPr>
            <a:lvl5pPr marL="18288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5pPr>
          </a:lstStyle>
          <a:p>
            <a:pPr lvl="0" algn="ctr"/>
            <a:endParaRPr lang="zh-CN" altLang="en-US" sz="1200"/>
          </a:p>
        </p:txBody>
      </p:sp>
      <p:sp>
        <p:nvSpPr>
          <p:cNvPr id="6" name="灯片编号占位符 5"/>
          <p:cNvSpPr>
            <a:spLocks noGrp="1"/>
          </p:cNvSpPr>
          <p:nvPr>
            <p:ph type="sldNum" sz="quarter" idx="12"/>
            <p:custDataLst>
              <p:tags r:id="rId5"/>
            </p:custDataLst>
          </p:nvPr>
        </p:nvSpPr>
        <p:spPr>
          <a:xfrm>
            <a:off x="8610600" y="6356350"/>
            <a:ext cx="2743200" cy="365125"/>
          </a:xfrm>
          <a:prstGeom prst="rect">
            <a:avLst/>
          </a:prstGeom>
          <a:noFill/>
          <a:ln w="9525" cap="flat" cmpd="sng" algn="ctr">
            <a:noFill/>
            <a:prstDash val="solid"/>
            <a:round/>
            <a:headEnd type="none" w="med" len="med"/>
            <a:tailEnd type="none" w="med" len="med"/>
          </a:ln>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ct val="0"/>
              </a:spcBef>
              <a:spcAft>
                <a:spcPct val="0"/>
              </a:spcAft>
              <a:buClrTx/>
              <a:buSzTx/>
              <a:buFontTx/>
              <a:buNone/>
            </a:pPr>
            <a:fld id="{E6776EC3-F43F-47CF-821F-20EC01E5753E}" type="slidenum">
              <a:rPr kumimoji="0" lang="zh-CN" altLang="en-US" sz="1200" b="0" i="0" u="none" strike="noStrike" kern="1200" cap="none" spc="0" normalizeH="0" baseline="0" noProof="0">
                <a:ln w="9525" cap="flat" cmpd="sng" algn="ctr">
                  <a:noFill/>
                  <a:prstDash val="solid"/>
                  <a:round/>
                  <a:headEnd type="none" w="med" len="med"/>
                  <a:tailEnd type="none" w="med" len="med"/>
                </a:ln>
                <a:solidFill>
                  <a:srgbClr val="898989"/>
                </a:solidFill>
                <a:uLnTx/>
                <a:uFillTx/>
                <a:latin typeface="等线" panose="02010600030101010101" charset="-122"/>
                <a:ea typeface="等线" panose="02010600030101010101" charset="-122"/>
                <a:cs typeface="等线" panose="02010600030101010101" charset="-122"/>
                <a:sym typeface="Wingdings" panose="05000000000000000000" pitchFamily="2" charset="2"/>
              </a:rPr>
              <a:t>‹#›</a:t>
            </a:fld>
            <a:endParaRPr kumimoji="0" lang="zh-CN" altLang="en-US" sz="1200" b="0" i="0" u="none" strike="noStrike" kern="1200" cap="none" spc="0" normalizeH="0" baseline="0" noProof="0">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838200" y="365125"/>
            <a:ext cx="10515600" cy="1325563"/>
          </a:xfrm>
        </p:spPr>
        <p:txBody>
          <a:bodyPr/>
          <a:lstStyle/>
          <a:p>
            <a:r>
              <a:rPr kumimoji="0" lang="zh-CN" altLang="en-US" sz="4400" b="0" i="0" u="none" strike="noStrike" kern="1200" cap="none" spc="0" normalizeH="0" baseline="0" noProof="0">
                <a:uLnTx/>
                <a:uFillTx/>
              </a:rPr>
              <a:t>单击此处编辑母版标题样式</a:t>
            </a:r>
          </a:p>
        </p:txBody>
      </p:sp>
      <p:sp>
        <p:nvSpPr>
          <p:cNvPr id="3" name="内容占位符 2"/>
          <p:cNvSpPr>
            <a:spLocks noGrp="1"/>
          </p:cNvSpPr>
          <p:nvPr>
            <p:ph sz="half" idx="1"/>
            <p:custDataLst>
              <p:tags r:id="rId2"/>
            </p:custDataLst>
          </p:nvPr>
        </p:nvSpPr>
        <p:spPr>
          <a:xfrm>
            <a:off x="838200" y="1825625"/>
            <a:ext cx="5181600" cy="4351338"/>
          </a:xfrm>
        </p:spPr>
        <p:txBody>
          <a:bodyPr/>
          <a:lstStyle/>
          <a:p>
            <a:pPr lvl="0"/>
            <a:r>
              <a:rPr kumimoji="0" lang="zh-CN" altLang="en-US" sz="2800" b="0" i="0" u="none" strike="noStrike" kern="1200" cap="none" spc="0" normalizeH="0" baseline="0" noProof="0">
                <a:uLnTx/>
                <a:uFillTx/>
              </a:rPr>
              <a:t>单击此处编辑母版文本样式</a:t>
            </a:r>
          </a:p>
          <a:p>
            <a:pPr lvl="1"/>
            <a:r>
              <a:rPr kumimoji="0" lang="zh-CN" altLang="en-US" sz="2400" b="0" i="0" u="none" strike="noStrike" kern="1200" cap="none" spc="0" normalizeH="0" baseline="0" noProof="0">
                <a:uLnTx/>
                <a:uFillTx/>
              </a:rPr>
              <a:t>二级</a:t>
            </a:r>
          </a:p>
          <a:p>
            <a:pPr lvl="2"/>
            <a:r>
              <a:rPr kumimoji="0" lang="zh-CN" altLang="en-US" sz="2000" b="0" i="0" u="none" strike="noStrike" kern="1200" cap="none" spc="0" normalizeH="0" baseline="0" noProof="0">
                <a:uLnTx/>
                <a:uFillTx/>
              </a:rPr>
              <a:t>三级</a:t>
            </a:r>
          </a:p>
          <a:p>
            <a:pPr lvl="3"/>
            <a:r>
              <a:rPr kumimoji="0" lang="zh-CN" altLang="en-US" sz="1800" b="0" i="0" u="none" strike="noStrike" kern="1200" cap="none" spc="0" normalizeH="0" baseline="0" noProof="0">
                <a:uLnTx/>
                <a:uFillTx/>
              </a:rPr>
              <a:t>四级</a:t>
            </a:r>
          </a:p>
          <a:p>
            <a:pPr lvl="4"/>
            <a:r>
              <a:rPr kumimoji="0" lang="zh-CN" altLang="en-US" sz="1800" b="0" i="0" u="none" strike="noStrike" kern="1200" cap="none" spc="0" normalizeH="0" baseline="0" noProof="0">
                <a:uLnTx/>
                <a:uFillTx/>
              </a:rPr>
              <a:t>五级</a:t>
            </a:r>
          </a:p>
        </p:txBody>
      </p:sp>
      <p:sp>
        <p:nvSpPr>
          <p:cNvPr id="4" name="内容占位符 3"/>
          <p:cNvSpPr>
            <a:spLocks noGrp="1"/>
          </p:cNvSpPr>
          <p:nvPr>
            <p:ph sz="half" idx="2"/>
            <p:custDataLst>
              <p:tags r:id="rId3"/>
            </p:custDataLst>
          </p:nvPr>
        </p:nvSpPr>
        <p:spPr>
          <a:xfrm>
            <a:off x="6172200" y="1825625"/>
            <a:ext cx="5181600" cy="4351338"/>
          </a:xfrm>
        </p:spPr>
        <p:txBody>
          <a:bodyPr/>
          <a:lstStyle/>
          <a:p>
            <a:pPr lvl="0"/>
            <a:r>
              <a:rPr kumimoji="0" lang="zh-CN" altLang="en-US" sz="2800" b="0" i="0" u="none" strike="noStrike" kern="1200" cap="none" spc="0" normalizeH="0" baseline="0" noProof="0">
                <a:uLnTx/>
                <a:uFillTx/>
              </a:rPr>
              <a:t>单击此处编辑母版文本样式</a:t>
            </a:r>
          </a:p>
          <a:p>
            <a:pPr lvl="1"/>
            <a:r>
              <a:rPr kumimoji="0" lang="zh-CN" altLang="en-US" sz="2400" b="0" i="0" u="none" strike="noStrike" kern="1200" cap="none" spc="0" normalizeH="0" baseline="0" noProof="0">
                <a:uLnTx/>
                <a:uFillTx/>
              </a:rPr>
              <a:t>二级</a:t>
            </a:r>
          </a:p>
          <a:p>
            <a:pPr lvl="2"/>
            <a:r>
              <a:rPr kumimoji="0" lang="zh-CN" altLang="en-US" sz="2000" b="0" i="0" u="none" strike="noStrike" kern="1200" cap="none" spc="0" normalizeH="0" baseline="0" noProof="0">
                <a:uLnTx/>
                <a:uFillTx/>
              </a:rPr>
              <a:t>三级</a:t>
            </a:r>
          </a:p>
          <a:p>
            <a:pPr lvl="3"/>
            <a:r>
              <a:rPr kumimoji="0" lang="zh-CN" altLang="en-US" sz="1800" b="0" i="0" u="none" strike="noStrike" kern="1200" cap="none" spc="0" normalizeH="0" baseline="0" noProof="0">
                <a:uLnTx/>
                <a:uFillTx/>
              </a:rPr>
              <a:t>四级</a:t>
            </a:r>
          </a:p>
          <a:p>
            <a:pPr lvl="4"/>
            <a:r>
              <a:rPr kumimoji="0" lang="zh-CN" altLang="en-US" sz="1800" b="0" i="0" u="none" strike="noStrike" kern="1200" cap="none" spc="0" normalizeH="0" baseline="0" noProof="0">
                <a:uLnTx/>
                <a:uFillTx/>
              </a:rPr>
              <a:t>五级</a:t>
            </a:r>
          </a:p>
        </p:txBody>
      </p:sp>
      <p:sp>
        <p:nvSpPr>
          <p:cNvPr id="5" name="日期占位符 3"/>
          <p:cNvSpPr>
            <a:spLocks noGrp="1"/>
          </p:cNvSpPr>
          <p:nvPr>
            <p:ph type="dt" sz="half" idx="10"/>
            <p:custDataLst>
              <p:tags r:id="rId4"/>
            </p:custDataLst>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1pPr>
            <a:lvl2pPr marL="4572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2pPr>
            <a:lvl3pPr marL="9144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3pPr>
            <a:lvl4pPr marL="13716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4pPr>
            <a:lvl5pPr marL="18288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5pPr>
          </a:lstStyle>
          <a:p>
            <a:pPr lvl="0"/>
            <a:fld id="{0BC2D776-EB79-4E90-918D-88546FCA2C96}" type="datetime1">
              <a:rPr lang="zh-CN" altLang="en-US" sz="1200"/>
              <a:t>2025/4/12</a:t>
            </a:fld>
            <a:endParaRPr lang="zh-CN" altLang="en-US" sz="1200"/>
          </a:p>
        </p:txBody>
      </p:sp>
      <p:sp>
        <p:nvSpPr>
          <p:cNvPr id="6" name="页脚占位符 4"/>
          <p:cNvSpPr>
            <a:spLocks noGrp="1"/>
          </p:cNvSpPr>
          <p:nvPr>
            <p:ph type="ftr" sz="quarter" idx="11"/>
            <p:custDataLst>
              <p:tags r:id="rId5"/>
            </p:custDataLst>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1pPr>
            <a:lvl2pPr marL="4572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2pPr>
            <a:lvl3pPr marL="9144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3pPr>
            <a:lvl4pPr marL="13716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4pPr>
            <a:lvl5pPr marL="18288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5pPr>
          </a:lstStyle>
          <a:p>
            <a:pPr lvl="0" algn="ctr"/>
            <a:endParaRPr lang="zh-CN" altLang="en-US" sz="1200"/>
          </a:p>
        </p:txBody>
      </p:sp>
      <p:sp>
        <p:nvSpPr>
          <p:cNvPr id="7" name="灯片编号占位符 5"/>
          <p:cNvSpPr>
            <a:spLocks noGrp="1"/>
          </p:cNvSpPr>
          <p:nvPr>
            <p:ph type="sldNum" sz="quarter" idx="12"/>
            <p:custDataLst>
              <p:tags r:id="rId6"/>
            </p:custDataLst>
          </p:nvPr>
        </p:nvSpPr>
        <p:spPr>
          <a:xfrm>
            <a:off x="8610600" y="6356350"/>
            <a:ext cx="2743200" cy="365125"/>
          </a:xfrm>
          <a:prstGeom prst="rect">
            <a:avLst/>
          </a:prstGeom>
          <a:noFill/>
          <a:ln w="9525" cap="flat" cmpd="sng" algn="ctr">
            <a:noFill/>
            <a:prstDash val="solid"/>
            <a:round/>
            <a:headEnd type="none" w="med" len="med"/>
            <a:tailEnd type="none" w="med" len="med"/>
          </a:ln>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ct val="0"/>
              </a:spcBef>
              <a:spcAft>
                <a:spcPct val="0"/>
              </a:spcAft>
              <a:buClrTx/>
              <a:buSzTx/>
              <a:buFontTx/>
              <a:buNone/>
            </a:pPr>
            <a:fld id="{E6776EC3-F43F-47CF-821F-20EC01E5753E}" type="slidenum">
              <a:rPr kumimoji="0" lang="zh-CN" altLang="en-US" sz="1200" b="0" i="0" u="none" strike="noStrike" kern="1200" cap="none" spc="0" normalizeH="0" baseline="0" noProof="0">
                <a:ln w="9525" cap="flat" cmpd="sng" algn="ctr">
                  <a:noFill/>
                  <a:prstDash val="solid"/>
                  <a:round/>
                  <a:headEnd type="none" w="med" len="med"/>
                  <a:tailEnd type="none" w="med" len="med"/>
                </a:ln>
                <a:solidFill>
                  <a:srgbClr val="898989"/>
                </a:solidFill>
                <a:uLnTx/>
                <a:uFillTx/>
                <a:latin typeface="等线" panose="02010600030101010101" charset="-122"/>
                <a:ea typeface="等线" panose="02010600030101010101" charset="-122"/>
                <a:cs typeface="等线" panose="02010600030101010101" charset="-122"/>
                <a:sym typeface="Wingdings" panose="05000000000000000000" pitchFamily="2" charset="2"/>
              </a:rPr>
              <a:t>‹#›</a:t>
            </a:fld>
            <a:endParaRPr kumimoji="0" lang="zh-CN" altLang="en-US" sz="1200" b="0" i="0" u="none" strike="noStrike" kern="1200" cap="none" spc="0" normalizeH="0" baseline="0" noProof="0">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1"/>
            </p:custDataLst>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1pPr>
            <a:lvl2pPr marL="4572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2pPr>
            <a:lvl3pPr marL="9144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3pPr>
            <a:lvl4pPr marL="13716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4pPr>
            <a:lvl5pPr marL="18288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5pPr>
          </a:lstStyle>
          <a:p>
            <a:pPr lvl="0"/>
            <a:fld id="{0BC2D776-EB79-4E90-918D-88546FCA2C96}" type="datetime1">
              <a:rPr lang="zh-CN" altLang="en-US" sz="1200"/>
              <a:t>2025/4/12</a:t>
            </a:fld>
            <a:endParaRPr lang="zh-CN" altLang="en-US" sz="1200"/>
          </a:p>
        </p:txBody>
      </p:sp>
      <p:sp>
        <p:nvSpPr>
          <p:cNvPr id="3" name="页脚占位符 4"/>
          <p:cNvSpPr>
            <a:spLocks noGrp="1"/>
          </p:cNvSpPr>
          <p:nvPr>
            <p:ph type="ftr" sz="quarter" idx="11"/>
            <p:custDataLst>
              <p:tags r:id="rId2"/>
            </p:custDataLst>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1pPr>
            <a:lvl2pPr marL="4572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2pPr>
            <a:lvl3pPr marL="9144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3pPr>
            <a:lvl4pPr marL="13716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4pPr>
            <a:lvl5pPr marL="18288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5pPr>
          </a:lstStyle>
          <a:p>
            <a:pPr lvl="0" algn="ctr"/>
            <a:endParaRPr lang="zh-CN" altLang="en-US" sz="1200"/>
          </a:p>
        </p:txBody>
      </p:sp>
      <p:sp>
        <p:nvSpPr>
          <p:cNvPr id="4" name="灯片编号占位符 5"/>
          <p:cNvSpPr>
            <a:spLocks noGrp="1"/>
          </p:cNvSpPr>
          <p:nvPr>
            <p:ph type="sldNum" sz="quarter" idx="12"/>
            <p:custDataLst>
              <p:tags r:id="rId3"/>
            </p:custDataLst>
          </p:nvPr>
        </p:nvSpPr>
        <p:spPr>
          <a:xfrm>
            <a:off x="8610600" y="6356350"/>
            <a:ext cx="2743200" cy="365125"/>
          </a:xfrm>
          <a:prstGeom prst="rect">
            <a:avLst/>
          </a:prstGeom>
          <a:noFill/>
          <a:ln w="9525" cap="flat" cmpd="sng" algn="ctr">
            <a:noFill/>
            <a:prstDash val="solid"/>
            <a:round/>
            <a:headEnd type="none" w="med" len="med"/>
            <a:tailEnd type="none" w="med" len="med"/>
          </a:ln>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ct val="0"/>
              </a:spcBef>
              <a:spcAft>
                <a:spcPct val="0"/>
              </a:spcAft>
              <a:buClrTx/>
              <a:buSzTx/>
              <a:buFontTx/>
              <a:buNone/>
            </a:pPr>
            <a:fld id="{E6776EC3-F43F-47CF-821F-20EC01E5753E}" type="slidenum">
              <a:rPr kumimoji="0" lang="zh-CN" altLang="en-US" sz="1200" b="0" i="0" u="none" strike="noStrike" kern="1200" cap="none" spc="0" normalizeH="0" baseline="0" noProof="0">
                <a:ln w="9525" cap="flat" cmpd="sng" algn="ctr">
                  <a:noFill/>
                  <a:prstDash val="solid"/>
                  <a:round/>
                  <a:headEnd type="none" w="med" len="med"/>
                  <a:tailEnd type="none" w="med" len="med"/>
                </a:ln>
                <a:solidFill>
                  <a:srgbClr val="898989"/>
                </a:solidFill>
                <a:uLnTx/>
                <a:uFillTx/>
                <a:latin typeface="等线" panose="02010600030101010101" charset="-122"/>
                <a:ea typeface="等线" panose="02010600030101010101" charset="-122"/>
                <a:cs typeface="等线" panose="02010600030101010101" charset="-122"/>
                <a:sym typeface="Wingdings" panose="05000000000000000000" pitchFamily="2" charset="2"/>
              </a:rPr>
              <a:t>‹#›</a:t>
            </a:fld>
            <a:endParaRPr kumimoji="0" lang="zh-CN" altLang="en-US" sz="1200" b="0" i="0" u="none" strike="noStrike" kern="1200" cap="none" spc="0" normalizeH="0" baseline="0" noProof="0">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custDataLst>
              <p:tags r:id="rId14"/>
            </p:custDataLst>
          </p:nvPr>
        </p:nvSpPr>
        <p:spPr>
          <a:xfrm>
            <a:off x="838200" y="365125"/>
            <a:ext cx="10515600" cy="1325563"/>
          </a:xfrm>
          <a:prstGeom prst="rect">
            <a:avLst/>
          </a:prstGeom>
          <a:noFill/>
          <a:ln cap="flat">
            <a:noFill/>
            <a:prstDash val="solid"/>
            <a:round/>
            <a:headEnd type="none" w="med" len="med"/>
            <a:tailEnd type="none" w="med" len="med"/>
          </a:ln>
        </p:spPr>
        <p:txBody>
          <a:bodyPr vert="horz" lIns="91440" tIns="45720" rIns="91440" bIns="45720" anchor="ctr" anchorCtr="0"/>
          <a:lstStyle>
            <a:lvl1pPr algn="l" defTabSz="914400" rtl="0" eaLnBrk="1" hangingPunct="1">
              <a:lnSpc>
                <a:spcPct val="90000"/>
              </a:lnSpc>
              <a:spcBef>
                <a:spcPct val="0"/>
              </a:spcBef>
              <a:buNone/>
              <a:defRPr lang="zh-CN" altLang="en-US" sz="4400">
                <a:solidFill>
                  <a:schemeClr val="tx1"/>
                </a:solidFill>
                <a:latin typeface="等线 Light" panose="02010600030101010101" charset="-122"/>
                <a:ea typeface="Arial" panose="020B0604020202020204"/>
              </a:defRPr>
            </a:lvl1pPr>
          </a:lstStyle>
          <a:p>
            <a:pPr lvl="0"/>
            <a:r>
              <a:t>单击此处编辑母版标题样式</a:t>
            </a:r>
          </a:p>
        </p:txBody>
      </p:sp>
      <p:sp>
        <p:nvSpPr>
          <p:cNvPr id="1027" name="文本占位符 2"/>
          <p:cNvSpPr>
            <a:spLocks noGrp="1"/>
          </p:cNvSpPr>
          <p:nvPr>
            <p:ph type="body" idx="1"/>
            <p:custDataLst>
              <p:tags r:id="rId15"/>
            </p:custDataLst>
          </p:nvPr>
        </p:nvSpPr>
        <p:spPr>
          <a:xfrm>
            <a:off x="838200" y="1825625"/>
            <a:ext cx="10515600" cy="4351338"/>
          </a:xfrm>
          <a:prstGeom prst="rect">
            <a:avLst/>
          </a:prstGeom>
          <a:noFill/>
          <a:ln cap="flat">
            <a:noFill/>
            <a:prstDash val="solid"/>
            <a:round/>
            <a:headEnd type="none" w="med" len="med"/>
            <a:tailEnd type="none" w="med" len="med"/>
          </a:ln>
        </p:spPr>
        <p:txBody>
          <a:bodyPr vert="horz" lIns="91440" tIns="45720" rIns="91440" bIns="45720"/>
          <a:lstStyle>
            <a:lvl1pPr marL="228600" indent="-228600" algn="l" defTabSz="914400" rtl="0" eaLnBrk="1" hangingPunct="1">
              <a:lnSpc>
                <a:spcPct val="90000"/>
              </a:lnSpc>
              <a:spcBef>
                <a:spcPts val="1000"/>
              </a:spcBef>
              <a:buFont typeface="Arial" panose="020B0604020202020204"/>
              <a:buChar char="•"/>
              <a:defRPr lang="zh-CN" altLang="en-US" sz="2800">
                <a:solidFill>
                  <a:schemeClr val="tx1"/>
                </a:solidFill>
                <a:latin typeface="等线" panose="02010600030101010101" charset="-122"/>
                <a:ea typeface="Arial" panose="020B0604020202020204"/>
              </a:defRPr>
            </a:lvl1pPr>
            <a:lvl2pPr marL="685800" indent="-228600" algn="l" defTabSz="914400" rtl="0" eaLnBrk="1" hangingPunct="1">
              <a:lnSpc>
                <a:spcPct val="90000"/>
              </a:lnSpc>
              <a:spcBef>
                <a:spcPts val="500"/>
              </a:spcBef>
              <a:buFont typeface="Arial" panose="020B0604020202020204"/>
              <a:buChar char="•"/>
              <a:defRPr lang="zh-CN" altLang="en-US" sz="2400">
                <a:solidFill>
                  <a:schemeClr val="tx1"/>
                </a:solidFill>
                <a:latin typeface="等线" panose="02010600030101010101" charset="-122"/>
                <a:ea typeface="Arial" panose="020B0604020202020204"/>
              </a:defRPr>
            </a:lvl2pPr>
            <a:lvl3pPr marL="1143000" indent="-228600" algn="l" defTabSz="914400" rtl="0" eaLnBrk="1" hangingPunct="1">
              <a:lnSpc>
                <a:spcPct val="90000"/>
              </a:lnSpc>
              <a:spcBef>
                <a:spcPts val="500"/>
              </a:spcBef>
              <a:buFont typeface="Arial" panose="020B0604020202020204"/>
              <a:buChar char="•"/>
              <a:defRPr lang="zh-CN" altLang="en-US" sz="2000">
                <a:solidFill>
                  <a:schemeClr val="tx1"/>
                </a:solidFill>
                <a:latin typeface="等线" panose="02010600030101010101" charset="-122"/>
                <a:ea typeface="Arial" panose="020B0604020202020204"/>
              </a:defRPr>
            </a:lvl3pPr>
            <a:lvl4pPr marL="1600200" indent="-228600" algn="l" defTabSz="914400" rtl="0" eaLnBrk="1" hangingPunct="1">
              <a:lnSpc>
                <a:spcPct val="90000"/>
              </a:lnSpc>
              <a:spcBef>
                <a:spcPts val="500"/>
              </a:spcBef>
              <a:buFont typeface="Arial" panose="020B0604020202020204"/>
              <a:buChar char="•"/>
              <a:defRPr lang="zh-CN" altLang="en-US" sz="1800">
                <a:solidFill>
                  <a:schemeClr val="tx1"/>
                </a:solidFill>
                <a:latin typeface="等线" panose="02010600030101010101" charset="-122"/>
                <a:ea typeface="Arial" panose="020B0604020202020204"/>
              </a:defRPr>
            </a:lvl4pPr>
            <a:lvl5pPr marL="2057400" indent="-228600" algn="l" defTabSz="914400" rtl="0" eaLnBrk="1" hangingPunct="1">
              <a:lnSpc>
                <a:spcPct val="90000"/>
              </a:lnSpc>
              <a:spcBef>
                <a:spcPts val="500"/>
              </a:spcBef>
              <a:buFont typeface="Arial" panose="020B0604020202020204"/>
              <a:buChar char="•"/>
              <a:defRPr lang="zh-CN" altLang="en-US" sz="1800">
                <a:solidFill>
                  <a:schemeClr val="tx1"/>
                </a:solidFill>
                <a:latin typeface="等线" panose="02010600030101010101" charset="-122"/>
                <a:ea typeface="Arial" panose="020B0604020202020204"/>
              </a:defRPr>
            </a:lvl5pPr>
          </a:lstStyle>
          <a:p>
            <a:pPr lvl="0"/>
            <a:r>
              <a:t>单击此处编辑母版文本样式</a:t>
            </a:r>
          </a:p>
          <a:p>
            <a:pPr lvl="1"/>
            <a:r>
              <a:t>二级</a:t>
            </a:r>
          </a:p>
          <a:p>
            <a:pPr lvl="2"/>
            <a:r>
              <a:t>三级</a:t>
            </a:r>
          </a:p>
          <a:p>
            <a:pPr lvl="3"/>
            <a:r>
              <a:t>四级</a:t>
            </a:r>
          </a:p>
          <a:p>
            <a:pPr lvl="4"/>
            <a:r>
              <a:t>五级</a:t>
            </a:r>
          </a:p>
        </p:txBody>
      </p:sp>
      <p:sp>
        <p:nvSpPr>
          <p:cNvPr id="1028" name="日期占位符 3"/>
          <p:cNvSpPr>
            <a:spLocks noGrp="1"/>
          </p:cNvSpPr>
          <p:nvPr>
            <p:ph type="dt" sz="half" idx="2"/>
            <p:custDataLst>
              <p:tags r:id="rId16"/>
            </p:custDataLst>
          </p:nvPr>
        </p:nvSpPr>
        <p:spPr>
          <a:xfrm>
            <a:off x="838200" y="6356350"/>
            <a:ext cx="27432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1pPr>
            <a:lvl2pPr marL="4572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2pPr>
            <a:lvl3pPr marL="9144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3pPr>
            <a:lvl4pPr marL="13716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4pPr>
            <a:lvl5pPr marL="18288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5pPr>
          </a:lstStyle>
          <a:p>
            <a:pPr lvl="0"/>
            <a:fld id="{0BC2D776-EB79-4E90-918D-88546FCA2C96}" type="datetime1">
              <a:rPr lang="zh-CN" altLang="en-US" sz="1200"/>
              <a:t>2025/4/12</a:t>
            </a:fld>
            <a:endParaRPr lang="zh-CN" altLang="en-US" sz="1200"/>
          </a:p>
        </p:txBody>
      </p:sp>
      <p:sp>
        <p:nvSpPr>
          <p:cNvPr id="1029" name="页脚占位符 4"/>
          <p:cNvSpPr>
            <a:spLocks noGrp="1"/>
          </p:cNvSpPr>
          <p:nvPr>
            <p:ph type="ftr" sz="quarter" idx="3"/>
            <p:custDataLst>
              <p:tags r:id="rId17"/>
            </p:custDataLst>
          </p:nvPr>
        </p:nvSpPr>
        <p:spPr>
          <a:xfrm>
            <a:off x="4038600" y="6356350"/>
            <a:ext cx="4114800" cy="365125"/>
          </a:xfrm>
          <a:prstGeom prst="rect">
            <a:avLst/>
          </a:prstGeom>
          <a:noFill/>
          <a:ln cap="flat">
            <a:noFill/>
            <a:prstDash val="solid"/>
            <a:round/>
            <a:headEnd type="none" w="med" len="med"/>
            <a:tailEnd type="none" w="med" len="med"/>
          </a:ln>
        </p:spPr>
        <p:txBody>
          <a:bodyPr vert="horz" lIns="91440" tIns="45720" rIns="91440" bIns="45720" anchor="ctr" anchorCtr="0"/>
          <a:lstStyle>
            <a:lvl1pPr marL="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1pPr>
            <a:lvl2pPr marL="4572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2pPr>
            <a:lvl3pPr marL="9144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3pPr>
            <a:lvl4pPr marL="13716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4pPr>
            <a:lvl5pPr marL="1828800" indent="0" algn="l" defTabSz="914400" rtl="0" eaLnBrk="1" hangingPunct="1">
              <a:buNone/>
              <a:defRPr lang="zh-CN" altLang="en-US" sz="1800">
                <a:solidFill>
                  <a:schemeClr val="tx1"/>
                </a:solidFill>
                <a:latin typeface="等线 Light" panose="02010600030101010101" charset="-122"/>
                <a:ea typeface="等线 Light" panose="02010600030101010101" charset="-122"/>
              </a:defRPr>
            </a:lvl5pPr>
          </a:lstStyle>
          <a:p>
            <a:pPr lvl="0" algn="ctr"/>
            <a:endParaRPr lang="zh-CN" altLang="en-US" sz="1200"/>
          </a:p>
        </p:txBody>
      </p:sp>
      <p:sp>
        <p:nvSpPr>
          <p:cNvPr id="1030" name="灯片编号占位符 5"/>
          <p:cNvSpPr>
            <a:spLocks noGrp="1"/>
          </p:cNvSpPr>
          <p:nvPr>
            <p:ph type="sldNum" sz="quarter" idx="4"/>
            <p:custDataLst>
              <p:tags r:id="rId18"/>
            </p:custDataLst>
          </p:nvPr>
        </p:nvSpPr>
        <p:spPr>
          <a:xfrm>
            <a:off x="8610600" y="6356350"/>
            <a:ext cx="2743200" cy="365125"/>
          </a:xfrm>
          <a:prstGeom prst="rect">
            <a:avLst/>
          </a:prstGeom>
          <a:noFill/>
          <a:ln w="9525" cap="flat" cmpd="sng" algn="ctr">
            <a:noFill/>
            <a:prstDash val="solid"/>
            <a:round/>
            <a:headEnd type="none" w="med" len="med"/>
            <a:tailEnd type="none" w="med" len="med"/>
          </a:ln>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ct val="0"/>
              </a:spcBef>
              <a:spcAft>
                <a:spcPct val="0"/>
              </a:spcAft>
              <a:buClrTx/>
              <a:buSzTx/>
              <a:buFontTx/>
              <a:buNone/>
            </a:pPr>
            <a:fld id="{E6776EC3-F43F-47CF-821F-20EC01E5753E}" type="slidenum">
              <a:rPr kumimoji="0" lang="zh-CN" altLang="en-US" sz="1200" b="0" i="0" u="none" strike="noStrike" kern="1200" cap="none" spc="0" normalizeH="0" baseline="0" noProof="0">
                <a:ln w="9525" cap="flat" cmpd="sng" algn="ctr">
                  <a:noFill/>
                  <a:prstDash val="solid"/>
                  <a:round/>
                  <a:headEnd type="none" w="med" len="med"/>
                  <a:tailEnd type="none" w="med" len="med"/>
                </a:ln>
                <a:solidFill>
                  <a:srgbClr val="898989"/>
                </a:solidFill>
                <a:uLnTx/>
                <a:uFillTx/>
                <a:latin typeface="等线" panose="02010600030101010101" charset="-122"/>
                <a:ea typeface="等线" panose="02010600030101010101" charset="-122"/>
                <a:cs typeface="等线" panose="02010600030101010101" charset="-122"/>
                <a:sym typeface="Wingdings" panose="05000000000000000000" pitchFamily="2" charset="2"/>
              </a:rPr>
              <a:t>‹#›</a:t>
            </a:fld>
            <a:endParaRPr kumimoji="0" lang="zh-CN" altLang="en-US" sz="1200" b="0" i="0" u="none" strike="noStrike" kern="1200" cap="none" spc="0" normalizeH="0" baseline="0" noProof="0">
              <a:uLnTx/>
              <a:uFillTx/>
            </a:endParaRPr>
          </a:p>
        </p:txBody>
      </p:sp>
      <p:grpSp>
        <p:nvGrpSpPr>
          <p:cNvPr id="3" name="组合 2"/>
          <p:cNvGrpSpPr/>
          <p:nvPr userDrawn="1"/>
        </p:nvGrpSpPr>
        <p:grpSpPr>
          <a:xfrm>
            <a:off x="0" y="0"/>
            <a:ext cx="12192000" cy="6858000"/>
            <a:chOff x="0" y="0"/>
            <a:chExt cx="19200" cy="10800"/>
          </a:xfrm>
        </p:grpSpPr>
        <p:pic>
          <p:nvPicPr>
            <p:cNvPr id="10" name="图片 9" descr="E:\PPT\PPT\红\10月16号绿色卡通风幼儿园疫情防控PPT模板\画板 1.png画板 1"/>
            <p:cNvPicPr>
              <a:picLocks noChangeAspect="1"/>
            </p:cNvPicPr>
            <p:nvPr userDrawn="1"/>
          </p:nvPicPr>
          <p:blipFill>
            <a:blip r:embed="rId19"/>
            <a:srcRect/>
            <a:stretch>
              <a:fillRect/>
            </a:stretch>
          </p:blipFill>
          <p:spPr>
            <a:xfrm>
              <a:off x="0" y="0"/>
              <a:ext cx="19200" cy="10800"/>
            </a:xfrm>
            <a:prstGeom prst="rect">
              <a:avLst/>
            </a:prstGeom>
          </p:spPr>
        </p:pic>
        <p:sp>
          <p:nvSpPr>
            <p:cNvPr id="2" name="圆角矩形 1"/>
            <p:cNvSpPr/>
            <p:nvPr userDrawn="1"/>
          </p:nvSpPr>
          <p:spPr>
            <a:xfrm>
              <a:off x="299" y="244"/>
              <a:ext cx="18603" cy="10312"/>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hangingPunct="1">
        <a:lnSpc>
          <a:spcPct val="90000"/>
        </a:lnSpc>
        <a:spcBef>
          <a:spcPct val="0"/>
        </a:spcBef>
        <a:buNone/>
        <a:defRPr sz="4400">
          <a:solidFill>
            <a:schemeClr val="tx1"/>
          </a:solidFill>
          <a:latin typeface="等线 Light" panose="02010600030101010101" charset="-122"/>
          <a:ea typeface="Arial" panose="020B0604020202020204"/>
        </a:defRPr>
      </a:lvl1pPr>
    </p:titleStyle>
    <p:bodyStyle>
      <a:lvl1pPr marL="228600" indent="-228600" algn="l" defTabSz="914400" rtl="0" eaLnBrk="1" hangingPunct="1">
        <a:lnSpc>
          <a:spcPct val="90000"/>
        </a:lnSpc>
        <a:spcBef>
          <a:spcPts val="1000"/>
        </a:spcBef>
        <a:buFont typeface="Arial" panose="020B0604020202020204"/>
        <a:buChar char="•"/>
        <a:defRPr sz="2800">
          <a:solidFill>
            <a:schemeClr val="tx1"/>
          </a:solidFill>
          <a:latin typeface="等线" panose="02010600030101010101" charset="-122"/>
          <a:ea typeface="Arial" panose="020B0604020202020204"/>
        </a:defRPr>
      </a:lvl1pPr>
      <a:lvl2pPr marL="685800" indent="-228600" algn="l" defTabSz="914400" rtl="0" eaLnBrk="1" hangingPunct="1">
        <a:lnSpc>
          <a:spcPct val="90000"/>
        </a:lnSpc>
        <a:spcBef>
          <a:spcPts val="500"/>
        </a:spcBef>
        <a:buFont typeface="Arial" panose="020B0604020202020204"/>
        <a:buChar char="•"/>
        <a:defRPr sz="2400">
          <a:solidFill>
            <a:schemeClr val="tx1"/>
          </a:solidFill>
          <a:latin typeface="等线" panose="02010600030101010101" charset="-122"/>
          <a:ea typeface="Arial" panose="020B0604020202020204"/>
        </a:defRPr>
      </a:lvl2pPr>
      <a:lvl3pPr marL="1143000" indent="-228600" algn="l" defTabSz="914400" rtl="0" eaLnBrk="1" hangingPunct="1">
        <a:lnSpc>
          <a:spcPct val="90000"/>
        </a:lnSpc>
        <a:spcBef>
          <a:spcPts val="500"/>
        </a:spcBef>
        <a:buFont typeface="Arial" panose="020B0604020202020204"/>
        <a:buChar char="•"/>
        <a:defRPr sz="2000">
          <a:solidFill>
            <a:schemeClr val="tx1"/>
          </a:solidFill>
          <a:latin typeface="等线" panose="02010600030101010101" charset="-122"/>
          <a:ea typeface="Arial" panose="020B0604020202020204"/>
        </a:defRPr>
      </a:lvl3pPr>
      <a:lvl4pPr marL="1600200" indent="-228600" algn="l" defTabSz="914400" rtl="0" eaLnBrk="1" hangingPunct="1">
        <a:lnSpc>
          <a:spcPct val="90000"/>
        </a:lnSpc>
        <a:spcBef>
          <a:spcPts val="500"/>
        </a:spcBef>
        <a:buFont typeface="Arial" panose="020B0604020202020204"/>
        <a:buChar char="•"/>
        <a:defRPr sz="1800">
          <a:solidFill>
            <a:schemeClr val="tx1"/>
          </a:solidFill>
          <a:latin typeface="等线" panose="02010600030101010101" charset="-122"/>
          <a:ea typeface="Arial" panose="020B0604020202020204"/>
        </a:defRPr>
      </a:lvl4pPr>
      <a:lvl5pPr marL="2057400" indent="-228600" algn="l" defTabSz="914400" rtl="0" eaLnBrk="1" hangingPunct="1">
        <a:lnSpc>
          <a:spcPct val="90000"/>
        </a:lnSpc>
        <a:spcBef>
          <a:spcPts val="500"/>
        </a:spcBef>
        <a:buFont typeface="Arial" panose="020B0604020202020204"/>
        <a:buChar char="•"/>
        <a:defRPr sz="1800">
          <a:solidFill>
            <a:schemeClr val="tx1"/>
          </a:solidFill>
          <a:latin typeface="等线" panose="02010600030101010101" charset="-122"/>
          <a:ea typeface="Arial" panose="020B0604020202020204"/>
        </a:defRPr>
      </a:lvl5pPr>
    </p:bodyStyle>
    <p:otherStyle>
      <a:lvl1pPr marL="0" indent="0" algn="l" defTabSz="914400" rtl="0" eaLnBrk="1" hangingPunct="1">
        <a:buNone/>
        <a:defRPr sz="1800">
          <a:solidFill>
            <a:schemeClr val="tx1"/>
          </a:solidFill>
          <a:latin typeface="等线" panose="02010600030101010101" charset="-122"/>
          <a:ea typeface="Arial" panose="020B0604020202020204"/>
        </a:defRPr>
      </a:lvl1pPr>
      <a:lvl2pPr marL="457200" indent="0" algn="l" defTabSz="914400" rtl="0" eaLnBrk="1" hangingPunct="1">
        <a:buNone/>
        <a:defRPr sz="1800">
          <a:solidFill>
            <a:schemeClr val="tx1"/>
          </a:solidFill>
          <a:latin typeface="等线" panose="02010600030101010101" charset="-122"/>
          <a:ea typeface="Arial" panose="020B0604020202020204"/>
        </a:defRPr>
      </a:lvl2pPr>
      <a:lvl3pPr marL="914400" indent="0" algn="l" defTabSz="914400" rtl="0" eaLnBrk="1" hangingPunct="1">
        <a:buNone/>
        <a:defRPr sz="1800">
          <a:solidFill>
            <a:schemeClr val="tx1"/>
          </a:solidFill>
          <a:latin typeface="等线" panose="02010600030101010101" charset="-122"/>
          <a:ea typeface="Arial" panose="020B0604020202020204"/>
        </a:defRPr>
      </a:lvl3pPr>
      <a:lvl4pPr marL="1371600" indent="0" algn="l" defTabSz="914400" rtl="0" eaLnBrk="1" hangingPunct="1">
        <a:buNone/>
        <a:defRPr sz="1800">
          <a:solidFill>
            <a:schemeClr val="tx1"/>
          </a:solidFill>
          <a:latin typeface="等线" panose="02010600030101010101" charset="-122"/>
          <a:ea typeface="Arial" panose="020B0604020202020204"/>
        </a:defRPr>
      </a:lvl4pPr>
      <a:lvl5pPr marL="1828800" indent="0" algn="l" defTabSz="914400" rtl="0" eaLnBrk="1" hangingPunct="1">
        <a:buNone/>
        <a:defRPr sz="1800">
          <a:solidFill>
            <a:schemeClr val="tx1"/>
          </a:solidFill>
          <a:latin typeface="等线" panose="02010600030101010101" charset="-122"/>
          <a:ea typeface="Arial" panose="020B0604020202020204"/>
        </a:defRPr>
      </a:lvl5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4327A"/>
        </a:solidFill>
        <a:effectLst/>
      </p:bgPr>
    </p:bg>
    <p:spTree>
      <p:nvGrpSpPr>
        <p:cNvPr id="1" name=""/>
        <p:cNvGrpSpPr/>
        <p:nvPr/>
      </p:nvGrpSpPr>
      <p:grpSpPr>
        <a:xfrm>
          <a:off x="0" y="0"/>
          <a:ext cx="0" cy="0"/>
          <a:chOff x="0" y="0"/>
          <a:chExt cx="0" cy="0"/>
        </a:xfrm>
      </p:grpSpPr>
      <p:pic>
        <p:nvPicPr>
          <p:cNvPr id="10" name="图片 9" descr="E:\PPT\PPT\红\10月16号绿色卡通风幼儿园疫情防控PPT模板\画板 1.png画板 1"/>
          <p:cNvPicPr>
            <a:picLocks noChangeAspect="1"/>
          </p:cNvPicPr>
          <p:nvPr/>
        </p:nvPicPr>
        <p:blipFill>
          <a:blip r:embed="rId2"/>
          <a:srcRect/>
          <a:stretch>
            <a:fillRect/>
          </a:stretch>
        </p:blipFill>
        <p:spPr>
          <a:xfrm>
            <a:off x="0" y="0"/>
            <a:ext cx="12192000" cy="6858000"/>
          </a:xfrm>
          <a:prstGeom prst="rect">
            <a:avLst/>
          </a:prstGeom>
        </p:spPr>
      </p:pic>
      <p:grpSp>
        <p:nvGrpSpPr>
          <p:cNvPr id="62" name="组合 61"/>
          <p:cNvGrpSpPr/>
          <p:nvPr/>
        </p:nvGrpSpPr>
        <p:grpSpPr>
          <a:xfrm>
            <a:off x="776605" y="507365"/>
            <a:ext cx="10638790" cy="5843270"/>
            <a:chOff x="1223" y="799"/>
            <a:chExt cx="16754" cy="9202"/>
          </a:xfrm>
        </p:grpSpPr>
        <p:sp>
          <p:nvSpPr>
            <p:cNvPr id="11" name="矩形 10"/>
            <p:cNvSpPr/>
            <p:nvPr/>
          </p:nvSpPr>
          <p:spPr>
            <a:xfrm>
              <a:off x="1223" y="799"/>
              <a:ext cx="16755" cy="9203"/>
            </a:xfrm>
            <a:prstGeom prst="rect">
              <a:avLst/>
            </a:prstGeom>
            <a:solidFill>
              <a:schemeClr val="bg1"/>
            </a:solidFill>
            <a:ln w="304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2268" y="1319"/>
              <a:ext cx="14664" cy="286"/>
              <a:chOff x="2404" y="1545"/>
              <a:chExt cx="14664" cy="286"/>
            </a:xfrm>
            <a:solidFill>
              <a:srgbClr val="44A997"/>
            </a:solidFill>
          </p:grpSpPr>
          <p:sp>
            <p:nvSpPr>
              <p:cNvPr id="35" name="椭圆 34"/>
              <p:cNvSpPr/>
              <p:nvPr/>
            </p:nvSpPr>
            <p:spPr>
              <a:xfrm>
                <a:off x="2404"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6" name="椭圆 35"/>
              <p:cNvSpPr/>
              <p:nvPr/>
            </p:nvSpPr>
            <p:spPr>
              <a:xfrm>
                <a:off x="3431"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7" name="椭圆 36"/>
              <p:cNvSpPr/>
              <p:nvPr/>
            </p:nvSpPr>
            <p:spPr>
              <a:xfrm>
                <a:off x="4458"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8" name="椭圆 37"/>
              <p:cNvSpPr/>
              <p:nvPr/>
            </p:nvSpPr>
            <p:spPr>
              <a:xfrm>
                <a:off x="5485"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9" name="椭圆 38"/>
              <p:cNvSpPr/>
              <p:nvPr/>
            </p:nvSpPr>
            <p:spPr>
              <a:xfrm>
                <a:off x="6512"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0" name="椭圆 39"/>
              <p:cNvSpPr/>
              <p:nvPr/>
            </p:nvSpPr>
            <p:spPr>
              <a:xfrm>
                <a:off x="7539"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1" name="椭圆 40"/>
              <p:cNvSpPr/>
              <p:nvPr/>
            </p:nvSpPr>
            <p:spPr>
              <a:xfrm>
                <a:off x="8566"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3" name="椭圆 42"/>
              <p:cNvSpPr/>
              <p:nvPr/>
            </p:nvSpPr>
            <p:spPr>
              <a:xfrm>
                <a:off x="9593"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5" name="椭圆 44"/>
              <p:cNvSpPr/>
              <p:nvPr/>
            </p:nvSpPr>
            <p:spPr>
              <a:xfrm>
                <a:off x="10620"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7" name="椭圆 46"/>
              <p:cNvSpPr/>
              <p:nvPr/>
            </p:nvSpPr>
            <p:spPr>
              <a:xfrm>
                <a:off x="11647"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0" name="椭圆 49"/>
              <p:cNvSpPr/>
              <p:nvPr/>
            </p:nvSpPr>
            <p:spPr>
              <a:xfrm>
                <a:off x="12674"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1" name="椭圆 50"/>
              <p:cNvSpPr/>
              <p:nvPr/>
            </p:nvSpPr>
            <p:spPr>
              <a:xfrm>
                <a:off x="13701"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2" name="椭圆 51"/>
              <p:cNvSpPr/>
              <p:nvPr/>
            </p:nvSpPr>
            <p:spPr>
              <a:xfrm>
                <a:off x="14728"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8" name="椭圆 57"/>
              <p:cNvSpPr/>
              <p:nvPr/>
            </p:nvSpPr>
            <p:spPr>
              <a:xfrm>
                <a:off x="15755"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61" name="椭圆 60"/>
              <p:cNvSpPr/>
              <p:nvPr/>
            </p:nvSpPr>
            <p:spPr>
              <a:xfrm>
                <a:off x="16782"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grpSp>
      <p:pic>
        <p:nvPicPr>
          <p:cNvPr id="12" name="图片 11" descr="形状 10"/>
          <p:cNvPicPr>
            <a:picLocks noChangeAspect="1"/>
          </p:cNvPicPr>
          <p:nvPr/>
        </p:nvPicPr>
        <p:blipFill>
          <a:blip r:embed="rId3"/>
          <a:stretch>
            <a:fillRect/>
          </a:stretch>
        </p:blipFill>
        <p:spPr>
          <a:xfrm>
            <a:off x="0" y="4749800"/>
            <a:ext cx="12192000" cy="2108200"/>
          </a:xfrm>
          <a:prstGeom prst="rect">
            <a:avLst/>
          </a:prstGeom>
        </p:spPr>
      </p:pic>
      <p:pic>
        <p:nvPicPr>
          <p:cNvPr id="24" name="图片 23" descr="包图网_19459189疫情防控医生人物元素 副本"/>
          <p:cNvPicPr>
            <a:picLocks noChangeAspect="1"/>
          </p:cNvPicPr>
          <p:nvPr/>
        </p:nvPicPr>
        <p:blipFill>
          <a:blip r:embed="rId4"/>
          <a:srcRect b="45376"/>
          <a:stretch>
            <a:fillRect/>
          </a:stretch>
        </p:blipFill>
        <p:spPr>
          <a:xfrm>
            <a:off x="9140190" y="3501390"/>
            <a:ext cx="3224530" cy="3356610"/>
          </a:xfrm>
          <a:prstGeom prst="rect">
            <a:avLst/>
          </a:prstGeom>
        </p:spPr>
      </p:pic>
      <p:pic>
        <p:nvPicPr>
          <p:cNvPr id="1026" name="Picture 2" descr="Vai trò của hệ tiêu hóa khỏe mạnh với sự phát triển của trẻ"/>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10000" r="90000">
                        <a14:foregroundMark x1="31125" y1="32000" x2="41500" y2="31333"/>
                        <a14:foregroundMark x1="32375" y1="91111" x2="32375" y2="91111"/>
                        <a14:foregroundMark x1="37375" y1="92000" x2="37375" y2="92000"/>
                        <a14:foregroundMark x1="58375" y1="46889" x2="56750" y2="60000"/>
                        <a14:foregroundMark x1="71750" y1="58222" x2="70875" y2="44000"/>
                        <a14:foregroundMark x1="46000" y1="62667" x2="47625" y2="69556"/>
                        <a14:foregroundMark x1="46375" y1="40222" x2="46375" y2="40222"/>
                        <a14:foregroundMark x1="46250" y1="46222" x2="46250" y2="46222"/>
                        <a14:foregroundMark x1="45375" y1="50222" x2="45375" y2="50222"/>
                        <a14:foregroundMark x1="69750" y1="67333" x2="69750" y2="67333"/>
                        <a14:foregroundMark x1="67750" y1="72444" x2="67750" y2="72444"/>
                        <a14:foregroundMark x1="71750" y1="63333" x2="71750" y2="63333"/>
                      </a14:backgroundRemoval>
                    </a14:imgEffect>
                  </a14:imgLayer>
                </a14:imgProps>
              </a:ext>
              <a:ext uri="{28A0092B-C50C-407E-A947-70E740481C1C}">
                <a14:useLocalDpi xmlns:a14="http://schemas.microsoft.com/office/drawing/2010/main" val="0"/>
              </a:ext>
            </a:extLst>
          </a:blip>
          <a:srcRect/>
          <a:stretch>
            <a:fillRect/>
          </a:stretch>
        </p:blipFill>
        <p:spPr bwMode="auto">
          <a:xfrm>
            <a:off x="-1212739" y="3443130"/>
            <a:ext cx="6095889" cy="34289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1455" y="315059"/>
            <a:ext cx="1813957" cy="1813957"/>
          </a:xfrm>
          <a:prstGeom prst="rect">
            <a:avLst/>
          </a:prstGeom>
        </p:spPr>
      </p:pic>
      <p:pic>
        <p:nvPicPr>
          <p:cNvPr id="4" name="Picture 3"/>
          <p:cNvPicPr>
            <a:picLocks noChangeAspect="1"/>
          </p:cNvPicPr>
          <p:nvPr/>
        </p:nvPicPr>
        <p:blipFill>
          <a:blip r:embed="rId8"/>
          <a:stretch>
            <a:fillRect/>
          </a:stretch>
        </p:blipFill>
        <p:spPr>
          <a:xfrm>
            <a:off x="1151287" y="1270173"/>
            <a:ext cx="10803048" cy="5334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35280" y="116840"/>
            <a:ext cx="10852785" cy="1396365"/>
            <a:chOff x="3232" y="3531"/>
            <a:chExt cx="17091" cy="2199"/>
          </a:xfrm>
        </p:grpSpPr>
        <p:sp>
          <p:nvSpPr>
            <p:cNvPr id="28" name="任意多边形 253"/>
            <p:cNvSpPr/>
            <p:nvPr/>
          </p:nvSpPr>
          <p:spPr>
            <a:xfrm>
              <a:off x="3232" y="3757"/>
              <a:ext cx="4649" cy="907"/>
            </a:xfrm>
            <a:prstGeom prst="roundRect">
              <a:avLst/>
            </a:prstGeom>
            <a:solidFill>
              <a:srgbClr val="2D8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bg1"/>
                </a:solidFill>
                <a:latin typeface="思源黑体 CN Heavy" panose="020B0A00000000000000" charset="-122"/>
                <a:ea typeface="思源黑体 CN Heavy" panose="020B0A00000000000000" charset="-122"/>
                <a:cs typeface="+mn-ea"/>
                <a:sym typeface="+mn-lt"/>
              </a:endParaRPr>
            </a:p>
          </p:txBody>
        </p:sp>
        <p:sp>
          <p:nvSpPr>
            <p:cNvPr id="26" name="圆角矩形 25"/>
            <p:cNvSpPr/>
            <p:nvPr/>
          </p:nvSpPr>
          <p:spPr>
            <a:xfrm>
              <a:off x="3232" y="3531"/>
              <a:ext cx="17091" cy="2199"/>
            </a:xfrm>
            <a:prstGeom prst="roundRect">
              <a:avLst/>
            </a:prstGeom>
            <a:effectLst>
              <a:outerShdw blurRad="76200" dir="18900000" sy="23000" kx="-1200000" algn="bl" rotWithShape="0">
                <a:prstClr val="black">
                  <a:alpha val="20000"/>
                </a:prstClr>
              </a:outerShdw>
            </a:effectLst>
          </p:spPr>
          <p:txBody>
            <a:bodyPr wrap="square">
              <a:spAutoFit/>
            </a:bodyPr>
            <a:lstStyle/>
            <a:p>
              <a:r>
                <a:rPr lang="nl-NL" sz="3600" b="1" dirty="0">
                  <a:solidFill>
                    <a:schemeClr val="bg1"/>
                  </a:solidFill>
                  <a:latin typeface="Cambria" panose="02040503050406030204" pitchFamily="18" charset="0"/>
                  <a:ea typeface="Cambria" panose="02040503050406030204" pitchFamily="18" charset="0"/>
                </a:rPr>
                <a:t>Hoạt động 2</a:t>
              </a:r>
            </a:p>
            <a:p>
              <a:r>
                <a:rPr lang="nl-NL" sz="4000" b="1" dirty="0">
                  <a:solidFill>
                    <a:srgbClr val="C00000"/>
                  </a:solidFill>
                  <a:latin typeface="Cambria" panose="02040503050406030204" pitchFamily="18" charset="0"/>
                  <a:ea typeface="Cambria" panose="02040503050406030204" pitchFamily="18" charset="0"/>
                </a:rPr>
                <a:t>Cơ</a:t>
              </a:r>
              <a:r>
                <a:rPr lang="vi-VN" sz="4000" b="1" dirty="0">
                  <a:solidFill>
                    <a:srgbClr val="C00000"/>
                  </a:solidFill>
                  <a:latin typeface="Cambria" panose="02040503050406030204" pitchFamily="18" charset="0"/>
                  <a:ea typeface="Cambria" panose="02040503050406030204" pitchFamily="18" charset="0"/>
                </a:rPr>
                <a:t> quan tiêu hóa gồm những bộ phận nào?</a:t>
              </a:r>
              <a:endParaRPr lang="en-US" sz="4000" dirty="0">
                <a:solidFill>
                  <a:srgbClr val="C00000"/>
                </a:solidFill>
                <a:latin typeface="Cambria" panose="02040503050406030204" pitchFamily="18" charset="0"/>
                <a:ea typeface="Cambria" panose="02040503050406030204" pitchFamily="18" charset="0"/>
              </a:endParaRPr>
            </a:p>
          </p:txBody>
        </p:sp>
      </p:grpSp>
      <p:sp>
        <p:nvSpPr>
          <p:cNvPr id="2" name="Rectangle 1"/>
          <p:cNvSpPr/>
          <p:nvPr/>
        </p:nvSpPr>
        <p:spPr>
          <a:xfrm>
            <a:off x="384577" y="1653636"/>
            <a:ext cx="7304797" cy="1754326"/>
          </a:xfrm>
          <a:prstGeom prst="rect">
            <a:avLst/>
          </a:prstGeom>
        </p:spPr>
        <p:txBody>
          <a:bodyPr wrap="square">
            <a:spAutoFit/>
          </a:bodyPr>
          <a:lstStyle/>
          <a:p>
            <a:r>
              <a:rPr lang="nl-NL" sz="3600" b="1" i="1" dirty="0">
                <a:latin typeface="Cambria" panose="02040503050406030204" pitchFamily="18" charset="0"/>
                <a:ea typeface="Cambria" panose="02040503050406030204" pitchFamily="18" charset="0"/>
              </a:rPr>
              <a:t>Tranh 7:</a:t>
            </a:r>
            <a:r>
              <a:rPr lang="nl-NL" sz="3600" dirty="0">
                <a:latin typeface="Cambria" panose="02040503050406030204" pitchFamily="18" charset="0"/>
                <a:ea typeface="Cambria" panose="02040503050406030204" pitchFamily="18" charset="0"/>
              </a:rPr>
              <a:t> </a:t>
            </a:r>
            <a:r>
              <a:rPr lang="nl-NL" sz="3600" b="1" i="1" dirty="0">
                <a:solidFill>
                  <a:srgbClr val="C00000"/>
                </a:solidFill>
                <a:latin typeface="Cambria" panose="02040503050406030204" pitchFamily="18" charset="0"/>
                <a:ea typeface="Cambria" panose="02040503050406030204" pitchFamily="18" charset="0"/>
              </a:rPr>
              <a:t>Nên làm</a:t>
            </a:r>
            <a:r>
              <a:rPr lang="nl-NL" sz="3600" dirty="0">
                <a:latin typeface="Cambria" panose="02040503050406030204" pitchFamily="18" charset="0"/>
                <a:ea typeface="Cambria" panose="02040503050406030204" pitchFamily="18" charset="0"/>
              </a:rPr>
              <a:t>, rửa tay ngay sau khi đi vệ sinh sẽ tránh được nhiễm vi khuẩn có hại cho sức khỏe.</a:t>
            </a:r>
            <a:endParaRPr lang="en-US" sz="3600" dirty="0">
              <a:latin typeface="Cambria" panose="02040503050406030204" pitchFamily="18" charset="0"/>
              <a:ea typeface="Cambria" panose="02040503050406030204" pitchFamily="18" charset="0"/>
            </a:endParaRPr>
          </a:p>
        </p:txBody>
      </p:sp>
      <p:sp>
        <p:nvSpPr>
          <p:cNvPr id="5" name="Rectangle 4"/>
          <p:cNvSpPr/>
          <p:nvPr/>
        </p:nvSpPr>
        <p:spPr>
          <a:xfrm>
            <a:off x="4511824" y="4186842"/>
            <a:ext cx="7344816" cy="2308324"/>
          </a:xfrm>
          <a:prstGeom prst="rect">
            <a:avLst/>
          </a:prstGeom>
        </p:spPr>
        <p:txBody>
          <a:bodyPr wrap="square">
            <a:spAutoFit/>
          </a:bodyPr>
          <a:lstStyle/>
          <a:p>
            <a:pPr algn="just"/>
            <a:r>
              <a:rPr lang="nl-NL" sz="3200" b="1" i="1" dirty="0">
                <a:latin typeface="Cambria" panose="02040503050406030204" pitchFamily="18" charset="0"/>
                <a:ea typeface="Cambria" panose="02040503050406030204" pitchFamily="18" charset="0"/>
              </a:rPr>
              <a:t>Tranh 8: </a:t>
            </a:r>
            <a:r>
              <a:rPr lang="nl-NL" sz="3200" b="1" i="1" dirty="0">
                <a:solidFill>
                  <a:srgbClr val="C00000"/>
                </a:solidFill>
                <a:latin typeface="Cambria" panose="02040503050406030204" pitchFamily="18" charset="0"/>
                <a:ea typeface="Cambria" panose="02040503050406030204" pitchFamily="18" charset="0"/>
              </a:rPr>
              <a:t>Không nên </a:t>
            </a:r>
            <a:r>
              <a:rPr lang="nl-NL" sz="2800" dirty="0">
                <a:latin typeface="Cambria" panose="02040503050406030204" pitchFamily="18" charset="0"/>
                <a:ea typeface="Cambria" panose="02040503050406030204" pitchFamily="18" charset="0"/>
              </a:rPr>
              <a:t>uống nước mía ở vệ đường khi có ruồi bay đến đậu mà không có biện pháp loại bỏ hay ngăn chặn ruồi như vậy sẽ dễ bị nhiễm khuẩn từ ruồi bọ vào đồ uống ảnh hưởng đến sức khỏe.</a:t>
            </a:r>
            <a:endParaRPr lang="en-US" sz="28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7896200" y="1412776"/>
            <a:ext cx="3529594" cy="2696907"/>
          </a:xfrm>
          <a:prstGeom prst="rect">
            <a:avLst/>
          </a:prstGeom>
        </p:spPr>
      </p:pic>
      <p:pic>
        <p:nvPicPr>
          <p:cNvPr id="8" name="Picture 7"/>
          <p:cNvPicPr>
            <a:picLocks noChangeAspect="1"/>
          </p:cNvPicPr>
          <p:nvPr/>
        </p:nvPicPr>
        <p:blipFill>
          <a:blip r:embed="rId3"/>
          <a:stretch>
            <a:fillRect/>
          </a:stretch>
        </p:blipFill>
        <p:spPr>
          <a:xfrm>
            <a:off x="623392" y="3697588"/>
            <a:ext cx="3560554" cy="2797578"/>
          </a:xfrm>
          <a:prstGeom prst="rect">
            <a:avLst/>
          </a:prstGeom>
        </p:spPr>
      </p:pic>
    </p:spTree>
    <p:extLst>
      <p:ext uri="{BB962C8B-B14F-4D97-AF65-F5344CB8AC3E}">
        <p14:creationId xmlns:p14="http://schemas.microsoft.com/office/powerpoint/2010/main" val="1487571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1+#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4327A"/>
        </a:solidFill>
        <a:effectLst/>
      </p:bgPr>
    </p:bg>
    <p:spTree>
      <p:nvGrpSpPr>
        <p:cNvPr id="1" name=""/>
        <p:cNvGrpSpPr/>
        <p:nvPr/>
      </p:nvGrpSpPr>
      <p:grpSpPr>
        <a:xfrm>
          <a:off x="0" y="0"/>
          <a:ext cx="0" cy="0"/>
          <a:chOff x="0" y="0"/>
          <a:chExt cx="0" cy="0"/>
        </a:xfrm>
      </p:grpSpPr>
      <p:pic>
        <p:nvPicPr>
          <p:cNvPr id="10" name="图片 9" descr="E:\PPT\PPT\红\10月16号绿色卡通风幼儿园疫情防控PPT模板\画板 1.png画板 1"/>
          <p:cNvPicPr>
            <a:picLocks noChangeAspect="1"/>
          </p:cNvPicPr>
          <p:nvPr/>
        </p:nvPicPr>
        <p:blipFill>
          <a:blip r:embed="rId2"/>
          <a:srcRect/>
          <a:stretch>
            <a:fillRect/>
          </a:stretch>
        </p:blipFill>
        <p:spPr>
          <a:xfrm>
            <a:off x="0" y="0"/>
            <a:ext cx="12192000" cy="6858000"/>
          </a:xfrm>
          <a:prstGeom prst="rect">
            <a:avLst/>
          </a:prstGeom>
        </p:spPr>
      </p:pic>
      <p:grpSp>
        <p:nvGrpSpPr>
          <p:cNvPr id="62" name="组合 61"/>
          <p:cNvGrpSpPr/>
          <p:nvPr/>
        </p:nvGrpSpPr>
        <p:grpSpPr>
          <a:xfrm>
            <a:off x="776605" y="507365"/>
            <a:ext cx="10638790" cy="5843270"/>
            <a:chOff x="1223" y="799"/>
            <a:chExt cx="16754" cy="9202"/>
          </a:xfrm>
        </p:grpSpPr>
        <p:sp>
          <p:nvSpPr>
            <p:cNvPr id="11" name="矩形 10"/>
            <p:cNvSpPr/>
            <p:nvPr/>
          </p:nvSpPr>
          <p:spPr>
            <a:xfrm>
              <a:off x="1223" y="799"/>
              <a:ext cx="16755" cy="9203"/>
            </a:xfrm>
            <a:prstGeom prst="rect">
              <a:avLst/>
            </a:prstGeom>
            <a:solidFill>
              <a:schemeClr val="bg1"/>
            </a:solidFill>
            <a:ln w="304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2268" y="1319"/>
              <a:ext cx="14664" cy="286"/>
              <a:chOff x="2404" y="1545"/>
              <a:chExt cx="14664" cy="286"/>
            </a:xfrm>
            <a:solidFill>
              <a:srgbClr val="44A997"/>
            </a:solidFill>
          </p:grpSpPr>
          <p:sp>
            <p:nvSpPr>
              <p:cNvPr id="35" name="椭圆 34"/>
              <p:cNvSpPr/>
              <p:nvPr/>
            </p:nvSpPr>
            <p:spPr>
              <a:xfrm>
                <a:off x="2404"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6" name="椭圆 35"/>
              <p:cNvSpPr/>
              <p:nvPr/>
            </p:nvSpPr>
            <p:spPr>
              <a:xfrm>
                <a:off x="3431"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7" name="椭圆 36"/>
              <p:cNvSpPr/>
              <p:nvPr/>
            </p:nvSpPr>
            <p:spPr>
              <a:xfrm>
                <a:off x="4458"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8" name="椭圆 37"/>
              <p:cNvSpPr/>
              <p:nvPr/>
            </p:nvSpPr>
            <p:spPr>
              <a:xfrm>
                <a:off x="5485"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9" name="椭圆 38"/>
              <p:cNvSpPr/>
              <p:nvPr/>
            </p:nvSpPr>
            <p:spPr>
              <a:xfrm>
                <a:off x="6512"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0" name="椭圆 39"/>
              <p:cNvSpPr/>
              <p:nvPr/>
            </p:nvSpPr>
            <p:spPr>
              <a:xfrm>
                <a:off x="7539"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1" name="椭圆 40"/>
              <p:cNvSpPr/>
              <p:nvPr/>
            </p:nvSpPr>
            <p:spPr>
              <a:xfrm>
                <a:off x="8566"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3" name="椭圆 42"/>
              <p:cNvSpPr/>
              <p:nvPr/>
            </p:nvSpPr>
            <p:spPr>
              <a:xfrm>
                <a:off x="9593"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5" name="椭圆 44"/>
              <p:cNvSpPr/>
              <p:nvPr/>
            </p:nvSpPr>
            <p:spPr>
              <a:xfrm>
                <a:off x="10620"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7" name="椭圆 46"/>
              <p:cNvSpPr/>
              <p:nvPr/>
            </p:nvSpPr>
            <p:spPr>
              <a:xfrm>
                <a:off x="11647"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0" name="椭圆 49"/>
              <p:cNvSpPr/>
              <p:nvPr/>
            </p:nvSpPr>
            <p:spPr>
              <a:xfrm>
                <a:off x="12674"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1" name="椭圆 50"/>
              <p:cNvSpPr/>
              <p:nvPr/>
            </p:nvSpPr>
            <p:spPr>
              <a:xfrm>
                <a:off x="13701"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2" name="椭圆 51"/>
              <p:cNvSpPr/>
              <p:nvPr/>
            </p:nvSpPr>
            <p:spPr>
              <a:xfrm>
                <a:off x="14728"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8" name="椭圆 57"/>
              <p:cNvSpPr/>
              <p:nvPr/>
            </p:nvSpPr>
            <p:spPr>
              <a:xfrm>
                <a:off x="15755"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61" name="椭圆 60"/>
              <p:cNvSpPr/>
              <p:nvPr/>
            </p:nvSpPr>
            <p:spPr>
              <a:xfrm>
                <a:off x="16782"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grpSp>
      <p:pic>
        <p:nvPicPr>
          <p:cNvPr id="12" name="图片 11" descr="形状 10"/>
          <p:cNvPicPr>
            <a:picLocks noChangeAspect="1"/>
          </p:cNvPicPr>
          <p:nvPr/>
        </p:nvPicPr>
        <p:blipFill>
          <a:blip r:embed="rId3"/>
          <a:stretch>
            <a:fillRect/>
          </a:stretch>
        </p:blipFill>
        <p:spPr>
          <a:xfrm>
            <a:off x="0" y="4749800"/>
            <a:ext cx="12192000" cy="2108200"/>
          </a:xfrm>
          <a:prstGeom prst="rect">
            <a:avLst/>
          </a:prstGeom>
        </p:spPr>
      </p:pic>
      <p:grpSp>
        <p:nvGrpSpPr>
          <p:cNvPr id="13" name="组合 12"/>
          <p:cNvGrpSpPr/>
          <p:nvPr/>
        </p:nvGrpSpPr>
        <p:grpSpPr>
          <a:xfrm>
            <a:off x="317500" y="4070166"/>
            <a:ext cx="3499144" cy="2767553"/>
            <a:chOff x="11752" y="3398"/>
            <a:chExt cx="7741" cy="6122"/>
          </a:xfrm>
        </p:grpSpPr>
        <p:grpSp>
          <p:nvGrpSpPr>
            <p:cNvPr id="20" name="组合 19"/>
            <p:cNvGrpSpPr/>
            <p:nvPr/>
          </p:nvGrpSpPr>
          <p:grpSpPr>
            <a:xfrm>
              <a:off x="11752" y="3941"/>
              <a:ext cx="4903" cy="5158"/>
              <a:chOff x="11752" y="3941"/>
              <a:chExt cx="4903" cy="5158"/>
            </a:xfrm>
          </p:grpSpPr>
          <p:pic>
            <p:nvPicPr>
              <p:cNvPr id="21" name="图片 20" descr="组 5"/>
              <p:cNvPicPr>
                <a:picLocks noChangeAspect="1"/>
              </p:cNvPicPr>
              <p:nvPr/>
            </p:nvPicPr>
            <p:blipFill>
              <a:blip r:embed="rId4"/>
              <a:stretch>
                <a:fillRect/>
              </a:stretch>
            </p:blipFill>
            <p:spPr>
              <a:xfrm>
                <a:off x="14969" y="3941"/>
                <a:ext cx="1686" cy="5158"/>
              </a:xfrm>
              <a:prstGeom prst="rect">
                <a:avLst/>
              </a:prstGeom>
            </p:spPr>
          </p:pic>
          <p:pic>
            <p:nvPicPr>
              <p:cNvPr id="22" name="图片 21" descr="组 5"/>
              <p:cNvPicPr>
                <a:picLocks noChangeAspect="1"/>
              </p:cNvPicPr>
              <p:nvPr/>
            </p:nvPicPr>
            <p:blipFill>
              <a:blip r:embed="rId4"/>
              <a:stretch>
                <a:fillRect/>
              </a:stretch>
            </p:blipFill>
            <p:spPr>
              <a:xfrm flipH="1">
                <a:off x="11752" y="5221"/>
                <a:ext cx="1235" cy="3779"/>
              </a:xfrm>
              <a:prstGeom prst="rect">
                <a:avLst/>
              </a:prstGeom>
            </p:spPr>
          </p:pic>
        </p:grpSp>
        <p:pic>
          <p:nvPicPr>
            <p:cNvPr id="23" name="图片 22" descr="E:\PPT\PPT\包\图层 0.png图层 0"/>
            <p:cNvPicPr>
              <a:picLocks noChangeAspect="1"/>
            </p:cNvPicPr>
            <p:nvPr/>
          </p:nvPicPr>
          <p:blipFill>
            <a:blip r:embed="rId5"/>
            <a:srcRect/>
            <a:stretch>
              <a:fillRect/>
            </a:stretch>
          </p:blipFill>
          <p:spPr>
            <a:xfrm>
              <a:off x="12749" y="3398"/>
              <a:ext cx="6744" cy="6122"/>
            </a:xfrm>
            <a:prstGeom prst="rect">
              <a:avLst/>
            </a:prstGeom>
          </p:spPr>
        </p:pic>
      </p:grpSp>
      <p:pic>
        <p:nvPicPr>
          <p:cNvPr id="25" name="图片 24" descr="包图网_19459189疫情防控医生人物元素 副本"/>
          <p:cNvPicPr>
            <a:picLocks noChangeAspect="1"/>
          </p:cNvPicPr>
          <p:nvPr/>
        </p:nvPicPr>
        <p:blipFill>
          <a:blip r:embed="rId6"/>
          <a:srcRect b="45376"/>
          <a:stretch>
            <a:fillRect/>
          </a:stretch>
        </p:blipFill>
        <p:spPr>
          <a:xfrm>
            <a:off x="8256270" y="3500755"/>
            <a:ext cx="3224530" cy="3356610"/>
          </a:xfrm>
          <a:prstGeom prst="rect">
            <a:avLst/>
          </a:prstGeom>
        </p:spPr>
      </p:pic>
      <p:pic>
        <p:nvPicPr>
          <p:cNvPr id="2" name="Picture 1"/>
          <p:cNvPicPr>
            <a:picLocks noChangeAspect="1"/>
          </p:cNvPicPr>
          <p:nvPr/>
        </p:nvPicPr>
        <p:blipFill>
          <a:blip r:embed="rId7"/>
          <a:stretch>
            <a:fillRect/>
          </a:stretch>
        </p:blipFill>
        <p:spPr>
          <a:xfrm>
            <a:off x="1816237" y="969051"/>
            <a:ext cx="8559526" cy="4919898"/>
          </a:xfrm>
          <a:prstGeom prst="rect">
            <a:avLst/>
          </a:prstGeom>
        </p:spPr>
      </p:pic>
    </p:spTree>
    <p:extLst>
      <p:ext uri="{BB962C8B-B14F-4D97-AF65-F5344CB8AC3E}">
        <p14:creationId xmlns:p14="http://schemas.microsoft.com/office/powerpoint/2010/main" val="4150834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4327A"/>
        </a:solidFill>
        <a:effectLst/>
      </p:bgPr>
    </p:bg>
    <p:spTree>
      <p:nvGrpSpPr>
        <p:cNvPr id="1" name=""/>
        <p:cNvGrpSpPr/>
        <p:nvPr/>
      </p:nvGrpSpPr>
      <p:grpSpPr>
        <a:xfrm>
          <a:off x="0" y="0"/>
          <a:ext cx="0" cy="0"/>
          <a:chOff x="0" y="0"/>
          <a:chExt cx="0" cy="0"/>
        </a:xfrm>
      </p:grpSpPr>
      <p:pic>
        <p:nvPicPr>
          <p:cNvPr id="10" name="图片 9" descr="E:\PPT\PPT\红\10月16号绿色卡通风幼儿园疫情防控PPT模板\画板 1.png画板 1"/>
          <p:cNvPicPr>
            <a:picLocks noChangeAspect="1"/>
          </p:cNvPicPr>
          <p:nvPr/>
        </p:nvPicPr>
        <p:blipFill>
          <a:blip r:embed="rId2"/>
          <a:srcRect/>
          <a:stretch>
            <a:fillRect/>
          </a:stretch>
        </p:blipFill>
        <p:spPr>
          <a:xfrm>
            <a:off x="0" y="0"/>
            <a:ext cx="12192000" cy="6858000"/>
          </a:xfrm>
          <a:prstGeom prst="rect">
            <a:avLst/>
          </a:prstGeom>
        </p:spPr>
      </p:pic>
      <p:grpSp>
        <p:nvGrpSpPr>
          <p:cNvPr id="62" name="组合 61"/>
          <p:cNvGrpSpPr/>
          <p:nvPr/>
        </p:nvGrpSpPr>
        <p:grpSpPr>
          <a:xfrm>
            <a:off x="776605" y="507365"/>
            <a:ext cx="10647987" cy="5843270"/>
            <a:chOff x="1223" y="799"/>
            <a:chExt cx="16754" cy="9202"/>
          </a:xfrm>
        </p:grpSpPr>
        <p:sp>
          <p:nvSpPr>
            <p:cNvPr id="11" name="矩形 10"/>
            <p:cNvSpPr/>
            <p:nvPr/>
          </p:nvSpPr>
          <p:spPr>
            <a:xfrm>
              <a:off x="1223" y="799"/>
              <a:ext cx="16755" cy="9203"/>
            </a:xfrm>
            <a:prstGeom prst="rect">
              <a:avLst/>
            </a:prstGeom>
            <a:solidFill>
              <a:schemeClr val="bg1"/>
            </a:solidFill>
            <a:ln w="304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2268" y="1319"/>
              <a:ext cx="14664" cy="286"/>
              <a:chOff x="2404" y="1545"/>
              <a:chExt cx="14664" cy="286"/>
            </a:xfrm>
            <a:solidFill>
              <a:srgbClr val="44A997"/>
            </a:solidFill>
          </p:grpSpPr>
          <p:sp>
            <p:nvSpPr>
              <p:cNvPr id="35" name="椭圆 34"/>
              <p:cNvSpPr/>
              <p:nvPr/>
            </p:nvSpPr>
            <p:spPr>
              <a:xfrm>
                <a:off x="2404"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6" name="椭圆 35"/>
              <p:cNvSpPr/>
              <p:nvPr/>
            </p:nvSpPr>
            <p:spPr>
              <a:xfrm>
                <a:off x="3431"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7" name="椭圆 36"/>
              <p:cNvSpPr/>
              <p:nvPr/>
            </p:nvSpPr>
            <p:spPr>
              <a:xfrm>
                <a:off x="4458"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8" name="椭圆 37"/>
              <p:cNvSpPr/>
              <p:nvPr/>
            </p:nvSpPr>
            <p:spPr>
              <a:xfrm>
                <a:off x="5485"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9" name="椭圆 38"/>
              <p:cNvSpPr/>
              <p:nvPr/>
            </p:nvSpPr>
            <p:spPr>
              <a:xfrm>
                <a:off x="6512"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0" name="椭圆 39"/>
              <p:cNvSpPr/>
              <p:nvPr/>
            </p:nvSpPr>
            <p:spPr>
              <a:xfrm>
                <a:off x="7539"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1" name="椭圆 40"/>
              <p:cNvSpPr/>
              <p:nvPr/>
            </p:nvSpPr>
            <p:spPr>
              <a:xfrm>
                <a:off x="8566"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3" name="椭圆 42"/>
              <p:cNvSpPr/>
              <p:nvPr/>
            </p:nvSpPr>
            <p:spPr>
              <a:xfrm>
                <a:off x="9593"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5" name="椭圆 44"/>
              <p:cNvSpPr/>
              <p:nvPr/>
            </p:nvSpPr>
            <p:spPr>
              <a:xfrm>
                <a:off x="10620"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7" name="椭圆 46"/>
              <p:cNvSpPr/>
              <p:nvPr/>
            </p:nvSpPr>
            <p:spPr>
              <a:xfrm>
                <a:off x="11647"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0" name="椭圆 49"/>
              <p:cNvSpPr/>
              <p:nvPr/>
            </p:nvSpPr>
            <p:spPr>
              <a:xfrm>
                <a:off x="12674"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1" name="椭圆 50"/>
              <p:cNvSpPr/>
              <p:nvPr/>
            </p:nvSpPr>
            <p:spPr>
              <a:xfrm>
                <a:off x="13701"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2" name="椭圆 51"/>
              <p:cNvSpPr/>
              <p:nvPr/>
            </p:nvSpPr>
            <p:spPr>
              <a:xfrm>
                <a:off x="14728"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8" name="椭圆 57"/>
              <p:cNvSpPr/>
              <p:nvPr/>
            </p:nvSpPr>
            <p:spPr>
              <a:xfrm>
                <a:off x="15755"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61" name="椭圆 60"/>
              <p:cNvSpPr/>
              <p:nvPr/>
            </p:nvSpPr>
            <p:spPr>
              <a:xfrm>
                <a:off x="16782"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grpSp>
      <p:pic>
        <p:nvPicPr>
          <p:cNvPr id="2" name="Picture 1"/>
          <p:cNvPicPr>
            <a:picLocks noChangeAspect="1"/>
          </p:cNvPicPr>
          <p:nvPr/>
        </p:nvPicPr>
        <p:blipFill>
          <a:blip r:embed="rId3"/>
          <a:stretch>
            <a:fillRect/>
          </a:stretch>
        </p:blipFill>
        <p:spPr>
          <a:xfrm>
            <a:off x="-135586" y="1554580"/>
            <a:ext cx="12290601" cy="5834378"/>
          </a:xfrm>
          <a:prstGeom prst="rect">
            <a:avLst/>
          </a:prstGeom>
        </p:spPr>
      </p:pic>
    </p:spTree>
    <p:extLst>
      <p:ext uri="{BB962C8B-B14F-4D97-AF65-F5344CB8AC3E}">
        <p14:creationId xmlns:p14="http://schemas.microsoft.com/office/powerpoint/2010/main" val="2580226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327A"/>
        </a:solidFill>
        <a:effectLst/>
      </p:bgPr>
    </p:bg>
    <p:spTree>
      <p:nvGrpSpPr>
        <p:cNvPr id="1" name=""/>
        <p:cNvGrpSpPr/>
        <p:nvPr/>
      </p:nvGrpSpPr>
      <p:grpSpPr>
        <a:xfrm>
          <a:off x="0" y="0"/>
          <a:ext cx="0" cy="0"/>
          <a:chOff x="0" y="0"/>
          <a:chExt cx="0" cy="0"/>
        </a:xfrm>
      </p:grpSpPr>
      <p:pic>
        <p:nvPicPr>
          <p:cNvPr id="10" name="图片 9" descr="E:\PPT\PPT\红\10月16号绿色卡通风幼儿园疫情防控PPT模板\画板 1.png画板 1"/>
          <p:cNvPicPr>
            <a:picLocks noChangeAspect="1"/>
          </p:cNvPicPr>
          <p:nvPr/>
        </p:nvPicPr>
        <p:blipFill>
          <a:blip r:embed="rId2"/>
          <a:srcRect/>
          <a:stretch>
            <a:fillRect/>
          </a:stretch>
        </p:blipFill>
        <p:spPr>
          <a:xfrm>
            <a:off x="0" y="0"/>
            <a:ext cx="12192000" cy="6858000"/>
          </a:xfrm>
          <a:prstGeom prst="rect">
            <a:avLst/>
          </a:prstGeom>
        </p:spPr>
      </p:pic>
      <p:grpSp>
        <p:nvGrpSpPr>
          <p:cNvPr id="62" name="组合 61"/>
          <p:cNvGrpSpPr/>
          <p:nvPr/>
        </p:nvGrpSpPr>
        <p:grpSpPr>
          <a:xfrm>
            <a:off x="776605" y="507365"/>
            <a:ext cx="10638790" cy="5843270"/>
            <a:chOff x="1223" y="799"/>
            <a:chExt cx="16754" cy="9202"/>
          </a:xfrm>
        </p:grpSpPr>
        <p:sp>
          <p:nvSpPr>
            <p:cNvPr id="11" name="矩形 10"/>
            <p:cNvSpPr/>
            <p:nvPr/>
          </p:nvSpPr>
          <p:spPr>
            <a:xfrm>
              <a:off x="1223" y="799"/>
              <a:ext cx="16755" cy="9203"/>
            </a:xfrm>
            <a:prstGeom prst="rect">
              <a:avLst/>
            </a:prstGeom>
            <a:solidFill>
              <a:schemeClr val="bg1"/>
            </a:solidFill>
            <a:ln w="304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2268" y="1319"/>
              <a:ext cx="14664" cy="286"/>
              <a:chOff x="2404" y="1545"/>
              <a:chExt cx="14664" cy="286"/>
            </a:xfrm>
            <a:solidFill>
              <a:srgbClr val="44A997"/>
            </a:solidFill>
          </p:grpSpPr>
          <p:sp>
            <p:nvSpPr>
              <p:cNvPr id="35" name="椭圆 34"/>
              <p:cNvSpPr/>
              <p:nvPr/>
            </p:nvSpPr>
            <p:spPr>
              <a:xfrm>
                <a:off x="2404"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6" name="椭圆 35"/>
              <p:cNvSpPr/>
              <p:nvPr/>
            </p:nvSpPr>
            <p:spPr>
              <a:xfrm>
                <a:off x="3431"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7" name="椭圆 36"/>
              <p:cNvSpPr/>
              <p:nvPr/>
            </p:nvSpPr>
            <p:spPr>
              <a:xfrm>
                <a:off x="4458"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8" name="椭圆 37"/>
              <p:cNvSpPr/>
              <p:nvPr/>
            </p:nvSpPr>
            <p:spPr>
              <a:xfrm>
                <a:off x="5485"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39" name="椭圆 38"/>
              <p:cNvSpPr/>
              <p:nvPr/>
            </p:nvSpPr>
            <p:spPr>
              <a:xfrm>
                <a:off x="6512"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0" name="椭圆 39"/>
              <p:cNvSpPr/>
              <p:nvPr/>
            </p:nvSpPr>
            <p:spPr>
              <a:xfrm>
                <a:off x="7539"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1" name="椭圆 40"/>
              <p:cNvSpPr/>
              <p:nvPr/>
            </p:nvSpPr>
            <p:spPr>
              <a:xfrm>
                <a:off x="8566"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3" name="椭圆 42"/>
              <p:cNvSpPr/>
              <p:nvPr/>
            </p:nvSpPr>
            <p:spPr>
              <a:xfrm>
                <a:off x="9593"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5" name="椭圆 44"/>
              <p:cNvSpPr/>
              <p:nvPr/>
            </p:nvSpPr>
            <p:spPr>
              <a:xfrm>
                <a:off x="10620"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47" name="椭圆 46"/>
              <p:cNvSpPr/>
              <p:nvPr/>
            </p:nvSpPr>
            <p:spPr>
              <a:xfrm>
                <a:off x="11647"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0" name="椭圆 49"/>
              <p:cNvSpPr/>
              <p:nvPr/>
            </p:nvSpPr>
            <p:spPr>
              <a:xfrm>
                <a:off x="12674"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1" name="椭圆 50"/>
              <p:cNvSpPr/>
              <p:nvPr/>
            </p:nvSpPr>
            <p:spPr>
              <a:xfrm>
                <a:off x="13701"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2" name="椭圆 51"/>
              <p:cNvSpPr/>
              <p:nvPr/>
            </p:nvSpPr>
            <p:spPr>
              <a:xfrm>
                <a:off x="14728"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8" name="椭圆 57"/>
              <p:cNvSpPr/>
              <p:nvPr/>
            </p:nvSpPr>
            <p:spPr>
              <a:xfrm>
                <a:off x="15755"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61" name="椭圆 60"/>
              <p:cNvSpPr/>
              <p:nvPr/>
            </p:nvSpPr>
            <p:spPr>
              <a:xfrm>
                <a:off x="16782" y="1545"/>
                <a:ext cx="287" cy="2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grpSp>
      </p:grpSp>
      <p:pic>
        <p:nvPicPr>
          <p:cNvPr id="12" name="图片 11" descr="形状 10"/>
          <p:cNvPicPr>
            <a:picLocks noChangeAspect="1"/>
          </p:cNvPicPr>
          <p:nvPr/>
        </p:nvPicPr>
        <p:blipFill>
          <a:blip r:embed="rId3"/>
          <a:stretch>
            <a:fillRect/>
          </a:stretch>
        </p:blipFill>
        <p:spPr>
          <a:xfrm>
            <a:off x="0" y="4749800"/>
            <a:ext cx="12192000" cy="2108200"/>
          </a:xfrm>
          <a:prstGeom prst="rect">
            <a:avLst/>
          </a:prstGeom>
        </p:spPr>
      </p:pic>
      <p:grpSp>
        <p:nvGrpSpPr>
          <p:cNvPr id="13" name="组合 12"/>
          <p:cNvGrpSpPr/>
          <p:nvPr/>
        </p:nvGrpSpPr>
        <p:grpSpPr>
          <a:xfrm>
            <a:off x="317500" y="4070166"/>
            <a:ext cx="3499144" cy="2767553"/>
            <a:chOff x="11752" y="3398"/>
            <a:chExt cx="7741" cy="6122"/>
          </a:xfrm>
        </p:grpSpPr>
        <p:grpSp>
          <p:nvGrpSpPr>
            <p:cNvPr id="20" name="组合 19"/>
            <p:cNvGrpSpPr/>
            <p:nvPr/>
          </p:nvGrpSpPr>
          <p:grpSpPr>
            <a:xfrm>
              <a:off x="11752" y="3941"/>
              <a:ext cx="4903" cy="5158"/>
              <a:chOff x="11752" y="3941"/>
              <a:chExt cx="4903" cy="5158"/>
            </a:xfrm>
          </p:grpSpPr>
          <p:pic>
            <p:nvPicPr>
              <p:cNvPr id="21" name="图片 20" descr="组 5"/>
              <p:cNvPicPr>
                <a:picLocks noChangeAspect="1"/>
              </p:cNvPicPr>
              <p:nvPr/>
            </p:nvPicPr>
            <p:blipFill>
              <a:blip r:embed="rId4"/>
              <a:stretch>
                <a:fillRect/>
              </a:stretch>
            </p:blipFill>
            <p:spPr>
              <a:xfrm>
                <a:off x="14969" y="3941"/>
                <a:ext cx="1686" cy="5158"/>
              </a:xfrm>
              <a:prstGeom prst="rect">
                <a:avLst/>
              </a:prstGeom>
            </p:spPr>
          </p:pic>
          <p:pic>
            <p:nvPicPr>
              <p:cNvPr id="22" name="图片 21" descr="组 5"/>
              <p:cNvPicPr>
                <a:picLocks noChangeAspect="1"/>
              </p:cNvPicPr>
              <p:nvPr/>
            </p:nvPicPr>
            <p:blipFill>
              <a:blip r:embed="rId4"/>
              <a:stretch>
                <a:fillRect/>
              </a:stretch>
            </p:blipFill>
            <p:spPr>
              <a:xfrm flipH="1">
                <a:off x="11752" y="5221"/>
                <a:ext cx="1235" cy="3779"/>
              </a:xfrm>
              <a:prstGeom prst="rect">
                <a:avLst/>
              </a:prstGeom>
            </p:spPr>
          </p:pic>
        </p:grpSp>
        <p:pic>
          <p:nvPicPr>
            <p:cNvPr id="23" name="图片 22" descr="E:\PPT\PPT\包\图层 0.png图层 0"/>
            <p:cNvPicPr>
              <a:picLocks noChangeAspect="1"/>
            </p:cNvPicPr>
            <p:nvPr/>
          </p:nvPicPr>
          <p:blipFill>
            <a:blip r:embed="rId5"/>
            <a:srcRect/>
            <a:stretch>
              <a:fillRect/>
            </a:stretch>
          </p:blipFill>
          <p:spPr>
            <a:xfrm>
              <a:off x="12749" y="3398"/>
              <a:ext cx="6744" cy="6122"/>
            </a:xfrm>
            <a:prstGeom prst="rect">
              <a:avLst/>
            </a:prstGeom>
          </p:spPr>
        </p:pic>
      </p:grpSp>
      <p:pic>
        <p:nvPicPr>
          <p:cNvPr id="25" name="图片 24" descr="包图网_19459189疫情防控医生人物元素 副本"/>
          <p:cNvPicPr>
            <a:picLocks noChangeAspect="1"/>
          </p:cNvPicPr>
          <p:nvPr/>
        </p:nvPicPr>
        <p:blipFill>
          <a:blip r:embed="rId6"/>
          <a:srcRect b="45376"/>
          <a:stretch>
            <a:fillRect/>
          </a:stretch>
        </p:blipFill>
        <p:spPr>
          <a:xfrm>
            <a:off x="8256270" y="3500755"/>
            <a:ext cx="3224530" cy="335661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9379" y="1445512"/>
            <a:ext cx="8256121" cy="3881865"/>
          </a:xfrm>
          <a:prstGeom prst="rect">
            <a:avLst/>
          </a:prstGeom>
        </p:spPr>
      </p:pic>
    </p:spTree>
    <p:extLst>
      <p:ext uri="{BB962C8B-B14F-4D97-AF65-F5344CB8AC3E}">
        <p14:creationId xmlns:p14="http://schemas.microsoft.com/office/powerpoint/2010/main" val="345828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35280" y="116840"/>
            <a:ext cx="10852785" cy="1327785"/>
            <a:chOff x="3232" y="3531"/>
            <a:chExt cx="17091" cy="2091"/>
          </a:xfrm>
        </p:grpSpPr>
        <p:sp>
          <p:nvSpPr>
            <p:cNvPr id="28" name="任意多边形 253"/>
            <p:cNvSpPr/>
            <p:nvPr/>
          </p:nvSpPr>
          <p:spPr>
            <a:xfrm>
              <a:off x="3232" y="3757"/>
              <a:ext cx="4649" cy="907"/>
            </a:xfrm>
            <a:prstGeom prst="roundRect">
              <a:avLst/>
            </a:prstGeom>
            <a:solidFill>
              <a:srgbClr val="2D8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bg1"/>
                </a:solidFill>
                <a:latin typeface="思源黑体 CN Heavy" panose="020B0A00000000000000" charset="-122"/>
                <a:ea typeface="思源黑体 CN Heavy" panose="020B0A00000000000000" charset="-122"/>
                <a:cs typeface="+mn-ea"/>
                <a:sym typeface="+mn-lt"/>
              </a:endParaRPr>
            </a:p>
          </p:txBody>
        </p:sp>
        <p:sp>
          <p:nvSpPr>
            <p:cNvPr id="26" name="圆角矩形 25"/>
            <p:cNvSpPr/>
            <p:nvPr/>
          </p:nvSpPr>
          <p:spPr>
            <a:xfrm>
              <a:off x="3232" y="3531"/>
              <a:ext cx="17091" cy="2091"/>
            </a:xfrm>
            <a:prstGeom prst="roundRect">
              <a:avLst/>
            </a:prstGeom>
            <a:effectLst>
              <a:outerShdw blurRad="76200" dir="18900000" sy="23000" kx="-1200000" algn="bl" rotWithShape="0">
                <a:prstClr val="black">
                  <a:alpha val="20000"/>
                </a:prstClr>
              </a:outerShdw>
            </a:effectLst>
          </p:spPr>
          <p:txBody>
            <a:bodyPr wrap="square">
              <a:spAutoFit/>
            </a:bodyPr>
            <a:lstStyle/>
            <a:p>
              <a:r>
                <a:rPr lang="nl-NL" sz="3600" b="1" dirty="0">
                  <a:solidFill>
                    <a:schemeClr val="bg1"/>
                  </a:solidFill>
                  <a:latin typeface="Cambria" panose="02040503050406030204" pitchFamily="18" charset="0"/>
                  <a:ea typeface="Cambria" panose="02040503050406030204" pitchFamily="18" charset="0"/>
                </a:rPr>
                <a:t>Hoạt động 1 </a:t>
              </a:r>
            </a:p>
            <a:p>
              <a:r>
                <a:rPr lang="nl-NL" sz="3600" b="1" dirty="0">
                  <a:solidFill>
                    <a:srgbClr val="C00000"/>
                  </a:solidFill>
                  <a:latin typeface="Cambria" panose="02040503050406030204" pitchFamily="18" charset="0"/>
                  <a:ea typeface="Cambria" panose="02040503050406030204" pitchFamily="18" charset="0"/>
                </a:rPr>
                <a:t>Chỉ</a:t>
              </a:r>
              <a:r>
                <a:rPr lang="vi-VN" sz="3600" b="1" dirty="0">
                  <a:solidFill>
                    <a:srgbClr val="C00000"/>
                  </a:solidFill>
                  <a:latin typeface="Cambria" panose="02040503050406030204" pitchFamily="18" charset="0"/>
                  <a:ea typeface="Cambria" panose="02040503050406030204" pitchFamily="18" charset="0"/>
                </a:rPr>
                <a:t> và nói được các bộ phận của cơ quan tiêu hóa</a:t>
              </a:r>
              <a:endParaRPr lang="zh-CN" altLang="en-US" sz="4000" b="1" dirty="0">
                <a:solidFill>
                  <a:srgbClr val="C00000"/>
                </a:solidFill>
                <a:effectLst>
                  <a:outerShdw dist="38100" dir="4500000" algn="tl">
                    <a:schemeClr val="bg1"/>
                  </a:outerShdw>
                </a:effectLst>
                <a:latin typeface="Cambria" panose="02040503050406030204" pitchFamily="18" charset="0"/>
                <a:ea typeface="思源黑体 CN Bold" panose="020B0800000000000000" pitchFamily="34" charset="-122"/>
                <a:cs typeface="思源黑体 CN Bold" panose="020B0800000000000000" pitchFamily="34" charset="-122"/>
                <a:sym typeface="+mn-lt"/>
              </a:endParaRPr>
            </a:p>
          </p:txBody>
        </p:sp>
      </p:grpSp>
      <p:sp>
        <p:nvSpPr>
          <p:cNvPr id="2" name="Rectangle 1"/>
          <p:cNvSpPr/>
          <p:nvPr/>
        </p:nvSpPr>
        <p:spPr>
          <a:xfrm>
            <a:off x="358576" y="1617069"/>
            <a:ext cx="5881440" cy="4819781"/>
          </a:xfrm>
          <a:prstGeom prst="rect">
            <a:avLst/>
          </a:prstGeom>
        </p:spPr>
        <p:txBody>
          <a:bodyPr wrap="square">
            <a:spAutoFit/>
          </a:bodyPr>
          <a:lstStyle/>
          <a:p>
            <a:pPr algn="just">
              <a:lnSpc>
                <a:spcPct val="120000"/>
              </a:lnSpc>
              <a:spcAft>
                <a:spcPts val="0"/>
              </a:spcAft>
            </a:pPr>
            <a:r>
              <a:rPr lang="en-US" sz="3200" dirty="0">
                <a:latin typeface="Cambria" panose="02040503050406030204" pitchFamily="18" charset="0"/>
                <a:ea typeface="Cambria" panose="02040503050406030204" pitchFamily="18" charset="0"/>
              </a:rPr>
              <a:t>Q</a:t>
            </a:r>
            <a:r>
              <a:rPr lang="vi-VN" sz="3200" dirty="0">
                <a:latin typeface="Cambria" panose="02040503050406030204" pitchFamily="18" charset="0"/>
                <a:ea typeface="Cambria" panose="02040503050406030204" pitchFamily="18" charset="0"/>
              </a:rPr>
              <a:t>uan sát hình</a:t>
            </a:r>
            <a:r>
              <a:rPr lang="en-US" sz="3200" dirty="0">
                <a:latin typeface="Cambria" panose="02040503050406030204" pitchFamily="18" charset="0"/>
                <a:ea typeface="Cambria" panose="02040503050406030204" pitchFamily="18" charset="0"/>
              </a:rPr>
              <a:t> 2 </a:t>
            </a:r>
            <a:r>
              <a:rPr lang="en-US" sz="3200" dirty="0" err="1">
                <a:latin typeface="Cambria" panose="02040503050406030204" pitchFamily="18" charset="0"/>
                <a:ea typeface="Cambria" panose="02040503050406030204" pitchFamily="18" charset="0"/>
              </a:rPr>
              <a:t>trang</a:t>
            </a:r>
            <a:r>
              <a:rPr lang="en-US" sz="3200" dirty="0">
                <a:latin typeface="Cambria" panose="02040503050406030204" pitchFamily="18" charset="0"/>
                <a:ea typeface="Cambria" panose="02040503050406030204" pitchFamily="18" charset="0"/>
              </a:rPr>
              <a:t> 78 </a:t>
            </a:r>
            <a:r>
              <a:rPr lang="vi-VN" sz="3200" dirty="0">
                <a:latin typeface="Cambria" panose="02040503050406030204" pitchFamily="18" charset="0"/>
                <a:ea typeface="Cambria" panose="02040503050406030204" pitchFamily="18" charset="0"/>
              </a:rPr>
              <a:t> trong SGK chỉ và </a:t>
            </a:r>
            <a:r>
              <a:rPr lang="en-US" sz="3200" dirty="0" err="1">
                <a:latin typeface="Cambria" panose="02040503050406030204" pitchFamily="18" charset="0"/>
                <a:ea typeface="Cambria" panose="02040503050406030204" pitchFamily="18" charset="0"/>
              </a:rPr>
              <a:t>trả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hỏi</a:t>
            </a:r>
            <a:r>
              <a:rPr lang="en-US" sz="3200"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a:p>
            <a:pPr algn="just">
              <a:lnSpc>
                <a:spcPct val="120000"/>
              </a:lnSpc>
              <a:spcAft>
                <a:spcPts val="0"/>
              </a:spcAft>
            </a:pP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Những</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thức</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ăn</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đồ</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uống</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nào</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có</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lợi</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cho</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cơ</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quan</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tiêu</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hóa</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Tại</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sao</a:t>
            </a:r>
            <a:r>
              <a:rPr lang="en-US" sz="3200" i="1" dirty="0">
                <a:solidFill>
                  <a:srgbClr val="E76A49"/>
                </a:solidFill>
                <a:latin typeface="Cambria" panose="02040503050406030204" pitchFamily="18" charset="0"/>
                <a:ea typeface="Cambria" panose="02040503050406030204" pitchFamily="18" charset="0"/>
              </a:rPr>
              <a:t>?</a:t>
            </a:r>
            <a:endParaRPr lang="en-US" sz="2800" i="1" dirty="0">
              <a:solidFill>
                <a:srgbClr val="E76A49"/>
              </a:solidFill>
              <a:latin typeface="Cambria" panose="02040503050406030204" pitchFamily="18" charset="0"/>
              <a:ea typeface="Cambria" panose="02040503050406030204" pitchFamily="18" charset="0"/>
            </a:endParaRPr>
          </a:p>
          <a:p>
            <a:pPr algn="just">
              <a:lnSpc>
                <a:spcPct val="120000"/>
              </a:lnSpc>
              <a:spcAft>
                <a:spcPts val="0"/>
              </a:spcAft>
            </a:pP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Em</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hãy</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kể</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thêm</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những</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thức</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ăn</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có</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lợi</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không</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có</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lợi</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cho</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cơ</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quan</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tiêu</a:t>
            </a:r>
            <a:r>
              <a:rPr lang="en-US" sz="3200" i="1" dirty="0">
                <a:solidFill>
                  <a:srgbClr val="E76A49"/>
                </a:solidFill>
                <a:latin typeface="Cambria" panose="02040503050406030204" pitchFamily="18" charset="0"/>
                <a:ea typeface="Cambria" panose="02040503050406030204" pitchFamily="18" charset="0"/>
              </a:rPr>
              <a:t> </a:t>
            </a:r>
            <a:r>
              <a:rPr lang="en-US" sz="3200" i="1" dirty="0" err="1">
                <a:solidFill>
                  <a:srgbClr val="E76A49"/>
                </a:solidFill>
                <a:latin typeface="Cambria" panose="02040503050406030204" pitchFamily="18" charset="0"/>
                <a:ea typeface="Cambria" panose="02040503050406030204" pitchFamily="18" charset="0"/>
              </a:rPr>
              <a:t>hóa</a:t>
            </a:r>
            <a:endParaRPr lang="en-US" sz="2800" i="1" dirty="0">
              <a:solidFill>
                <a:srgbClr val="E76A49"/>
              </a:solidFill>
              <a:effectLst/>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6312024" y="2132856"/>
            <a:ext cx="5639289" cy="308636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35280" y="116840"/>
            <a:ext cx="10852785" cy="1327785"/>
            <a:chOff x="3232" y="3531"/>
            <a:chExt cx="17091" cy="2091"/>
          </a:xfrm>
        </p:grpSpPr>
        <p:sp>
          <p:nvSpPr>
            <p:cNvPr id="28" name="任意多边形 253"/>
            <p:cNvSpPr/>
            <p:nvPr/>
          </p:nvSpPr>
          <p:spPr>
            <a:xfrm>
              <a:off x="3232" y="3757"/>
              <a:ext cx="4649" cy="907"/>
            </a:xfrm>
            <a:prstGeom prst="roundRect">
              <a:avLst/>
            </a:prstGeom>
            <a:solidFill>
              <a:srgbClr val="2D8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bg1"/>
                </a:solidFill>
                <a:latin typeface="思源黑体 CN Heavy" panose="020B0A00000000000000" charset="-122"/>
                <a:ea typeface="思源黑体 CN Heavy" panose="020B0A00000000000000" charset="-122"/>
                <a:cs typeface="+mn-ea"/>
                <a:sym typeface="+mn-lt"/>
              </a:endParaRPr>
            </a:p>
          </p:txBody>
        </p:sp>
        <p:sp>
          <p:nvSpPr>
            <p:cNvPr id="26" name="圆角矩形 25"/>
            <p:cNvSpPr/>
            <p:nvPr/>
          </p:nvSpPr>
          <p:spPr>
            <a:xfrm>
              <a:off x="3232" y="3531"/>
              <a:ext cx="17091" cy="2091"/>
            </a:xfrm>
            <a:prstGeom prst="roundRect">
              <a:avLst/>
            </a:prstGeom>
            <a:effectLst>
              <a:outerShdw blurRad="76200" dir="18900000" sy="23000" kx="-1200000" algn="bl" rotWithShape="0">
                <a:prstClr val="black">
                  <a:alpha val="20000"/>
                </a:prstClr>
              </a:outerShdw>
            </a:effectLst>
          </p:spPr>
          <p:txBody>
            <a:bodyPr wrap="square">
              <a:spAutoFit/>
            </a:bodyPr>
            <a:lstStyle/>
            <a:p>
              <a:r>
                <a:rPr lang="nl-NL" sz="3600" b="1" dirty="0">
                  <a:solidFill>
                    <a:schemeClr val="bg1"/>
                  </a:solidFill>
                  <a:latin typeface="Cambria" panose="02040503050406030204" pitchFamily="18" charset="0"/>
                  <a:ea typeface="Cambria" panose="02040503050406030204" pitchFamily="18" charset="0"/>
                </a:rPr>
                <a:t>Hoạt động 1 </a:t>
              </a:r>
            </a:p>
            <a:p>
              <a:r>
                <a:rPr lang="nl-NL" sz="3600" b="1" dirty="0">
                  <a:solidFill>
                    <a:srgbClr val="C00000"/>
                  </a:solidFill>
                  <a:latin typeface="Cambria" panose="02040503050406030204" pitchFamily="18" charset="0"/>
                  <a:ea typeface="Cambria" panose="02040503050406030204" pitchFamily="18" charset="0"/>
                </a:rPr>
                <a:t>Chỉ</a:t>
              </a:r>
              <a:r>
                <a:rPr lang="vi-VN" sz="3600" b="1" dirty="0">
                  <a:solidFill>
                    <a:srgbClr val="C00000"/>
                  </a:solidFill>
                  <a:latin typeface="Cambria" panose="02040503050406030204" pitchFamily="18" charset="0"/>
                  <a:ea typeface="Cambria" panose="02040503050406030204" pitchFamily="18" charset="0"/>
                </a:rPr>
                <a:t> và nói được các bộ phận của cơ quan tiêu hóa</a:t>
              </a:r>
              <a:endParaRPr lang="zh-CN" altLang="en-US" sz="4000" b="1" dirty="0">
                <a:solidFill>
                  <a:srgbClr val="C00000"/>
                </a:solidFill>
                <a:effectLst>
                  <a:outerShdw dist="38100" dir="4500000" algn="tl">
                    <a:schemeClr val="bg1"/>
                  </a:outerShdw>
                </a:effectLst>
                <a:latin typeface="Cambria" panose="02040503050406030204" pitchFamily="18" charset="0"/>
                <a:ea typeface="思源黑体 CN Bold" panose="020B0800000000000000" pitchFamily="34" charset="-122"/>
                <a:cs typeface="思源黑体 CN Bold" panose="020B0800000000000000" pitchFamily="34" charset="-122"/>
                <a:sym typeface="+mn-lt"/>
              </a:endParaRPr>
            </a:p>
          </p:txBody>
        </p:sp>
      </p:grpSp>
      <p:sp>
        <p:nvSpPr>
          <p:cNvPr id="4" name="Rectangle 3"/>
          <p:cNvSpPr/>
          <p:nvPr/>
        </p:nvSpPr>
        <p:spPr>
          <a:xfrm>
            <a:off x="335280" y="1772816"/>
            <a:ext cx="6096000" cy="4228850"/>
          </a:xfrm>
          <a:prstGeom prst="rect">
            <a:avLst/>
          </a:prstGeom>
        </p:spPr>
        <p:txBody>
          <a:bodyPr>
            <a:spAutoFit/>
          </a:bodyPr>
          <a:lstStyle/>
          <a:p>
            <a:pPr algn="just">
              <a:lnSpc>
                <a:spcPct val="120000"/>
              </a:lnSpc>
              <a:spcAft>
                <a:spcPts val="0"/>
              </a:spcAft>
            </a:pPr>
            <a:r>
              <a:rPr lang="vi-VN" sz="3200" b="1" i="1" dirty="0">
                <a:solidFill>
                  <a:srgbClr val="E76A49"/>
                </a:solidFill>
                <a:latin typeface="Cambria" panose="02040503050406030204" pitchFamily="18" charset="0"/>
                <a:ea typeface="Cambria" panose="02040503050406030204" pitchFamily="18" charset="0"/>
              </a:rPr>
              <a:t>+</a:t>
            </a:r>
            <a:r>
              <a:rPr lang="en-US" sz="3200" b="1" i="1" dirty="0">
                <a:solidFill>
                  <a:srgbClr val="E76A49"/>
                </a:solidFill>
                <a:latin typeface="Cambria" panose="02040503050406030204" pitchFamily="18" charset="0"/>
                <a:ea typeface="Cambria" panose="02040503050406030204" pitchFamily="18" charset="0"/>
              </a:rPr>
              <a:t> </a:t>
            </a:r>
            <a:r>
              <a:rPr lang="en-US" sz="3200" b="1" i="1" dirty="0" err="1">
                <a:solidFill>
                  <a:srgbClr val="E76A49"/>
                </a:solidFill>
                <a:latin typeface="Cambria" panose="02040503050406030204" pitchFamily="18" charset="0"/>
                <a:ea typeface="Cambria" panose="02040503050406030204" pitchFamily="18" charset="0"/>
              </a:rPr>
              <a:t>Thức</a:t>
            </a:r>
            <a:r>
              <a:rPr lang="en-US" sz="3200" b="1" i="1" dirty="0">
                <a:solidFill>
                  <a:srgbClr val="E76A49"/>
                </a:solidFill>
                <a:latin typeface="Cambria" panose="02040503050406030204" pitchFamily="18" charset="0"/>
                <a:ea typeface="Cambria" panose="02040503050406030204" pitchFamily="18" charset="0"/>
              </a:rPr>
              <a:t> </a:t>
            </a:r>
            <a:r>
              <a:rPr lang="en-US" sz="3200" b="1" i="1" dirty="0" err="1">
                <a:solidFill>
                  <a:srgbClr val="E76A49"/>
                </a:solidFill>
                <a:latin typeface="Cambria" panose="02040503050406030204" pitchFamily="18" charset="0"/>
                <a:ea typeface="Cambria" panose="02040503050406030204" pitchFamily="18" charset="0"/>
              </a:rPr>
              <a:t>ăn</a:t>
            </a:r>
            <a:r>
              <a:rPr lang="en-US" sz="3200" b="1" i="1" dirty="0">
                <a:solidFill>
                  <a:srgbClr val="E76A49"/>
                </a:solidFill>
                <a:latin typeface="Cambria" panose="02040503050406030204" pitchFamily="18" charset="0"/>
                <a:ea typeface="Cambria" panose="02040503050406030204" pitchFamily="18" charset="0"/>
              </a:rPr>
              <a:t> </a:t>
            </a:r>
            <a:r>
              <a:rPr lang="en-US" sz="3200" b="1" i="1" dirty="0" err="1">
                <a:solidFill>
                  <a:srgbClr val="E76A49"/>
                </a:solidFill>
                <a:latin typeface="Cambria" panose="02040503050406030204" pitchFamily="18" charset="0"/>
                <a:ea typeface="Cambria" panose="02040503050406030204" pitchFamily="18" charset="0"/>
              </a:rPr>
              <a:t>đồ</a:t>
            </a:r>
            <a:r>
              <a:rPr lang="en-US" sz="3200" b="1" i="1" dirty="0">
                <a:solidFill>
                  <a:srgbClr val="E76A49"/>
                </a:solidFill>
                <a:latin typeface="Cambria" panose="02040503050406030204" pitchFamily="18" charset="0"/>
                <a:ea typeface="Cambria" panose="02040503050406030204" pitchFamily="18" charset="0"/>
              </a:rPr>
              <a:t> </a:t>
            </a:r>
            <a:r>
              <a:rPr lang="en-US" sz="3200" b="1" i="1" dirty="0" err="1">
                <a:solidFill>
                  <a:srgbClr val="E76A49"/>
                </a:solidFill>
                <a:latin typeface="Cambria" panose="02040503050406030204" pitchFamily="18" charset="0"/>
                <a:ea typeface="Cambria" panose="02040503050406030204" pitchFamily="18" charset="0"/>
              </a:rPr>
              <a:t>uống</a:t>
            </a:r>
            <a:r>
              <a:rPr lang="en-US" sz="3200" b="1" i="1" dirty="0">
                <a:solidFill>
                  <a:srgbClr val="E76A49"/>
                </a:solidFill>
                <a:latin typeface="Cambria" panose="02040503050406030204" pitchFamily="18" charset="0"/>
                <a:ea typeface="Cambria" panose="02040503050406030204" pitchFamily="18" charset="0"/>
              </a:rPr>
              <a:t> </a:t>
            </a:r>
            <a:r>
              <a:rPr lang="en-US" sz="3200" b="1" i="1" dirty="0" err="1">
                <a:solidFill>
                  <a:srgbClr val="E76A49"/>
                </a:solidFill>
                <a:latin typeface="Cambria" panose="02040503050406030204" pitchFamily="18" charset="0"/>
                <a:ea typeface="Cambria" panose="02040503050406030204" pitchFamily="18" charset="0"/>
              </a:rPr>
              <a:t>có</a:t>
            </a:r>
            <a:r>
              <a:rPr lang="en-US" sz="3200" b="1" i="1" dirty="0">
                <a:solidFill>
                  <a:srgbClr val="E76A49"/>
                </a:solidFill>
                <a:latin typeface="Cambria" panose="02040503050406030204" pitchFamily="18" charset="0"/>
                <a:ea typeface="Cambria" panose="02040503050406030204" pitchFamily="18" charset="0"/>
              </a:rPr>
              <a:t> </a:t>
            </a:r>
            <a:r>
              <a:rPr lang="en-US" sz="3200" b="1" i="1" dirty="0" err="1">
                <a:solidFill>
                  <a:srgbClr val="E76A49"/>
                </a:solidFill>
                <a:latin typeface="Cambria" panose="02040503050406030204" pitchFamily="18" charset="0"/>
                <a:ea typeface="Cambria" panose="02040503050406030204" pitchFamily="18" charset="0"/>
              </a:rPr>
              <a:t>lợi</a:t>
            </a:r>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lọc</a:t>
            </a:r>
            <a:r>
              <a:rPr lang="en-US" sz="3200" dirty="0">
                <a:latin typeface="Cambria" panose="02040503050406030204" pitchFamily="18" charset="0"/>
                <a:ea typeface="Cambria" panose="02040503050406030204" pitchFamily="18" charset="0"/>
              </a:rPr>
              <a:t> ,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đun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sôi</a:t>
            </a:r>
            <a:r>
              <a:rPr lang="en-US" sz="3200" dirty="0">
                <a:latin typeface="Cambria" panose="02040503050406030204" pitchFamily="18" charset="0"/>
                <a:ea typeface="Cambria" panose="02040503050406030204" pitchFamily="18" charset="0"/>
              </a:rPr>
              <a:t> , </a:t>
            </a:r>
            <a:r>
              <a:rPr lang="en-US" sz="3200" dirty="0" err="1">
                <a:latin typeface="Cambria" panose="02040503050406030204" pitchFamily="18" charset="0"/>
                <a:ea typeface="Cambria" panose="02040503050406030204" pitchFamily="18" charset="0"/>
              </a:rPr>
              <a:t>sữa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ngũ</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cốc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thịt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tươi</a:t>
            </a:r>
            <a:endParaRPr lang="en-US" sz="3200" dirty="0">
              <a:latin typeface="Cambria" panose="02040503050406030204" pitchFamily="18" charset="0"/>
              <a:ea typeface="Cambria" panose="02040503050406030204" pitchFamily="18" charset="0"/>
            </a:endParaRPr>
          </a:p>
          <a:p>
            <a:pPr algn="just">
              <a:lnSpc>
                <a:spcPct val="120000"/>
              </a:lnSpc>
              <a:spcAft>
                <a:spcPts val="0"/>
              </a:spcAft>
            </a:pPr>
            <a:r>
              <a:rPr lang="en-US" sz="3200" dirty="0">
                <a:latin typeface="Cambria" panose="02040503050406030204" pitchFamily="18" charset="0"/>
                <a:ea typeface="Cambria" panose="02040503050406030204" pitchFamily="18" charset="0"/>
              </a:rPr>
              <a:t>=&gt; </a:t>
            </a:r>
            <a:r>
              <a:rPr lang="vi-VN" sz="3200" dirty="0">
                <a:latin typeface="Cambria" panose="02040503050406030204" pitchFamily="18" charset="0"/>
                <a:ea typeface="Cambria" panose="02040503050406030204" pitchFamily="18" charset="0"/>
              </a:rPr>
              <a:t>Vì ăn nhiều rau xanh và hoa quả để bổ xung chất xơ, ăn thịt cá để bổ sung đạm, uống đủ nước để cơ thể cấp đủ nước.</a:t>
            </a:r>
            <a:endParaRPr lang="en-US" sz="4000" dirty="0">
              <a:latin typeface="Cambria" panose="02040503050406030204" pitchFamily="18" charset="0"/>
              <a:ea typeface="Cambria" panose="02040503050406030204" pitchFamily="18" charset="0"/>
            </a:endParaRPr>
          </a:p>
        </p:txBody>
      </p:sp>
      <p:pic>
        <p:nvPicPr>
          <p:cNvPr id="3074" name="Picture 2" descr="7 Healthy Foods to Improve Digestion - Healthify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4072" y="2060848"/>
            <a:ext cx="4988496" cy="3327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909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35280" y="116840"/>
            <a:ext cx="10852785" cy="1327785"/>
            <a:chOff x="3232" y="3531"/>
            <a:chExt cx="17091" cy="2091"/>
          </a:xfrm>
        </p:grpSpPr>
        <p:sp>
          <p:nvSpPr>
            <p:cNvPr id="28" name="任意多边形 253"/>
            <p:cNvSpPr/>
            <p:nvPr/>
          </p:nvSpPr>
          <p:spPr>
            <a:xfrm>
              <a:off x="3232" y="3757"/>
              <a:ext cx="4649" cy="907"/>
            </a:xfrm>
            <a:prstGeom prst="roundRect">
              <a:avLst/>
            </a:prstGeom>
            <a:solidFill>
              <a:srgbClr val="2D8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bg1"/>
                </a:solidFill>
                <a:latin typeface="思源黑体 CN Heavy" panose="020B0A00000000000000" charset="-122"/>
                <a:ea typeface="思源黑体 CN Heavy" panose="020B0A00000000000000" charset="-122"/>
                <a:cs typeface="+mn-ea"/>
                <a:sym typeface="+mn-lt"/>
              </a:endParaRPr>
            </a:p>
          </p:txBody>
        </p:sp>
        <p:sp>
          <p:nvSpPr>
            <p:cNvPr id="26" name="圆角矩形 25"/>
            <p:cNvSpPr/>
            <p:nvPr/>
          </p:nvSpPr>
          <p:spPr>
            <a:xfrm>
              <a:off x="3232" y="3531"/>
              <a:ext cx="17091" cy="2091"/>
            </a:xfrm>
            <a:prstGeom prst="roundRect">
              <a:avLst/>
            </a:prstGeom>
            <a:effectLst>
              <a:outerShdw blurRad="76200" dir="18900000" sy="23000" kx="-1200000" algn="bl" rotWithShape="0">
                <a:prstClr val="black">
                  <a:alpha val="20000"/>
                </a:prstClr>
              </a:outerShdw>
            </a:effectLst>
          </p:spPr>
          <p:txBody>
            <a:bodyPr wrap="square">
              <a:spAutoFit/>
            </a:bodyPr>
            <a:lstStyle/>
            <a:p>
              <a:r>
                <a:rPr lang="nl-NL" sz="3600" b="1" dirty="0">
                  <a:solidFill>
                    <a:schemeClr val="bg1"/>
                  </a:solidFill>
                  <a:latin typeface="Cambria" panose="02040503050406030204" pitchFamily="18" charset="0"/>
                  <a:ea typeface="Cambria" panose="02040503050406030204" pitchFamily="18" charset="0"/>
                </a:rPr>
                <a:t>Hoạt động 1 </a:t>
              </a:r>
            </a:p>
            <a:p>
              <a:r>
                <a:rPr lang="nl-NL" sz="3600" b="1" dirty="0">
                  <a:solidFill>
                    <a:srgbClr val="C00000"/>
                  </a:solidFill>
                  <a:latin typeface="Cambria" panose="02040503050406030204" pitchFamily="18" charset="0"/>
                  <a:ea typeface="Cambria" panose="02040503050406030204" pitchFamily="18" charset="0"/>
                </a:rPr>
                <a:t>Chỉ</a:t>
              </a:r>
              <a:r>
                <a:rPr lang="vi-VN" sz="3600" b="1" dirty="0">
                  <a:solidFill>
                    <a:srgbClr val="C00000"/>
                  </a:solidFill>
                  <a:latin typeface="Cambria" panose="02040503050406030204" pitchFamily="18" charset="0"/>
                  <a:ea typeface="Cambria" panose="02040503050406030204" pitchFamily="18" charset="0"/>
                </a:rPr>
                <a:t> và nói được các bộ phận của cơ quan tiêu hóa</a:t>
              </a:r>
              <a:endParaRPr lang="zh-CN" altLang="en-US" sz="4000" b="1" dirty="0">
                <a:solidFill>
                  <a:srgbClr val="C00000"/>
                </a:solidFill>
                <a:effectLst>
                  <a:outerShdw dist="38100" dir="4500000" algn="tl">
                    <a:schemeClr val="bg1"/>
                  </a:outerShdw>
                </a:effectLst>
                <a:latin typeface="Cambria" panose="02040503050406030204" pitchFamily="18" charset="0"/>
                <a:ea typeface="思源黑体 CN Bold" panose="020B0800000000000000" pitchFamily="34" charset="-122"/>
                <a:cs typeface="思源黑体 CN Bold" panose="020B0800000000000000" pitchFamily="34" charset="-122"/>
                <a:sym typeface="+mn-lt"/>
              </a:endParaRPr>
            </a:p>
          </p:txBody>
        </p:sp>
      </p:grpSp>
      <p:sp>
        <p:nvSpPr>
          <p:cNvPr id="4" name="Rectangle 3"/>
          <p:cNvSpPr/>
          <p:nvPr/>
        </p:nvSpPr>
        <p:spPr>
          <a:xfrm>
            <a:off x="359911" y="1490246"/>
            <a:ext cx="6096000" cy="4819781"/>
          </a:xfrm>
          <a:prstGeom prst="rect">
            <a:avLst/>
          </a:prstGeom>
        </p:spPr>
        <p:txBody>
          <a:bodyPr>
            <a:spAutoFit/>
          </a:bodyPr>
          <a:lstStyle/>
          <a:p>
            <a:pPr algn="just">
              <a:lnSpc>
                <a:spcPct val="120000"/>
              </a:lnSpc>
              <a:spcAft>
                <a:spcPts val="0"/>
              </a:spcAft>
            </a:pPr>
            <a:r>
              <a:rPr lang="vi-VN" sz="3200" b="1" dirty="0">
                <a:solidFill>
                  <a:srgbClr val="E76A49"/>
                </a:solidFill>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en-US" sz="3200" b="1" i="1" dirty="0" err="1">
                <a:solidFill>
                  <a:srgbClr val="E76A49"/>
                </a:solidFill>
                <a:latin typeface="Cambria" panose="02040503050406030204" pitchFamily="18" charset="0"/>
                <a:ea typeface="Cambria" panose="02040503050406030204" pitchFamily="18" charset="0"/>
              </a:rPr>
              <a:t>Thức</a:t>
            </a:r>
            <a:r>
              <a:rPr lang="en-US" sz="3200" b="1" i="1" dirty="0">
                <a:solidFill>
                  <a:srgbClr val="E76A49"/>
                </a:solidFill>
                <a:latin typeface="Cambria" panose="02040503050406030204" pitchFamily="18" charset="0"/>
                <a:ea typeface="Cambria" panose="02040503050406030204" pitchFamily="18" charset="0"/>
              </a:rPr>
              <a:t> </a:t>
            </a:r>
            <a:r>
              <a:rPr lang="en-US" sz="3200" b="1" i="1" dirty="0" err="1">
                <a:solidFill>
                  <a:srgbClr val="E76A49"/>
                </a:solidFill>
                <a:latin typeface="Cambria" panose="02040503050406030204" pitchFamily="18" charset="0"/>
                <a:ea typeface="Cambria" panose="02040503050406030204" pitchFamily="18" charset="0"/>
              </a:rPr>
              <a:t>ăn</a:t>
            </a:r>
            <a:r>
              <a:rPr lang="en-US" sz="3200" b="1" i="1" dirty="0">
                <a:solidFill>
                  <a:srgbClr val="E76A49"/>
                </a:solidFill>
                <a:latin typeface="Cambria" panose="02040503050406030204" pitchFamily="18" charset="0"/>
                <a:ea typeface="Cambria" panose="02040503050406030204" pitchFamily="18" charset="0"/>
              </a:rPr>
              <a:t> </a:t>
            </a:r>
            <a:r>
              <a:rPr lang="en-US" sz="3200" b="1" i="1" dirty="0" err="1">
                <a:solidFill>
                  <a:srgbClr val="E76A49"/>
                </a:solidFill>
                <a:latin typeface="Cambria" panose="02040503050406030204" pitchFamily="18" charset="0"/>
                <a:ea typeface="Cambria" panose="02040503050406030204" pitchFamily="18" charset="0"/>
              </a:rPr>
              <a:t>không</a:t>
            </a:r>
            <a:r>
              <a:rPr lang="en-US" sz="3200" b="1" i="1" dirty="0">
                <a:solidFill>
                  <a:srgbClr val="E76A49"/>
                </a:solidFill>
                <a:latin typeface="Cambria" panose="02040503050406030204" pitchFamily="18" charset="0"/>
                <a:ea typeface="Cambria" panose="02040503050406030204" pitchFamily="18" charset="0"/>
              </a:rPr>
              <a:t> </a:t>
            </a:r>
            <a:r>
              <a:rPr lang="en-US" sz="3200" b="1" i="1" dirty="0" err="1">
                <a:solidFill>
                  <a:srgbClr val="E76A49"/>
                </a:solidFill>
                <a:latin typeface="Cambria" panose="02040503050406030204" pitchFamily="18" charset="0"/>
                <a:ea typeface="Cambria" panose="02040503050406030204" pitchFamily="18" charset="0"/>
              </a:rPr>
              <a:t>có</a:t>
            </a:r>
            <a:r>
              <a:rPr lang="en-US" sz="3200" b="1" i="1" dirty="0">
                <a:solidFill>
                  <a:srgbClr val="E76A49"/>
                </a:solidFill>
                <a:latin typeface="Cambria" panose="02040503050406030204" pitchFamily="18" charset="0"/>
                <a:ea typeface="Cambria" panose="02040503050406030204" pitchFamily="18" charset="0"/>
              </a:rPr>
              <a:t> </a:t>
            </a:r>
            <a:r>
              <a:rPr lang="en-US" sz="3200" b="1" i="1" dirty="0" err="1">
                <a:solidFill>
                  <a:srgbClr val="E76A49"/>
                </a:solidFill>
                <a:latin typeface="Cambria" panose="02040503050406030204" pitchFamily="18" charset="0"/>
                <a:ea typeface="Cambria" panose="02040503050406030204" pitchFamily="18" charset="0"/>
              </a:rPr>
              <a:t>lợi</a:t>
            </a:r>
            <a:r>
              <a:rPr lang="vi-VN" sz="3200" b="1" i="1" dirty="0">
                <a:solidFill>
                  <a:srgbClr val="E76A49"/>
                </a:solidFill>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uống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cồn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dán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chế</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sắn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lâu</a:t>
            </a:r>
            <a:r>
              <a:rPr lang="en-US" sz="3200" dirty="0">
                <a:latin typeface="Cambria" panose="02040503050406030204" pitchFamily="18" charset="0"/>
                <a:ea typeface="Cambria" panose="02040503050406030204" pitchFamily="18" charset="0"/>
              </a:rPr>
              <a:t>…</a:t>
            </a:r>
          </a:p>
          <a:p>
            <a:pPr algn="just">
              <a:lnSpc>
                <a:spcPct val="120000"/>
              </a:lnSpc>
              <a:spcAft>
                <a:spcPts val="0"/>
              </a:spcAft>
            </a:pPr>
            <a:r>
              <a:rPr lang="en-US" sz="3200" dirty="0">
                <a:effectLst/>
                <a:latin typeface="Cambria" panose="02040503050406030204" pitchFamily="18" charset="0"/>
                <a:ea typeface="Cambria" panose="02040503050406030204" pitchFamily="18" charset="0"/>
              </a:rPr>
              <a:t>=&gt; </a:t>
            </a:r>
            <a:r>
              <a:rPr lang="vi-VN" sz="3200" dirty="0">
                <a:latin typeface="Cambria" panose="02040503050406030204" pitchFamily="18" charset="0"/>
                <a:ea typeface="Cambria" panose="02040503050406030204" pitchFamily="18" charset="0"/>
              </a:rPr>
              <a:t>Vì các thức ăn, đồ uống trên có thể gây béo phì, thừa cân, có chất kích thích,… gây ảnh hưởng xấu đến cơ thể.</a:t>
            </a:r>
            <a:endParaRPr lang="en-US" sz="4000" dirty="0">
              <a:effectLst/>
              <a:latin typeface="Cambria" panose="02040503050406030204" pitchFamily="18" charset="0"/>
              <a:ea typeface="Cambria" panose="02040503050406030204" pitchFamily="18" charset="0"/>
            </a:endParaRPr>
          </a:p>
        </p:txBody>
      </p:sp>
      <p:pic>
        <p:nvPicPr>
          <p:cNvPr id="4098" name="Picture 2" descr="The 9 Worst Foods for Your Stomach, According to Doctors — Eat This Not Th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056" y="1844824"/>
            <a:ext cx="5129664" cy="375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408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randombar(horizontal)">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1000"/>
                                        <p:tgtEl>
                                          <p:spTgt spid="4">
                                            <p:txEl>
                                              <p:pRg st="1" end="1"/>
                                            </p:txEl>
                                          </p:spTgt>
                                        </p:tgtEl>
                                      </p:cBhvr>
                                    </p:animEffect>
                                    <p:anim calcmode="lin" valueType="num">
                                      <p:cBhvr>
                                        <p:cTn id="1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35280" y="116840"/>
            <a:ext cx="10852785" cy="1327785"/>
            <a:chOff x="3232" y="3531"/>
            <a:chExt cx="17091" cy="2091"/>
          </a:xfrm>
        </p:grpSpPr>
        <p:sp>
          <p:nvSpPr>
            <p:cNvPr id="28" name="任意多边形 253"/>
            <p:cNvSpPr/>
            <p:nvPr/>
          </p:nvSpPr>
          <p:spPr>
            <a:xfrm>
              <a:off x="3232" y="3757"/>
              <a:ext cx="4649" cy="907"/>
            </a:xfrm>
            <a:prstGeom prst="roundRect">
              <a:avLst/>
            </a:prstGeom>
            <a:solidFill>
              <a:srgbClr val="2D8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bg1"/>
                </a:solidFill>
                <a:latin typeface="思源黑体 CN Heavy" panose="020B0A00000000000000" charset="-122"/>
                <a:ea typeface="思源黑体 CN Heavy" panose="020B0A00000000000000" charset="-122"/>
                <a:cs typeface="+mn-ea"/>
                <a:sym typeface="+mn-lt"/>
              </a:endParaRPr>
            </a:p>
          </p:txBody>
        </p:sp>
        <p:sp>
          <p:nvSpPr>
            <p:cNvPr id="26" name="圆角矩形 25"/>
            <p:cNvSpPr/>
            <p:nvPr/>
          </p:nvSpPr>
          <p:spPr>
            <a:xfrm>
              <a:off x="3232" y="3531"/>
              <a:ext cx="17091" cy="2091"/>
            </a:xfrm>
            <a:prstGeom prst="roundRect">
              <a:avLst/>
            </a:prstGeom>
            <a:effectLst>
              <a:outerShdw blurRad="76200" dir="18900000" sy="23000" kx="-1200000" algn="bl" rotWithShape="0">
                <a:prstClr val="black">
                  <a:alpha val="20000"/>
                </a:prstClr>
              </a:outerShdw>
            </a:effectLst>
          </p:spPr>
          <p:txBody>
            <a:bodyPr wrap="square">
              <a:spAutoFit/>
            </a:bodyPr>
            <a:lstStyle/>
            <a:p>
              <a:r>
                <a:rPr lang="nl-NL" sz="3600" b="1" dirty="0">
                  <a:solidFill>
                    <a:schemeClr val="bg1"/>
                  </a:solidFill>
                  <a:latin typeface="Cambria" panose="02040503050406030204" pitchFamily="18" charset="0"/>
                  <a:ea typeface="Cambria" panose="02040503050406030204" pitchFamily="18" charset="0"/>
                </a:rPr>
                <a:t>Hoạt động 1 </a:t>
              </a:r>
            </a:p>
            <a:p>
              <a:r>
                <a:rPr lang="nl-NL" sz="3600" b="1" dirty="0">
                  <a:solidFill>
                    <a:srgbClr val="C00000"/>
                  </a:solidFill>
                  <a:latin typeface="Cambria" panose="02040503050406030204" pitchFamily="18" charset="0"/>
                  <a:ea typeface="Cambria" panose="02040503050406030204" pitchFamily="18" charset="0"/>
                </a:rPr>
                <a:t>Chỉ</a:t>
              </a:r>
              <a:r>
                <a:rPr lang="vi-VN" sz="3600" b="1" dirty="0">
                  <a:solidFill>
                    <a:srgbClr val="C00000"/>
                  </a:solidFill>
                  <a:latin typeface="Cambria" panose="02040503050406030204" pitchFamily="18" charset="0"/>
                  <a:ea typeface="Cambria" panose="02040503050406030204" pitchFamily="18" charset="0"/>
                </a:rPr>
                <a:t> và nói được các bộ phận của cơ quan tiêu hóa</a:t>
              </a:r>
              <a:endParaRPr lang="zh-CN" altLang="en-US" sz="4000" b="1" dirty="0">
                <a:solidFill>
                  <a:srgbClr val="C00000"/>
                </a:solidFill>
                <a:effectLst>
                  <a:outerShdw dist="38100" dir="4500000" algn="tl">
                    <a:schemeClr val="bg1"/>
                  </a:outerShdw>
                </a:effectLst>
                <a:latin typeface="Cambria" panose="02040503050406030204" pitchFamily="18" charset="0"/>
                <a:ea typeface="思源黑体 CN Bold" panose="020B0800000000000000" pitchFamily="34" charset="-122"/>
                <a:cs typeface="思源黑体 CN Bold" panose="020B0800000000000000" pitchFamily="34" charset="-122"/>
                <a:sym typeface="+mn-lt"/>
              </a:endParaRPr>
            </a:p>
          </p:txBody>
        </p:sp>
      </p:grpSp>
      <p:sp>
        <p:nvSpPr>
          <p:cNvPr id="4" name="Rectangle 3"/>
          <p:cNvSpPr/>
          <p:nvPr/>
        </p:nvSpPr>
        <p:spPr>
          <a:xfrm>
            <a:off x="360022" y="1534331"/>
            <a:ext cx="6096000" cy="4832092"/>
          </a:xfrm>
          <a:prstGeom prst="rect">
            <a:avLst/>
          </a:prstGeom>
        </p:spPr>
        <p:txBody>
          <a:bodyPr>
            <a:spAutoFit/>
          </a:bodyPr>
          <a:lstStyle/>
          <a:p>
            <a:pPr algn="just"/>
            <a:r>
              <a:rPr lang="vi-VN" sz="2800" b="1" dirty="0">
                <a:solidFill>
                  <a:srgbClr val="E76A49"/>
                </a:solidFill>
                <a:latin typeface="Cambria" panose="02040503050406030204" pitchFamily="18" charset="0"/>
                <a:ea typeface="Cambria" panose="02040503050406030204" pitchFamily="18" charset="0"/>
              </a:rPr>
              <a:t>- Những thức ăn, đồ uống </a:t>
            </a:r>
            <a:r>
              <a:rPr lang="vi-VN" sz="2800" b="1" i="1" dirty="0">
                <a:solidFill>
                  <a:srgbClr val="C00000"/>
                </a:solidFill>
                <a:latin typeface="Cambria" panose="02040503050406030204" pitchFamily="18" charset="0"/>
                <a:ea typeface="Cambria" panose="02040503050406030204" pitchFamily="18" charset="0"/>
              </a:rPr>
              <a:t>có lợi </a:t>
            </a:r>
            <a:r>
              <a:rPr lang="vi-VN" sz="2800" b="1" dirty="0">
                <a:solidFill>
                  <a:srgbClr val="E76A49"/>
                </a:solidFill>
                <a:latin typeface="Cambria" panose="02040503050406030204" pitchFamily="18" charset="0"/>
                <a:ea typeface="Cambria" panose="02040503050406030204" pitchFamily="18" charset="0"/>
              </a:rPr>
              <a:t>cho cơ quan tiêu hóa:</a:t>
            </a:r>
          </a:p>
          <a:p>
            <a:pPr algn="just"/>
            <a:r>
              <a:rPr lang="vi-VN" sz="2800" dirty="0">
                <a:latin typeface="Cambria" panose="02040503050406030204" pitchFamily="18" charset="0"/>
                <a:ea typeface="Cambria" panose="02040503050406030204" pitchFamily="18" charset="0"/>
              </a:rPr>
              <a:t>+ Rau xanh, thịt cá, hoa quả, sữa, các loại hạt,…</a:t>
            </a:r>
          </a:p>
          <a:p>
            <a:pPr algn="just"/>
            <a:r>
              <a:rPr lang="vi-VN" sz="2800" dirty="0">
                <a:latin typeface="Cambria" panose="02040503050406030204" pitchFamily="18" charset="0"/>
                <a:ea typeface="Cambria" panose="02040503050406030204" pitchFamily="18" charset="0"/>
              </a:rPr>
              <a:t>+ Nước lọc, nước ép, sinh tố,…</a:t>
            </a:r>
          </a:p>
          <a:p>
            <a:pPr algn="just"/>
            <a:r>
              <a:rPr lang="vi-VN" sz="2800" b="1" dirty="0">
                <a:solidFill>
                  <a:srgbClr val="E76A49"/>
                </a:solidFill>
                <a:latin typeface="Cambria" panose="02040503050406030204" pitchFamily="18" charset="0"/>
                <a:ea typeface="Cambria" panose="02040503050406030204" pitchFamily="18" charset="0"/>
              </a:rPr>
              <a:t>- Những thức ăn, đồ uống </a:t>
            </a:r>
            <a:r>
              <a:rPr lang="vi-VN" sz="2800" b="1" i="1" dirty="0">
                <a:solidFill>
                  <a:srgbClr val="C00000"/>
                </a:solidFill>
                <a:latin typeface="Cambria" panose="02040503050406030204" pitchFamily="18" charset="0"/>
                <a:ea typeface="Cambria" panose="02040503050406030204" pitchFamily="18" charset="0"/>
              </a:rPr>
              <a:t>không có lợi</a:t>
            </a:r>
            <a:r>
              <a:rPr lang="vi-VN" sz="2800" b="1" dirty="0">
                <a:solidFill>
                  <a:srgbClr val="E76A49"/>
                </a:solidFill>
                <a:latin typeface="Cambria" panose="02040503050406030204" pitchFamily="18" charset="0"/>
                <a:ea typeface="Cambria" panose="02040503050406030204" pitchFamily="18" charset="0"/>
              </a:rPr>
              <a:t> cho cơ quan tiêu hóa:</a:t>
            </a:r>
          </a:p>
          <a:p>
            <a:pPr algn="just"/>
            <a:r>
              <a:rPr lang="vi-VN" sz="2800" dirty="0">
                <a:latin typeface="Cambria" panose="02040503050406030204" pitchFamily="18" charset="0"/>
                <a:ea typeface="Cambria" panose="02040503050406030204" pitchFamily="18" charset="0"/>
              </a:rPr>
              <a:t>+ Những đồ ăn đầu mỡ như thịt xiên,…</a:t>
            </a:r>
          </a:p>
          <a:p>
            <a:pPr algn="just"/>
            <a:r>
              <a:rPr lang="vi-VN" sz="2800" dirty="0">
                <a:latin typeface="Cambria" panose="02040503050406030204" pitchFamily="18" charset="0"/>
                <a:ea typeface="Cambria" panose="02040503050406030204" pitchFamily="18" charset="0"/>
              </a:rPr>
              <a:t>+ Những đồ uống có cồn như bia, rượu,… đồ uống có ga như coca,… nước ngọt, bim bim….</a:t>
            </a:r>
          </a:p>
        </p:txBody>
      </p:sp>
      <p:pic>
        <p:nvPicPr>
          <p:cNvPr id="5122" name="Picture 2" descr="10 Worst Foods for Digestive Health - Manhattan Gastroenter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2104" y="3864796"/>
            <a:ext cx="4600575" cy="2561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7 Best Foods to Improve Diges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2104" y="1340768"/>
            <a:ext cx="4600575" cy="23762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161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randombar(horizontal)">
                                      <p:cBhvr>
                                        <p:cTn id="18" dur="500"/>
                                        <p:tgtEl>
                                          <p:spTgt spid="51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wipe(down)">
                                      <p:cBhvr>
                                        <p:cTn id="23" dur="500"/>
                                        <p:tgtEl>
                                          <p:spTgt spid="4">
                                            <p:txEl>
                                              <p:pRg st="3" end="3"/>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wipe(down)">
                                      <p:cBhvr>
                                        <p:cTn id="26" dur="500"/>
                                        <p:tgtEl>
                                          <p:spTgt spid="4">
                                            <p:txEl>
                                              <p:pRg st="4" end="4"/>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wipe(down)">
                                      <p:cBhvr>
                                        <p:cTn id="29" dur="500"/>
                                        <p:tgtEl>
                                          <p:spTgt spid="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122"/>
                                        </p:tgtEl>
                                        <p:attrNameLst>
                                          <p:attrName>style.visibility</p:attrName>
                                        </p:attrNameLst>
                                      </p:cBhvr>
                                      <p:to>
                                        <p:strVal val="visible"/>
                                      </p:to>
                                    </p:set>
                                    <p:animEffect transition="in" filter="wipe(down)">
                                      <p:cBhvr>
                                        <p:cTn id="3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35280" y="116840"/>
            <a:ext cx="10852785" cy="1396365"/>
            <a:chOff x="3232" y="3531"/>
            <a:chExt cx="17091" cy="2199"/>
          </a:xfrm>
        </p:grpSpPr>
        <p:sp>
          <p:nvSpPr>
            <p:cNvPr id="28" name="任意多边形 253"/>
            <p:cNvSpPr/>
            <p:nvPr/>
          </p:nvSpPr>
          <p:spPr>
            <a:xfrm>
              <a:off x="3232" y="3757"/>
              <a:ext cx="4649" cy="907"/>
            </a:xfrm>
            <a:prstGeom prst="roundRect">
              <a:avLst/>
            </a:prstGeom>
            <a:solidFill>
              <a:srgbClr val="2D8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bg1"/>
                </a:solidFill>
                <a:latin typeface="思源黑体 CN Heavy" panose="020B0A00000000000000" charset="-122"/>
                <a:ea typeface="思源黑体 CN Heavy" panose="020B0A00000000000000" charset="-122"/>
                <a:cs typeface="+mn-ea"/>
                <a:sym typeface="+mn-lt"/>
              </a:endParaRPr>
            </a:p>
          </p:txBody>
        </p:sp>
        <p:sp>
          <p:nvSpPr>
            <p:cNvPr id="26" name="圆角矩形 25"/>
            <p:cNvSpPr/>
            <p:nvPr/>
          </p:nvSpPr>
          <p:spPr>
            <a:xfrm>
              <a:off x="3232" y="3531"/>
              <a:ext cx="17091" cy="2199"/>
            </a:xfrm>
            <a:prstGeom prst="roundRect">
              <a:avLst/>
            </a:prstGeom>
            <a:effectLst>
              <a:outerShdw blurRad="76200" dir="18900000" sy="23000" kx="-1200000" algn="bl" rotWithShape="0">
                <a:prstClr val="black">
                  <a:alpha val="20000"/>
                </a:prstClr>
              </a:outerShdw>
            </a:effectLst>
          </p:spPr>
          <p:txBody>
            <a:bodyPr wrap="square">
              <a:spAutoFit/>
            </a:bodyPr>
            <a:lstStyle/>
            <a:p>
              <a:r>
                <a:rPr lang="nl-NL" sz="3600" b="1" dirty="0">
                  <a:solidFill>
                    <a:schemeClr val="bg1"/>
                  </a:solidFill>
                  <a:latin typeface="Cambria" panose="02040503050406030204" pitchFamily="18" charset="0"/>
                  <a:ea typeface="Cambria" panose="02040503050406030204" pitchFamily="18" charset="0"/>
                </a:rPr>
                <a:t>Hoạt động 2</a:t>
              </a:r>
            </a:p>
            <a:p>
              <a:r>
                <a:rPr lang="nl-NL" sz="4000" b="1" dirty="0">
                  <a:solidFill>
                    <a:srgbClr val="C00000"/>
                  </a:solidFill>
                  <a:latin typeface="Cambria" panose="02040503050406030204" pitchFamily="18" charset="0"/>
                  <a:ea typeface="Cambria" panose="02040503050406030204" pitchFamily="18" charset="0"/>
                </a:rPr>
                <a:t>Cơ</a:t>
              </a:r>
              <a:r>
                <a:rPr lang="vi-VN" sz="4000" b="1" dirty="0">
                  <a:solidFill>
                    <a:srgbClr val="C00000"/>
                  </a:solidFill>
                  <a:latin typeface="Cambria" panose="02040503050406030204" pitchFamily="18" charset="0"/>
                  <a:ea typeface="Cambria" panose="02040503050406030204" pitchFamily="18" charset="0"/>
                </a:rPr>
                <a:t> quan tiêu hóa gồm những bộ phận nào?</a:t>
              </a:r>
              <a:endParaRPr lang="en-US" sz="4000" dirty="0">
                <a:solidFill>
                  <a:srgbClr val="C00000"/>
                </a:solidFill>
                <a:latin typeface="Cambria" panose="02040503050406030204" pitchFamily="18" charset="0"/>
                <a:ea typeface="Cambria" panose="02040503050406030204" pitchFamily="18" charset="0"/>
              </a:endParaRPr>
            </a:p>
          </p:txBody>
        </p:sp>
      </p:grpSp>
      <p:sp>
        <p:nvSpPr>
          <p:cNvPr id="2" name="Rectangle 1"/>
          <p:cNvSpPr/>
          <p:nvPr/>
        </p:nvSpPr>
        <p:spPr>
          <a:xfrm>
            <a:off x="352342" y="1679194"/>
            <a:ext cx="6578298" cy="4524315"/>
          </a:xfrm>
          <a:prstGeom prst="rect">
            <a:avLst/>
          </a:prstGeom>
        </p:spPr>
        <p:txBody>
          <a:bodyPr wrap="square">
            <a:spAutoFit/>
          </a:bodyPr>
          <a:lstStyle/>
          <a:p>
            <a:pPr algn="just"/>
            <a:r>
              <a:rPr lang="en-US" sz="3600" dirty="0">
                <a:latin typeface="Cambria" panose="02040503050406030204" pitchFamily="18" charset="0"/>
                <a:ea typeface="Cambria" panose="02040503050406030204" pitchFamily="18" charset="0"/>
              </a:rPr>
              <a:t>Q</a:t>
            </a:r>
            <a:r>
              <a:rPr lang="vi-VN" sz="3600" dirty="0">
                <a:latin typeface="Cambria" panose="02040503050406030204" pitchFamily="18" charset="0"/>
                <a:ea typeface="Cambria" panose="02040503050406030204" pitchFamily="18" charset="0"/>
              </a:rPr>
              <a:t>uan sát hình 3 đến 8 trang 79 SGK chỉ và trả lời câu hỏi:</a:t>
            </a:r>
            <a:endParaRPr lang="en-US" sz="3600" dirty="0">
              <a:latin typeface="Cambria" panose="02040503050406030204" pitchFamily="18" charset="0"/>
              <a:ea typeface="Cambria" panose="02040503050406030204" pitchFamily="18" charset="0"/>
            </a:endParaRPr>
          </a:p>
          <a:p>
            <a:pPr algn="just"/>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Các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bạn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trong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hình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đang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gì</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Nó</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có</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lợi</a:t>
            </a:r>
            <a:r>
              <a:rPr lang="en-US" sz="3600" i="1" dirty="0">
                <a:solidFill>
                  <a:srgbClr val="C00000"/>
                </a:solidFill>
                <a:latin typeface="Cambria" panose="02040503050406030204" pitchFamily="18" charset="0"/>
                <a:ea typeface="Cambria" panose="02040503050406030204" pitchFamily="18" charset="0"/>
              </a:rPr>
              <a:t> hay </a:t>
            </a:r>
            <a:r>
              <a:rPr lang="en-US" sz="3600" i="1" dirty="0" err="1">
                <a:solidFill>
                  <a:srgbClr val="C00000"/>
                </a:solidFill>
                <a:latin typeface="Cambria" panose="02040503050406030204" pitchFamily="18" charset="0"/>
                <a:ea typeface="Cambria" panose="02040503050406030204" pitchFamily="18" charset="0"/>
              </a:rPr>
              <a:t>có</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hại</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gì</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cơ</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thể</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Tại</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sao</a:t>
            </a:r>
            <a:r>
              <a:rPr lang="en-US" sz="3600" i="1" dirty="0">
                <a:solidFill>
                  <a:srgbClr val="C00000"/>
                </a:solidFill>
                <a:latin typeface="Cambria" panose="02040503050406030204" pitchFamily="18" charset="0"/>
                <a:ea typeface="Cambria" panose="02040503050406030204" pitchFamily="18" charset="0"/>
              </a:rPr>
              <a:t>?</a:t>
            </a:r>
          </a:p>
          <a:p>
            <a:pPr algn="just"/>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Em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hãy</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nêu</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những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việc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nào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nên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việc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nào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cần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tránh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để</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bảo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vệ</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cơ</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quan</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tiêu</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hóa</a:t>
            </a:r>
            <a:r>
              <a:rPr lang="en-US" sz="3600" i="1" dirty="0">
                <a:solidFill>
                  <a:srgbClr val="C00000"/>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a:stretch>
            <a:fillRect/>
          </a:stretch>
        </p:blipFill>
        <p:spPr>
          <a:xfrm>
            <a:off x="7057674" y="1402537"/>
            <a:ext cx="4654950" cy="5153641"/>
          </a:xfrm>
          <a:prstGeom prst="rect">
            <a:avLst/>
          </a:prstGeom>
        </p:spPr>
      </p:pic>
    </p:spTree>
    <p:extLst>
      <p:ext uri="{BB962C8B-B14F-4D97-AF65-F5344CB8AC3E}">
        <p14:creationId xmlns:p14="http://schemas.microsoft.com/office/powerpoint/2010/main" val="392281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35280" y="116840"/>
            <a:ext cx="10852785" cy="1396365"/>
            <a:chOff x="3232" y="3531"/>
            <a:chExt cx="17091" cy="2199"/>
          </a:xfrm>
        </p:grpSpPr>
        <p:sp>
          <p:nvSpPr>
            <p:cNvPr id="28" name="任意多边形 253"/>
            <p:cNvSpPr/>
            <p:nvPr/>
          </p:nvSpPr>
          <p:spPr>
            <a:xfrm>
              <a:off x="3232" y="3757"/>
              <a:ext cx="4649" cy="907"/>
            </a:xfrm>
            <a:prstGeom prst="roundRect">
              <a:avLst/>
            </a:prstGeom>
            <a:solidFill>
              <a:srgbClr val="2D8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bg1"/>
                </a:solidFill>
                <a:latin typeface="思源黑体 CN Heavy" panose="020B0A00000000000000" charset="-122"/>
                <a:ea typeface="思源黑体 CN Heavy" panose="020B0A00000000000000" charset="-122"/>
                <a:cs typeface="+mn-ea"/>
                <a:sym typeface="+mn-lt"/>
              </a:endParaRPr>
            </a:p>
          </p:txBody>
        </p:sp>
        <p:sp>
          <p:nvSpPr>
            <p:cNvPr id="26" name="圆角矩形 25"/>
            <p:cNvSpPr/>
            <p:nvPr/>
          </p:nvSpPr>
          <p:spPr>
            <a:xfrm>
              <a:off x="3232" y="3531"/>
              <a:ext cx="17091" cy="2199"/>
            </a:xfrm>
            <a:prstGeom prst="roundRect">
              <a:avLst/>
            </a:prstGeom>
            <a:effectLst>
              <a:outerShdw blurRad="76200" dir="18900000" sy="23000" kx="-1200000" algn="bl" rotWithShape="0">
                <a:prstClr val="black">
                  <a:alpha val="20000"/>
                </a:prstClr>
              </a:outerShdw>
            </a:effectLst>
          </p:spPr>
          <p:txBody>
            <a:bodyPr wrap="square">
              <a:spAutoFit/>
            </a:bodyPr>
            <a:lstStyle/>
            <a:p>
              <a:r>
                <a:rPr lang="nl-NL" sz="3600" b="1" dirty="0">
                  <a:solidFill>
                    <a:schemeClr val="bg1"/>
                  </a:solidFill>
                  <a:latin typeface="Cambria" panose="02040503050406030204" pitchFamily="18" charset="0"/>
                  <a:ea typeface="Cambria" panose="02040503050406030204" pitchFamily="18" charset="0"/>
                </a:rPr>
                <a:t>Hoạt động 2</a:t>
              </a:r>
            </a:p>
            <a:p>
              <a:r>
                <a:rPr lang="nl-NL" sz="4000" b="1" dirty="0">
                  <a:solidFill>
                    <a:srgbClr val="C00000"/>
                  </a:solidFill>
                  <a:latin typeface="Cambria" panose="02040503050406030204" pitchFamily="18" charset="0"/>
                  <a:ea typeface="Cambria" panose="02040503050406030204" pitchFamily="18" charset="0"/>
                </a:rPr>
                <a:t>Cơ</a:t>
              </a:r>
              <a:r>
                <a:rPr lang="vi-VN" sz="4000" b="1" dirty="0">
                  <a:solidFill>
                    <a:srgbClr val="C00000"/>
                  </a:solidFill>
                  <a:latin typeface="Cambria" panose="02040503050406030204" pitchFamily="18" charset="0"/>
                  <a:ea typeface="Cambria" panose="02040503050406030204" pitchFamily="18" charset="0"/>
                </a:rPr>
                <a:t> quan tiêu hóa gồm những bộ phận nào?</a:t>
              </a:r>
              <a:endParaRPr lang="en-US" sz="4000" dirty="0">
                <a:solidFill>
                  <a:srgbClr val="C00000"/>
                </a:solidFill>
                <a:latin typeface="Cambria" panose="02040503050406030204" pitchFamily="18" charset="0"/>
                <a:ea typeface="Cambria" panose="02040503050406030204" pitchFamily="18" charset="0"/>
              </a:endParaRPr>
            </a:p>
          </p:txBody>
        </p:sp>
      </p:grpSp>
      <p:sp>
        <p:nvSpPr>
          <p:cNvPr id="2" name="Rectangle 1"/>
          <p:cNvSpPr/>
          <p:nvPr/>
        </p:nvSpPr>
        <p:spPr>
          <a:xfrm>
            <a:off x="479376" y="1772816"/>
            <a:ext cx="6578298" cy="4154984"/>
          </a:xfrm>
          <a:prstGeom prst="rect">
            <a:avLst/>
          </a:prstGeom>
        </p:spPr>
        <p:txBody>
          <a:bodyPr wrap="square">
            <a:spAutoFit/>
          </a:bodyPr>
          <a:lstStyle/>
          <a:p>
            <a:pPr algn="just"/>
            <a:r>
              <a:rPr lang="nl-NL" sz="4400" b="1" i="1" dirty="0">
                <a:latin typeface="Cambria" panose="02040503050406030204" pitchFamily="18" charset="0"/>
                <a:ea typeface="Cambria" panose="02040503050406030204" pitchFamily="18" charset="0"/>
              </a:rPr>
              <a:t>Tranh 3:</a:t>
            </a:r>
            <a:r>
              <a:rPr lang="nl-NL" sz="4400" dirty="0">
                <a:latin typeface="Cambria" panose="02040503050406030204" pitchFamily="18" charset="0"/>
                <a:ea typeface="Cambria" panose="02040503050406030204" pitchFamily="18" charset="0"/>
              </a:rPr>
              <a:t> Úp lồng bàn vào thức ăn sau khi nấu xong mà chưa ăn ngay.</a:t>
            </a:r>
          </a:p>
          <a:p>
            <a:pPr algn="just"/>
            <a:r>
              <a:rPr lang="nl-NL" sz="4400" dirty="0">
                <a:latin typeface="Cambria" panose="02040503050406030204" pitchFamily="18" charset="0"/>
                <a:ea typeface="Cambria" panose="02040503050406030204" pitchFamily="18" charset="0"/>
              </a:rPr>
              <a:t>=&gt; </a:t>
            </a:r>
            <a:r>
              <a:rPr lang="nl-NL" sz="4400" b="1" i="1" dirty="0">
                <a:solidFill>
                  <a:srgbClr val="C00000"/>
                </a:solidFill>
                <a:latin typeface="Cambria" panose="02040503050406030204" pitchFamily="18" charset="0"/>
                <a:ea typeface="Cambria" panose="02040503050406030204" pitchFamily="18" charset="0"/>
              </a:rPr>
              <a:t>Nên làm </a:t>
            </a:r>
            <a:r>
              <a:rPr lang="nl-NL" sz="4400" dirty="0">
                <a:latin typeface="Cambria" panose="02040503050406030204" pitchFamily="18" charset="0"/>
                <a:ea typeface="Cambria" panose="02040503050406030204" pitchFamily="18" charset="0"/>
              </a:rPr>
              <a:t>để tránh ruồi bọ đậu gây nhiễm vi khuẩn.</a:t>
            </a:r>
            <a:endParaRPr lang="en-US" sz="44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7320136" y="2013638"/>
            <a:ext cx="4422378" cy="3347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9224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35280" y="116840"/>
            <a:ext cx="10852785" cy="1396365"/>
            <a:chOff x="3232" y="3531"/>
            <a:chExt cx="17091" cy="2199"/>
          </a:xfrm>
        </p:grpSpPr>
        <p:sp>
          <p:nvSpPr>
            <p:cNvPr id="28" name="任意多边形 253"/>
            <p:cNvSpPr/>
            <p:nvPr/>
          </p:nvSpPr>
          <p:spPr>
            <a:xfrm>
              <a:off x="3232" y="3757"/>
              <a:ext cx="4649" cy="907"/>
            </a:xfrm>
            <a:prstGeom prst="roundRect">
              <a:avLst/>
            </a:prstGeom>
            <a:solidFill>
              <a:srgbClr val="2D8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bg1"/>
                </a:solidFill>
                <a:latin typeface="思源黑体 CN Heavy" panose="020B0A00000000000000" charset="-122"/>
                <a:ea typeface="思源黑体 CN Heavy" panose="020B0A00000000000000" charset="-122"/>
                <a:cs typeface="+mn-ea"/>
                <a:sym typeface="+mn-lt"/>
              </a:endParaRPr>
            </a:p>
          </p:txBody>
        </p:sp>
        <p:sp>
          <p:nvSpPr>
            <p:cNvPr id="26" name="圆角矩形 25"/>
            <p:cNvSpPr/>
            <p:nvPr/>
          </p:nvSpPr>
          <p:spPr>
            <a:xfrm>
              <a:off x="3232" y="3531"/>
              <a:ext cx="17091" cy="2199"/>
            </a:xfrm>
            <a:prstGeom prst="roundRect">
              <a:avLst/>
            </a:prstGeom>
            <a:effectLst>
              <a:outerShdw blurRad="76200" dir="18900000" sy="23000" kx="-1200000" algn="bl" rotWithShape="0">
                <a:prstClr val="black">
                  <a:alpha val="20000"/>
                </a:prstClr>
              </a:outerShdw>
            </a:effectLst>
          </p:spPr>
          <p:txBody>
            <a:bodyPr wrap="square">
              <a:spAutoFit/>
            </a:bodyPr>
            <a:lstStyle/>
            <a:p>
              <a:r>
                <a:rPr lang="nl-NL" sz="3600" b="1" dirty="0">
                  <a:solidFill>
                    <a:schemeClr val="bg1"/>
                  </a:solidFill>
                  <a:latin typeface="Cambria" panose="02040503050406030204" pitchFamily="18" charset="0"/>
                  <a:ea typeface="Cambria" panose="02040503050406030204" pitchFamily="18" charset="0"/>
                </a:rPr>
                <a:t>Hoạt động 2</a:t>
              </a:r>
            </a:p>
            <a:p>
              <a:r>
                <a:rPr lang="nl-NL" sz="4000" b="1" dirty="0">
                  <a:solidFill>
                    <a:srgbClr val="C00000"/>
                  </a:solidFill>
                  <a:latin typeface="Cambria" panose="02040503050406030204" pitchFamily="18" charset="0"/>
                  <a:ea typeface="Cambria" panose="02040503050406030204" pitchFamily="18" charset="0"/>
                </a:rPr>
                <a:t>Cơ</a:t>
              </a:r>
              <a:r>
                <a:rPr lang="vi-VN" sz="4000" b="1" dirty="0">
                  <a:solidFill>
                    <a:srgbClr val="C00000"/>
                  </a:solidFill>
                  <a:latin typeface="Cambria" panose="02040503050406030204" pitchFamily="18" charset="0"/>
                  <a:ea typeface="Cambria" panose="02040503050406030204" pitchFamily="18" charset="0"/>
                </a:rPr>
                <a:t> quan tiêu hóa gồm những bộ phận nào?</a:t>
              </a:r>
              <a:endParaRPr lang="en-US" sz="4000" dirty="0">
                <a:solidFill>
                  <a:srgbClr val="C00000"/>
                </a:solidFill>
                <a:latin typeface="Cambria" panose="02040503050406030204" pitchFamily="18" charset="0"/>
                <a:ea typeface="Cambria" panose="02040503050406030204" pitchFamily="18" charset="0"/>
              </a:endParaRPr>
            </a:p>
          </p:txBody>
        </p:sp>
      </p:grpSp>
      <p:sp>
        <p:nvSpPr>
          <p:cNvPr id="2" name="Rectangle 1"/>
          <p:cNvSpPr/>
          <p:nvPr/>
        </p:nvSpPr>
        <p:spPr>
          <a:xfrm>
            <a:off x="449135" y="1659048"/>
            <a:ext cx="7056784" cy="4585871"/>
          </a:xfrm>
          <a:prstGeom prst="rect">
            <a:avLst/>
          </a:prstGeom>
        </p:spPr>
        <p:txBody>
          <a:bodyPr wrap="square">
            <a:spAutoFit/>
          </a:bodyPr>
          <a:lstStyle/>
          <a:p>
            <a:pPr algn="just"/>
            <a:r>
              <a:rPr lang="nl-NL" sz="4000" b="1" i="1" dirty="0">
                <a:latin typeface="Cambria" panose="02040503050406030204" pitchFamily="18" charset="0"/>
                <a:ea typeface="Cambria" panose="02040503050406030204" pitchFamily="18" charset="0"/>
              </a:rPr>
              <a:t>Tranh 4:</a:t>
            </a:r>
            <a:r>
              <a:rPr lang="nl-NL" sz="4000" dirty="0">
                <a:latin typeface="Cambria" panose="02040503050406030204" pitchFamily="18" charset="0"/>
                <a:ea typeface="Cambria" panose="02040503050406030204" pitchFamily="18" charset="0"/>
              </a:rPr>
              <a:t> </a:t>
            </a:r>
            <a:r>
              <a:rPr lang="nl-NL" sz="3600" dirty="0">
                <a:latin typeface="Cambria" panose="02040503050406030204" pitchFamily="18" charset="0"/>
                <a:ea typeface="Cambria" panose="02040503050406030204" pitchFamily="18" charset="0"/>
              </a:rPr>
              <a:t>10 giờ tối còn ăn gà rán rồi mới đi ngủ.</a:t>
            </a:r>
          </a:p>
          <a:p>
            <a:pPr algn="just"/>
            <a:r>
              <a:rPr lang="nl-NL" sz="3600" dirty="0">
                <a:latin typeface="Cambria" panose="02040503050406030204" pitchFamily="18" charset="0"/>
                <a:ea typeface="Cambria" panose="02040503050406030204" pitchFamily="18" charset="0"/>
              </a:rPr>
              <a:t>=&gt; </a:t>
            </a:r>
            <a:r>
              <a:rPr lang="nl-NL" sz="3600" b="1" i="1" dirty="0">
                <a:solidFill>
                  <a:srgbClr val="C00000"/>
                </a:solidFill>
                <a:latin typeface="Cambria" panose="02040503050406030204" pitchFamily="18" charset="0"/>
                <a:ea typeface="Cambria" panose="02040503050406030204" pitchFamily="18" charset="0"/>
              </a:rPr>
              <a:t>Không nên</a:t>
            </a:r>
            <a:r>
              <a:rPr lang="nl-NL" sz="3600" dirty="0">
                <a:latin typeface="Cambria" panose="02040503050406030204" pitchFamily="18" charset="0"/>
                <a:ea typeface="Cambria" panose="02040503050406030204" pitchFamily="18" charset="0"/>
              </a:rPr>
              <a:t>, vì thức ăn đó chứa nhiều dầu mỡ lâu tiêu, khiến dạ dày- cơ quan tiêu hóa phải hoạt động nhiều không được nghỉ ngơi, mình sẽ khó ngủ và có hại cho sức khỏe.</a:t>
            </a:r>
            <a:endParaRPr lang="en-US" sz="3600" dirty="0">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2"/>
          <a:stretch>
            <a:fillRect/>
          </a:stretch>
        </p:blipFill>
        <p:spPr>
          <a:xfrm>
            <a:off x="7525994" y="1988840"/>
            <a:ext cx="4268461" cy="3447039"/>
          </a:xfrm>
          <a:prstGeom prst="rect">
            <a:avLst/>
          </a:prstGeom>
        </p:spPr>
      </p:pic>
    </p:spTree>
    <p:extLst>
      <p:ext uri="{BB962C8B-B14F-4D97-AF65-F5344CB8AC3E}">
        <p14:creationId xmlns:p14="http://schemas.microsoft.com/office/powerpoint/2010/main" val="1908882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335280" y="116840"/>
            <a:ext cx="10852785" cy="1396365"/>
            <a:chOff x="3232" y="3531"/>
            <a:chExt cx="17091" cy="2199"/>
          </a:xfrm>
        </p:grpSpPr>
        <p:sp>
          <p:nvSpPr>
            <p:cNvPr id="28" name="任意多边形 253"/>
            <p:cNvSpPr/>
            <p:nvPr/>
          </p:nvSpPr>
          <p:spPr>
            <a:xfrm>
              <a:off x="3232" y="3757"/>
              <a:ext cx="4649" cy="907"/>
            </a:xfrm>
            <a:prstGeom prst="roundRect">
              <a:avLst/>
            </a:prstGeom>
            <a:solidFill>
              <a:srgbClr val="2D8F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solidFill>
                  <a:schemeClr val="bg1"/>
                </a:solidFill>
                <a:latin typeface="思源黑体 CN Heavy" panose="020B0A00000000000000" charset="-122"/>
                <a:ea typeface="思源黑体 CN Heavy" panose="020B0A00000000000000" charset="-122"/>
                <a:cs typeface="+mn-ea"/>
                <a:sym typeface="+mn-lt"/>
              </a:endParaRPr>
            </a:p>
          </p:txBody>
        </p:sp>
        <p:sp>
          <p:nvSpPr>
            <p:cNvPr id="26" name="圆角矩形 25"/>
            <p:cNvSpPr/>
            <p:nvPr/>
          </p:nvSpPr>
          <p:spPr>
            <a:xfrm>
              <a:off x="3232" y="3531"/>
              <a:ext cx="17091" cy="2199"/>
            </a:xfrm>
            <a:prstGeom prst="roundRect">
              <a:avLst/>
            </a:prstGeom>
            <a:effectLst>
              <a:outerShdw blurRad="76200" dir="18900000" sy="23000" kx="-1200000" algn="bl" rotWithShape="0">
                <a:prstClr val="black">
                  <a:alpha val="20000"/>
                </a:prstClr>
              </a:outerShdw>
            </a:effectLst>
          </p:spPr>
          <p:txBody>
            <a:bodyPr wrap="square">
              <a:spAutoFit/>
            </a:bodyPr>
            <a:lstStyle/>
            <a:p>
              <a:r>
                <a:rPr lang="nl-NL" sz="3600" b="1" dirty="0">
                  <a:solidFill>
                    <a:schemeClr val="bg1"/>
                  </a:solidFill>
                  <a:latin typeface="Cambria" panose="02040503050406030204" pitchFamily="18" charset="0"/>
                  <a:ea typeface="Cambria" panose="02040503050406030204" pitchFamily="18" charset="0"/>
                </a:rPr>
                <a:t>Hoạt động 2</a:t>
              </a:r>
            </a:p>
            <a:p>
              <a:r>
                <a:rPr lang="nl-NL" sz="4000" b="1" dirty="0">
                  <a:solidFill>
                    <a:srgbClr val="C00000"/>
                  </a:solidFill>
                  <a:latin typeface="Cambria" panose="02040503050406030204" pitchFamily="18" charset="0"/>
                  <a:ea typeface="Cambria" panose="02040503050406030204" pitchFamily="18" charset="0"/>
                </a:rPr>
                <a:t>Cơ</a:t>
              </a:r>
              <a:r>
                <a:rPr lang="vi-VN" sz="4000" b="1" dirty="0">
                  <a:solidFill>
                    <a:srgbClr val="C00000"/>
                  </a:solidFill>
                  <a:latin typeface="Cambria" panose="02040503050406030204" pitchFamily="18" charset="0"/>
                  <a:ea typeface="Cambria" panose="02040503050406030204" pitchFamily="18" charset="0"/>
                </a:rPr>
                <a:t> quan tiêu hóa gồm những bộ phận nào?</a:t>
              </a:r>
              <a:endParaRPr lang="en-US" sz="4000" dirty="0">
                <a:solidFill>
                  <a:srgbClr val="C00000"/>
                </a:solidFill>
                <a:latin typeface="Cambria" panose="02040503050406030204" pitchFamily="18" charset="0"/>
                <a:ea typeface="Cambria" panose="02040503050406030204" pitchFamily="18" charset="0"/>
              </a:endParaRPr>
            </a:p>
          </p:txBody>
        </p:sp>
      </p:grpSp>
      <p:sp>
        <p:nvSpPr>
          <p:cNvPr id="2" name="Rectangle 1"/>
          <p:cNvSpPr/>
          <p:nvPr/>
        </p:nvSpPr>
        <p:spPr>
          <a:xfrm>
            <a:off x="384577" y="1653636"/>
            <a:ext cx="7304797" cy="1754326"/>
          </a:xfrm>
          <a:prstGeom prst="rect">
            <a:avLst/>
          </a:prstGeom>
        </p:spPr>
        <p:txBody>
          <a:bodyPr wrap="square">
            <a:spAutoFit/>
          </a:bodyPr>
          <a:lstStyle/>
          <a:p>
            <a:pPr algn="just"/>
            <a:r>
              <a:rPr lang="nl-NL" sz="3600" b="1" i="1" dirty="0">
                <a:latin typeface="Cambria" panose="02040503050406030204" pitchFamily="18" charset="0"/>
                <a:ea typeface="Cambria" panose="02040503050406030204" pitchFamily="18" charset="0"/>
              </a:rPr>
              <a:t>Tranh 5:</a:t>
            </a:r>
            <a:r>
              <a:rPr lang="nl-NL" sz="3600" dirty="0">
                <a:latin typeface="Cambria" panose="02040503050406030204" pitchFamily="18" charset="0"/>
                <a:ea typeface="Cambria" panose="02040503050406030204" pitchFamily="18" charset="0"/>
              </a:rPr>
              <a:t> </a:t>
            </a:r>
            <a:r>
              <a:rPr lang="nl-NL" sz="3600" b="1" i="1" dirty="0">
                <a:solidFill>
                  <a:srgbClr val="C00000"/>
                </a:solidFill>
                <a:latin typeface="Cambria" panose="02040503050406030204" pitchFamily="18" charset="0"/>
                <a:ea typeface="Cambria" panose="02040503050406030204" pitchFamily="18" charset="0"/>
              </a:rPr>
              <a:t>Không nên </a:t>
            </a:r>
            <a:r>
              <a:rPr lang="nl-NL" sz="3600" dirty="0">
                <a:latin typeface="Cambria" panose="02040503050406030204" pitchFamily="18" charset="0"/>
                <a:ea typeface="Cambria" panose="02040503050406030204" pitchFamily="18" charset="0"/>
              </a:rPr>
              <a:t>hứa với bạn đợi ăn xong mới đi đá bóng vì ăn no chạy sẽ ảnh hưởng đến sức khỏe.</a:t>
            </a:r>
            <a:endParaRPr lang="en-US" sz="36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7689374" y="1412776"/>
            <a:ext cx="3998570" cy="2629095"/>
          </a:xfrm>
          <a:prstGeom prst="rect">
            <a:avLst/>
          </a:prstGeom>
        </p:spPr>
      </p:pic>
      <p:sp>
        <p:nvSpPr>
          <p:cNvPr id="5" name="Rectangle 4"/>
          <p:cNvSpPr/>
          <p:nvPr/>
        </p:nvSpPr>
        <p:spPr>
          <a:xfrm>
            <a:off x="4511824" y="4186842"/>
            <a:ext cx="7344816" cy="2062103"/>
          </a:xfrm>
          <a:prstGeom prst="rect">
            <a:avLst/>
          </a:prstGeom>
        </p:spPr>
        <p:txBody>
          <a:bodyPr wrap="square">
            <a:spAutoFit/>
          </a:bodyPr>
          <a:lstStyle/>
          <a:p>
            <a:pPr algn="just"/>
            <a:r>
              <a:rPr lang="nl-NL" sz="3200" b="1" i="1" dirty="0">
                <a:latin typeface="Cambria" panose="02040503050406030204" pitchFamily="18" charset="0"/>
                <a:ea typeface="Cambria" panose="02040503050406030204" pitchFamily="18" charset="0"/>
              </a:rPr>
              <a:t>Tranh 6: </a:t>
            </a:r>
            <a:r>
              <a:rPr lang="nl-NL" sz="3200" b="1" i="1" dirty="0">
                <a:solidFill>
                  <a:srgbClr val="C00000"/>
                </a:solidFill>
                <a:latin typeface="Cambria" panose="02040503050406030204" pitchFamily="18" charset="0"/>
                <a:ea typeface="Cambria" panose="02040503050406030204" pitchFamily="18" charset="0"/>
              </a:rPr>
              <a:t>Không nên </a:t>
            </a:r>
            <a:r>
              <a:rPr lang="nl-NL" sz="3200" dirty="0">
                <a:latin typeface="Cambria" panose="02040503050406030204" pitchFamily="18" charset="0"/>
                <a:ea typeface="Cambria" panose="02040503050406030204" pitchFamily="18" charset="0"/>
              </a:rPr>
              <a:t>ăn nhanh để đi xem ti vi , vì không nhai kỹ sẽ có hại cho tiêu hóa không tiết được nhiều nước bọt, dịch vị không tốt cho việc tiêu hóa thức ăn.</a:t>
            </a:r>
            <a:endParaRPr lang="en-US" sz="3200" dirty="0">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stretch>
            <a:fillRect/>
          </a:stretch>
        </p:blipFill>
        <p:spPr>
          <a:xfrm>
            <a:off x="551384" y="3645024"/>
            <a:ext cx="3816424" cy="2869085"/>
          </a:xfrm>
          <a:prstGeom prst="rect">
            <a:avLst/>
          </a:prstGeom>
        </p:spPr>
      </p:pic>
    </p:spTree>
    <p:extLst>
      <p:ext uri="{BB962C8B-B14F-4D97-AF65-F5344CB8AC3E}">
        <p14:creationId xmlns:p14="http://schemas.microsoft.com/office/powerpoint/2010/main" val="1762377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9.10.14"/>
  <p:tag name="AS_TITLE" val="Aspose.Slides for .NET 2.0"/>
  <p:tag name="AS_VERSION" val="19.10"/>
  <p:tag name="COMMONDATA" val="eyJoZGlkIjoiNTM2NjQwMTVmNDUxODBmMDc5ODRiMDk0MjUwMjIxZjIifQ=="/>
  <p:tag name="KSO_WPP_MARK_KEY" val="97deba2e-a66f-4a08-8f60-f9ea110c193d"/>
</p:tagLst>
</file>

<file path=ppt/tags/tag10.xml><?xml version="1.0" encoding="utf-8"?>
<p:tagLst xmlns:a="http://schemas.openxmlformats.org/drawingml/2006/main" xmlns:r="http://schemas.openxmlformats.org/officeDocument/2006/relationships" xmlns:p="http://schemas.openxmlformats.org/presentationml/2006/main">
  <p:tag name="AS_UNIQUEID" val="366"/>
</p:tagLst>
</file>

<file path=ppt/tags/tag11.xml><?xml version="1.0" encoding="utf-8"?>
<p:tagLst xmlns:a="http://schemas.openxmlformats.org/drawingml/2006/main" xmlns:r="http://schemas.openxmlformats.org/officeDocument/2006/relationships" xmlns:p="http://schemas.openxmlformats.org/presentationml/2006/main">
  <p:tag name="AS_UNIQUEID" val="367"/>
</p:tagLst>
</file>

<file path=ppt/tags/tag12.xml><?xml version="1.0" encoding="utf-8"?>
<p:tagLst xmlns:a="http://schemas.openxmlformats.org/drawingml/2006/main" xmlns:r="http://schemas.openxmlformats.org/officeDocument/2006/relationships" xmlns:p="http://schemas.openxmlformats.org/presentationml/2006/main">
  <p:tag name="AS_UNIQUEID" val="369"/>
</p:tagLst>
</file>

<file path=ppt/tags/tag13.xml><?xml version="1.0" encoding="utf-8"?>
<p:tagLst xmlns:a="http://schemas.openxmlformats.org/drawingml/2006/main" xmlns:r="http://schemas.openxmlformats.org/officeDocument/2006/relationships" xmlns:p="http://schemas.openxmlformats.org/presentationml/2006/main">
  <p:tag name="AS_UNIQUEID" val="370"/>
</p:tagLst>
</file>

<file path=ppt/tags/tag14.xml><?xml version="1.0" encoding="utf-8"?>
<p:tagLst xmlns:a="http://schemas.openxmlformats.org/drawingml/2006/main" xmlns:r="http://schemas.openxmlformats.org/officeDocument/2006/relationships" xmlns:p="http://schemas.openxmlformats.org/presentationml/2006/main">
  <p:tag name="AS_UNIQUEID" val="371"/>
</p:tagLst>
</file>

<file path=ppt/tags/tag15.xml><?xml version="1.0" encoding="utf-8"?>
<p:tagLst xmlns:a="http://schemas.openxmlformats.org/drawingml/2006/main" xmlns:r="http://schemas.openxmlformats.org/officeDocument/2006/relationships" xmlns:p="http://schemas.openxmlformats.org/presentationml/2006/main">
  <p:tag name="AS_UNIQUEID" val="372"/>
</p:tagLst>
</file>

<file path=ppt/tags/tag16.xml><?xml version="1.0" encoding="utf-8"?>
<p:tagLst xmlns:a="http://schemas.openxmlformats.org/drawingml/2006/main" xmlns:r="http://schemas.openxmlformats.org/officeDocument/2006/relationships" xmlns:p="http://schemas.openxmlformats.org/presentationml/2006/main">
  <p:tag name="AS_UNIQUEID" val="373"/>
</p:tagLst>
</file>

<file path=ppt/tags/tag17.xml><?xml version="1.0" encoding="utf-8"?>
<p:tagLst xmlns:a="http://schemas.openxmlformats.org/drawingml/2006/main" xmlns:r="http://schemas.openxmlformats.org/officeDocument/2006/relationships" xmlns:p="http://schemas.openxmlformats.org/presentationml/2006/main">
  <p:tag name="AS_UNIQUEID" val="375"/>
</p:tagLst>
</file>

<file path=ppt/tags/tag18.xml><?xml version="1.0" encoding="utf-8"?>
<p:tagLst xmlns:a="http://schemas.openxmlformats.org/drawingml/2006/main" xmlns:r="http://schemas.openxmlformats.org/officeDocument/2006/relationships" xmlns:p="http://schemas.openxmlformats.org/presentationml/2006/main">
  <p:tag name="AS_UNIQUEID" val="376"/>
</p:tagLst>
</file>

<file path=ppt/tags/tag19.xml><?xml version="1.0" encoding="utf-8"?>
<p:tagLst xmlns:a="http://schemas.openxmlformats.org/drawingml/2006/main" xmlns:r="http://schemas.openxmlformats.org/officeDocument/2006/relationships" xmlns:p="http://schemas.openxmlformats.org/presentationml/2006/main">
  <p:tag name="AS_UNIQUEID" val="377"/>
</p:tagLst>
</file>

<file path=ppt/tags/tag2.xml><?xml version="1.0" encoding="utf-8"?>
<p:tagLst xmlns:a="http://schemas.openxmlformats.org/drawingml/2006/main" xmlns:r="http://schemas.openxmlformats.org/officeDocument/2006/relationships" xmlns:p="http://schemas.openxmlformats.org/presentationml/2006/main">
  <p:tag name="AS_UNIQUEID" val="395"/>
</p:tagLst>
</file>

<file path=ppt/tags/tag20.xml><?xml version="1.0" encoding="utf-8"?>
<p:tagLst xmlns:a="http://schemas.openxmlformats.org/drawingml/2006/main" xmlns:r="http://schemas.openxmlformats.org/officeDocument/2006/relationships" xmlns:p="http://schemas.openxmlformats.org/presentationml/2006/main">
  <p:tag name="AS_UNIQUEID" val="378"/>
</p:tagLst>
</file>

<file path=ppt/tags/tag21.xml><?xml version="1.0" encoding="utf-8"?>
<p:tagLst xmlns:a="http://schemas.openxmlformats.org/drawingml/2006/main" xmlns:r="http://schemas.openxmlformats.org/officeDocument/2006/relationships" xmlns:p="http://schemas.openxmlformats.org/presentationml/2006/main">
  <p:tag name="AS_UNIQUEID" val="379"/>
</p:tagLst>
</file>

<file path=ppt/tags/tag22.xml><?xml version="1.0" encoding="utf-8"?>
<p:tagLst xmlns:a="http://schemas.openxmlformats.org/drawingml/2006/main" xmlns:r="http://schemas.openxmlformats.org/officeDocument/2006/relationships" xmlns:p="http://schemas.openxmlformats.org/presentationml/2006/main">
  <p:tag name="AS_UNIQUEID" val="381"/>
</p:tagLst>
</file>

<file path=ppt/tags/tag23.xml><?xml version="1.0" encoding="utf-8"?>
<p:tagLst xmlns:a="http://schemas.openxmlformats.org/drawingml/2006/main" xmlns:r="http://schemas.openxmlformats.org/officeDocument/2006/relationships" xmlns:p="http://schemas.openxmlformats.org/presentationml/2006/main">
  <p:tag name="AS_UNIQUEID" val="382"/>
</p:tagLst>
</file>

<file path=ppt/tags/tag24.xml><?xml version="1.0" encoding="utf-8"?>
<p:tagLst xmlns:a="http://schemas.openxmlformats.org/drawingml/2006/main" xmlns:r="http://schemas.openxmlformats.org/officeDocument/2006/relationships" xmlns:p="http://schemas.openxmlformats.org/presentationml/2006/main">
  <p:tag name="AS_UNIQUEID" val="383"/>
</p:tagLst>
</file>

<file path=ppt/tags/tag25.xml><?xml version="1.0" encoding="utf-8"?>
<p:tagLst xmlns:a="http://schemas.openxmlformats.org/drawingml/2006/main" xmlns:r="http://schemas.openxmlformats.org/officeDocument/2006/relationships" xmlns:p="http://schemas.openxmlformats.org/presentationml/2006/main">
  <p:tag name="AS_UNIQUEID" val="384"/>
</p:tagLst>
</file>

<file path=ppt/tags/tag26.xml><?xml version="1.0" encoding="utf-8"?>
<p:tagLst xmlns:a="http://schemas.openxmlformats.org/drawingml/2006/main" xmlns:r="http://schemas.openxmlformats.org/officeDocument/2006/relationships" xmlns:p="http://schemas.openxmlformats.org/presentationml/2006/main">
  <p:tag name="AS_UNIQUEID" val="385"/>
</p:tagLst>
</file>

<file path=ppt/tags/tag27.xml><?xml version="1.0" encoding="utf-8"?>
<p:tagLst xmlns:a="http://schemas.openxmlformats.org/drawingml/2006/main" xmlns:r="http://schemas.openxmlformats.org/officeDocument/2006/relationships" xmlns:p="http://schemas.openxmlformats.org/presentationml/2006/main">
  <p:tag name="AS_UNIQUEID" val="386"/>
</p:tagLst>
</file>

<file path=ppt/tags/tag28.xml><?xml version="1.0" encoding="utf-8"?>
<p:tagLst xmlns:a="http://schemas.openxmlformats.org/drawingml/2006/main" xmlns:r="http://schemas.openxmlformats.org/officeDocument/2006/relationships" xmlns:p="http://schemas.openxmlformats.org/presentationml/2006/main">
  <p:tag name="AS_UNIQUEID" val="30"/>
</p:tagLst>
</file>

<file path=ppt/tags/tag29.xml><?xml version="1.0" encoding="utf-8"?>
<p:tagLst xmlns:a="http://schemas.openxmlformats.org/drawingml/2006/main" xmlns:r="http://schemas.openxmlformats.org/officeDocument/2006/relationships" xmlns:p="http://schemas.openxmlformats.org/presentationml/2006/main">
  <p:tag name="AS_UNIQUEID" val="32"/>
</p:tagLst>
</file>

<file path=ppt/tags/tag3.xml><?xml version="1.0" encoding="utf-8"?>
<p:tagLst xmlns:a="http://schemas.openxmlformats.org/drawingml/2006/main" xmlns:r="http://schemas.openxmlformats.org/officeDocument/2006/relationships" xmlns:p="http://schemas.openxmlformats.org/presentationml/2006/main">
  <p:tag name="AS_UNIQUEID" val="396"/>
</p:tagLst>
</file>

<file path=ppt/tags/tag30.xml><?xml version="1.0" encoding="utf-8"?>
<p:tagLst xmlns:a="http://schemas.openxmlformats.org/drawingml/2006/main" xmlns:r="http://schemas.openxmlformats.org/officeDocument/2006/relationships" xmlns:p="http://schemas.openxmlformats.org/presentationml/2006/main">
  <p:tag name="AS_UNIQUEID" val="34"/>
</p:tagLst>
</file>

<file path=ppt/tags/tag4.xml><?xml version="1.0" encoding="utf-8"?>
<p:tagLst xmlns:a="http://schemas.openxmlformats.org/drawingml/2006/main" xmlns:r="http://schemas.openxmlformats.org/officeDocument/2006/relationships" xmlns:p="http://schemas.openxmlformats.org/presentationml/2006/main">
  <p:tag name="AS_UNIQUEID" val="29"/>
</p:tagLst>
</file>

<file path=ppt/tags/tag5.xml><?xml version="1.0" encoding="utf-8"?>
<p:tagLst xmlns:a="http://schemas.openxmlformats.org/drawingml/2006/main" xmlns:r="http://schemas.openxmlformats.org/officeDocument/2006/relationships" xmlns:p="http://schemas.openxmlformats.org/presentationml/2006/main">
  <p:tag name="AS_UNIQUEID" val="31"/>
</p:tagLst>
</file>

<file path=ppt/tags/tag6.xml><?xml version="1.0" encoding="utf-8"?>
<p:tagLst xmlns:a="http://schemas.openxmlformats.org/drawingml/2006/main" xmlns:r="http://schemas.openxmlformats.org/officeDocument/2006/relationships" xmlns:p="http://schemas.openxmlformats.org/presentationml/2006/main">
  <p:tag name="AS_UNIQUEID" val="33"/>
</p:tagLst>
</file>

<file path=ppt/tags/tag7.xml><?xml version="1.0" encoding="utf-8"?>
<p:tagLst xmlns:a="http://schemas.openxmlformats.org/drawingml/2006/main" xmlns:r="http://schemas.openxmlformats.org/officeDocument/2006/relationships" xmlns:p="http://schemas.openxmlformats.org/presentationml/2006/main">
  <p:tag name="AS_UNIQUEID" val="363"/>
</p:tagLst>
</file>

<file path=ppt/tags/tag8.xml><?xml version="1.0" encoding="utf-8"?>
<p:tagLst xmlns:a="http://schemas.openxmlformats.org/drawingml/2006/main" xmlns:r="http://schemas.openxmlformats.org/officeDocument/2006/relationships" xmlns:p="http://schemas.openxmlformats.org/presentationml/2006/main">
  <p:tag name="AS_UNIQUEID" val="364"/>
</p:tagLst>
</file>

<file path=ppt/tags/tag9.xml><?xml version="1.0" encoding="utf-8"?>
<p:tagLst xmlns:a="http://schemas.openxmlformats.org/drawingml/2006/main" xmlns:r="http://schemas.openxmlformats.org/officeDocument/2006/relationships" xmlns:p="http://schemas.openxmlformats.org/presentationml/2006/main">
  <p:tag name="AS_UNIQUEID" val="365"/>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3020</TotalTime>
  <Words>683</Words>
  <Application>Microsoft Office PowerPoint</Application>
  <PresentationFormat>Widescreen</PresentationFormat>
  <Paragraphs>42</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等线 Light</vt:lpstr>
      <vt:lpstr>Cambria</vt:lpstr>
      <vt:lpstr>等线</vt:lpstr>
      <vt:lpstr>Arial</vt:lpstr>
      <vt:lpstr>思源黑体 CN Heavy</vt:lpstr>
      <vt:lpstr>Calibri</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Thảo Linh</cp:lastModifiedBy>
  <cp:revision>68</cp:revision>
  <dcterms:created xsi:type="dcterms:W3CDTF">2022-03-31T06:54:00Z</dcterms:created>
  <dcterms:modified xsi:type="dcterms:W3CDTF">2025-04-12T03:14:35Z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D654D73D58694DC990DA6991FDDFF5E7</vt:lpwstr>
  </property>
  <property fmtid="{D5CDD505-2E9C-101B-9397-08002B2CF9AE}" pid="3" name="KSOProductBuildVer">
    <vt:lpwstr>2052-11.1.0.12763</vt:lpwstr>
  </property>
</Properties>
</file>