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86" r:id="rId2"/>
  </p:sldMasterIdLst>
  <p:notesMasterIdLst>
    <p:notesMasterId r:id="rId17"/>
  </p:notesMasterIdLst>
  <p:sldIdLst>
    <p:sldId id="257" r:id="rId3"/>
    <p:sldId id="264" r:id="rId4"/>
    <p:sldId id="266" r:id="rId5"/>
    <p:sldId id="267" r:id="rId6"/>
    <p:sldId id="268" r:id="rId7"/>
    <p:sldId id="269" r:id="rId8"/>
    <p:sldId id="270" r:id="rId9"/>
    <p:sldId id="271" r:id="rId10"/>
    <p:sldId id="272" r:id="rId11"/>
    <p:sldId id="273" r:id="rId12"/>
    <p:sldId id="274" r:id="rId13"/>
    <p:sldId id="276" r:id="rId14"/>
    <p:sldId id="277" r:id="rId15"/>
    <p:sldId id="278" r:id="rId16"/>
  </p:sldIdLst>
  <p:sldSz cx="12192000" cy="6858000"/>
  <p:notesSz cx="6858000" cy="9144000"/>
  <p:embeddedFontLst>
    <p:embeddedFont>
      <p:font typeface="等线" panose="02010600030101010101" pitchFamily="2" charset="-122"/>
      <p:regular r:id="rId18"/>
    </p:embeddedFont>
    <p:embeddedFont>
      <p:font typeface="等线 Light" panose="02010600030101010101" pitchFamily="2" charset="-122"/>
      <p:regular r:id="rId19"/>
    </p:embeddedFont>
    <p:embeddedFont>
      <p:font typeface="微软雅黑" panose="020B0503020204020204" pitchFamily="34" charset="-122"/>
      <p:regular r:id="rId20"/>
      <p:bold r:id="rId21"/>
    </p:embeddedFont>
    <p:embeddedFont>
      <p:font typeface="#9Slide05 Habano" panose="020B0604020202020204" charset="0"/>
      <p:regular r:id="rId22"/>
    </p:embeddedFont>
    <p:embeddedFont>
      <p:font typeface="Cambria" panose="02040503050406030204" pitchFamily="18" charset="0"/>
      <p:regular r:id="rId23"/>
      <p:bold r:id="rId24"/>
      <p:italic r:id="rId25"/>
      <p:boldItalic r:id="rId26"/>
    </p:embeddedFont>
    <p:embeddedFont>
      <p:font typeface="UTM Showcard" panose="02040603050506020204" pitchFamily="18" charset="0"/>
      <p:regular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51E1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15" autoAdjust="0"/>
    <p:restoredTop sz="94660"/>
  </p:normalViewPr>
  <p:slideViewPr>
    <p:cSldViewPr snapToGrid="0">
      <p:cViewPr varScale="1">
        <p:scale>
          <a:sx n="81" d="100"/>
          <a:sy n="81" d="100"/>
        </p:scale>
        <p:origin x="65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1.xml"/><Relationship Id="rId21" Type="http://schemas.openxmlformats.org/officeDocument/2006/relationships/font" Target="fonts/font4.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5" Type="http://schemas.openxmlformats.org/officeDocument/2006/relationships/font" Target="fonts/font8.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3.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7.fntdata"/><Relationship Id="rId32" Type="http://schemas.microsoft.com/office/2016/11/relationships/changesInfo" Target="changesInfos/changesInfo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6.fntdata"/><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font" Target="fonts/font2.fntdata"/><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ảo Linh" userId="363ab10d9764815c" providerId="LiveId" clId="{65FC299F-5000-46F4-94BB-D2EBC0341CAA}"/>
    <pc:docChg chg="undo custSel addSld delSld delMainMaster">
      <pc:chgData name="Thảo Linh" userId="363ab10d9764815c" providerId="LiveId" clId="{65FC299F-5000-46F4-94BB-D2EBC0341CAA}" dt="2025-04-12T02:00:49.560" v="8" actId="47"/>
      <pc:docMkLst>
        <pc:docMk/>
      </pc:docMkLst>
      <pc:sldChg chg="del">
        <pc:chgData name="Thảo Linh" userId="363ab10d9764815c" providerId="LiveId" clId="{65FC299F-5000-46F4-94BB-D2EBC0341CAA}" dt="2025-04-12T02:00:38.799" v="0" actId="47"/>
        <pc:sldMkLst>
          <pc:docMk/>
          <pc:sldMk cId="3560924111" sldId="258"/>
        </pc:sldMkLst>
      </pc:sldChg>
      <pc:sldChg chg="del">
        <pc:chgData name="Thảo Linh" userId="363ab10d9764815c" providerId="LiveId" clId="{65FC299F-5000-46F4-94BB-D2EBC0341CAA}" dt="2025-04-12T02:00:39.309" v="1" actId="47"/>
        <pc:sldMkLst>
          <pc:docMk/>
          <pc:sldMk cId="2639602082" sldId="259"/>
        </pc:sldMkLst>
      </pc:sldChg>
      <pc:sldChg chg="del">
        <pc:chgData name="Thảo Linh" userId="363ab10d9764815c" providerId="LiveId" clId="{65FC299F-5000-46F4-94BB-D2EBC0341CAA}" dt="2025-04-12T02:00:40.027" v="2" actId="47"/>
        <pc:sldMkLst>
          <pc:docMk/>
          <pc:sldMk cId="2422228630" sldId="260"/>
        </pc:sldMkLst>
      </pc:sldChg>
      <pc:sldChg chg="del">
        <pc:chgData name="Thảo Linh" userId="363ab10d9764815c" providerId="LiveId" clId="{65FC299F-5000-46F4-94BB-D2EBC0341CAA}" dt="2025-04-12T02:00:40.721" v="3" actId="47"/>
        <pc:sldMkLst>
          <pc:docMk/>
          <pc:sldMk cId="1060247846" sldId="261"/>
        </pc:sldMkLst>
      </pc:sldChg>
      <pc:sldChg chg="del">
        <pc:chgData name="Thảo Linh" userId="363ab10d9764815c" providerId="LiveId" clId="{65FC299F-5000-46F4-94BB-D2EBC0341CAA}" dt="2025-04-12T02:00:41.116" v="4" actId="47"/>
        <pc:sldMkLst>
          <pc:docMk/>
          <pc:sldMk cId="3901538475" sldId="262"/>
        </pc:sldMkLst>
      </pc:sldChg>
      <pc:sldChg chg="del">
        <pc:chgData name="Thảo Linh" userId="363ab10d9764815c" providerId="LiveId" clId="{65FC299F-5000-46F4-94BB-D2EBC0341CAA}" dt="2025-04-12T02:00:41.355" v="5" actId="47"/>
        <pc:sldMkLst>
          <pc:docMk/>
          <pc:sldMk cId="2621594127" sldId="263"/>
        </pc:sldMkLst>
      </pc:sldChg>
      <pc:sldChg chg="add del">
        <pc:chgData name="Thảo Linh" userId="363ab10d9764815c" providerId="LiveId" clId="{65FC299F-5000-46F4-94BB-D2EBC0341CAA}" dt="2025-04-12T02:00:44.660" v="7" actId="47"/>
        <pc:sldMkLst>
          <pc:docMk/>
          <pc:sldMk cId="2094135181" sldId="264"/>
        </pc:sldMkLst>
      </pc:sldChg>
      <pc:sldChg chg="del">
        <pc:chgData name="Thảo Linh" userId="363ab10d9764815c" providerId="LiveId" clId="{65FC299F-5000-46F4-94BB-D2EBC0341CAA}" dt="2025-04-12T02:00:49.560" v="8" actId="47"/>
        <pc:sldMkLst>
          <pc:docMk/>
          <pc:sldMk cId="4214915082" sldId="279"/>
        </pc:sldMkLst>
      </pc:sldChg>
      <pc:sldMasterChg chg="delSldLayout">
        <pc:chgData name="Thảo Linh" userId="363ab10d9764815c" providerId="LiveId" clId="{65FC299F-5000-46F4-94BB-D2EBC0341CAA}" dt="2025-04-12T02:00:49.560" v="8" actId="47"/>
        <pc:sldMasterMkLst>
          <pc:docMk/>
          <pc:sldMasterMk cId="2206430490" sldId="2147483660"/>
        </pc:sldMasterMkLst>
        <pc:sldLayoutChg chg="del">
          <pc:chgData name="Thảo Linh" userId="363ab10d9764815c" providerId="LiveId" clId="{65FC299F-5000-46F4-94BB-D2EBC0341CAA}" dt="2025-04-12T02:00:49.560" v="8" actId="47"/>
          <pc:sldLayoutMkLst>
            <pc:docMk/>
            <pc:sldMasterMk cId="2206430490" sldId="2147483660"/>
            <pc:sldLayoutMk cId="1083378985" sldId="2147483689"/>
          </pc:sldLayoutMkLst>
        </pc:sldLayoutChg>
      </pc:sldMasterChg>
      <pc:sldMasterChg chg="del delSldLayout">
        <pc:chgData name="Thảo Linh" userId="363ab10d9764815c" providerId="LiveId" clId="{65FC299F-5000-46F4-94BB-D2EBC0341CAA}" dt="2025-04-12T02:00:40.027" v="2" actId="47"/>
        <pc:sldMasterMkLst>
          <pc:docMk/>
          <pc:sldMasterMk cId="3772483978" sldId="2147483673"/>
        </pc:sldMasterMkLst>
        <pc:sldLayoutChg chg="del">
          <pc:chgData name="Thảo Linh" userId="363ab10d9764815c" providerId="LiveId" clId="{65FC299F-5000-46F4-94BB-D2EBC0341CAA}" dt="2025-04-12T02:00:40.027" v="2" actId="47"/>
          <pc:sldLayoutMkLst>
            <pc:docMk/>
            <pc:sldMasterMk cId="3772483978" sldId="2147483673"/>
            <pc:sldLayoutMk cId="1549471645" sldId="2147483674"/>
          </pc:sldLayoutMkLst>
        </pc:sldLayoutChg>
        <pc:sldLayoutChg chg="del">
          <pc:chgData name="Thảo Linh" userId="363ab10d9764815c" providerId="LiveId" clId="{65FC299F-5000-46F4-94BB-D2EBC0341CAA}" dt="2025-04-12T02:00:40.027" v="2" actId="47"/>
          <pc:sldLayoutMkLst>
            <pc:docMk/>
            <pc:sldMasterMk cId="3772483978" sldId="2147483673"/>
            <pc:sldLayoutMk cId="2543110328" sldId="2147483675"/>
          </pc:sldLayoutMkLst>
        </pc:sldLayoutChg>
        <pc:sldLayoutChg chg="del">
          <pc:chgData name="Thảo Linh" userId="363ab10d9764815c" providerId="LiveId" clId="{65FC299F-5000-46F4-94BB-D2EBC0341CAA}" dt="2025-04-12T02:00:40.027" v="2" actId="47"/>
          <pc:sldLayoutMkLst>
            <pc:docMk/>
            <pc:sldMasterMk cId="3772483978" sldId="2147483673"/>
            <pc:sldLayoutMk cId="2063602335" sldId="2147483676"/>
          </pc:sldLayoutMkLst>
        </pc:sldLayoutChg>
        <pc:sldLayoutChg chg="del">
          <pc:chgData name="Thảo Linh" userId="363ab10d9764815c" providerId="LiveId" clId="{65FC299F-5000-46F4-94BB-D2EBC0341CAA}" dt="2025-04-12T02:00:40.027" v="2" actId="47"/>
          <pc:sldLayoutMkLst>
            <pc:docMk/>
            <pc:sldMasterMk cId="3772483978" sldId="2147483673"/>
            <pc:sldLayoutMk cId="908708228" sldId="2147483677"/>
          </pc:sldLayoutMkLst>
        </pc:sldLayoutChg>
        <pc:sldLayoutChg chg="del">
          <pc:chgData name="Thảo Linh" userId="363ab10d9764815c" providerId="LiveId" clId="{65FC299F-5000-46F4-94BB-D2EBC0341CAA}" dt="2025-04-12T02:00:40.027" v="2" actId="47"/>
          <pc:sldLayoutMkLst>
            <pc:docMk/>
            <pc:sldMasterMk cId="3772483978" sldId="2147483673"/>
            <pc:sldLayoutMk cId="1407933153" sldId="2147483678"/>
          </pc:sldLayoutMkLst>
        </pc:sldLayoutChg>
        <pc:sldLayoutChg chg="del">
          <pc:chgData name="Thảo Linh" userId="363ab10d9764815c" providerId="LiveId" clId="{65FC299F-5000-46F4-94BB-D2EBC0341CAA}" dt="2025-04-12T02:00:40.027" v="2" actId="47"/>
          <pc:sldLayoutMkLst>
            <pc:docMk/>
            <pc:sldMasterMk cId="3772483978" sldId="2147483673"/>
            <pc:sldLayoutMk cId="1822687317" sldId="2147483679"/>
          </pc:sldLayoutMkLst>
        </pc:sldLayoutChg>
        <pc:sldLayoutChg chg="del">
          <pc:chgData name="Thảo Linh" userId="363ab10d9764815c" providerId="LiveId" clId="{65FC299F-5000-46F4-94BB-D2EBC0341CAA}" dt="2025-04-12T02:00:40.027" v="2" actId="47"/>
          <pc:sldLayoutMkLst>
            <pc:docMk/>
            <pc:sldMasterMk cId="3772483978" sldId="2147483673"/>
            <pc:sldLayoutMk cId="1935018791" sldId="2147483680"/>
          </pc:sldLayoutMkLst>
        </pc:sldLayoutChg>
        <pc:sldLayoutChg chg="del">
          <pc:chgData name="Thảo Linh" userId="363ab10d9764815c" providerId="LiveId" clId="{65FC299F-5000-46F4-94BB-D2EBC0341CAA}" dt="2025-04-12T02:00:40.027" v="2" actId="47"/>
          <pc:sldLayoutMkLst>
            <pc:docMk/>
            <pc:sldMasterMk cId="3772483978" sldId="2147483673"/>
            <pc:sldLayoutMk cId="4014348542" sldId="2147483681"/>
          </pc:sldLayoutMkLst>
        </pc:sldLayoutChg>
        <pc:sldLayoutChg chg="del">
          <pc:chgData name="Thảo Linh" userId="363ab10d9764815c" providerId="LiveId" clId="{65FC299F-5000-46F4-94BB-D2EBC0341CAA}" dt="2025-04-12T02:00:40.027" v="2" actId="47"/>
          <pc:sldLayoutMkLst>
            <pc:docMk/>
            <pc:sldMasterMk cId="3772483978" sldId="2147483673"/>
            <pc:sldLayoutMk cId="1277619473" sldId="2147483682"/>
          </pc:sldLayoutMkLst>
        </pc:sldLayoutChg>
        <pc:sldLayoutChg chg="del">
          <pc:chgData name="Thảo Linh" userId="363ab10d9764815c" providerId="LiveId" clId="{65FC299F-5000-46F4-94BB-D2EBC0341CAA}" dt="2025-04-12T02:00:40.027" v="2" actId="47"/>
          <pc:sldLayoutMkLst>
            <pc:docMk/>
            <pc:sldMasterMk cId="3772483978" sldId="2147483673"/>
            <pc:sldLayoutMk cId="508833953" sldId="2147483683"/>
          </pc:sldLayoutMkLst>
        </pc:sldLayoutChg>
        <pc:sldLayoutChg chg="del">
          <pc:chgData name="Thảo Linh" userId="363ab10d9764815c" providerId="LiveId" clId="{65FC299F-5000-46F4-94BB-D2EBC0341CAA}" dt="2025-04-12T02:00:40.027" v="2" actId="47"/>
          <pc:sldLayoutMkLst>
            <pc:docMk/>
            <pc:sldMasterMk cId="3772483978" sldId="2147483673"/>
            <pc:sldLayoutMk cId="252819634" sldId="2147483684"/>
          </pc:sldLayoutMkLst>
        </pc:sldLayoutChg>
        <pc:sldLayoutChg chg="del">
          <pc:chgData name="Thảo Linh" userId="363ab10d9764815c" providerId="LiveId" clId="{65FC299F-5000-46F4-94BB-D2EBC0341CAA}" dt="2025-04-12T02:00:40.027" v="2" actId="47"/>
          <pc:sldLayoutMkLst>
            <pc:docMk/>
            <pc:sldMasterMk cId="3772483978" sldId="2147483673"/>
            <pc:sldLayoutMk cId="33976923" sldId="2147483685"/>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A615BC-497D-4244-B21E-0DB510E0FC23}" type="datetimeFigureOut">
              <a:rPr lang="en-GB" smtClean="0"/>
              <a:t>12/04/2025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7D51BA-4CE9-40CF-89A2-7FFA4876D82E}" type="slidenum">
              <a:rPr lang="en-GB" smtClean="0"/>
              <a:t>‹#›</a:t>
            </a:fld>
            <a:endParaRPr lang="en-GB"/>
          </a:p>
        </p:txBody>
      </p:sp>
    </p:spTree>
    <p:extLst>
      <p:ext uri="{BB962C8B-B14F-4D97-AF65-F5344CB8AC3E}">
        <p14:creationId xmlns:p14="http://schemas.microsoft.com/office/powerpoint/2010/main" val="39473254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52DB0-FB92-4539-B9EF-255C407DD89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2100253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675E67-E409-4E5E-9F19-BEA9497DE53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7A653A1-38BC-486F-8421-DB2CF74EA53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F2E2489-9E2F-4DE3-82B7-B9CDD26255B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20A6D7B2-3609-45A3-B1B5-CAFC66B3F2B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E46F1AA7-5B30-4A43-8EBD-E17CBEA3952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38894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2E758B-E62F-4342-8398-9D9E0E573135}"/>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1C8370A-D95E-47E9-AA3D-FF5FD3145F51}"/>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94987AC-644A-4845-8884-63462D00EEC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19A6903-1365-4D24-A348-B7EF01DFDDB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372E0D2A-411F-4EBE-8D03-4E5D14AC059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4191016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A62B6EA-F851-4251-B3F8-2CF6E05E60F8}"/>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92407FF-13AF-4C1C-AFE5-023B4FC2E2F4}"/>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0536831-4349-488A-9D68-DD64BFD3566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95ABCCD8-310C-4D0A-97CE-B19E4738B97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EEF0CD79-7944-48EC-A354-C38EB572DF5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7928040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40733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2931F4-194C-4DD9-9505-42FC048612EF}"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2025/4/12</a:t>
            </a:fld>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AB2A2D-5054-49A2-BEE4-C9F6B6DAB1ED}"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Tree>
    <p:extLst>
      <p:ext uri="{BB962C8B-B14F-4D97-AF65-F5344CB8AC3E}">
        <p14:creationId xmlns:p14="http://schemas.microsoft.com/office/powerpoint/2010/main" val="6269881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2396639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E430435-576A-456B-A00E-C433845728E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AF78510-20E6-4755-B550-6738F2789391}"/>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A4EB4ED-C11B-4DB3-9E20-FC3445E864B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F5A000A1-17D7-48F4-BA3E-28ACBD11C93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84359981-2180-4807-881D-34FF7F68C68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4593020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9BF812B-8351-420A-9704-E440E5810C02}"/>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2D32C9A-E435-44CE-8579-86D5BC8A3F9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F1AD23CE-E1A0-4D67-8C21-BF01C0641B1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8CA92EFB-8128-4C4E-B04E-45505347E2E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4651F58B-2E39-48E1-AB74-F0D04E28773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6203979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F3D113E-7B9D-46F7-8077-8D40288EE97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4B402DC-56EC-4018-88A8-EB0492C80183}"/>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7ACB245D-2C3E-4623-8BB4-B3E52C2F68FC}"/>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FB5C382-9F1D-4FBE-B429-E68644DF231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8F41380A-95E6-4444-A32C-EC515CE0D2E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A362374A-4F97-48E7-8CA4-37CEA0F3326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4203371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039A0F9-6268-4702-97A9-F320C3B802F6}"/>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EA207FBC-EE4D-4D31-8618-A0EA9DC36BC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9C886BB6-C75C-4A2C-B6AC-0AF9A51B9150}"/>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B00420B-E97C-4BC9-ACC6-702CD6F20BB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FAA04909-A4DB-4A45-9D40-DED82A8AEF57}"/>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12C3521E-85D2-4DBB-9DBD-06438C19895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80E3EAF3-FE00-4A3E-831A-9C22C667668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A6C286E7-8C10-4BCB-8870-1F48E651DEB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0941696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FE23368-FC6B-4ABA-829C-BC784F0885BF}"/>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90B61B07-F14C-4AF6-AE04-D9005A59890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8743E8C1-D86C-48E8-A64A-BA663821B34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AB5A6FE8-778C-4A16-876B-AACD46C17F0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7385675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284416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7C7BEC-F774-4CF3-B327-D2C319450B9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3743F51-638D-41E1-BF64-67D4D590395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79C9EBE0-E87D-4A66-8C75-BDFEC712E3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5037AE-6E07-4C8D-A045-9C8D85B690F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3396F7EF-453E-432F-8C87-7507D1E3175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36C7CB9F-FF50-4F4B-9C7E-14ABD095A05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9047189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81D5EC-85EA-4E5F-A0FE-58F79076AA5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D85EDAA-CD14-4315-95C0-46E04A4EFD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5E53496A-A624-4C3B-9092-6747938D01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6E52F8A-A585-45ED-9E9F-C1558D4E122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28DFCD9D-2E95-4902-8588-DA41ADEC2E9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91C613A5-C8CF-4927-8177-925D4A10FA7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6941525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image" Target="../media/image1.pn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EE87B177-A0C2-4770-940A-A8017BA92F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E0F8E297-E77B-42C2-B29D-B1D2859F1C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180548C-5260-4B30-95EE-DBEB03EC909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81048385-AA54-4F71-AAC5-25D0C8A032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C59BE133-6A01-47F4-9800-78819415599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pic>
        <p:nvPicPr>
          <p:cNvPr id="7" name="Picture 6">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9325"/>
          <a:stretch/>
        </p:blipFill>
        <p:spPr>
          <a:xfrm>
            <a:off x="11780421" y="7079226"/>
            <a:ext cx="1163903" cy="1200905"/>
          </a:xfrm>
          <a:prstGeom prst="rect">
            <a:avLst/>
          </a:prstGeom>
        </p:spPr>
      </p:pic>
      <p:pic>
        <p:nvPicPr>
          <p:cNvPr id="8" name="Picture 7">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9325"/>
          <a:stretch/>
        </p:blipFill>
        <p:spPr>
          <a:xfrm>
            <a:off x="-581952" y="7079226"/>
            <a:ext cx="1163903" cy="1200905"/>
          </a:xfrm>
          <a:prstGeom prst="rect">
            <a:avLst/>
          </a:prstGeom>
        </p:spPr>
      </p:pic>
    </p:spTree>
    <p:extLst>
      <p:ext uri="{BB962C8B-B14F-4D97-AF65-F5344CB8AC3E}">
        <p14:creationId xmlns:p14="http://schemas.microsoft.com/office/powerpoint/2010/main" val="22064304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B2931F4-194C-4DD9-9505-42FC048612EF}"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2025/4/12</a:t>
            </a:fld>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FAB2A2D-5054-49A2-BEE4-C9F6B6DAB1ED}"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pic>
        <p:nvPicPr>
          <p:cNvPr id="7" name="图片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9325"/>
          <a:stretch/>
        </p:blipFill>
        <p:spPr>
          <a:xfrm>
            <a:off x="15357480" y="6126164"/>
            <a:ext cx="2549677" cy="2630735"/>
          </a:xfrm>
          <a:prstGeom prst="rect">
            <a:avLst/>
          </a:prstGeom>
        </p:spPr>
      </p:pic>
      <p:pic>
        <p:nvPicPr>
          <p:cNvPr id="10" name="Picture 9">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9325"/>
          <a:stretch/>
        </p:blipFill>
        <p:spPr>
          <a:xfrm>
            <a:off x="-5341211" y="-3765982"/>
            <a:ext cx="2549677" cy="2630735"/>
          </a:xfrm>
          <a:prstGeom prst="rect">
            <a:avLst/>
          </a:prstGeom>
        </p:spPr>
      </p:pic>
      <p:pic>
        <p:nvPicPr>
          <p:cNvPr id="11" name="Picture 10">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9325"/>
          <a:stretch/>
        </p:blipFill>
        <p:spPr>
          <a:xfrm>
            <a:off x="11780421" y="7079226"/>
            <a:ext cx="1163903" cy="1200905"/>
          </a:xfrm>
          <a:prstGeom prst="rect">
            <a:avLst/>
          </a:prstGeom>
        </p:spPr>
      </p:pic>
      <p:pic>
        <p:nvPicPr>
          <p:cNvPr id="12" name="Picture 11">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9325"/>
          <a:stretch/>
        </p:blipFill>
        <p:spPr>
          <a:xfrm>
            <a:off x="-581952" y="7079226"/>
            <a:ext cx="1163903" cy="1200905"/>
          </a:xfrm>
          <a:prstGeom prst="rect">
            <a:avLst/>
          </a:prstGeom>
        </p:spPr>
      </p:pic>
    </p:spTree>
    <p:extLst>
      <p:ext uri="{BB962C8B-B14F-4D97-AF65-F5344CB8AC3E}">
        <p14:creationId xmlns:p14="http://schemas.microsoft.com/office/powerpoint/2010/main" val="3268502692"/>
      </p:ext>
    </p:extLst>
  </p:cSld>
  <p:clrMap bg1="lt1" tx1="dk1" bg2="lt2" tx2="dk2" accent1="accent1" accent2="accent2" accent3="accent3" accent4="accent4" accent5="accent5" accent6="accent6" hlink="hlink" folHlink="folHlink"/>
  <p:sldLayoutIdLst>
    <p:sldLayoutId id="2147483687" r:id="rId1"/>
    <p:sldLayoutId id="2147483688"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21.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14.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61552F83-9BF1-428E-BA3B-470B8AEDD3EF}"/>
              </a:ext>
            </a:extLst>
          </p:cNvPr>
          <p:cNvPicPr>
            <a:picLocks noChangeAspect="1"/>
          </p:cNvPicPr>
          <p:nvPr/>
        </p:nvPicPr>
        <p:blipFill>
          <a:blip r:embed="rId2"/>
          <a:stretch>
            <a:fillRect/>
          </a:stretch>
        </p:blipFill>
        <p:spPr>
          <a:xfrm>
            <a:off x="0" y="1"/>
            <a:ext cx="12192000" cy="6857999"/>
          </a:xfrm>
          <a:prstGeom prst="rect">
            <a:avLst/>
          </a:prstGeom>
        </p:spPr>
      </p:pic>
      <p:pic>
        <p:nvPicPr>
          <p:cNvPr id="23" name="图片 22">
            <a:extLst>
              <a:ext uri="{FF2B5EF4-FFF2-40B4-BE49-F238E27FC236}">
                <a16:creationId xmlns:a16="http://schemas.microsoft.com/office/drawing/2014/main" id="{AB4D752F-FAB5-47D5-B9C8-7E2D6C21660D}"/>
              </a:ext>
            </a:extLst>
          </p:cNvPr>
          <p:cNvPicPr>
            <a:picLocks noChangeAspect="1"/>
          </p:cNvPicPr>
          <p:nvPr/>
        </p:nvPicPr>
        <p:blipFill>
          <a:blip r:embed="rId3">
            <a:extLst>
              <a:ext uri="{28A0092B-C50C-407E-A947-70E740481C1C}">
                <a14:useLocalDpi xmlns:a14="http://schemas.microsoft.com/office/drawing/2010/main" val="0"/>
              </a:ext>
            </a:extLst>
          </a:blip>
          <a:srcRect l="18088" r="15404"/>
          <a:stretch>
            <a:fillRect/>
          </a:stretch>
        </p:blipFill>
        <p:spPr>
          <a:xfrm>
            <a:off x="1069869" y="2"/>
            <a:ext cx="11122131" cy="6379878"/>
          </a:xfrm>
          <a:custGeom>
            <a:avLst/>
            <a:gdLst>
              <a:gd name="connsiteX0" fmla="*/ 0 w 8108576"/>
              <a:gd name="connsiteY0" fmla="*/ 0 h 4445000"/>
              <a:gd name="connsiteX1" fmla="*/ 8108576 w 8108576"/>
              <a:gd name="connsiteY1" fmla="*/ 0 h 4445000"/>
              <a:gd name="connsiteX2" fmla="*/ 8108576 w 8108576"/>
              <a:gd name="connsiteY2" fmla="*/ 4445000 h 4445000"/>
              <a:gd name="connsiteX3" fmla="*/ 0 w 8108576"/>
              <a:gd name="connsiteY3" fmla="*/ 4445000 h 4445000"/>
            </a:gdLst>
            <a:ahLst/>
            <a:cxnLst>
              <a:cxn ang="0">
                <a:pos x="connsiteX0" y="connsiteY0"/>
              </a:cxn>
              <a:cxn ang="0">
                <a:pos x="connsiteX1" y="connsiteY1"/>
              </a:cxn>
              <a:cxn ang="0">
                <a:pos x="connsiteX2" y="connsiteY2"/>
              </a:cxn>
              <a:cxn ang="0">
                <a:pos x="connsiteX3" y="connsiteY3"/>
              </a:cxn>
            </a:cxnLst>
            <a:rect l="l" t="t" r="r" b="b"/>
            <a:pathLst>
              <a:path w="8108576" h="4445000">
                <a:moveTo>
                  <a:pt x="0" y="0"/>
                </a:moveTo>
                <a:lnTo>
                  <a:pt x="8108576" y="0"/>
                </a:lnTo>
                <a:lnTo>
                  <a:pt x="8108576" y="4445000"/>
                </a:lnTo>
                <a:lnTo>
                  <a:pt x="0" y="4445000"/>
                </a:lnTo>
                <a:close/>
              </a:path>
            </a:pathLst>
          </a:custGeom>
          <a:effectLst>
            <a:outerShdw blurRad="12700" dist="12700" dir="18900000" algn="bl" rotWithShape="0">
              <a:prstClr val="black">
                <a:alpha val="40000"/>
              </a:prstClr>
            </a:outerShdw>
          </a:effectLst>
        </p:spPr>
      </p:pic>
      <p:pic>
        <p:nvPicPr>
          <p:cNvPr id="25" name="图片 24">
            <a:extLst>
              <a:ext uri="{FF2B5EF4-FFF2-40B4-BE49-F238E27FC236}">
                <a16:creationId xmlns:a16="http://schemas.microsoft.com/office/drawing/2014/main" id="{20EBA88E-8BAE-45C5-8C16-9B8E4AF550D5}"/>
              </a:ext>
            </a:extLst>
          </p:cNvPr>
          <p:cNvPicPr>
            <a:picLocks noChangeAspect="1"/>
          </p:cNvPicPr>
          <p:nvPr/>
        </p:nvPicPr>
        <p:blipFill>
          <a:blip r:embed="rId4"/>
          <a:stretch>
            <a:fillRect/>
          </a:stretch>
        </p:blipFill>
        <p:spPr>
          <a:xfrm>
            <a:off x="1776135" y="4678948"/>
            <a:ext cx="3072650" cy="1700931"/>
          </a:xfrm>
          <a:prstGeom prst="rect">
            <a:avLst/>
          </a:prstGeom>
          <a:effectLst>
            <a:outerShdw blurRad="12700" dist="12700" dir="18900000" algn="bl" rotWithShape="0">
              <a:prstClr val="black">
                <a:alpha val="40000"/>
              </a:prstClr>
            </a:outerShdw>
          </a:effectLst>
        </p:spPr>
      </p:pic>
      <p:pic>
        <p:nvPicPr>
          <p:cNvPr id="5" name="Picture 4"/>
          <p:cNvPicPr>
            <a:picLocks noChangeAspect="1"/>
          </p:cNvPicPr>
          <p:nvPr/>
        </p:nvPicPr>
        <p:blipFill rotWithShape="1">
          <a:blip r:embed="rId5"/>
          <a:srcRect b="18572"/>
          <a:stretch/>
        </p:blipFill>
        <p:spPr>
          <a:xfrm>
            <a:off x="1922451" y="545503"/>
            <a:ext cx="5852667" cy="3167182"/>
          </a:xfrm>
          <a:prstGeom prst="rect">
            <a:avLst/>
          </a:prstGeom>
        </p:spPr>
      </p:pic>
      <p:sp>
        <p:nvSpPr>
          <p:cNvPr id="2" name="TextBox 1"/>
          <p:cNvSpPr txBox="1"/>
          <p:nvPr/>
        </p:nvSpPr>
        <p:spPr>
          <a:xfrm>
            <a:off x="4494882" y="3739163"/>
            <a:ext cx="1509311" cy="523220"/>
          </a:xfrm>
          <a:prstGeom prst="rect">
            <a:avLst/>
          </a:prstGeom>
          <a:noFill/>
        </p:spPr>
        <p:txBody>
          <a:bodyPr wrap="square" rtlCol="0">
            <a:spAutoFit/>
          </a:bodyPr>
          <a:lstStyle/>
          <a:p>
            <a:r>
              <a:rPr lang="en-GB" sz="2800" dirty="0" err="1">
                <a:solidFill>
                  <a:schemeClr val="bg1"/>
                </a:solidFill>
                <a:latin typeface="#9Slide05 Habano" panose="02040603050506020204" pitchFamily="18" charset="0"/>
              </a:rPr>
              <a:t>Tiết</a:t>
            </a:r>
            <a:r>
              <a:rPr lang="en-GB" sz="2800" dirty="0">
                <a:solidFill>
                  <a:schemeClr val="bg1"/>
                </a:solidFill>
                <a:latin typeface="#9Slide05 Habano" panose="02040603050506020204" pitchFamily="18" charset="0"/>
              </a:rPr>
              <a:t> 2</a:t>
            </a:r>
          </a:p>
        </p:txBody>
      </p:sp>
    </p:spTree>
    <p:extLst>
      <p:ext uri="{BB962C8B-B14F-4D97-AF65-F5344CB8AC3E}">
        <p14:creationId xmlns:p14="http://schemas.microsoft.com/office/powerpoint/2010/main" val="30711669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randombar(horizont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5061DA6-B82E-46FE-9483-5608B8AEAD71}"/>
              </a:ext>
            </a:extLst>
          </p:cNvPr>
          <p:cNvPicPr>
            <a:picLocks noChangeAspect="1"/>
          </p:cNvPicPr>
          <p:nvPr/>
        </p:nvPicPr>
        <p:blipFill>
          <a:blip r:embed="rId2"/>
          <a:stretch>
            <a:fillRect/>
          </a:stretch>
        </p:blipFill>
        <p:spPr>
          <a:xfrm>
            <a:off x="0" y="1"/>
            <a:ext cx="12192000" cy="6857999"/>
          </a:xfrm>
          <a:prstGeom prst="rect">
            <a:avLst/>
          </a:prstGeom>
        </p:spPr>
      </p:pic>
      <p:pic>
        <p:nvPicPr>
          <p:cNvPr id="8" name="图片 7">
            <a:extLst>
              <a:ext uri="{FF2B5EF4-FFF2-40B4-BE49-F238E27FC236}">
                <a16:creationId xmlns:a16="http://schemas.microsoft.com/office/drawing/2014/main" id="{02F1AEF5-2BFD-4979-9ECC-DCDD42767BB1}"/>
              </a:ext>
            </a:extLst>
          </p:cNvPr>
          <p:cNvPicPr>
            <a:picLocks noChangeAspect="1"/>
          </p:cNvPicPr>
          <p:nvPr/>
        </p:nvPicPr>
        <p:blipFill>
          <a:blip r:embed="rId3" cstate="print">
            <a:extLst>
              <a:ext uri="{28A0092B-C50C-407E-A947-70E740481C1C}">
                <a14:useLocalDpi xmlns:a14="http://schemas.microsoft.com/office/drawing/2010/main" val="0"/>
              </a:ext>
            </a:extLst>
          </a:blip>
          <a:srcRect l="1492" t="20190" b="18095"/>
          <a:stretch>
            <a:fillRect/>
          </a:stretch>
        </p:blipFill>
        <p:spPr>
          <a:xfrm>
            <a:off x="1619690" y="550207"/>
            <a:ext cx="8752114" cy="5483117"/>
          </a:xfrm>
          <a:custGeom>
            <a:avLst/>
            <a:gdLst>
              <a:gd name="connsiteX0" fmla="*/ 0 w 6755674"/>
              <a:gd name="connsiteY0" fmla="*/ 0 h 4232366"/>
              <a:gd name="connsiteX1" fmla="*/ 6755674 w 6755674"/>
              <a:gd name="connsiteY1" fmla="*/ 0 h 4232366"/>
              <a:gd name="connsiteX2" fmla="*/ 6755674 w 6755674"/>
              <a:gd name="connsiteY2" fmla="*/ 4232366 h 4232366"/>
              <a:gd name="connsiteX3" fmla="*/ 0 w 6755674"/>
              <a:gd name="connsiteY3" fmla="*/ 4232366 h 4232366"/>
            </a:gdLst>
            <a:ahLst/>
            <a:cxnLst>
              <a:cxn ang="0">
                <a:pos x="connsiteX0" y="connsiteY0"/>
              </a:cxn>
              <a:cxn ang="0">
                <a:pos x="connsiteX1" y="connsiteY1"/>
              </a:cxn>
              <a:cxn ang="0">
                <a:pos x="connsiteX2" y="connsiteY2"/>
              </a:cxn>
              <a:cxn ang="0">
                <a:pos x="connsiteX3" y="connsiteY3"/>
              </a:cxn>
            </a:cxnLst>
            <a:rect l="l" t="t" r="r" b="b"/>
            <a:pathLst>
              <a:path w="6755674" h="4232366">
                <a:moveTo>
                  <a:pt x="0" y="0"/>
                </a:moveTo>
                <a:lnTo>
                  <a:pt x="6755674" y="0"/>
                </a:lnTo>
                <a:lnTo>
                  <a:pt x="6755674" y="4232366"/>
                </a:lnTo>
                <a:lnTo>
                  <a:pt x="0" y="4232366"/>
                </a:lnTo>
                <a:close/>
              </a:path>
            </a:pathLst>
          </a:custGeom>
        </p:spPr>
      </p:pic>
      <p:pic>
        <p:nvPicPr>
          <p:cNvPr id="3" name="Picture 2"/>
          <p:cNvPicPr>
            <a:picLocks noChangeAspect="1"/>
          </p:cNvPicPr>
          <p:nvPr/>
        </p:nvPicPr>
        <p:blipFill>
          <a:blip r:embed="rId4"/>
          <a:stretch>
            <a:fillRect/>
          </a:stretch>
        </p:blipFill>
        <p:spPr>
          <a:xfrm>
            <a:off x="4064745" y="2121294"/>
            <a:ext cx="3633531" cy="2615411"/>
          </a:xfrm>
          <a:prstGeom prst="rect">
            <a:avLst/>
          </a:prstGeom>
        </p:spPr>
      </p:pic>
    </p:spTree>
    <p:extLst>
      <p:ext uri="{BB962C8B-B14F-4D97-AF65-F5344CB8AC3E}">
        <p14:creationId xmlns:p14="http://schemas.microsoft.com/office/powerpoint/2010/main" val="39321446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5061DA6-B82E-46FE-9483-5608B8AEAD71}"/>
              </a:ext>
            </a:extLst>
          </p:cNvPr>
          <p:cNvPicPr>
            <a:picLocks noChangeAspect="1"/>
          </p:cNvPicPr>
          <p:nvPr/>
        </p:nvPicPr>
        <p:blipFill>
          <a:blip r:embed="rId2"/>
          <a:stretch>
            <a:fillRect/>
          </a:stretch>
        </p:blipFill>
        <p:spPr>
          <a:xfrm>
            <a:off x="0" y="1"/>
            <a:ext cx="12192000" cy="6857999"/>
          </a:xfrm>
          <a:prstGeom prst="rect">
            <a:avLst/>
          </a:prstGeom>
        </p:spPr>
      </p:pic>
      <p:pic>
        <p:nvPicPr>
          <p:cNvPr id="8" name="图片 7">
            <a:extLst>
              <a:ext uri="{FF2B5EF4-FFF2-40B4-BE49-F238E27FC236}">
                <a16:creationId xmlns:a16="http://schemas.microsoft.com/office/drawing/2014/main" id="{02F1AEF5-2BFD-4979-9ECC-DCDD42767BB1}"/>
              </a:ext>
            </a:extLst>
          </p:cNvPr>
          <p:cNvPicPr>
            <a:picLocks noChangeAspect="1"/>
          </p:cNvPicPr>
          <p:nvPr/>
        </p:nvPicPr>
        <p:blipFill>
          <a:blip r:embed="rId3" cstate="print">
            <a:extLst>
              <a:ext uri="{28A0092B-C50C-407E-A947-70E740481C1C}">
                <a14:useLocalDpi xmlns:a14="http://schemas.microsoft.com/office/drawing/2010/main" val="0"/>
              </a:ext>
            </a:extLst>
          </a:blip>
          <a:srcRect l="1492" t="20190" b="18095"/>
          <a:stretch>
            <a:fillRect/>
          </a:stretch>
        </p:blipFill>
        <p:spPr>
          <a:xfrm>
            <a:off x="1619690" y="550207"/>
            <a:ext cx="8752114" cy="5483117"/>
          </a:xfrm>
          <a:custGeom>
            <a:avLst/>
            <a:gdLst>
              <a:gd name="connsiteX0" fmla="*/ 0 w 6755674"/>
              <a:gd name="connsiteY0" fmla="*/ 0 h 4232366"/>
              <a:gd name="connsiteX1" fmla="*/ 6755674 w 6755674"/>
              <a:gd name="connsiteY1" fmla="*/ 0 h 4232366"/>
              <a:gd name="connsiteX2" fmla="*/ 6755674 w 6755674"/>
              <a:gd name="connsiteY2" fmla="*/ 4232366 h 4232366"/>
              <a:gd name="connsiteX3" fmla="*/ 0 w 6755674"/>
              <a:gd name="connsiteY3" fmla="*/ 4232366 h 4232366"/>
            </a:gdLst>
            <a:ahLst/>
            <a:cxnLst>
              <a:cxn ang="0">
                <a:pos x="connsiteX0" y="connsiteY0"/>
              </a:cxn>
              <a:cxn ang="0">
                <a:pos x="connsiteX1" y="connsiteY1"/>
              </a:cxn>
              <a:cxn ang="0">
                <a:pos x="connsiteX2" y="connsiteY2"/>
              </a:cxn>
              <a:cxn ang="0">
                <a:pos x="connsiteX3" y="connsiteY3"/>
              </a:cxn>
            </a:cxnLst>
            <a:rect l="l" t="t" r="r" b="b"/>
            <a:pathLst>
              <a:path w="6755674" h="4232366">
                <a:moveTo>
                  <a:pt x="0" y="0"/>
                </a:moveTo>
                <a:lnTo>
                  <a:pt x="6755674" y="0"/>
                </a:lnTo>
                <a:lnTo>
                  <a:pt x="6755674" y="4232366"/>
                </a:lnTo>
                <a:lnTo>
                  <a:pt x="0" y="4232366"/>
                </a:lnTo>
                <a:close/>
              </a:path>
            </a:pathLst>
          </a:custGeom>
        </p:spPr>
      </p:pic>
      <p:pic>
        <p:nvPicPr>
          <p:cNvPr id="3" name="Picture 2"/>
          <p:cNvPicPr>
            <a:picLocks noChangeAspect="1"/>
          </p:cNvPicPr>
          <p:nvPr/>
        </p:nvPicPr>
        <p:blipFill>
          <a:blip r:embed="rId4"/>
          <a:stretch>
            <a:fillRect/>
          </a:stretch>
        </p:blipFill>
        <p:spPr>
          <a:xfrm>
            <a:off x="3882627" y="2365156"/>
            <a:ext cx="3633531" cy="2127688"/>
          </a:xfrm>
          <a:prstGeom prst="rect">
            <a:avLst/>
          </a:prstGeom>
        </p:spPr>
      </p:pic>
    </p:spTree>
    <p:extLst>
      <p:ext uri="{BB962C8B-B14F-4D97-AF65-F5344CB8AC3E}">
        <p14:creationId xmlns:p14="http://schemas.microsoft.com/office/powerpoint/2010/main" val="41294391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57283960-9722-4575-9F78-C81CE86831B0}"/>
              </a:ext>
            </a:extLst>
          </p:cNvPr>
          <p:cNvPicPr>
            <a:picLocks noChangeAspect="1"/>
          </p:cNvPicPr>
          <p:nvPr/>
        </p:nvPicPr>
        <p:blipFill>
          <a:blip r:embed="rId2"/>
          <a:stretch>
            <a:fillRect/>
          </a:stretch>
        </p:blipFill>
        <p:spPr>
          <a:xfrm>
            <a:off x="0" y="0"/>
            <a:ext cx="12192000" cy="6857999"/>
          </a:xfrm>
          <a:prstGeom prst="rect">
            <a:avLst/>
          </a:prstGeom>
        </p:spPr>
      </p:pic>
      <p:sp>
        <p:nvSpPr>
          <p:cNvPr id="3" name="矩形 2">
            <a:extLst>
              <a:ext uri="{FF2B5EF4-FFF2-40B4-BE49-F238E27FC236}">
                <a16:creationId xmlns:a16="http://schemas.microsoft.com/office/drawing/2014/main" id="{A93D90CE-E3AB-46D6-B677-B14B2AB165FF}"/>
              </a:ext>
            </a:extLst>
          </p:cNvPr>
          <p:cNvSpPr/>
          <p:nvPr/>
        </p:nvSpPr>
        <p:spPr>
          <a:xfrm>
            <a:off x="666750" y="396536"/>
            <a:ext cx="10858500" cy="5541024"/>
          </a:xfrm>
          <a:prstGeom prst="rect">
            <a:avLst/>
          </a:prstGeom>
          <a:solidFill>
            <a:schemeClr val="bg1"/>
          </a:solidFill>
          <a:ln>
            <a:noFill/>
          </a:ln>
          <a:effectLst>
            <a:outerShdw blurRad="1270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17" name="Rectangle 16"/>
          <p:cNvSpPr/>
          <p:nvPr/>
        </p:nvSpPr>
        <p:spPr>
          <a:xfrm>
            <a:off x="901569" y="481913"/>
            <a:ext cx="10388861" cy="954107"/>
          </a:xfrm>
          <a:prstGeom prst="rect">
            <a:avLst/>
          </a:prstGeom>
        </p:spPr>
        <p:txBody>
          <a:bodyPr wrap="square">
            <a:spAutoFit/>
          </a:bodyPr>
          <a:lstStyle/>
          <a:p>
            <a:pPr algn="just"/>
            <a:r>
              <a:rPr lang="en-GB" sz="2800" dirty="0">
                <a:latin typeface="Cambria" panose="02040503050406030204" pitchFamily="18" charset="0"/>
                <a:ea typeface="Cambria" panose="02040503050406030204" pitchFamily="18" charset="0"/>
              </a:rPr>
              <a:t>1. </a:t>
            </a:r>
            <a:r>
              <a:rPr lang="en-GB" sz="2800" dirty="0" err="1">
                <a:latin typeface="Cambria" panose="02040503050406030204" pitchFamily="18" charset="0"/>
                <a:ea typeface="Cambria" panose="02040503050406030204" pitchFamily="18" charset="0"/>
              </a:rPr>
              <a:t>Hãy</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viết</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lại</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việc</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ăn</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uống</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và</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thải</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chất</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cặn</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bã</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của</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em</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trong</a:t>
            </a:r>
            <a:r>
              <a:rPr lang="en-GB" sz="2800" dirty="0">
                <a:latin typeface="Cambria" panose="02040503050406030204" pitchFamily="18" charset="0"/>
                <a:ea typeface="Cambria" panose="02040503050406030204" pitchFamily="18" charset="0"/>
              </a:rPr>
              <a:t> 3 </a:t>
            </a:r>
            <a:r>
              <a:rPr lang="en-GB" sz="2800" dirty="0" err="1">
                <a:latin typeface="Cambria" panose="02040503050406030204" pitchFamily="18" charset="0"/>
                <a:ea typeface="Cambria" panose="02040503050406030204" pitchFamily="18" charset="0"/>
              </a:rPr>
              <a:t>ngày</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gần</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đây</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theo</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gợi</a:t>
            </a:r>
            <a:r>
              <a:rPr lang="en-GB" sz="2800" dirty="0">
                <a:latin typeface="Cambria" panose="02040503050406030204" pitchFamily="18" charset="0"/>
                <a:ea typeface="Cambria" panose="02040503050406030204" pitchFamily="18" charset="0"/>
              </a:rPr>
              <a:t> ý </a:t>
            </a:r>
            <a:r>
              <a:rPr lang="en-GB" sz="2800" dirty="0" err="1">
                <a:latin typeface="Cambria" panose="02040503050406030204" pitchFamily="18" charset="0"/>
                <a:ea typeface="Cambria" panose="02040503050406030204" pitchFamily="18" charset="0"/>
              </a:rPr>
              <a:t>sau</a:t>
            </a:r>
            <a:r>
              <a:rPr lang="en-GB" sz="2800" dirty="0">
                <a:latin typeface="Cambria" panose="02040503050406030204" pitchFamily="18" charset="0"/>
                <a:ea typeface="Cambria" panose="02040503050406030204" pitchFamily="18" charset="0"/>
              </a:rPr>
              <a:t>:</a:t>
            </a:r>
          </a:p>
        </p:txBody>
      </p:sp>
      <p:graphicFrame>
        <p:nvGraphicFramePr>
          <p:cNvPr id="2" name="Table 1"/>
          <p:cNvGraphicFramePr>
            <a:graphicFrameLocks noGrp="1"/>
          </p:cNvGraphicFramePr>
          <p:nvPr>
            <p:extLst>
              <p:ext uri="{D42A27DB-BD31-4B8C-83A1-F6EECF244321}">
                <p14:modId xmlns:p14="http://schemas.microsoft.com/office/powerpoint/2010/main" val="3808675476"/>
              </p:ext>
            </p:extLst>
          </p:nvPr>
        </p:nvGraphicFramePr>
        <p:xfrm>
          <a:off x="1049866" y="1752967"/>
          <a:ext cx="10092268" cy="2194560"/>
        </p:xfrm>
        <a:graphic>
          <a:graphicData uri="http://schemas.openxmlformats.org/drawingml/2006/table">
            <a:tbl>
              <a:tblPr firstRow="1" bandRow="1">
                <a:tableStyleId>{5C22544A-7EE6-4342-B048-85BDC9FD1C3A}</a:tableStyleId>
              </a:tblPr>
              <a:tblGrid>
                <a:gridCol w="2523067">
                  <a:extLst>
                    <a:ext uri="{9D8B030D-6E8A-4147-A177-3AD203B41FA5}">
                      <a16:colId xmlns:a16="http://schemas.microsoft.com/office/drawing/2014/main" val="2450355303"/>
                    </a:ext>
                  </a:extLst>
                </a:gridCol>
                <a:gridCol w="2523067">
                  <a:extLst>
                    <a:ext uri="{9D8B030D-6E8A-4147-A177-3AD203B41FA5}">
                      <a16:colId xmlns:a16="http://schemas.microsoft.com/office/drawing/2014/main" val="325929482"/>
                    </a:ext>
                  </a:extLst>
                </a:gridCol>
                <a:gridCol w="2523067">
                  <a:extLst>
                    <a:ext uri="{9D8B030D-6E8A-4147-A177-3AD203B41FA5}">
                      <a16:colId xmlns:a16="http://schemas.microsoft.com/office/drawing/2014/main" val="459792030"/>
                    </a:ext>
                  </a:extLst>
                </a:gridCol>
                <a:gridCol w="2523067">
                  <a:extLst>
                    <a:ext uri="{9D8B030D-6E8A-4147-A177-3AD203B41FA5}">
                      <a16:colId xmlns:a16="http://schemas.microsoft.com/office/drawing/2014/main" val="136525343"/>
                    </a:ext>
                  </a:extLst>
                </a:gridCol>
              </a:tblGrid>
              <a:tr h="370840">
                <a:tc>
                  <a:txBody>
                    <a:bodyPr/>
                    <a:lstStyle/>
                    <a:p>
                      <a:pPr algn="ctr"/>
                      <a:r>
                        <a:rPr lang="en-GB" sz="2400" dirty="0" err="1">
                          <a:latin typeface="Cambria" panose="02040503050406030204" pitchFamily="18" charset="0"/>
                          <a:ea typeface="Cambria" panose="02040503050406030204" pitchFamily="18" charset="0"/>
                        </a:rPr>
                        <a:t>Ngày</a:t>
                      </a:r>
                      <a:r>
                        <a:rPr lang="en-GB" sz="2400" baseline="0" dirty="0">
                          <a:latin typeface="Cambria" panose="02040503050406030204" pitchFamily="18" charset="0"/>
                          <a:ea typeface="Cambria" panose="02040503050406030204" pitchFamily="18" charset="0"/>
                        </a:rPr>
                        <a:t> </a:t>
                      </a:r>
                      <a:endParaRPr lang="en-GB" sz="2400" dirty="0">
                        <a:latin typeface="Cambria" panose="02040503050406030204" pitchFamily="18" charset="0"/>
                        <a:ea typeface="Cambria" panose="02040503050406030204" pitchFamily="18" charset="0"/>
                      </a:endParaRPr>
                    </a:p>
                  </a:txBody>
                  <a:tcPr>
                    <a:solidFill>
                      <a:schemeClr val="accent5">
                        <a:lumMod val="75000"/>
                      </a:schemeClr>
                    </a:solidFill>
                  </a:tcPr>
                </a:tc>
                <a:tc>
                  <a:txBody>
                    <a:bodyPr/>
                    <a:lstStyle/>
                    <a:p>
                      <a:pPr algn="ctr"/>
                      <a:r>
                        <a:rPr lang="en-GB" sz="2400" dirty="0" err="1">
                          <a:latin typeface="Cambria" panose="02040503050406030204" pitchFamily="18" charset="0"/>
                          <a:ea typeface="Cambria" panose="02040503050406030204" pitchFamily="18" charset="0"/>
                        </a:rPr>
                        <a:t>Số</a:t>
                      </a:r>
                      <a:r>
                        <a:rPr lang="en-GB" sz="2400" dirty="0">
                          <a:latin typeface="Cambria" panose="02040503050406030204" pitchFamily="18" charset="0"/>
                          <a:ea typeface="Cambria" panose="02040503050406030204" pitchFamily="18" charset="0"/>
                        </a:rPr>
                        <a:t> </a:t>
                      </a:r>
                      <a:r>
                        <a:rPr lang="en-GB" sz="2400" dirty="0" err="1">
                          <a:latin typeface="Cambria" panose="02040503050406030204" pitchFamily="18" charset="0"/>
                          <a:ea typeface="Cambria" panose="02040503050406030204" pitchFamily="18" charset="0"/>
                        </a:rPr>
                        <a:t>bữa</a:t>
                      </a:r>
                      <a:r>
                        <a:rPr lang="en-GB" sz="2400" baseline="0" dirty="0">
                          <a:latin typeface="Cambria" panose="02040503050406030204" pitchFamily="18" charset="0"/>
                          <a:ea typeface="Cambria" panose="02040503050406030204" pitchFamily="18" charset="0"/>
                        </a:rPr>
                        <a:t> </a:t>
                      </a:r>
                      <a:r>
                        <a:rPr lang="en-GB" sz="2400" baseline="0" dirty="0" err="1">
                          <a:latin typeface="Cambria" panose="02040503050406030204" pitchFamily="18" charset="0"/>
                          <a:ea typeface="Cambria" panose="02040503050406030204" pitchFamily="18" charset="0"/>
                        </a:rPr>
                        <a:t>ăn</a:t>
                      </a:r>
                      <a:endParaRPr lang="en-GB" sz="2400" dirty="0">
                        <a:latin typeface="Cambria" panose="02040503050406030204" pitchFamily="18" charset="0"/>
                        <a:ea typeface="Cambria" panose="02040503050406030204" pitchFamily="18" charset="0"/>
                      </a:endParaRPr>
                    </a:p>
                  </a:txBody>
                  <a:tcPr>
                    <a:solidFill>
                      <a:schemeClr val="accent5">
                        <a:lumMod val="75000"/>
                      </a:schemeClr>
                    </a:solidFill>
                  </a:tcPr>
                </a:tc>
                <a:tc>
                  <a:txBody>
                    <a:bodyPr/>
                    <a:lstStyle/>
                    <a:p>
                      <a:pPr algn="ctr"/>
                      <a:r>
                        <a:rPr lang="en-GB" sz="2400" dirty="0" err="1">
                          <a:latin typeface="Cambria" panose="02040503050406030204" pitchFamily="18" charset="0"/>
                          <a:ea typeface="Cambria" panose="02040503050406030204" pitchFamily="18" charset="0"/>
                        </a:rPr>
                        <a:t>Các</a:t>
                      </a:r>
                      <a:r>
                        <a:rPr lang="en-GB" sz="2400" baseline="0" dirty="0">
                          <a:latin typeface="Cambria" panose="02040503050406030204" pitchFamily="18" charset="0"/>
                          <a:ea typeface="Cambria" panose="02040503050406030204" pitchFamily="18" charset="0"/>
                        </a:rPr>
                        <a:t> </a:t>
                      </a:r>
                      <a:r>
                        <a:rPr lang="en-GB" sz="2400" baseline="0" dirty="0" err="1">
                          <a:latin typeface="Cambria" panose="02040503050406030204" pitchFamily="18" charset="0"/>
                          <a:ea typeface="Cambria" panose="02040503050406030204" pitchFamily="18" charset="0"/>
                        </a:rPr>
                        <a:t>loại</a:t>
                      </a:r>
                      <a:r>
                        <a:rPr lang="en-GB" sz="2400" baseline="0" dirty="0">
                          <a:latin typeface="Cambria" panose="02040503050406030204" pitchFamily="18" charset="0"/>
                          <a:ea typeface="Cambria" panose="02040503050406030204" pitchFamily="18" charset="0"/>
                        </a:rPr>
                        <a:t> </a:t>
                      </a:r>
                      <a:r>
                        <a:rPr lang="en-GB" sz="2400" baseline="0" dirty="0" err="1">
                          <a:latin typeface="Cambria" panose="02040503050406030204" pitchFamily="18" charset="0"/>
                          <a:ea typeface="Cambria" panose="02040503050406030204" pitchFamily="18" charset="0"/>
                        </a:rPr>
                        <a:t>thức</a:t>
                      </a:r>
                      <a:r>
                        <a:rPr lang="en-GB" sz="2400" baseline="0" dirty="0">
                          <a:latin typeface="Cambria" panose="02040503050406030204" pitchFamily="18" charset="0"/>
                          <a:ea typeface="Cambria" panose="02040503050406030204" pitchFamily="18" charset="0"/>
                        </a:rPr>
                        <a:t> </a:t>
                      </a:r>
                      <a:r>
                        <a:rPr lang="en-GB" sz="2400" baseline="0" dirty="0" err="1">
                          <a:latin typeface="Cambria" panose="02040503050406030204" pitchFamily="18" charset="0"/>
                          <a:ea typeface="Cambria" panose="02040503050406030204" pitchFamily="18" charset="0"/>
                        </a:rPr>
                        <a:t>ăn</a:t>
                      </a:r>
                      <a:r>
                        <a:rPr lang="en-GB" sz="2400" baseline="0" dirty="0">
                          <a:latin typeface="Cambria" panose="02040503050406030204" pitchFamily="18" charset="0"/>
                          <a:ea typeface="Cambria" panose="02040503050406030204" pitchFamily="18" charset="0"/>
                        </a:rPr>
                        <a:t>, </a:t>
                      </a:r>
                      <a:r>
                        <a:rPr lang="en-GB" sz="2400" baseline="0" dirty="0" err="1">
                          <a:latin typeface="Cambria" panose="02040503050406030204" pitchFamily="18" charset="0"/>
                          <a:ea typeface="Cambria" panose="02040503050406030204" pitchFamily="18" charset="0"/>
                        </a:rPr>
                        <a:t>đồ</a:t>
                      </a:r>
                      <a:r>
                        <a:rPr lang="en-GB" sz="2400" baseline="0" dirty="0">
                          <a:latin typeface="Cambria" panose="02040503050406030204" pitchFamily="18" charset="0"/>
                          <a:ea typeface="Cambria" panose="02040503050406030204" pitchFamily="18" charset="0"/>
                        </a:rPr>
                        <a:t> </a:t>
                      </a:r>
                      <a:r>
                        <a:rPr lang="en-GB" sz="2400" baseline="0" dirty="0" err="1">
                          <a:latin typeface="Cambria" panose="02040503050406030204" pitchFamily="18" charset="0"/>
                          <a:ea typeface="Cambria" panose="02040503050406030204" pitchFamily="18" charset="0"/>
                        </a:rPr>
                        <a:t>uống</a:t>
                      </a:r>
                      <a:endParaRPr lang="en-GB" sz="2400" dirty="0">
                        <a:latin typeface="Cambria" panose="02040503050406030204" pitchFamily="18" charset="0"/>
                        <a:ea typeface="Cambria" panose="02040503050406030204" pitchFamily="18" charset="0"/>
                      </a:endParaRPr>
                    </a:p>
                  </a:txBody>
                  <a:tcPr>
                    <a:solidFill>
                      <a:schemeClr val="accent5">
                        <a:lumMod val="75000"/>
                      </a:schemeClr>
                    </a:solidFill>
                  </a:tcPr>
                </a:tc>
                <a:tc>
                  <a:txBody>
                    <a:bodyPr/>
                    <a:lstStyle/>
                    <a:p>
                      <a:pPr algn="ctr"/>
                      <a:r>
                        <a:rPr lang="en-GB" sz="2400" dirty="0" err="1">
                          <a:latin typeface="Cambria" panose="02040503050406030204" pitchFamily="18" charset="0"/>
                          <a:ea typeface="Cambria" panose="02040503050406030204" pitchFamily="18" charset="0"/>
                        </a:rPr>
                        <a:t>Số</a:t>
                      </a:r>
                      <a:r>
                        <a:rPr lang="en-GB" sz="2400" dirty="0">
                          <a:latin typeface="Cambria" panose="02040503050406030204" pitchFamily="18" charset="0"/>
                          <a:ea typeface="Cambria" panose="02040503050406030204" pitchFamily="18" charset="0"/>
                        </a:rPr>
                        <a:t> </a:t>
                      </a:r>
                      <a:r>
                        <a:rPr lang="en-GB" sz="2400" dirty="0" err="1">
                          <a:latin typeface="Cambria" panose="02040503050406030204" pitchFamily="18" charset="0"/>
                          <a:ea typeface="Cambria" panose="02040503050406030204" pitchFamily="18" charset="0"/>
                        </a:rPr>
                        <a:t>lần</a:t>
                      </a:r>
                      <a:r>
                        <a:rPr lang="en-GB" sz="2400" baseline="0" dirty="0">
                          <a:latin typeface="Cambria" panose="02040503050406030204" pitchFamily="18" charset="0"/>
                          <a:ea typeface="Cambria" panose="02040503050406030204" pitchFamily="18" charset="0"/>
                        </a:rPr>
                        <a:t> </a:t>
                      </a:r>
                      <a:r>
                        <a:rPr lang="en-GB" sz="2400" baseline="0" dirty="0" err="1">
                          <a:latin typeface="Cambria" panose="02040503050406030204" pitchFamily="18" charset="0"/>
                          <a:ea typeface="Cambria" panose="02040503050406030204" pitchFamily="18" charset="0"/>
                        </a:rPr>
                        <a:t>thải</a:t>
                      </a:r>
                      <a:r>
                        <a:rPr lang="en-GB" sz="2400" baseline="0" dirty="0">
                          <a:latin typeface="Cambria" panose="02040503050406030204" pitchFamily="18" charset="0"/>
                          <a:ea typeface="Cambria" panose="02040503050406030204" pitchFamily="18" charset="0"/>
                        </a:rPr>
                        <a:t> </a:t>
                      </a:r>
                      <a:r>
                        <a:rPr lang="en-GB" sz="2400" baseline="0" dirty="0" err="1">
                          <a:latin typeface="Cambria" panose="02040503050406030204" pitchFamily="18" charset="0"/>
                          <a:ea typeface="Cambria" panose="02040503050406030204" pitchFamily="18" charset="0"/>
                        </a:rPr>
                        <a:t>chất</a:t>
                      </a:r>
                      <a:r>
                        <a:rPr lang="en-GB" sz="2400" baseline="0" dirty="0">
                          <a:latin typeface="Cambria" panose="02040503050406030204" pitchFamily="18" charset="0"/>
                          <a:ea typeface="Cambria" panose="02040503050406030204" pitchFamily="18" charset="0"/>
                        </a:rPr>
                        <a:t> </a:t>
                      </a:r>
                      <a:r>
                        <a:rPr lang="en-GB" sz="2400" baseline="0" dirty="0" err="1">
                          <a:latin typeface="Cambria" panose="02040503050406030204" pitchFamily="18" charset="0"/>
                          <a:ea typeface="Cambria" panose="02040503050406030204" pitchFamily="18" charset="0"/>
                        </a:rPr>
                        <a:t>cặn</a:t>
                      </a:r>
                      <a:r>
                        <a:rPr lang="en-GB" sz="2400" baseline="0" dirty="0">
                          <a:latin typeface="Cambria" panose="02040503050406030204" pitchFamily="18" charset="0"/>
                          <a:ea typeface="Cambria" panose="02040503050406030204" pitchFamily="18" charset="0"/>
                        </a:rPr>
                        <a:t> </a:t>
                      </a:r>
                      <a:r>
                        <a:rPr lang="en-GB" sz="2400" baseline="0" dirty="0" err="1">
                          <a:latin typeface="Cambria" panose="02040503050406030204" pitchFamily="18" charset="0"/>
                          <a:ea typeface="Cambria" panose="02040503050406030204" pitchFamily="18" charset="0"/>
                        </a:rPr>
                        <a:t>bã</a:t>
                      </a:r>
                      <a:endParaRPr lang="en-GB" sz="2400" dirty="0">
                        <a:latin typeface="Cambria" panose="02040503050406030204" pitchFamily="18" charset="0"/>
                        <a:ea typeface="Cambria" panose="02040503050406030204" pitchFamily="18" charset="0"/>
                      </a:endParaRPr>
                    </a:p>
                  </a:txBody>
                  <a:tcPr>
                    <a:solidFill>
                      <a:schemeClr val="accent5">
                        <a:lumMod val="75000"/>
                      </a:schemeClr>
                    </a:solidFill>
                  </a:tcPr>
                </a:tc>
                <a:extLst>
                  <a:ext uri="{0D108BD9-81ED-4DB2-BD59-A6C34878D82A}">
                    <a16:rowId xmlns:a16="http://schemas.microsoft.com/office/drawing/2014/main" val="2756790117"/>
                  </a:ext>
                </a:extLst>
              </a:tr>
              <a:tr h="370840">
                <a:tc>
                  <a:txBody>
                    <a:bodyPr/>
                    <a:lstStyle/>
                    <a:p>
                      <a:r>
                        <a:rPr lang="en-GB" sz="2400" dirty="0" err="1">
                          <a:latin typeface="Cambria" panose="02040503050406030204" pitchFamily="18" charset="0"/>
                          <a:ea typeface="Cambria" panose="02040503050406030204" pitchFamily="18" charset="0"/>
                        </a:rPr>
                        <a:t>Ngày</a:t>
                      </a:r>
                      <a:r>
                        <a:rPr lang="en-GB" sz="2400" baseline="0" dirty="0">
                          <a:latin typeface="Cambria" panose="02040503050406030204" pitchFamily="18" charset="0"/>
                          <a:ea typeface="Cambria" panose="02040503050406030204" pitchFamily="18" charset="0"/>
                        </a:rPr>
                        <a:t> </a:t>
                      </a:r>
                      <a:r>
                        <a:rPr lang="en-GB" sz="2400" baseline="0" dirty="0" err="1">
                          <a:latin typeface="Cambria" panose="02040503050406030204" pitchFamily="18" charset="0"/>
                          <a:ea typeface="Cambria" panose="02040503050406030204" pitchFamily="18" charset="0"/>
                        </a:rPr>
                        <a:t>thứ</a:t>
                      </a:r>
                      <a:r>
                        <a:rPr lang="en-GB" sz="2400" baseline="0" dirty="0">
                          <a:latin typeface="Cambria" panose="02040503050406030204" pitchFamily="18" charset="0"/>
                          <a:ea typeface="Cambria" panose="02040503050406030204" pitchFamily="18" charset="0"/>
                        </a:rPr>
                        <a:t> </a:t>
                      </a:r>
                      <a:r>
                        <a:rPr lang="en-GB" sz="2400" baseline="0" dirty="0" err="1">
                          <a:latin typeface="Cambria" panose="02040503050406030204" pitchFamily="18" charset="0"/>
                          <a:ea typeface="Cambria" panose="02040503050406030204" pitchFamily="18" charset="0"/>
                        </a:rPr>
                        <a:t>nhất</a:t>
                      </a:r>
                      <a:endParaRPr lang="en-GB" sz="2400" dirty="0">
                        <a:latin typeface="Cambria" panose="02040503050406030204" pitchFamily="18" charset="0"/>
                        <a:ea typeface="Cambria" panose="02040503050406030204" pitchFamily="18" charset="0"/>
                      </a:endParaRPr>
                    </a:p>
                  </a:txBody>
                  <a:tcPr>
                    <a:solidFill>
                      <a:schemeClr val="accent6">
                        <a:lumMod val="40000"/>
                        <a:lumOff val="60000"/>
                      </a:schemeClr>
                    </a:solidFill>
                  </a:tcPr>
                </a:tc>
                <a:tc>
                  <a:txBody>
                    <a:bodyPr/>
                    <a:lstStyle/>
                    <a:p>
                      <a:endParaRPr lang="en-GB" sz="2400" dirty="0">
                        <a:latin typeface="Cambria" panose="02040503050406030204" pitchFamily="18" charset="0"/>
                        <a:ea typeface="Cambria" panose="02040503050406030204" pitchFamily="18" charset="0"/>
                      </a:endParaRPr>
                    </a:p>
                  </a:txBody>
                  <a:tcPr>
                    <a:solidFill>
                      <a:schemeClr val="accent6">
                        <a:lumMod val="40000"/>
                        <a:lumOff val="60000"/>
                      </a:schemeClr>
                    </a:solidFill>
                  </a:tcPr>
                </a:tc>
                <a:tc>
                  <a:txBody>
                    <a:bodyPr/>
                    <a:lstStyle/>
                    <a:p>
                      <a:endParaRPr lang="en-GB" sz="2400" dirty="0">
                        <a:latin typeface="Cambria" panose="02040503050406030204" pitchFamily="18" charset="0"/>
                        <a:ea typeface="Cambria" panose="02040503050406030204" pitchFamily="18" charset="0"/>
                      </a:endParaRPr>
                    </a:p>
                  </a:txBody>
                  <a:tcPr>
                    <a:solidFill>
                      <a:schemeClr val="accent6">
                        <a:lumMod val="40000"/>
                        <a:lumOff val="60000"/>
                      </a:schemeClr>
                    </a:solidFill>
                  </a:tcPr>
                </a:tc>
                <a:tc>
                  <a:txBody>
                    <a:bodyPr/>
                    <a:lstStyle/>
                    <a:p>
                      <a:endParaRPr lang="en-GB" sz="2400" dirty="0">
                        <a:latin typeface="Cambria" panose="02040503050406030204" pitchFamily="18" charset="0"/>
                        <a:ea typeface="Cambria" panose="02040503050406030204" pitchFamily="18" charset="0"/>
                      </a:endParaRPr>
                    </a:p>
                  </a:txBody>
                  <a:tcPr>
                    <a:solidFill>
                      <a:schemeClr val="accent6">
                        <a:lumMod val="40000"/>
                        <a:lumOff val="60000"/>
                      </a:schemeClr>
                    </a:solidFill>
                  </a:tcPr>
                </a:tc>
                <a:extLst>
                  <a:ext uri="{0D108BD9-81ED-4DB2-BD59-A6C34878D82A}">
                    <a16:rowId xmlns:a16="http://schemas.microsoft.com/office/drawing/2014/main" val="2995227075"/>
                  </a:ext>
                </a:extLst>
              </a:tr>
              <a:tr h="370840">
                <a:tc>
                  <a:txBody>
                    <a:bodyPr/>
                    <a:lstStyle/>
                    <a:p>
                      <a:r>
                        <a:rPr lang="en-GB" sz="2400" dirty="0" err="1">
                          <a:latin typeface="Cambria" panose="02040503050406030204" pitchFamily="18" charset="0"/>
                          <a:ea typeface="Cambria" panose="02040503050406030204" pitchFamily="18" charset="0"/>
                        </a:rPr>
                        <a:t>Ngày</a:t>
                      </a:r>
                      <a:r>
                        <a:rPr lang="en-GB" sz="2400" baseline="0" dirty="0">
                          <a:latin typeface="Cambria" panose="02040503050406030204" pitchFamily="18" charset="0"/>
                          <a:ea typeface="Cambria" panose="02040503050406030204" pitchFamily="18" charset="0"/>
                        </a:rPr>
                        <a:t> </a:t>
                      </a:r>
                      <a:r>
                        <a:rPr lang="en-GB" sz="2400" baseline="0" dirty="0" err="1">
                          <a:latin typeface="Cambria" panose="02040503050406030204" pitchFamily="18" charset="0"/>
                          <a:ea typeface="Cambria" panose="02040503050406030204" pitchFamily="18" charset="0"/>
                        </a:rPr>
                        <a:t>thứ</a:t>
                      </a:r>
                      <a:r>
                        <a:rPr lang="en-GB" sz="2400" baseline="0" dirty="0">
                          <a:latin typeface="Cambria" panose="02040503050406030204" pitchFamily="18" charset="0"/>
                          <a:ea typeface="Cambria" panose="02040503050406030204" pitchFamily="18" charset="0"/>
                        </a:rPr>
                        <a:t> </a:t>
                      </a:r>
                      <a:r>
                        <a:rPr lang="en-GB" sz="2400" baseline="0" dirty="0" err="1">
                          <a:latin typeface="Cambria" panose="02040503050406030204" pitchFamily="18" charset="0"/>
                          <a:ea typeface="Cambria" panose="02040503050406030204" pitchFamily="18" charset="0"/>
                        </a:rPr>
                        <a:t>hai</a:t>
                      </a:r>
                      <a:endParaRPr lang="en-GB" sz="2400" dirty="0">
                        <a:latin typeface="Cambria" panose="02040503050406030204" pitchFamily="18" charset="0"/>
                        <a:ea typeface="Cambria" panose="02040503050406030204" pitchFamily="18" charset="0"/>
                      </a:endParaRPr>
                    </a:p>
                  </a:txBody>
                  <a:tcPr>
                    <a:solidFill>
                      <a:schemeClr val="accent6">
                        <a:lumMod val="40000"/>
                        <a:lumOff val="60000"/>
                      </a:schemeClr>
                    </a:solidFill>
                  </a:tcPr>
                </a:tc>
                <a:tc>
                  <a:txBody>
                    <a:bodyPr/>
                    <a:lstStyle/>
                    <a:p>
                      <a:endParaRPr lang="en-GB" sz="2400">
                        <a:latin typeface="Cambria" panose="02040503050406030204" pitchFamily="18" charset="0"/>
                        <a:ea typeface="Cambria" panose="02040503050406030204" pitchFamily="18" charset="0"/>
                      </a:endParaRPr>
                    </a:p>
                  </a:txBody>
                  <a:tcPr>
                    <a:solidFill>
                      <a:schemeClr val="accent6">
                        <a:lumMod val="40000"/>
                        <a:lumOff val="60000"/>
                      </a:schemeClr>
                    </a:solidFill>
                  </a:tcPr>
                </a:tc>
                <a:tc>
                  <a:txBody>
                    <a:bodyPr/>
                    <a:lstStyle/>
                    <a:p>
                      <a:endParaRPr lang="en-GB" sz="2400" dirty="0">
                        <a:latin typeface="Cambria" panose="02040503050406030204" pitchFamily="18" charset="0"/>
                        <a:ea typeface="Cambria" panose="02040503050406030204" pitchFamily="18" charset="0"/>
                      </a:endParaRPr>
                    </a:p>
                  </a:txBody>
                  <a:tcPr>
                    <a:solidFill>
                      <a:schemeClr val="accent6">
                        <a:lumMod val="40000"/>
                        <a:lumOff val="60000"/>
                      </a:schemeClr>
                    </a:solidFill>
                  </a:tcPr>
                </a:tc>
                <a:tc>
                  <a:txBody>
                    <a:bodyPr/>
                    <a:lstStyle/>
                    <a:p>
                      <a:endParaRPr lang="en-GB" sz="2400" dirty="0">
                        <a:latin typeface="Cambria" panose="02040503050406030204" pitchFamily="18" charset="0"/>
                        <a:ea typeface="Cambria" panose="02040503050406030204" pitchFamily="18" charset="0"/>
                      </a:endParaRPr>
                    </a:p>
                  </a:txBody>
                  <a:tcPr>
                    <a:solidFill>
                      <a:schemeClr val="accent6">
                        <a:lumMod val="40000"/>
                        <a:lumOff val="60000"/>
                      </a:schemeClr>
                    </a:solidFill>
                  </a:tcPr>
                </a:tc>
                <a:extLst>
                  <a:ext uri="{0D108BD9-81ED-4DB2-BD59-A6C34878D82A}">
                    <a16:rowId xmlns:a16="http://schemas.microsoft.com/office/drawing/2014/main" val="4090429338"/>
                  </a:ext>
                </a:extLst>
              </a:tr>
              <a:tr h="370840">
                <a:tc>
                  <a:txBody>
                    <a:bodyPr/>
                    <a:lstStyle/>
                    <a:p>
                      <a:r>
                        <a:rPr lang="en-GB" sz="2400" dirty="0" err="1">
                          <a:latin typeface="Cambria" panose="02040503050406030204" pitchFamily="18" charset="0"/>
                          <a:ea typeface="Cambria" panose="02040503050406030204" pitchFamily="18" charset="0"/>
                        </a:rPr>
                        <a:t>Ngày</a:t>
                      </a:r>
                      <a:r>
                        <a:rPr lang="en-GB" sz="2400" baseline="0" dirty="0">
                          <a:latin typeface="Cambria" panose="02040503050406030204" pitchFamily="18" charset="0"/>
                          <a:ea typeface="Cambria" panose="02040503050406030204" pitchFamily="18" charset="0"/>
                        </a:rPr>
                        <a:t> </a:t>
                      </a:r>
                      <a:r>
                        <a:rPr lang="en-GB" sz="2400" baseline="0" dirty="0" err="1">
                          <a:latin typeface="Cambria" panose="02040503050406030204" pitchFamily="18" charset="0"/>
                          <a:ea typeface="Cambria" panose="02040503050406030204" pitchFamily="18" charset="0"/>
                        </a:rPr>
                        <a:t>thứ</a:t>
                      </a:r>
                      <a:r>
                        <a:rPr lang="en-GB" sz="2400" baseline="0" dirty="0">
                          <a:latin typeface="Cambria" panose="02040503050406030204" pitchFamily="18" charset="0"/>
                          <a:ea typeface="Cambria" panose="02040503050406030204" pitchFamily="18" charset="0"/>
                        </a:rPr>
                        <a:t> </a:t>
                      </a:r>
                      <a:r>
                        <a:rPr lang="en-GB" sz="2400" baseline="0" dirty="0" err="1">
                          <a:latin typeface="Cambria" panose="02040503050406030204" pitchFamily="18" charset="0"/>
                          <a:ea typeface="Cambria" panose="02040503050406030204" pitchFamily="18" charset="0"/>
                        </a:rPr>
                        <a:t>ba</a:t>
                      </a:r>
                      <a:endParaRPr lang="en-GB" sz="2400" dirty="0">
                        <a:latin typeface="Cambria" panose="02040503050406030204" pitchFamily="18" charset="0"/>
                        <a:ea typeface="Cambria" panose="02040503050406030204" pitchFamily="18" charset="0"/>
                      </a:endParaRPr>
                    </a:p>
                  </a:txBody>
                  <a:tcPr>
                    <a:solidFill>
                      <a:schemeClr val="accent6">
                        <a:lumMod val="40000"/>
                        <a:lumOff val="60000"/>
                      </a:schemeClr>
                    </a:solidFill>
                  </a:tcPr>
                </a:tc>
                <a:tc>
                  <a:txBody>
                    <a:bodyPr/>
                    <a:lstStyle/>
                    <a:p>
                      <a:endParaRPr lang="en-GB" sz="2400">
                        <a:latin typeface="Cambria" panose="02040503050406030204" pitchFamily="18" charset="0"/>
                        <a:ea typeface="Cambria" panose="02040503050406030204" pitchFamily="18" charset="0"/>
                      </a:endParaRPr>
                    </a:p>
                  </a:txBody>
                  <a:tcPr>
                    <a:solidFill>
                      <a:schemeClr val="accent6">
                        <a:lumMod val="40000"/>
                        <a:lumOff val="60000"/>
                      </a:schemeClr>
                    </a:solidFill>
                  </a:tcPr>
                </a:tc>
                <a:tc>
                  <a:txBody>
                    <a:bodyPr/>
                    <a:lstStyle/>
                    <a:p>
                      <a:endParaRPr lang="en-GB" sz="2400">
                        <a:latin typeface="Cambria" panose="02040503050406030204" pitchFamily="18" charset="0"/>
                        <a:ea typeface="Cambria" panose="02040503050406030204" pitchFamily="18" charset="0"/>
                      </a:endParaRPr>
                    </a:p>
                  </a:txBody>
                  <a:tcPr>
                    <a:solidFill>
                      <a:schemeClr val="accent6">
                        <a:lumMod val="40000"/>
                        <a:lumOff val="60000"/>
                      </a:schemeClr>
                    </a:solidFill>
                  </a:tcPr>
                </a:tc>
                <a:tc>
                  <a:txBody>
                    <a:bodyPr/>
                    <a:lstStyle/>
                    <a:p>
                      <a:endParaRPr lang="en-GB" sz="2400" dirty="0">
                        <a:latin typeface="Cambria" panose="02040503050406030204" pitchFamily="18" charset="0"/>
                        <a:ea typeface="Cambria" panose="02040503050406030204" pitchFamily="18" charset="0"/>
                      </a:endParaRPr>
                    </a:p>
                  </a:txBody>
                  <a:tcPr>
                    <a:solidFill>
                      <a:schemeClr val="accent6">
                        <a:lumMod val="40000"/>
                        <a:lumOff val="60000"/>
                      </a:schemeClr>
                    </a:solidFill>
                  </a:tcPr>
                </a:tc>
                <a:extLst>
                  <a:ext uri="{0D108BD9-81ED-4DB2-BD59-A6C34878D82A}">
                    <a16:rowId xmlns:a16="http://schemas.microsoft.com/office/drawing/2014/main" val="1279972504"/>
                  </a:ext>
                </a:extLst>
              </a:tr>
            </a:tbl>
          </a:graphicData>
        </a:graphic>
      </p:graphicFrame>
      <p:sp>
        <p:nvSpPr>
          <p:cNvPr id="16" name="Rectangle 15"/>
          <p:cNvSpPr/>
          <p:nvPr/>
        </p:nvSpPr>
        <p:spPr>
          <a:xfrm>
            <a:off x="1136389" y="4146136"/>
            <a:ext cx="10388861" cy="523220"/>
          </a:xfrm>
          <a:prstGeom prst="rect">
            <a:avLst/>
          </a:prstGeom>
        </p:spPr>
        <p:txBody>
          <a:bodyPr wrap="square">
            <a:spAutoFit/>
          </a:bodyPr>
          <a:lstStyle/>
          <a:p>
            <a:pPr algn="just"/>
            <a:r>
              <a:rPr lang="en-GB" sz="2800" dirty="0">
                <a:latin typeface="Cambria" panose="02040503050406030204" pitchFamily="18" charset="0"/>
                <a:ea typeface="Cambria" panose="02040503050406030204" pitchFamily="18" charset="0"/>
              </a:rPr>
              <a:t>2. </a:t>
            </a:r>
            <a:r>
              <a:rPr lang="en-GB" sz="2800" dirty="0" err="1">
                <a:latin typeface="Cambria" panose="02040503050406030204" pitchFamily="18" charset="0"/>
                <a:ea typeface="Cambria" panose="02040503050406030204" pitchFamily="18" charset="0"/>
              </a:rPr>
              <a:t>Nhận</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xét</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về</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việc</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ăn</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uống</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thải</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chất</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cặn</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bã</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của</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em</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và</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các</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bạn</a:t>
            </a:r>
            <a:r>
              <a:rPr lang="en-GB" sz="2800" dirty="0">
                <a:latin typeface="Cambria" panose="02040503050406030204" pitchFamily="18" charset="0"/>
                <a:ea typeface="Cambria" panose="02040503050406030204" pitchFamily="18" charset="0"/>
              </a:rPr>
              <a:t>.</a:t>
            </a:r>
          </a:p>
        </p:txBody>
      </p:sp>
      <p:pic>
        <p:nvPicPr>
          <p:cNvPr id="18" name="图片 17">
            <a:extLst>
              <a:ext uri="{FF2B5EF4-FFF2-40B4-BE49-F238E27FC236}">
                <a16:creationId xmlns:a16="http://schemas.microsoft.com/office/drawing/2014/main" id="{02BDCA54-3D71-4C72-A84C-F420417B3D3F}"/>
              </a:ext>
            </a:extLst>
          </p:cNvPr>
          <p:cNvPicPr>
            <a:picLocks noChangeAspect="1"/>
          </p:cNvPicPr>
          <p:nvPr/>
        </p:nvPicPr>
        <p:blipFill>
          <a:blip r:embed="rId3"/>
          <a:stretch>
            <a:fillRect/>
          </a:stretch>
        </p:blipFill>
        <p:spPr>
          <a:xfrm>
            <a:off x="2819436" y="4587813"/>
            <a:ext cx="6470626" cy="2344763"/>
          </a:xfrm>
          <a:prstGeom prst="rect">
            <a:avLst/>
          </a:prstGeom>
          <a:effectLst>
            <a:outerShdw blurRad="12700" dist="12700" dir="2700000" algn="tl" rotWithShape="0">
              <a:prstClr val="black">
                <a:alpha val="40000"/>
              </a:prstClr>
            </a:outerShdw>
          </a:effectLst>
        </p:spPr>
      </p:pic>
      <p:sp>
        <p:nvSpPr>
          <p:cNvPr id="19" name="文本框 18">
            <a:extLst>
              <a:ext uri="{FF2B5EF4-FFF2-40B4-BE49-F238E27FC236}">
                <a16:creationId xmlns:a16="http://schemas.microsoft.com/office/drawing/2014/main" id="{A4E83582-84E0-4D85-B5E2-B8C8447BBCAA}"/>
              </a:ext>
            </a:extLst>
          </p:cNvPr>
          <p:cNvSpPr txBox="1"/>
          <p:nvPr/>
        </p:nvSpPr>
        <p:spPr>
          <a:xfrm>
            <a:off x="3881638" y="5185620"/>
            <a:ext cx="434622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3600" b="0" i="0" u="none" strike="noStrike" kern="1200" cap="none" spc="0" normalizeH="0" baseline="0" noProof="0" dirty="0" err="1">
                <a:ln>
                  <a:noFill/>
                </a:ln>
                <a:solidFill>
                  <a:prstClr val="black"/>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rPr>
              <a:t>Làm</a:t>
            </a:r>
            <a:r>
              <a:rPr kumimoji="0" lang="en-GB" altLang="zh-CN" sz="3600" b="0" i="0" u="none" strike="noStrike" kern="1200" cap="none" spc="0" normalizeH="0" noProof="0" dirty="0">
                <a:ln>
                  <a:noFill/>
                </a:ln>
                <a:solidFill>
                  <a:prstClr val="black"/>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GB" altLang="zh-CN" sz="3600" b="0" i="0" u="none" strike="noStrike" kern="1200" cap="none" spc="0" normalizeH="0" noProof="0" dirty="0" err="1">
                <a:ln>
                  <a:noFill/>
                </a:ln>
                <a:solidFill>
                  <a:prstClr val="black"/>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rPr>
              <a:t>việc</a:t>
            </a:r>
            <a:r>
              <a:rPr kumimoji="0" lang="en-GB" altLang="zh-CN" sz="3600" b="0" i="0" u="none" strike="noStrike" kern="1200" cap="none" spc="0" normalizeH="0" noProof="0" dirty="0">
                <a:ln>
                  <a:noFill/>
                </a:ln>
                <a:solidFill>
                  <a:prstClr val="black"/>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GB" altLang="zh-CN" sz="3600" b="0" i="0" u="none" strike="noStrike" kern="1200" cap="none" spc="0" normalizeH="0" noProof="0" dirty="0" err="1">
                <a:ln>
                  <a:noFill/>
                </a:ln>
                <a:solidFill>
                  <a:prstClr val="black"/>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rPr>
              <a:t>nhóm</a:t>
            </a:r>
            <a:r>
              <a:rPr kumimoji="0" lang="en-GB" altLang="zh-CN" sz="3600" b="0" i="0" u="none" strike="noStrike" kern="1200" cap="none" spc="0" normalizeH="0" noProof="0" dirty="0">
                <a:ln>
                  <a:noFill/>
                </a:ln>
                <a:solidFill>
                  <a:prstClr val="black"/>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rPr>
              <a:t> 6</a:t>
            </a:r>
            <a:endParaRPr kumimoji="0" lang="zh-CN" altLang="en-US" sz="3600" b="0" i="0" u="none" strike="noStrike" kern="1200" cap="none" spc="0" normalizeH="0" baseline="0" noProof="0" dirty="0">
              <a:ln>
                <a:noFill/>
              </a:ln>
              <a:solidFill>
                <a:prstClr val="black"/>
              </a:solidFill>
              <a:effectLst>
                <a:outerShdw blurRad="12700" dist="12700" dir="2700000" algn="tl" rotWithShape="0">
                  <a:prstClr val="black">
                    <a:alpha val="40000"/>
                  </a:prstClr>
                </a:outerShdw>
              </a:effectLst>
              <a:uLnTx/>
              <a:uFillTx/>
              <a:latin typeface="Cambria" panose="02040503050406030204" pitchFamily="18" charset="0"/>
              <a:ea typeface="字魂115号-刀刀体" panose="00000500000000000000" pitchFamily="2" charset="-122"/>
            </a:endParaRPr>
          </a:p>
        </p:txBody>
      </p:sp>
    </p:spTree>
    <p:extLst>
      <p:ext uri="{BB962C8B-B14F-4D97-AF65-F5344CB8AC3E}">
        <p14:creationId xmlns:p14="http://schemas.microsoft.com/office/powerpoint/2010/main" val="36755359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additive="base">
                                        <p:cTn id="28" dur="500" fill="hold"/>
                                        <p:tgtEl>
                                          <p:spTgt spid="19"/>
                                        </p:tgtEl>
                                        <p:attrNameLst>
                                          <p:attrName>ppt_x</p:attrName>
                                        </p:attrNameLst>
                                      </p:cBhvr>
                                      <p:tavLst>
                                        <p:tav tm="0">
                                          <p:val>
                                            <p:strVal val="#ppt_x"/>
                                          </p:val>
                                        </p:tav>
                                        <p:tav tm="100000">
                                          <p:val>
                                            <p:strVal val="#ppt_x"/>
                                          </p:val>
                                        </p:tav>
                                      </p:tavLst>
                                    </p:anim>
                                    <p:anim calcmode="lin" valueType="num">
                                      <p:cBhvr additive="base">
                                        <p:cTn id="2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6"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5061DA6-B82E-46FE-9483-5608B8AEAD71}"/>
              </a:ext>
            </a:extLst>
          </p:cNvPr>
          <p:cNvPicPr>
            <a:picLocks noChangeAspect="1"/>
          </p:cNvPicPr>
          <p:nvPr/>
        </p:nvPicPr>
        <p:blipFill>
          <a:blip r:embed="rId2"/>
          <a:stretch>
            <a:fillRect/>
          </a:stretch>
        </p:blipFill>
        <p:spPr>
          <a:xfrm>
            <a:off x="0" y="1"/>
            <a:ext cx="12192000" cy="6857999"/>
          </a:xfrm>
          <a:prstGeom prst="rect">
            <a:avLst/>
          </a:prstGeom>
        </p:spPr>
      </p:pic>
      <p:pic>
        <p:nvPicPr>
          <p:cNvPr id="8" name="图片 7">
            <a:extLst>
              <a:ext uri="{FF2B5EF4-FFF2-40B4-BE49-F238E27FC236}">
                <a16:creationId xmlns:a16="http://schemas.microsoft.com/office/drawing/2014/main" id="{4B9F73B0-ABBF-4CA1-9D34-781B471159A1}"/>
              </a:ext>
            </a:extLst>
          </p:cNvPr>
          <p:cNvPicPr>
            <a:picLocks noChangeAspect="1"/>
          </p:cNvPicPr>
          <p:nvPr/>
        </p:nvPicPr>
        <p:blipFill>
          <a:blip r:embed="rId3"/>
          <a:stretch>
            <a:fillRect/>
          </a:stretch>
        </p:blipFill>
        <p:spPr>
          <a:xfrm>
            <a:off x="1380789" y="-587396"/>
            <a:ext cx="9604285" cy="7870371"/>
          </a:xfrm>
          <a:prstGeom prst="rect">
            <a:avLst/>
          </a:prstGeom>
        </p:spPr>
      </p:pic>
      <p:sp>
        <p:nvSpPr>
          <p:cNvPr id="10" name="文本框 9">
            <a:extLst>
              <a:ext uri="{FF2B5EF4-FFF2-40B4-BE49-F238E27FC236}">
                <a16:creationId xmlns:a16="http://schemas.microsoft.com/office/drawing/2014/main" id="{EE23207B-96F1-4E8C-B8A6-653503244CF0}"/>
              </a:ext>
            </a:extLst>
          </p:cNvPr>
          <p:cNvSpPr txBox="1"/>
          <p:nvPr/>
        </p:nvSpPr>
        <p:spPr>
          <a:xfrm>
            <a:off x="2265069" y="1869885"/>
            <a:ext cx="431200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zh-CN" sz="2800" dirty="0" err="1">
                <a:solidFill>
                  <a:srgbClr val="237436"/>
                </a:solidFill>
                <a:latin typeface="思源黑体 CN Medium" panose="020B0600000000000000" pitchFamily="34" charset="-122"/>
                <a:ea typeface="思源黑体 CN Medium" panose="020B0600000000000000" pitchFamily="34" charset="-122"/>
              </a:rPr>
              <a:t>Điều</a:t>
            </a:r>
            <a:r>
              <a:rPr lang="en-GB" altLang="zh-CN" sz="2800" dirty="0">
                <a:solidFill>
                  <a:srgbClr val="237436"/>
                </a:solidFill>
                <a:latin typeface="思源黑体 CN Medium" panose="020B0600000000000000" pitchFamily="34" charset="-122"/>
                <a:ea typeface="思源黑体 CN Medium" panose="020B0600000000000000" pitchFamily="34" charset="-122"/>
              </a:rPr>
              <a:t> </a:t>
            </a:r>
            <a:r>
              <a:rPr lang="en-GB" altLang="zh-CN" sz="2800" dirty="0" err="1">
                <a:solidFill>
                  <a:srgbClr val="237436"/>
                </a:solidFill>
                <a:latin typeface="思源黑体 CN Medium" panose="020B0600000000000000" pitchFamily="34" charset="-122"/>
                <a:ea typeface="思源黑体 CN Medium" panose="020B0600000000000000" pitchFamily="34" charset="-122"/>
              </a:rPr>
              <a:t>em</a:t>
            </a:r>
            <a:r>
              <a:rPr lang="en-GB" altLang="zh-CN" sz="2800" dirty="0">
                <a:solidFill>
                  <a:srgbClr val="237436"/>
                </a:solidFill>
                <a:latin typeface="思源黑体 CN Medium" panose="020B0600000000000000" pitchFamily="34" charset="-122"/>
                <a:ea typeface="思源黑体 CN Medium" panose="020B0600000000000000" pitchFamily="34" charset="-122"/>
              </a:rPr>
              <a:t> </a:t>
            </a:r>
            <a:r>
              <a:rPr lang="en-GB" altLang="zh-CN" sz="2800" dirty="0" err="1">
                <a:solidFill>
                  <a:srgbClr val="237436"/>
                </a:solidFill>
                <a:latin typeface="思源黑体 CN Medium" panose="020B0600000000000000" pitchFamily="34" charset="-122"/>
                <a:ea typeface="思源黑体 CN Medium" panose="020B0600000000000000" pitchFamily="34" charset="-122"/>
              </a:rPr>
              <a:t>cần</a:t>
            </a:r>
            <a:r>
              <a:rPr lang="en-GB" altLang="zh-CN" sz="2800" dirty="0">
                <a:solidFill>
                  <a:srgbClr val="237436"/>
                </a:solidFill>
                <a:latin typeface="思源黑体 CN Medium" panose="020B0600000000000000" pitchFamily="34" charset="-122"/>
                <a:ea typeface="思源黑体 CN Medium" panose="020B0600000000000000" pitchFamily="34" charset="-122"/>
              </a:rPr>
              <a:t> </a:t>
            </a:r>
            <a:r>
              <a:rPr lang="en-GB" altLang="zh-CN" sz="2800" dirty="0" err="1">
                <a:solidFill>
                  <a:srgbClr val="237436"/>
                </a:solidFill>
                <a:latin typeface="思源黑体 CN Medium" panose="020B0600000000000000" pitchFamily="34" charset="-122"/>
                <a:ea typeface="思源黑体 CN Medium" panose="020B0600000000000000" pitchFamily="34" charset="-122"/>
              </a:rPr>
              <a:t>nhớ</a:t>
            </a:r>
            <a:endParaRPr kumimoji="0" lang="zh-CN" altLang="en-US" sz="2800" b="0" i="0" u="none" strike="noStrike" kern="1200" cap="none" spc="0" normalizeH="0" baseline="0" noProof="0" dirty="0">
              <a:ln>
                <a:noFill/>
              </a:ln>
              <a:solidFill>
                <a:srgbClr val="237436"/>
              </a:solidFill>
              <a:effectLst/>
              <a:uLnTx/>
              <a:uFillTx/>
              <a:latin typeface="思源黑体 CN Medium" panose="020B0600000000000000" pitchFamily="34" charset="-122"/>
              <a:ea typeface="思源黑体 CN Medium" panose="020B0600000000000000" pitchFamily="34" charset="-122"/>
              <a:cs typeface="+mn-cs"/>
            </a:endParaRPr>
          </a:p>
        </p:txBody>
      </p:sp>
      <p:sp>
        <p:nvSpPr>
          <p:cNvPr id="3" name="Rectangle 2"/>
          <p:cNvSpPr/>
          <p:nvPr/>
        </p:nvSpPr>
        <p:spPr>
          <a:xfrm>
            <a:off x="2663334" y="3621642"/>
            <a:ext cx="6754753" cy="1569660"/>
          </a:xfrm>
          <a:prstGeom prst="rect">
            <a:avLst/>
          </a:prstGeom>
        </p:spPr>
        <p:txBody>
          <a:bodyPr wrap="square">
            <a:spAutoFit/>
          </a:bodyPr>
          <a:lstStyle/>
          <a:p>
            <a:pPr lvl="0" algn="just"/>
            <a:r>
              <a:rPr lang="vi-VN" sz="2400" dirty="0">
                <a:solidFill>
                  <a:prstClr val="black"/>
                </a:solidFill>
                <a:latin typeface="Cambria" panose="02040503050406030204" pitchFamily="18" charset="0"/>
                <a:ea typeface="Cambria" panose="02040503050406030204" pitchFamily="18" charset="0"/>
              </a:rPr>
              <a:t>Cơ quan tiêu hóa có chức năng tiêu hóa thức ăn, biến đổi thức ăn thành các chất dinh dưỡng cần thiết cho cơ thể và thải các chất cặn bã ra ngoài cơ thể.</a:t>
            </a:r>
            <a:endParaRPr lang="en-GB" sz="2400" dirty="0">
              <a:solidFill>
                <a:prstClr val="black"/>
              </a:solidFill>
              <a:latin typeface="Cambria" panose="02040503050406030204" pitchFamily="18" charset="0"/>
              <a:ea typeface="Cambria" panose="02040503050406030204" pitchFamily="18" charset="0"/>
            </a:endParaRPr>
          </a:p>
        </p:txBody>
      </p:sp>
      <p:sp>
        <p:nvSpPr>
          <p:cNvPr id="9" name="Rectangle 8"/>
          <p:cNvSpPr/>
          <p:nvPr/>
        </p:nvSpPr>
        <p:spPr>
          <a:xfrm>
            <a:off x="6685428" y="1324763"/>
            <a:ext cx="4565296" cy="584775"/>
          </a:xfrm>
          <a:prstGeom prst="rect">
            <a:avLst/>
          </a:prstGeom>
        </p:spPr>
        <p:txBody>
          <a:bodyPr wrap="square">
            <a:spAutoFit/>
          </a:bodyPr>
          <a:lstStyle/>
          <a:p>
            <a:pPr lvl="0" algn="just"/>
            <a:r>
              <a:rPr lang="en-GB" sz="3200" dirty="0">
                <a:solidFill>
                  <a:prstClr val="black"/>
                </a:solidFill>
                <a:latin typeface="Cambria" panose="02040503050406030204" pitchFamily="18" charset="0"/>
                <a:ea typeface="Cambria" panose="02040503050406030204" pitchFamily="18" charset="0"/>
              </a:rPr>
              <a:t>         </a:t>
            </a:r>
            <a:endParaRPr kumimoji="0" lang="en-GB"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6" name="Rectangle 5"/>
          <p:cNvSpPr/>
          <p:nvPr/>
        </p:nvSpPr>
        <p:spPr>
          <a:xfrm>
            <a:off x="2663334" y="2496935"/>
            <a:ext cx="5004975" cy="1200329"/>
          </a:xfrm>
          <a:prstGeom prst="rect">
            <a:avLst/>
          </a:prstGeom>
        </p:spPr>
        <p:txBody>
          <a:bodyPr wrap="square">
            <a:spAutoFit/>
          </a:bodyPr>
          <a:lstStyle/>
          <a:p>
            <a:pPr lvl="0" algn="just"/>
            <a:r>
              <a:rPr lang="vi-VN" sz="2400" dirty="0">
                <a:solidFill>
                  <a:prstClr val="black"/>
                </a:solidFill>
                <a:latin typeface="Cambria" panose="02040503050406030204" pitchFamily="18" charset="0"/>
                <a:ea typeface="Cambria" panose="02040503050406030204" pitchFamily="18" charset="0"/>
              </a:rPr>
              <a:t>Cơ quan tiêu hóa gồm: Miệng, thực quản, dạ dày, ruột non, ruột già</a:t>
            </a:r>
            <a:r>
              <a:rPr lang="en-GB" sz="2400" dirty="0">
                <a:solidFill>
                  <a:prstClr val="black"/>
                </a:solidFill>
                <a:latin typeface="Cambria" panose="02040503050406030204" pitchFamily="18" charset="0"/>
                <a:ea typeface="Cambria" panose="02040503050406030204" pitchFamily="18" charset="0"/>
              </a:rPr>
              <a:t>, </a:t>
            </a:r>
            <a:r>
              <a:rPr lang="vi-VN" sz="2400" dirty="0">
                <a:solidFill>
                  <a:prstClr val="black"/>
                </a:solidFill>
                <a:latin typeface="Cambria" panose="02040503050406030204" pitchFamily="18" charset="0"/>
                <a:ea typeface="Cambria" panose="02040503050406030204" pitchFamily="18" charset="0"/>
              </a:rPr>
              <a:t>hậu môn</a:t>
            </a:r>
            <a:r>
              <a:rPr lang="en-GB" sz="2400" dirty="0">
                <a:solidFill>
                  <a:prstClr val="black"/>
                </a:solidFill>
                <a:latin typeface="Cambria" panose="02040503050406030204" pitchFamily="18" charset="0"/>
                <a:ea typeface="Cambria" panose="02040503050406030204" pitchFamily="18" charset="0"/>
              </a:rPr>
              <a:t>, </a:t>
            </a:r>
            <a:r>
              <a:rPr lang="vi-VN" sz="2400" dirty="0">
                <a:solidFill>
                  <a:prstClr val="black"/>
                </a:solidFill>
                <a:latin typeface="Cambria" panose="02040503050406030204" pitchFamily="18" charset="0"/>
                <a:ea typeface="Cambria" panose="02040503050406030204" pitchFamily="18" charset="0"/>
              </a:rPr>
              <a:t>gan, túi mật và tụy.</a:t>
            </a:r>
          </a:p>
        </p:txBody>
      </p:sp>
    </p:spTree>
    <p:extLst>
      <p:ext uri="{BB962C8B-B14F-4D97-AF65-F5344CB8AC3E}">
        <p14:creationId xmlns:p14="http://schemas.microsoft.com/office/powerpoint/2010/main" val="18484826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P spid="9"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57283960-9722-4575-9F78-C81CE86831B0}"/>
              </a:ext>
            </a:extLst>
          </p:cNvPr>
          <p:cNvPicPr>
            <a:picLocks noChangeAspect="1"/>
          </p:cNvPicPr>
          <p:nvPr/>
        </p:nvPicPr>
        <p:blipFill>
          <a:blip r:embed="rId3"/>
          <a:stretch>
            <a:fillRect/>
          </a:stretch>
        </p:blipFill>
        <p:spPr>
          <a:xfrm>
            <a:off x="0" y="0"/>
            <a:ext cx="12192000" cy="6857999"/>
          </a:xfrm>
          <a:prstGeom prst="rect">
            <a:avLst/>
          </a:prstGeom>
        </p:spPr>
      </p:pic>
      <p:sp>
        <p:nvSpPr>
          <p:cNvPr id="23" name="矩形 22">
            <a:extLst>
              <a:ext uri="{FF2B5EF4-FFF2-40B4-BE49-F238E27FC236}">
                <a16:creationId xmlns:a16="http://schemas.microsoft.com/office/drawing/2014/main" id="{5CF2B8A3-8FF7-443A-B49D-270C41D0385F}"/>
              </a:ext>
            </a:extLst>
          </p:cNvPr>
          <p:cNvSpPr/>
          <p:nvPr/>
        </p:nvSpPr>
        <p:spPr>
          <a:xfrm>
            <a:off x="-6350" y="3286398"/>
            <a:ext cx="12192000" cy="2369820"/>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18" name="图片 17">
            <a:extLst>
              <a:ext uri="{FF2B5EF4-FFF2-40B4-BE49-F238E27FC236}">
                <a16:creationId xmlns:a16="http://schemas.microsoft.com/office/drawing/2014/main" id="{02BDCA54-3D71-4C72-A84C-F420417B3D3F}"/>
              </a:ext>
            </a:extLst>
          </p:cNvPr>
          <p:cNvPicPr>
            <a:picLocks noChangeAspect="1"/>
          </p:cNvPicPr>
          <p:nvPr/>
        </p:nvPicPr>
        <p:blipFill>
          <a:blip r:embed="rId4"/>
          <a:stretch>
            <a:fillRect/>
          </a:stretch>
        </p:blipFill>
        <p:spPr>
          <a:xfrm>
            <a:off x="4016753" y="336464"/>
            <a:ext cx="4158494" cy="2929250"/>
          </a:xfrm>
          <a:prstGeom prst="rect">
            <a:avLst/>
          </a:prstGeom>
          <a:effectLst>
            <a:outerShdw blurRad="12700" dist="12700" dir="2700000" algn="tl" rotWithShape="0">
              <a:prstClr val="black">
                <a:alpha val="40000"/>
              </a:prstClr>
            </a:outerShdw>
          </a:effectLst>
        </p:spPr>
      </p:pic>
      <p:sp>
        <p:nvSpPr>
          <p:cNvPr id="19" name="文本框 18">
            <a:extLst>
              <a:ext uri="{FF2B5EF4-FFF2-40B4-BE49-F238E27FC236}">
                <a16:creationId xmlns:a16="http://schemas.microsoft.com/office/drawing/2014/main" id="{A4E83582-84E0-4D85-B5E2-B8C8447BBCAA}"/>
              </a:ext>
            </a:extLst>
          </p:cNvPr>
          <p:cNvSpPr txBox="1"/>
          <p:nvPr/>
        </p:nvSpPr>
        <p:spPr>
          <a:xfrm>
            <a:off x="4933406" y="888274"/>
            <a:ext cx="2325188"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8000" b="0" i="0" u="none" strike="noStrike" kern="1200" cap="none" spc="0" normalizeH="0" baseline="0" noProof="0" dirty="0">
                <a:ln>
                  <a:noFill/>
                </a:ln>
                <a:solidFill>
                  <a:prstClr val="black"/>
                </a:solidFill>
                <a:effectLst>
                  <a:outerShdw blurRad="12700" dist="12700" dir="2700000" algn="tl" rotWithShape="0">
                    <a:prstClr val="black">
                      <a:alpha val="40000"/>
                    </a:prstClr>
                  </a:outerShdw>
                </a:effectLst>
                <a:uLnTx/>
                <a:uFillTx/>
                <a:latin typeface="字魂115号-刀刀体" panose="00000500000000000000" pitchFamily="2" charset="-122"/>
                <a:ea typeface="字魂115号-刀刀体" panose="00000500000000000000" pitchFamily="2" charset="-122"/>
                <a:cs typeface="+mn-cs"/>
              </a:rPr>
              <a:t>?</a:t>
            </a:r>
            <a:endParaRPr kumimoji="0" lang="zh-CN" altLang="en-US" sz="8000" b="0" i="0" u="none" strike="noStrike" kern="1200" cap="none" spc="0" normalizeH="0" baseline="0" noProof="0" dirty="0">
              <a:ln>
                <a:noFill/>
              </a:ln>
              <a:solidFill>
                <a:prstClr val="black"/>
              </a:solidFill>
              <a:effectLst>
                <a:outerShdw blurRad="12700" dist="12700" dir="2700000" algn="tl" rotWithShape="0">
                  <a:prstClr val="black">
                    <a:alpha val="40000"/>
                  </a:prstClr>
                </a:outerShdw>
              </a:effectLst>
              <a:uLnTx/>
              <a:uFillTx/>
              <a:latin typeface="字魂115号-刀刀体" panose="00000500000000000000" pitchFamily="2" charset="-122"/>
              <a:ea typeface="字魂115号-刀刀体" panose="00000500000000000000" pitchFamily="2" charset="-122"/>
              <a:cs typeface="+mn-cs"/>
            </a:endParaRPr>
          </a:p>
        </p:txBody>
      </p:sp>
      <p:pic>
        <p:nvPicPr>
          <p:cNvPr id="29" name="图片 28">
            <a:extLst>
              <a:ext uri="{FF2B5EF4-FFF2-40B4-BE49-F238E27FC236}">
                <a16:creationId xmlns:a16="http://schemas.microsoft.com/office/drawing/2014/main" id="{9421EDD4-0015-427A-8C6D-B944C22F4BC6}"/>
              </a:ext>
            </a:extLst>
          </p:cNvPr>
          <p:cNvPicPr>
            <a:picLocks noChangeAspect="1"/>
          </p:cNvPicPr>
          <p:nvPr/>
        </p:nvPicPr>
        <p:blipFill>
          <a:blip r:embed="rId5"/>
          <a:stretch>
            <a:fillRect/>
          </a:stretch>
        </p:blipFill>
        <p:spPr>
          <a:xfrm>
            <a:off x="2196647" y="1320471"/>
            <a:ext cx="2103302" cy="2121592"/>
          </a:xfrm>
          <a:prstGeom prst="rect">
            <a:avLst/>
          </a:prstGeom>
          <a:effectLst>
            <a:outerShdw blurRad="12700" dist="12700" dir="2700000" algn="tl" rotWithShape="0">
              <a:prstClr val="black">
                <a:alpha val="40000"/>
              </a:prstClr>
            </a:outerShdw>
          </a:effectLst>
        </p:spPr>
      </p:pic>
      <p:pic>
        <p:nvPicPr>
          <p:cNvPr id="30" name="图片 29">
            <a:extLst>
              <a:ext uri="{FF2B5EF4-FFF2-40B4-BE49-F238E27FC236}">
                <a16:creationId xmlns:a16="http://schemas.microsoft.com/office/drawing/2014/main" id="{ADD77BD4-6081-4EF0-A51E-6FCAF1D01E00}"/>
              </a:ext>
            </a:extLst>
          </p:cNvPr>
          <p:cNvPicPr>
            <a:picLocks noChangeAspect="1"/>
          </p:cNvPicPr>
          <p:nvPr/>
        </p:nvPicPr>
        <p:blipFill>
          <a:blip r:embed="rId6"/>
          <a:stretch>
            <a:fillRect/>
          </a:stretch>
        </p:blipFill>
        <p:spPr>
          <a:xfrm>
            <a:off x="8739203" y="2246102"/>
            <a:ext cx="2297452" cy="1271804"/>
          </a:xfrm>
          <a:prstGeom prst="rect">
            <a:avLst/>
          </a:prstGeom>
          <a:effectLst>
            <a:outerShdw blurRad="12700" dist="12700" dir="18900000" algn="bl" rotWithShape="0">
              <a:prstClr val="black">
                <a:alpha val="40000"/>
              </a:prstClr>
            </a:outerShdw>
          </a:effectLst>
        </p:spPr>
      </p:pic>
      <p:sp>
        <p:nvSpPr>
          <p:cNvPr id="2" name="Rectangle 1"/>
          <p:cNvSpPr/>
          <p:nvPr/>
        </p:nvSpPr>
        <p:spPr>
          <a:xfrm>
            <a:off x="1237386" y="3837274"/>
            <a:ext cx="9704527" cy="1360757"/>
          </a:xfrm>
          <a:prstGeom prst="rect">
            <a:avLst/>
          </a:prstGeom>
        </p:spPr>
        <p:txBody>
          <a:bodyPr wrap="square">
            <a:spAutoFit/>
          </a:bodyPr>
          <a:lstStyle/>
          <a:p>
            <a:pPr algn="ctr">
              <a:lnSpc>
                <a:spcPct val="120000"/>
              </a:lnSpc>
              <a:spcAft>
                <a:spcPts val="0"/>
              </a:spcAft>
            </a:pPr>
            <a:r>
              <a:rPr lang="en-GB" sz="3600" b="1" dirty="0" err="1">
                <a:solidFill>
                  <a:schemeClr val="accent6">
                    <a:lumMod val="50000"/>
                  </a:schemeClr>
                </a:solidFill>
                <a:effectLst/>
                <a:latin typeface="Cambria" panose="02040503050406030204" pitchFamily="18" charset="0"/>
                <a:ea typeface="Cambria" panose="02040503050406030204" pitchFamily="18" charset="0"/>
              </a:rPr>
              <a:t>Nếu</a:t>
            </a:r>
            <a:r>
              <a:rPr lang="en-GB" sz="3600" b="1" dirty="0">
                <a:solidFill>
                  <a:schemeClr val="accent6">
                    <a:lumMod val="50000"/>
                  </a:schemeClr>
                </a:solidFill>
                <a:effectLst/>
                <a:latin typeface="Cambria" panose="02040503050406030204" pitchFamily="18" charset="0"/>
                <a:ea typeface="Cambria" panose="02040503050406030204" pitchFamily="18" charset="0"/>
              </a:rPr>
              <a:t> </a:t>
            </a:r>
            <a:r>
              <a:rPr lang="en-GB" sz="3600" b="1" dirty="0" err="1">
                <a:solidFill>
                  <a:schemeClr val="accent6">
                    <a:lumMod val="50000"/>
                  </a:schemeClr>
                </a:solidFill>
                <a:effectLst/>
                <a:latin typeface="Cambria" panose="02040503050406030204" pitchFamily="18" charset="0"/>
                <a:ea typeface="Cambria" panose="02040503050406030204" pitchFamily="18" charset="0"/>
              </a:rPr>
              <a:t>em</a:t>
            </a:r>
            <a:r>
              <a:rPr lang="en-GB" sz="3600" b="1" dirty="0">
                <a:solidFill>
                  <a:schemeClr val="accent6">
                    <a:lumMod val="50000"/>
                  </a:schemeClr>
                </a:solidFill>
                <a:effectLst/>
                <a:latin typeface="Cambria" panose="02040503050406030204" pitchFamily="18" charset="0"/>
                <a:ea typeface="Cambria" panose="02040503050406030204" pitchFamily="18" charset="0"/>
              </a:rPr>
              <a:t> </a:t>
            </a:r>
            <a:r>
              <a:rPr lang="en-GB" sz="3600" b="1" dirty="0" err="1">
                <a:solidFill>
                  <a:schemeClr val="accent6">
                    <a:lumMod val="50000"/>
                  </a:schemeClr>
                </a:solidFill>
                <a:effectLst/>
                <a:latin typeface="Cambria" panose="02040503050406030204" pitchFamily="18" charset="0"/>
                <a:ea typeface="Cambria" panose="02040503050406030204" pitchFamily="18" charset="0"/>
              </a:rPr>
              <a:t>nhai</a:t>
            </a:r>
            <a:r>
              <a:rPr lang="en-GB" sz="3600" b="1" dirty="0">
                <a:solidFill>
                  <a:schemeClr val="accent6">
                    <a:lumMod val="50000"/>
                  </a:schemeClr>
                </a:solidFill>
                <a:effectLst/>
                <a:latin typeface="Cambria" panose="02040503050406030204" pitchFamily="18" charset="0"/>
                <a:ea typeface="Cambria" panose="02040503050406030204" pitchFamily="18" charset="0"/>
              </a:rPr>
              <a:t> </a:t>
            </a:r>
            <a:r>
              <a:rPr lang="en-GB" sz="3600" b="1" dirty="0" err="1">
                <a:solidFill>
                  <a:schemeClr val="accent6">
                    <a:lumMod val="50000"/>
                  </a:schemeClr>
                </a:solidFill>
                <a:effectLst/>
                <a:latin typeface="Cambria" panose="02040503050406030204" pitchFamily="18" charset="0"/>
                <a:ea typeface="Cambria" panose="02040503050406030204" pitchFamily="18" charset="0"/>
              </a:rPr>
              <a:t>kĩ</a:t>
            </a:r>
            <a:r>
              <a:rPr lang="en-GB" sz="3600" b="1" dirty="0">
                <a:solidFill>
                  <a:schemeClr val="accent6">
                    <a:lumMod val="50000"/>
                  </a:schemeClr>
                </a:solidFill>
                <a:effectLst/>
                <a:latin typeface="Cambria" panose="02040503050406030204" pitchFamily="18" charset="0"/>
                <a:ea typeface="Cambria" panose="02040503050406030204" pitchFamily="18" charset="0"/>
              </a:rPr>
              <a:t> </a:t>
            </a:r>
            <a:r>
              <a:rPr lang="en-GB" sz="3600" b="1" dirty="0" err="1">
                <a:solidFill>
                  <a:schemeClr val="accent6">
                    <a:lumMod val="50000"/>
                  </a:schemeClr>
                </a:solidFill>
                <a:effectLst/>
                <a:latin typeface="Cambria" panose="02040503050406030204" pitchFamily="18" charset="0"/>
                <a:ea typeface="Cambria" panose="02040503050406030204" pitchFamily="18" charset="0"/>
              </a:rPr>
              <a:t>thì</a:t>
            </a:r>
            <a:r>
              <a:rPr lang="en-GB" sz="3600" b="1" dirty="0">
                <a:solidFill>
                  <a:schemeClr val="accent6">
                    <a:lumMod val="50000"/>
                  </a:schemeClr>
                </a:solidFill>
                <a:effectLst/>
                <a:latin typeface="Cambria" panose="02040503050406030204" pitchFamily="18" charset="0"/>
                <a:ea typeface="Cambria" panose="02040503050406030204" pitchFamily="18" charset="0"/>
              </a:rPr>
              <a:t> </a:t>
            </a:r>
            <a:r>
              <a:rPr lang="en-GB" sz="3600" b="1" dirty="0" err="1">
                <a:solidFill>
                  <a:schemeClr val="accent6">
                    <a:lumMod val="50000"/>
                  </a:schemeClr>
                </a:solidFill>
                <a:effectLst/>
                <a:latin typeface="Cambria" panose="02040503050406030204" pitchFamily="18" charset="0"/>
                <a:ea typeface="Cambria" panose="02040503050406030204" pitchFamily="18" charset="0"/>
              </a:rPr>
              <a:t>dạ</a:t>
            </a:r>
            <a:r>
              <a:rPr lang="en-GB" sz="3600" b="1" dirty="0">
                <a:solidFill>
                  <a:schemeClr val="accent6">
                    <a:lumMod val="50000"/>
                  </a:schemeClr>
                </a:solidFill>
                <a:effectLst/>
                <a:latin typeface="Cambria" panose="02040503050406030204" pitchFamily="18" charset="0"/>
                <a:ea typeface="Cambria" panose="02040503050406030204" pitchFamily="18" charset="0"/>
              </a:rPr>
              <a:t> </a:t>
            </a:r>
            <a:r>
              <a:rPr lang="en-GB" sz="3600" b="1" dirty="0" err="1">
                <a:solidFill>
                  <a:schemeClr val="accent6">
                    <a:lumMod val="50000"/>
                  </a:schemeClr>
                </a:solidFill>
                <a:effectLst/>
                <a:latin typeface="Cambria" panose="02040503050406030204" pitchFamily="18" charset="0"/>
                <a:ea typeface="Cambria" panose="02040503050406030204" pitchFamily="18" charset="0"/>
              </a:rPr>
              <a:t>dày</a:t>
            </a:r>
            <a:r>
              <a:rPr lang="en-GB" sz="3600" b="1" dirty="0">
                <a:solidFill>
                  <a:schemeClr val="accent6">
                    <a:lumMod val="50000"/>
                  </a:schemeClr>
                </a:solidFill>
                <a:effectLst/>
                <a:latin typeface="Cambria" panose="02040503050406030204" pitchFamily="18" charset="0"/>
                <a:ea typeface="Cambria" panose="02040503050406030204" pitchFamily="18" charset="0"/>
              </a:rPr>
              <a:t> </a:t>
            </a:r>
            <a:r>
              <a:rPr lang="en-GB" sz="3600" b="1" dirty="0" err="1">
                <a:solidFill>
                  <a:schemeClr val="accent6">
                    <a:lumMod val="50000"/>
                  </a:schemeClr>
                </a:solidFill>
                <a:effectLst/>
                <a:latin typeface="Cambria" panose="02040503050406030204" pitchFamily="18" charset="0"/>
                <a:ea typeface="Cambria" panose="02040503050406030204" pitchFamily="18" charset="0"/>
              </a:rPr>
              <a:t>không</a:t>
            </a:r>
            <a:r>
              <a:rPr lang="en-GB" sz="3600" b="1" dirty="0">
                <a:solidFill>
                  <a:schemeClr val="accent6">
                    <a:lumMod val="50000"/>
                  </a:schemeClr>
                </a:solidFill>
                <a:effectLst/>
                <a:latin typeface="Cambria" panose="02040503050406030204" pitchFamily="18" charset="0"/>
                <a:ea typeface="Cambria" panose="02040503050406030204" pitchFamily="18" charset="0"/>
              </a:rPr>
              <a:t> </a:t>
            </a:r>
            <a:r>
              <a:rPr lang="en-GB" sz="3600" b="1" dirty="0" err="1">
                <a:solidFill>
                  <a:schemeClr val="accent6">
                    <a:lumMod val="50000"/>
                  </a:schemeClr>
                </a:solidFill>
                <a:effectLst/>
                <a:latin typeface="Cambria" panose="02040503050406030204" pitchFamily="18" charset="0"/>
                <a:ea typeface="Cambria" panose="02040503050406030204" pitchFamily="18" charset="0"/>
              </a:rPr>
              <a:t>phải</a:t>
            </a:r>
            <a:r>
              <a:rPr lang="en-GB" sz="3600" b="1" dirty="0">
                <a:solidFill>
                  <a:schemeClr val="accent6">
                    <a:lumMod val="50000"/>
                  </a:schemeClr>
                </a:solidFill>
                <a:effectLst/>
                <a:latin typeface="Cambria" panose="02040503050406030204" pitchFamily="18" charset="0"/>
                <a:ea typeface="Cambria" panose="02040503050406030204" pitchFamily="18" charset="0"/>
              </a:rPr>
              <a:t> </a:t>
            </a:r>
            <a:r>
              <a:rPr lang="en-GB" sz="3600" b="1" dirty="0" err="1">
                <a:solidFill>
                  <a:schemeClr val="accent6">
                    <a:lumMod val="50000"/>
                  </a:schemeClr>
                </a:solidFill>
                <a:effectLst/>
                <a:latin typeface="Cambria" panose="02040503050406030204" pitchFamily="18" charset="0"/>
                <a:ea typeface="Cambria" panose="02040503050406030204" pitchFamily="18" charset="0"/>
              </a:rPr>
              <a:t>nhào</a:t>
            </a:r>
            <a:r>
              <a:rPr lang="en-GB" sz="3600" b="1" dirty="0">
                <a:solidFill>
                  <a:schemeClr val="accent6">
                    <a:lumMod val="50000"/>
                  </a:schemeClr>
                </a:solidFill>
                <a:effectLst/>
                <a:latin typeface="Cambria" panose="02040503050406030204" pitchFamily="18" charset="0"/>
                <a:ea typeface="Cambria" panose="02040503050406030204" pitchFamily="18" charset="0"/>
              </a:rPr>
              <a:t> </a:t>
            </a:r>
            <a:r>
              <a:rPr lang="en-GB" sz="3600" b="1" dirty="0" err="1">
                <a:solidFill>
                  <a:schemeClr val="accent6">
                    <a:lumMod val="50000"/>
                  </a:schemeClr>
                </a:solidFill>
                <a:effectLst/>
                <a:latin typeface="Cambria" panose="02040503050406030204" pitchFamily="18" charset="0"/>
                <a:ea typeface="Cambria" panose="02040503050406030204" pitchFamily="18" charset="0"/>
              </a:rPr>
              <a:t>trộn</a:t>
            </a:r>
            <a:r>
              <a:rPr lang="en-GB" sz="3600" b="1" dirty="0">
                <a:solidFill>
                  <a:schemeClr val="accent6">
                    <a:lumMod val="50000"/>
                  </a:schemeClr>
                </a:solidFill>
                <a:effectLst/>
                <a:latin typeface="Cambria" panose="02040503050406030204" pitchFamily="18" charset="0"/>
                <a:ea typeface="Cambria" panose="02040503050406030204" pitchFamily="18" charset="0"/>
              </a:rPr>
              <a:t> </a:t>
            </a:r>
            <a:r>
              <a:rPr lang="en-GB" sz="3600" b="1" dirty="0" err="1">
                <a:solidFill>
                  <a:schemeClr val="accent6">
                    <a:lumMod val="50000"/>
                  </a:schemeClr>
                </a:solidFill>
                <a:effectLst/>
                <a:latin typeface="Cambria" panose="02040503050406030204" pitchFamily="18" charset="0"/>
                <a:ea typeface="Cambria" panose="02040503050406030204" pitchFamily="18" charset="0"/>
              </a:rPr>
              <a:t>nhiều</a:t>
            </a:r>
            <a:r>
              <a:rPr lang="en-GB" sz="3600" b="1" dirty="0">
                <a:solidFill>
                  <a:schemeClr val="accent6">
                    <a:lumMod val="50000"/>
                  </a:schemeClr>
                </a:solidFill>
                <a:effectLst/>
                <a:latin typeface="Cambria" panose="02040503050406030204" pitchFamily="18" charset="0"/>
                <a:ea typeface="Cambria" panose="02040503050406030204" pitchFamily="18" charset="0"/>
              </a:rPr>
              <a:t> </a:t>
            </a:r>
            <a:r>
              <a:rPr lang="en-GB" sz="3600" b="1" dirty="0" err="1">
                <a:solidFill>
                  <a:schemeClr val="accent6">
                    <a:lumMod val="50000"/>
                  </a:schemeClr>
                </a:solidFill>
                <a:effectLst/>
                <a:latin typeface="Cambria" panose="02040503050406030204" pitchFamily="18" charset="0"/>
                <a:ea typeface="Cambria" panose="02040503050406030204" pitchFamily="18" charset="0"/>
              </a:rPr>
              <a:t>đúng</a:t>
            </a:r>
            <a:r>
              <a:rPr lang="en-GB" sz="3600" b="1" dirty="0">
                <a:solidFill>
                  <a:schemeClr val="accent6">
                    <a:lumMod val="50000"/>
                  </a:schemeClr>
                </a:solidFill>
                <a:effectLst/>
                <a:latin typeface="Cambria" panose="02040503050406030204" pitchFamily="18" charset="0"/>
                <a:ea typeface="Cambria" panose="02040503050406030204" pitchFamily="18" charset="0"/>
              </a:rPr>
              <a:t> </a:t>
            </a:r>
            <a:r>
              <a:rPr lang="en-GB" sz="3600" b="1" dirty="0" err="1">
                <a:solidFill>
                  <a:schemeClr val="accent6">
                    <a:lumMod val="50000"/>
                  </a:schemeClr>
                </a:solidFill>
                <a:effectLst/>
                <a:latin typeface="Cambria" panose="02040503050406030204" pitchFamily="18" charset="0"/>
                <a:ea typeface="Cambria" panose="02040503050406030204" pitchFamily="18" charset="0"/>
              </a:rPr>
              <a:t>không</a:t>
            </a:r>
            <a:r>
              <a:rPr lang="en-GB" sz="3600" b="1" dirty="0">
                <a:solidFill>
                  <a:schemeClr val="accent6">
                    <a:lumMod val="50000"/>
                  </a:schemeClr>
                </a:solidFill>
                <a:effectLst/>
                <a:latin typeface="Cambria" panose="02040503050406030204" pitchFamily="18" charset="0"/>
                <a:ea typeface="Cambria" panose="02040503050406030204" pitchFamily="18" charset="0"/>
              </a:rPr>
              <a:t>?</a:t>
            </a:r>
            <a:endParaRPr lang="en-GB" sz="3200" b="1" dirty="0">
              <a:solidFill>
                <a:schemeClr val="accent6">
                  <a:lumMod val="50000"/>
                </a:schemeClr>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121625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5061DA6-B82E-46FE-9483-5608B8AEAD71}"/>
              </a:ext>
            </a:extLst>
          </p:cNvPr>
          <p:cNvPicPr>
            <a:picLocks noChangeAspect="1"/>
          </p:cNvPicPr>
          <p:nvPr/>
        </p:nvPicPr>
        <p:blipFill>
          <a:blip r:embed="rId2"/>
          <a:stretch>
            <a:fillRect/>
          </a:stretch>
        </p:blipFill>
        <p:spPr>
          <a:xfrm>
            <a:off x="0" y="1"/>
            <a:ext cx="12192000" cy="6857999"/>
          </a:xfrm>
          <a:prstGeom prst="rect">
            <a:avLst/>
          </a:prstGeom>
        </p:spPr>
      </p:pic>
      <p:pic>
        <p:nvPicPr>
          <p:cNvPr id="8" name="图片 7">
            <a:extLst>
              <a:ext uri="{FF2B5EF4-FFF2-40B4-BE49-F238E27FC236}">
                <a16:creationId xmlns:a16="http://schemas.microsoft.com/office/drawing/2014/main" id="{02F1AEF5-2BFD-4979-9ECC-DCDD42767BB1}"/>
              </a:ext>
            </a:extLst>
          </p:cNvPr>
          <p:cNvPicPr>
            <a:picLocks noChangeAspect="1"/>
          </p:cNvPicPr>
          <p:nvPr/>
        </p:nvPicPr>
        <p:blipFill>
          <a:blip r:embed="rId3" cstate="print">
            <a:extLst>
              <a:ext uri="{28A0092B-C50C-407E-A947-70E740481C1C}">
                <a14:useLocalDpi xmlns:a14="http://schemas.microsoft.com/office/drawing/2010/main" val="0"/>
              </a:ext>
            </a:extLst>
          </a:blip>
          <a:srcRect l="1492" t="20190" b="18095"/>
          <a:stretch>
            <a:fillRect/>
          </a:stretch>
        </p:blipFill>
        <p:spPr>
          <a:xfrm>
            <a:off x="1619690" y="550207"/>
            <a:ext cx="8752114" cy="5483117"/>
          </a:xfrm>
          <a:custGeom>
            <a:avLst/>
            <a:gdLst>
              <a:gd name="connsiteX0" fmla="*/ 0 w 6755674"/>
              <a:gd name="connsiteY0" fmla="*/ 0 h 4232366"/>
              <a:gd name="connsiteX1" fmla="*/ 6755674 w 6755674"/>
              <a:gd name="connsiteY1" fmla="*/ 0 h 4232366"/>
              <a:gd name="connsiteX2" fmla="*/ 6755674 w 6755674"/>
              <a:gd name="connsiteY2" fmla="*/ 4232366 h 4232366"/>
              <a:gd name="connsiteX3" fmla="*/ 0 w 6755674"/>
              <a:gd name="connsiteY3" fmla="*/ 4232366 h 4232366"/>
            </a:gdLst>
            <a:ahLst/>
            <a:cxnLst>
              <a:cxn ang="0">
                <a:pos x="connsiteX0" y="connsiteY0"/>
              </a:cxn>
              <a:cxn ang="0">
                <a:pos x="connsiteX1" y="connsiteY1"/>
              </a:cxn>
              <a:cxn ang="0">
                <a:pos x="connsiteX2" y="connsiteY2"/>
              </a:cxn>
              <a:cxn ang="0">
                <a:pos x="connsiteX3" y="connsiteY3"/>
              </a:cxn>
            </a:cxnLst>
            <a:rect l="l" t="t" r="r" b="b"/>
            <a:pathLst>
              <a:path w="6755674" h="4232366">
                <a:moveTo>
                  <a:pt x="0" y="0"/>
                </a:moveTo>
                <a:lnTo>
                  <a:pt x="6755674" y="0"/>
                </a:lnTo>
                <a:lnTo>
                  <a:pt x="6755674" y="4232366"/>
                </a:lnTo>
                <a:lnTo>
                  <a:pt x="0" y="4232366"/>
                </a:lnTo>
                <a:close/>
              </a:path>
            </a:pathLst>
          </a:custGeom>
        </p:spPr>
      </p:pic>
      <p:pic>
        <p:nvPicPr>
          <p:cNvPr id="3" name="Picture 2"/>
          <p:cNvPicPr>
            <a:picLocks noChangeAspect="1"/>
          </p:cNvPicPr>
          <p:nvPr/>
        </p:nvPicPr>
        <p:blipFill>
          <a:blip r:embed="rId4"/>
          <a:stretch>
            <a:fillRect/>
          </a:stretch>
        </p:blipFill>
        <p:spPr>
          <a:xfrm>
            <a:off x="3739408" y="2324559"/>
            <a:ext cx="3972431" cy="2319473"/>
          </a:xfrm>
          <a:prstGeom prst="rect">
            <a:avLst/>
          </a:prstGeom>
        </p:spPr>
      </p:pic>
    </p:spTree>
    <p:extLst>
      <p:ext uri="{BB962C8B-B14F-4D97-AF65-F5344CB8AC3E}">
        <p14:creationId xmlns:p14="http://schemas.microsoft.com/office/powerpoint/2010/main" val="2094135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57283960-9722-4575-9F78-C81CE86831B0}"/>
              </a:ext>
            </a:extLst>
          </p:cNvPr>
          <p:cNvPicPr>
            <a:picLocks noChangeAspect="1"/>
          </p:cNvPicPr>
          <p:nvPr/>
        </p:nvPicPr>
        <p:blipFill>
          <a:blip r:embed="rId2"/>
          <a:stretch>
            <a:fillRect/>
          </a:stretch>
        </p:blipFill>
        <p:spPr>
          <a:xfrm>
            <a:off x="0" y="0"/>
            <a:ext cx="12192000" cy="6857999"/>
          </a:xfrm>
          <a:prstGeom prst="rect">
            <a:avLst/>
          </a:prstGeom>
        </p:spPr>
      </p:pic>
      <p:sp>
        <p:nvSpPr>
          <p:cNvPr id="3" name="矩形 2">
            <a:extLst>
              <a:ext uri="{FF2B5EF4-FFF2-40B4-BE49-F238E27FC236}">
                <a16:creationId xmlns:a16="http://schemas.microsoft.com/office/drawing/2014/main" id="{A93D90CE-E3AB-46D6-B677-B14B2AB165FF}"/>
              </a:ext>
            </a:extLst>
          </p:cNvPr>
          <p:cNvSpPr/>
          <p:nvPr/>
        </p:nvSpPr>
        <p:spPr>
          <a:xfrm>
            <a:off x="534548" y="338997"/>
            <a:ext cx="10858500" cy="6127903"/>
          </a:xfrm>
          <a:prstGeom prst="rect">
            <a:avLst/>
          </a:prstGeom>
          <a:solidFill>
            <a:schemeClr val="bg1"/>
          </a:solidFill>
          <a:ln>
            <a:noFill/>
          </a:ln>
          <a:effectLst>
            <a:outerShdw blurRad="1270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grpSp>
        <p:nvGrpSpPr>
          <p:cNvPr id="7" name="Group 6"/>
          <p:cNvGrpSpPr/>
          <p:nvPr/>
        </p:nvGrpSpPr>
        <p:grpSpPr>
          <a:xfrm>
            <a:off x="534548" y="498948"/>
            <a:ext cx="5326425" cy="4186386"/>
            <a:chOff x="3836669" y="3358350"/>
            <a:chExt cx="7279822" cy="2649837"/>
          </a:xfrm>
        </p:grpSpPr>
        <p:sp>
          <p:nvSpPr>
            <p:cNvPr id="5" name="矩形 4">
              <a:extLst>
                <a:ext uri="{FF2B5EF4-FFF2-40B4-BE49-F238E27FC236}">
                  <a16:creationId xmlns:a16="http://schemas.microsoft.com/office/drawing/2014/main" id="{21DAD9C9-D84E-4231-8644-1DF233B6040E}"/>
                </a:ext>
              </a:extLst>
            </p:cNvPr>
            <p:cNvSpPr/>
            <p:nvPr/>
          </p:nvSpPr>
          <p:spPr>
            <a:xfrm>
              <a:off x="4157294" y="3358350"/>
              <a:ext cx="6648994" cy="2174966"/>
            </a:xfrm>
            <a:prstGeom prst="rect">
              <a:avLst/>
            </a:prstGeom>
            <a:solidFill>
              <a:schemeClr val="bg1"/>
            </a:solidFill>
            <a:ln w="38100">
              <a:solidFill>
                <a:srgbClr val="3793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6" name="文本框 5">
              <a:extLst>
                <a:ext uri="{FF2B5EF4-FFF2-40B4-BE49-F238E27FC236}">
                  <a16:creationId xmlns:a16="http://schemas.microsoft.com/office/drawing/2014/main" id="{CB46044C-0E5A-41C3-8459-0FA2DF0ABE9A}"/>
                </a:ext>
              </a:extLst>
            </p:cNvPr>
            <p:cNvSpPr txBox="1"/>
            <p:nvPr/>
          </p:nvSpPr>
          <p:spPr>
            <a:xfrm>
              <a:off x="3836669" y="3358350"/>
              <a:ext cx="107115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7200" b="0" i="0" u="none" strike="noStrike" kern="1200" cap="none" spc="0" normalizeH="0" baseline="0" noProof="0" dirty="0">
                  <a:ln>
                    <a:noFill/>
                  </a:ln>
                  <a:solidFill>
                    <a:prstClr val="black"/>
                  </a:solidFill>
                  <a:effectLst/>
                  <a:uLnTx/>
                  <a:uFillTx/>
                  <a:latin typeface="思源黑体 CN Medium" panose="020B0600000000000000" pitchFamily="34" charset="-122"/>
                  <a:ea typeface="思源黑体 CN Medium" panose="020B0600000000000000" pitchFamily="34" charset="-122"/>
                  <a:cs typeface="+mn-cs"/>
                </a:rPr>
                <a:t>“</a:t>
              </a:r>
            </a:p>
          </p:txBody>
        </p:sp>
        <p:sp>
          <p:nvSpPr>
            <p:cNvPr id="8" name="文本框 7">
              <a:extLst>
                <a:ext uri="{FF2B5EF4-FFF2-40B4-BE49-F238E27FC236}">
                  <a16:creationId xmlns:a16="http://schemas.microsoft.com/office/drawing/2014/main" id="{4E1A6C10-7BD9-4659-A410-EBE6FB618BC5}"/>
                </a:ext>
              </a:extLst>
            </p:cNvPr>
            <p:cNvSpPr txBox="1"/>
            <p:nvPr/>
          </p:nvSpPr>
          <p:spPr>
            <a:xfrm>
              <a:off x="10045337" y="4807858"/>
              <a:ext cx="107115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7200" b="0" i="0" u="none" strike="noStrike" kern="1200" cap="none" spc="0" normalizeH="0" baseline="0" noProof="0" dirty="0">
                  <a:ln>
                    <a:noFill/>
                  </a:ln>
                  <a:solidFill>
                    <a:prstClr val="black"/>
                  </a:solidFill>
                  <a:effectLst/>
                  <a:uLnTx/>
                  <a:uFillTx/>
                  <a:latin typeface="思源黑体 CN Medium" panose="020B0600000000000000" pitchFamily="34" charset="-122"/>
                  <a:ea typeface="思源黑体 CN Medium" panose="020B0600000000000000" pitchFamily="34" charset="-122"/>
                  <a:cs typeface="+mn-cs"/>
                </a:rPr>
                <a:t>”</a:t>
              </a:r>
            </a:p>
          </p:txBody>
        </p:sp>
      </p:grpSp>
      <p:sp>
        <p:nvSpPr>
          <p:cNvPr id="17" name="Rectangle 16"/>
          <p:cNvSpPr/>
          <p:nvPr/>
        </p:nvSpPr>
        <p:spPr>
          <a:xfrm>
            <a:off x="809579" y="4181479"/>
            <a:ext cx="10308438" cy="2246769"/>
          </a:xfrm>
          <a:prstGeom prst="rect">
            <a:avLst/>
          </a:prstGeom>
        </p:spPr>
        <p:txBody>
          <a:bodyPr wrap="square">
            <a:spAutoFit/>
          </a:bodyPr>
          <a:lstStyle/>
          <a:p>
            <a:pPr marL="342900" lvl="0" indent="-342900" algn="just">
              <a:buFontTx/>
              <a:buChar char="-"/>
            </a:pP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Quan</a:t>
            </a:r>
            <a:r>
              <a:rPr kumimoji="0" lang="en-GB" sz="28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GB" sz="28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sát</a:t>
            </a:r>
            <a:r>
              <a:rPr kumimoji="0" lang="en-GB" sz="28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GB" sz="28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tranh</a:t>
            </a:r>
            <a:r>
              <a:rPr lang="en-GB" sz="2800" dirty="0">
                <a:solidFill>
                  <a:prstClr val="black"/>
                </a:solidFill>
                <a:latin typeface="Cambria" panose="02040503050406030204" pitchFamily="18" charset="0"/>
                <a:ea typeface="Cambria" panose="02040503050406030204" pitchFamily="18" charset="0"/>
              </a:rPr>
              <a:t>, </a:t>
            </a:r>
            <a:r>
              <a:rPr lang="en-GB" sz="2800" dirty="0" err="1">
                <a:solidFill>
                  <a:prstClr val="black"/>
                </a:solidFill>
                <a:latin typeface="Cambria" panose="02040503050406030204" pitchFamily="18" charset="0"/>
                <a:ea typeface="Cambria" panose="02040503050406030204" pitchFamily="18" charset="0"/>
              </a:rPr>
              <a:t>thảo</a:t>
            </a:r>
            <a:r>
              <a:rPr lang="en-GB" sz="2800" dirty="0">
                <a:solidFill>
                  <a:prstClr val="black"/>
                </a:solidFill>
                <a:latin typeface="Cambria" panose="02040503050406030204" pitchFamily="18" charset="0"/>
                <a:ea typeface="Cambria" panose="02040503050406030204" pitchFamily="18" charset="0"/>
              </a:rPr>
              <a:t> </a:t>
            </a:r>
            <a:r>
              <a:rPr lang="en-GB" sz="2800" dirty="0" err="1">
                <a:solidFill>
                  <a:prstClr val="black"/>
                </a:solidFill>
                <a:latin typeface="Cambria" panose="02040503050406030204" pitchFamily="18" charset="0"/>
                <a:ea typeface="Cambria" panose="02040503050406030204" pitchFamily="18" charset="0"/>
              </a:rPr>
              <a:t>luận</a:t>
            </a:r>
            <a:r>
              <a:rPr lang="en-GB" sz="2800" dirty="0">
                <a:solidFill>
                  <a:prstClr val="black"/>
                </a:solidFill>
                <a:latin typeface="Cambria" panose="02040503050406030204" pitchFamily="18" charset="0"/>
                <a:ea typeface="Cambria" panose="02040503050406030204" pitchFamily="18" charset="0"/>
              </a:rPr>
              <a:t> </a:t>
            </a:r>
            <a:r>
              <a:rPr lang="en-GB" sz="2800" dirty="0" err="1">
                <a:solidFill>
                  <a:prstClr val="black"/>
                </a:solidFill>
                <a:latin typeface="Cambria" panose="02040503050406030204" pitchFamily="18" charset="0"/>
                <a:ea typeface="Cambria" panose="02040503050406030204" pitchFamily="18" charset="0"/>
              </a:rPr>
              <a:t>cặp</a:t>
            </a:r>
            <a:r>
              <a:rPr lang="en-GB" sz="2800" dirty="0">
                <a:solidFill>
                  <a:prstClr val="black"/>
                </a:solidFill>
                <a:latin typeface="Cambria" panose="02040503050406030204" pitchFamily="18" charset="0"/>
                <a:ea typeface="Cambria" panose="02040503050406030204" pitchFamily="18" charset="0"/>
              </a:rPr>
              <a:t> </a:t>
            </a:r>
            <a:r>
              <a:rPr lang="en-GB" sz="2800" dirty="0" err="1">
                <a:solidFill>
                  <a:prstClr val="black"/>
                </a:solidFill>
                <a:latin typeface="Cambria" panose="02040503050406030204" pitchFamily="18" charset="0"/>
                <a:ea typeface="Cambria" panose="02040503050406030204" pitchFamily="18" charset="0"/>
              </a:rPr>
              <a:t>đôi</a:t>
            </a:r>
            <a:r>
              <a:rPr lang="en-GB" sz="2800" dirty="0">
                <a:solidFill>
                  <a:prstClr val="black"/>
                </a:solidFill>
                <a:latin typeface="Cambria" panose="02040503050406030204" pitchFamily="18" charset="0"/>
                <a:ea typeface="Cambria" panose="02040503050406030204" pitchFamily="18" charset="0"/>
              </a:rPr>
              <a:t> </a:t>
            </a:r>
            <a:r>
              <a:rPr lang="en-GB" sz="2800" dirty="0" err="1">
                <a:solidFill>
                  <a:prstClr val="black"/>
                </a:solidFill>
                <a:latin typeface="Cambria" panose="02040503050406030204" pitchFamily="18" charset="0"/>
                <a:ea typeface="Cambria" panose="02040503050406030204" pitchFamily="18" charset="0"/>
              </a:rPr>
              <a:t>và</a:t>
            </a:r>
            <a:r>
              <a:rPr lang="en-GB" sz="2800" dirty="0">
                <a:solidFill>
                  <a:prstClr val="black"/>
                </a:solidFill>
                <a:latin typeface="Cambria" panose="02040503050406030204" pitchFamily="18" charset="0"/>
                <a:ea typeface="Cambria" panose="02040503050406030204" pitchFamily="18" charset="0"/>
              </a:rPr>
              <a:t> </a:t>
            </a:r>
            <a:r>
              <a:rPr lang="en-GB" sz="2800" dirty="0" err="1">
                <a:solidFill>
                  <a:prstClr val="black"/>
                </a:solidFill>
                <a:latin typeface="Cambria" panose="02040503050406030204" pitchFamily="18" charset="0"/>
                <a:ea typeface="Cambria" panose="02040503050406030204" pitchFamily="18" charset="0"/>
              </a:rPr>
              <a:t>chỉ</a:t>
            </a:r>
            <a:r>
              <a:rPr lang="en-GB" sz="2800" dirty="0">
                <a:solidFill>
                  <a:prstClr val="black"/>
                </a:solidFill>
                <a:latin typeface="Cambria" panose="02040503050406030204" pitchFamily="18" charset="0"/>
                <a:ea typeface="Cambria" panose="02040503050406030204" pitchFamily="18" charset="0"/>
              </a:rPr>
              <a:t> </a:t>
            </a:r>
            <a:r>
              <a:rPr lang="vi-VN" sz="2800" dirty="0">
                <a:solidFill>
                  <a:prstClr val="black"/>
                </a:solidFill>
                <a:latin typeface="Cambria" panose="02040503050406030204" pitchFamily="18" charset="0"/>
                <a:ea typeface="Cambria" panose="02040503050406030204" pitchFamily="18" charset="0"/>
              </a:rPr>
              <a:t>đường đi của thức ăn trên sơ đồ.</a:t>
            </a:r>
            <a:r>
              <a:rPr lang="en-GB" sz="2800" dirty="0">
                <a:solidFill>
                  <a:prstClr val="black"/>
                </a:solidFill>
                <a:latin typeface="Cambria" panose="02040503050406030204" pitchFamily="18" charset="0"/>
                <a:ea typeface="Cambria" panose="02040503050406030204" pitchFamily="18" charset="0"/>
              </a:rPr>
              <a:t> </a:t>
            </a:r>
            <a:r>
              <a:rPr lang="vi-VN" sz="2800" dirty="0">
                <a:solidFill>
                  <a:prstClr val="black"/>
                </a:solidFill>
                <a:latin typeface="Cambria" panose="02040503050406030204" pitchFamily="18" charset="0"/>
                <a:ea typeface="Cambria" panose="02040503050406030204" pitchFamily="18" charset="0"/>
              </a:rPr>
              <a:t>Quá trình tiêu hóa thức ăn diễn ra ở những bộ phận nào?</a:t>
            </a:r>
            <a:endParaRPr lang="en-GB" sz="2800" dirty="0">
              <a:solidFill>
                <a:prstClr val="black"/>
              </a:solidFill>
              <a:latin typeface="Cambria" panose="02040503050406030204" pitchFamily="18" charset="0"/>
              <a:ea typeface="Cambria" panose="02040503050406030204" pitchFamily="18" charset="0"/>
            </a:endParaRPr>
          </a:p>
          <a:p>
            <a:pPr marL="342900" lvl="0" indent="-342900" algn="just">
              <a:buFontTx/>
              <a:buChar char="-"/>
            </a:pPr>
            <a:r>
              <a:rPr lang="vi-VN" sz="2800" dirty="0">
                <a:solidFill>
                  <a:prstClr val="black"/>
                </a:solidFill>
                <a:latin typeface="Cambria" panose="02040503050406030204" pitchFamily="18" charset="0"/>
                <a:ea typeface="Cambria" panose="02040503050406030204" pitchFamily="18" charset="0"/>
              </a:rPr>
              <a:t>Hãy trình bày chức năng các bộ phận của cơ quan tiêu hóa thông qua sơ đồ tiêu hóa thức ăn.</a:t>
            </a:r>
            <a:endPar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2" name="Picture 11"/>
          <p:cNvPicPr>
            <a:picLocks noChangeAspect="1"/>
          </p:cNvPicPr>
          <p:nvPr/>
        </p:nvPicPr>
        <p:blipFill>
          <a:blip r:embed="rId3"/>
          <a:stretch>
            <a:fillRect/>
          </a:stretch>
        </p:blipFill>
        <p:spPr>
          <a:xfrm>
            <a:off x="1235979" y="727397"/>
            <a:ext cx="4026387" cy="2933808"/>
          </a:xfrm>
          <a:prstGeom prst="rect">
            <a:avLst/>
          </a:prstGeom>
        </p:spPr>
      </p:pic>
      <p:pic>
        <p:nvPicPr>
          <p:cNvPr id="4" name="Picture 3"/>
          <p:cNvPicPr>
            <a:picLocks noChangeAspect="1"/>
          </p:cNvPicPr>
          <p:nvPr/>
        </p:nvPicPr>
        <p:blipFill>
          <a:blip r:embed="rId4"/>
          <a:stretch>
            <a:fillRect/>
          </a:stretch>
        </p:blipFill>
        <p:spPr>
          <a:xfrm>
            <a:off x="6508780" y="632577"/>
            <a:ext cx="3782529" cy="3548902"/>
          </a:xfrm>
          <a:prstGeom prst="rect">
            <a:avLst/>
          </a:prstGeom>
        </p:spPr>
      </p:pic>
    </p:spTree>
    <p:extLst>
      <p:ext uri="{BB962C8B-B14F-4D97-AF65-F5344CB8AC3E}">
        <p14:creationId xmlns:p14="http://schemas.microsoft.com/office/powerpoint/2010/main" val="35380905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5061DA6-B82E-46FE-9483-5608B8AEAD71}"/>
              </a:ext>
            </a:extLst>
          </p:cNvPr>
          <p:cNvPicPr>
            <a:picLocks noChangeAspect="1"/>
          </p:cNvPicPr>
          <p:nvPr/>
        </p:nvPicPr>
        <p:blipFill>
          <a:blip r:embed="rId2"/>
          <a:stretch>
            <a:fillRect/>
          </a:stretch>
        </p:blipFill>
        <p:spPr>
          <a:xfrm>
            <a:off x="0" y="1"/>
            <a:ext cx="12192000" cy="6857999"/>
          </a:xfrm>
          <a:prstGeom prst="rect">
            <a:avLst/>
          </a:prstGeom>
        </p:spPr>
      </p:pic>
      <p:pic>
        <p:nvPicPr>
          <p:cNvPr id="8" name="图片 7">
            <a:extLst>
              <a:ext uri="{FF2B5EF4-FFF2-40B4-BE49-F238E27FC236}">
                <a16:creationId xmlns:a16="http://schemas.microsoft.com/office/drawing/2014/main" id="{02F1AEF5-2BFD-4979-9ECC-DCDD42767BB1}"/>
              </a:ext>
            </a:extLst>
          </p:cNvPr>
          <p:cNvPicPr>
            <a:picLocks noChangeAspect="1"/>
          </p:cNvPicPr>
          <p:nvPr/>
        </p:nvPicPr>
        <p:blipFill>
          <a:blip r:embed="rId3" cstate="print">
            <a:extLst>
              <a:ext uri="{28A0092B-C50C-407E-A947-70E740481C1C}">
                <a14:useLocalDpi xmlns:a14="http://schemas.microsoft.com/office/drawing/2010/main" val="0"/>
              </a:ext>
            </a:extLst>
          </a:blip>
          <a:srcRect l="1492" t="20190" b="18095"/>
          <a:stretch>
            <a:fillRect/>
          </a:stretch>
        </p:blipFill>
        <p:spPr>
          <a:xfrm>
            <a:off x="1619690" y="550207"/>
            <a:ext cx="8752114" cy="5483117"/>
          </a:xfrm>
          <a:custGeom>
            <a:avLst/>
            <a:gdLst>
              <a:gd name="connsiteX0" fmla="*/ 0 w 6755674"/>
              <a:gd name="connsiteY0" fmla="*/ 0 h 4232366"/>
              <a:gd name="connsiteX1" fmla="*/ 6755674 w 6755674"/>
              <a:gd name="connsiteY1" fmla="*/ 0 h 4232366"/>
              <a:gd name="connsiteX2" fmla="*/ 6755674 w 6755674"/>
              <a:gd name="connsiteY2" fmla="*/ 4232366 h 4232366"/>
              <a:gd name="connsiteX3" fmla="*/ 0 w 6755674"/>
              <a:gd name="connsiteY3" fmla="*/ 4232366 h 4232366"/>
            </a:gdLst>
            <a:ahLst/>
            <a:cxnLst>
              <a:cxn ang="0">
                <a:pos x="connsiteX0" y="connsiteY0"/>
              </a:cxn>
              <a:cxn ang="0">
                <a:pos x="connsiteX1" y="connsiteY1"/>
              </a:cxn>
              <a:cxn ang="0">
                <a:pos x="connsiteX2" y="connsiteY2"/>
              </a:cxn>
              <a:cxn ang="0">
                <a:pos x="connsiteX3" y="connsiteY3"/>
              </a:cxn>
            </a:cxnLst>
            <a:rect l="l" t="t" r="r" b="b"/>
            <a:pathLst>
              <a:path w="6755674" h="4232366">
                <a:moveTo>
                  <a:pt x="0" y="0"/>
                </a:moveTo>
                <a:lnTo>
                  <a:pt x="6755674" y="0"/>
                </a:lnTo>
                <a:lnTo>
                  <a:pt x="6755674" y="4232366"/>
                </a:lnTo>
                <a:lnTo>
                  <a:pt x="0" y="4232366"/>
                </a:lnTo>
                <a:close/>
              </a:path>
            </a:pathLst>
          </a:custGeom>
        </p:spPr>
      </p:pic>
      <p:pic>
        <p:nvPicPr>
          <p:cNvPr id="3" name="Picture 2"/>
          <p:cNvPicPr>
            <a:picLocks noChangeAspect="1"/>
          </p:cNvPicPr>
          <p:nvPr/>
        </p:nvPicPr>
        <p:blipFill>
          <a:blip r:embed="rId4"/>
          <a:stretch>
            <a:fillRect/>
          </a:stretch>
        </p:blipFill>
        <p:spPr>
          <a:xfrm>
            <a:off x="4064745" y="2121294"/>
            <a:ext cx="3633531" cy="2615411"/>
          </a:xfrm>
          <a:prstGeom prst="rect">
            <a:avLst/>
          </a:prstGeom>
        </p:spPr>
      </p:pic>
    </p:spTree>
    <p:extLst>
      <p:ext uri="{BB962C8B-B14F-4D97-AF65-F5344CB8AC3E}">
        <p14:creationId xmlns:p14="http://schemas.microsoft.com/office/powerpoint/2010/main" val="826562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57283960-9722-4575-9F78-C81CE86831B0}"/>
              </a:ext>
            </a:extLst>
          </p:cNvPr>
          <p:cNvPicPr>
            <a:picLocks noChangeAspect="1"/>
          </p:cNvPicPr>
          <p:nvPr/>
        </p:nvPicPr>
        <p:blipFill>
          <a:blip r:embed="rId2"/>
          <a:stretch>
            <a:fillRect/>
          </a:stretch>
        </p:blipFill>
        <p:spPr>
          <a:xfrm>
            <a:off x="0" y="0"/>
            <a:ext cx="12192000" cy="6857999"/>
          </a:xfrm>
          <a:prstGeom prst="rect">
            <a:avLst/>
          </a:prstGeom>
        </p:spPr>
      </p:pic>
      <p:sp>
        <p:nvSpPr>
          <p:cNvPr id="3" name="矩形 2">
            <a:extLst>
              <a:ext uri="{FF2B5EF4-FFF2-40B4-BE49-F238E27FC236}">
                <a16:creationId xmlns:a16="http://schemas.microsoft.com/office/drawing/2014/main" id="{A93D90CE-E3AB-46D6-B677-B14B2AB165FF}"/>
              </a:ext>
            </a:extLst>
          </p:cNvPr>
          <p:cNvSpPr/>
          <p:nvPr/>
        </p:nvSpPr>
        <p:spPr>
          <a:xfrm>
            <a:off x="534548" y="283914"/>
            <a:ext cx="10858500" cy="5621128"/>
          </a:xfrm>
          <a:prstGeom prst="rect">
            <a:avLst/>
          </a:prstGeom>
          <a:solidFill>
            <a:schemeClr val="bg1"/>
          </a:solidFill>
          <a:ln>
            <a:noFill/>
          </a:ln>
          <a:effectLst>
            <a:outerShdw blurRad="1270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grpSp>
        <p:nvGrpSpPr>
          <p:cNvPr id="7" name="Group 6"/>
          <p:cNvGrpSpPr/>
          <p:nvPr/>
        </p:nvGrpSpPr>
        <p:grpSpPr>
          <a:xfrm>
            <a:off x="763910" y="377761"/>
            <a:ext cx="5852067" cy="7607359"/>
            <a:chOff x="3829458" y="3317176"/>
            <a:chExt cx="7448736" cy="3159065"/>
          </a:xfrm>
        </p:grpSpPr>
        <p:sp>
          <p:nvSpPr>
            <p:cNvPr id="5" name="矩形 4">
              <a:extLst>
                <a:ext uri="{FF2B5EF4-FFF2-40B4-BE49-F238E27FC236}">
                  <a16:creationId xmlns:a16="http://schemas.microsoft.com/office/drawing/2014/main" id="{21DAD9C9-D84E-4231-8644-1DF233B6040E}"/>
                </a:ext>
              </a:extLst>
            </p:cNvPr>
            <p:cNvSpPr/>
            <p:nvPr/>
          </p:nvSpPr>
          <p:spPr>
            <a:xfrm>
              <a:off x="4157294" y="3358350"/>
              <a:ext cx="6648994" cy="2174966"/>
            </a:xfrm>
            <a:prstGeom prst="rect">
              <a:avLst/>
            </a:prstGeom>
            <a:solidFill>
              <a:schemeClr val="bg1"/>
            </a:solidFill>
            <a:ln w="38100">
              <a:solidFill>
                <a:srgbClr val="3793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6" name="文本框 5">
              <a:extLst>
                <a:ext uri="{FF2B5EF4-FFF2-40B4-BE49-F238E27FC236}">
                  <a16:creationId xmlns:a16="http://schemas.microsoft.com/office/drawing/2014/main" id="{CB46044C-0E5A-41C3-8459-0FA2DF0ABE9A}"/>
                </a:ext>
              </a:extLst>
            </p:cNvPr>
            <p:cNvSpPr txBox="1"/>
            <p:nvPr/>
          </p:nvSpPr>
          <p:spPr>
            <a:xfrm>
              <a:off x="3829458" y="3317176"/>
              <a:ext cx="107115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7200" b="0" i="0" u="none" strike="noStrike" kern="1200" cap="none" spc="0" normalizeH="0" baseline="0" noProof="0" dirty="0">
                  <a:ln>
                    <a:noFill/>
                  </a:ln>
                  <a:solidFill>
                    <a:prstClr val="black"/>
                  </a:solidFill>
                  <a:effectLst/>
                  <a:uLnTx/>
                  <a:uFillTx/>
                  <a:latin typeface="思源黑体 CN Medium" panose="020B0600000000000000" pitchFamily="34" charset="-122"/>
                  <a:ea typeface="思源黑体 CN Medium" panose="020B0600000000000000" pitchFamily="34" charset="-122"/>
                  <a:cs typeface="+mn-cs"/>
                </a:rPr>
                <a:t>“</a:t>
              </a:r>
            </a:p>
          </p:txBody>
        </p:sp>
        <p:sp>
          <p:nvSpPr>
            <p:cNvPr id="8" name="文本框 7">
              <a:extLst>
                <a:ext uri="{FF2B5EF4-FFF2-40B4-BE49-F238E27FC236}">
                  <a16:creationId xmlns:a16="http://schemas.microsoft.com/office/drawing/2014/main" id="{4E1A6C10-7BD9-4659-A410-EBE6FB618BC5}"/>
                </a:ext>
              </a:extLst>
            </p:cNvPr>
            <p:cNvSpPr txBox="1"/>
            <p:nvPr/>
          </p:nvSpPr>
          <p:spPr>
            <a:xfrm>
              <a:off x="10207041" y="5275912"/>
              <a:ext cx="107115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7200" b="0" i="0" u="none" strike="noStrike" kern="1200" cap="none" spc="0" normalizeH="0" baseline="0" noProof="0" dirty="0">
                  <a:ln>
                    <a:noFill/>
                  </a:ln>
                  <a:solidFill>
                    <a:prstClr val="black"/>
                  </a:solidFill>
                  <a:effectLst/>
                  <a:uLnTx/>
                  <a:uFillTx/>
                  <a:latin typeface="思源黑体 CN Medium" panose="020B0600000000000000" pitchFamily="34" charset="-122"/>
                  <a:ea typeface="思源黑体 CN Medium" panose="020B0600000000000000" pitchFamily="34" charset="-122"/>
                  <a:cs typeface="+mn-cs"/>
                </a:rPr>
                <a:t>”</a:t>
              </a:r>
            </a:p>
          </p:txBody>
        </p:sp>
      </p:grpSp>
      <p:sp>
        <p:nvSpPr>
          <p:cNvPr id="17" name="Rectangle 16"/>
          <p:cNvSpPr/>
          <p:nvPr/>
        </p:nvSpPr>
        <p:spPr>
          <a:xfrm>
            <a:off x="6596754" y="1109318"/>
            <a:ext cx="4540890" cy="3970318"/>
          </a:xfrm>
          <a:prstGeom prst="rect">
            <a:avLst/>
          </a:prstGeom>
        </p:spPr>
        <p:txBody>
          <a:bodyPr wrap="square">
            <a:spAutoFit/>
          </a:bodyPr>
          <a:lstStyle/>
          <a:p>
            <a:pPr lvl="0" algn="just"/>
            <a:r>
              <a:rPr lang="en-GB" sz="3600" dirty="0">
                <a:solidFill>
                  <a:prstClr val="black"/>
                </a:solidFill>
                <a:latin typeface="Cambria" panose="02040503050406030204" pitchFamily="18" charset="0"/>
                <a:ea typeface="Cambria" panose="02040503050406030204" pitchFamily="18" charset="0"/>
              </a:rPr>
              <a:t>          Q</a:t>
            </a:r>
            <a:r>
              <a:rPr lang="vi-VN" sz="3600" dirty="0">
                <a:solidFill>
                  <a:prstClr val="black"/>
                </a:solidFill>
                <a:latin typeface="Cambria" panose="02040503050406030204" pitchFamily="18" charset="0"/>
                <a:ea typeface="Cambria" panose="02040503050406030204" pitchFamily="18" charset="0"/>
              </a:rPr>
              <a:t>uá trình tiêu hóa thức ăn: Khoang miệng, tuyến nước bọt, thực quản, dạ dày, gan, túi mật, tụy, ruột non, ruột già, hậu môn.</a:t>
            </a:r>
            <a:endParaRPr kumimoji="0" lang="en-GB"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3"/>
          <a:stretch>
            <a:fillRect/>
          </a:stretch>
        </p:blipFill>
        <p:spPr>
          <a:xfrm>
            <a:off x="1109089" y="977115"/>
            <a:ext cx="5136137" cy="4399116"/>
          </a:xfrm>
          <a:prstGeom prst="rect">
            <a:avLst/>
          </a:prstGeom>
        </p:spPr>
      </p:pic>
    </p:spTree>
    <p:extLst>
      <p:ext uri="{BB962C8B-B14F-4D97-AF65-F5344CB8AC3E}">
        <p14:creationId xmlns:p14="http://schemas.microsoft.com/office/powerpoint/2010/main" val="12714013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57283960-9722-4575-9F78-C81CE86831B0}"/>
              </a:ext>
            </a:extLst>
          </p:cNvPr>
          <p:cNvPicPr>
            <a:picLocks noChangeAspect="1"/>
          </p:cNvPicPr>
          <p:nvPr/>
        </p:nvPicPr>
        <p:blipFill>
          <a:blip r:embed="rId2"/>
          <a:stretch>
            <a:fillRect/>
          </a:stretch>
        </p:blipFill>
        <p:spPr>
          <a:xfrm>
            <a:off x="0" y="0"/>
            <a:ext cx="12192000" cy="6857999"/>
          </a:xfrm>
          <a:prstGeom prst="rect">
            <a:avLst/>
          </a:prstGeom>
        </p:spPr>
      </p:pic>
      <p:sp>
        <p:nvSpPr>
          <p:cNvPr id="3" name="矩形 2">
            <a:extLst>
              <a:ext uri="{FF2B5EF4-FFF2-40B4-BE49-F238E27FC236}">
                <a16:creationId xmlns:a16="http://schemas.microsoft.com/office/drawing/2014/main" id="{A93D90CE-E3AB-46D6-B677-B14B2AB165FF}"/>
              </a:ext>
            </a:extLst>
          </p:cNvPr>
          <p:cNvSpPr/>
          <p:nvPr/>
        </p:nvSpPr>
        <p:spPr>
          <a:xfrm>
            <a:off x="534548" y="283914"/>
            <a:ext cx="10858500" cy="5621128"/>
          </a:xfrm>
          <a:prstGeom prst="rect">
            <a:avLst/>
          </a:prstGeom>
          <a:solidFill>
            <a:schemeClr val="bg1"/>
          </a:solidFill>
          <a:ln>
            <a:noFill/>
          </a:ln>
          <a:effectLst>
            <a:outerShdw blurRad="1270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grpSp>
        <p:nvGrpSpPr>
          <p:cNvPr id="7" name="Group 6"/>
          <p:cNvGrpSpPr/>
          <p:nvPr/>
        </p:nvGrpSpPr>
        <p:grpSpPr>
          <a:xfrm>
            <a:off x="928048" y="309134"/>
            <a:ext cx="5880559" cy="7496436"/>
            <a:chOff x="3769886" y="3287640"/>
            <a:chExt cx="7487105" cy="3159366"/>
          </a:xfrm>
        </p:grpSpPr>
        <p:sp>
          <p:nvSpPr>
            <p:cNvPr id="5" name="矩形 4">
              <a:extLst>
                <a:ext uri="{FF2B5EF4-FFF2-40B4-BE49-F238E27FC236}">
                  <a16:creationId xmlns:a16="http://schemas.microsoft.com/office/drawing/2014/main" id="{21DAD9C9-D84E-4231-8644-1DF233B6040E}"/>
                </a:ext>
              </a:extLst>
            </p:cNvPr>
            <p:cNvSpPr/>
            <p:nvPr/>
          </p:nvSpPr>
          <p:spPr>
            <a:xfrm>
              <a:off x="4157294" y="3358350"/>
              <a:ext cx="6648994" cy="2174966"/>
            </a:xfrm>
            <a:prstGeom prst="rect">
              <a:avLst/>
            </a:prstGeom>
            <a:solidFill>
              <a:schemeClr val="bg1"/>
            </a:solidFill>
            <a:ln w="38100">
              <a:solidFill>
                <a:srgbClr val="3793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6" name="文本框 5">
              <a:extLst>
                <a:ext uri="{FF2B5EF4-FFF2-40B4-BE49-F238E27FC236}">
                  <a16:creationId xmlns:a16="http://schemas.microsoft.com/office/drawing/2014/main" id="{CB46044C-0E5A-41C3-8459-0FA2DF0ABE9A}"/>
                </a:ext>
              </a:extLst>
            </p:cNvPr>
            <p:cNvSpPr txBox="1"/>
            <p:nvPr/>
          </p:nvSpPr>
          <p:spPr>
            <a:xfrm>
              <a:off x="3769886" y="3287640"/>
              <a:ext cx="107115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7200" b="0" i="0" u="none" strike="noStrike" kern="1200" cap="none" spc="0" normalizeH="0" baseline="0" noProof="0" dirty="0">
                  <a:ln>
                    <a:noFill/>
                  </a:ln>
                  <a:solidFill>
                    <a:prstClr val="black"/>
                  </a:solidFill>
                  <a:effectLst/>
                  <a:uLnTx/>
                  <a:uFillTx/>
                  <a:latin typeface="思源黑体 CN Medium" panose="020B0600000000000000" pitchFamily="34" charset="-122"/>
                  <a:ea typeface="思源黑体 CN Medium" panose="020B0600000000000000" pitchFamily="34" charset="-122"/>
                  <a:cs typeface="+mn-cs"/>
                </a:rPr>
                <a:t>“</a:t>
              </a:r>
            </a:p>
          </p:txBody>
        </p:sp>
        <p:sp>
          <p:nvSpPr>
            <p:cNvPr id="8" name="文本框 7">
              <a:extLst>
                <a:ext uri="{FF2B5EF4-FFF2-40B4-BE49-F238E27FC236}">
                  <a16:creationId xmlns:a16="http://schemas.microsoft.com/office/drawing/2014/main" id="{4E1A6C10-7BD9-4659-A410-EBE6FB618BC5}"/>
                </a:ext>
              </a:extLst>
            </p:cNvPr>
            <p:cNvSpPr txBox="1"/>
            <p:nvPr/>
          </p:nvSpPr>
          <p:spPr>
            <a:xfrm>
              <a:off x="10185837" y="5246677"/>
              <a:ext cx="107115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7200" b="0" i="0" u="none" strike="noStrike" kern="1200" cap="none" spc="0" normalizeH="0" baseline="0" noProof="0" dirty="0">
                  <a:ln>
                    <a:noFill/>
                  </a:ln>
                  <a:solidFill>
                    <a:prstClr val="black"/>
                  </a:solidFill>
                  <a:effectLst/>
                  <a:uLnTx/>
                  <a:uFillTx/>
                  <a:latin typeface="思源黑体 CN Medium" panose="020B0600000000000000" pitchFamily="34" charset="-122"/>
                  <a:ea typeface="思源黑体 CN Medium" panose="020B0600000000000000" pitchFamily="34" charset="-122"/>
                  <a:cs typeface="+mn-cs"/>
                </a:rPr>
                <a:t>”</a:t>
              </a:r>
            </a:p>
          </p:txBody>
        </p:sp>
      </p:grpSp>
      <p:sp>
        <p:nvSpPr>
          <p:cNvPr id="14" name="Rectangle 13"/>
          <p:cNvSpPr/>
          <p:nvPr/>
        </p:nvSpPr>
        <p:spPr>
          <a:xfrm>
            <a:off x="6685428" y="1324763"/>
            <a:ext cx="4565296" cy="3539430"/>
          </a:xfrm>
          <a:prstGeom prst="rect">
            <a:avLst/>
          </a:prstGeom>
        </p:spPr>
        <p:txBody>
          <a:bodyPr wrap="square">
            <a:spAutoFit/>
          </a:bodyPr>
          <a:lstStyle/>
          <a:p>
            <a:pPr lvl="0" algn="just"/>
            <a:r>
              <a:rPr lang="en-GB" sz="3200" dirty="0">
                <a:solidFill>
                  <a:prstClr val="black"/>
                </a:solidFill>
                <a:latin typeface="Cambria" panose="02040503050406030204" pitchFamily="18" charset="0"/>
                <a:ea typeface="Cambria" panose="02040503050406030204" pitchFamily="18" charset="0"/>
              </a:rPr>
              <a:t>         </a:t>
            </a:r>
            <a:r>
              <a:rPr lang="vi-VN" sz="3200" dirty="0">
                <a:solidFill>
                  <a:prstClr val="black"/>
                </a:solidFill>
                <a:latin typeface="Cambria" panose="02040503050406030204" pitchFamily="18" charset="0"/>
                <a:ea typeface="Cambria" panose="02040503050406030204" pitchFamily="18" charset="0"/>
              </a:rPr>
              <a:t>Cơ quan tiêu hóa có chức năng tiêu hóa thức ăn, biến đổi thức ăn thành các chất dinh dưỡng cần thiết cho cơ thể và thải các chất cặn bã ra ngoài cơ thể.</a:t>
            </a:r>
            <a:endParaRPr kumimoji="0" lang="en-GB"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2" name="Picture 11"/>
          <p:cNvPicPr>
            <a:picLocks noChangeAspect="1"/>
          </p:cNvPicPr>
          <p:nvPr/>
        </p:nvPicPr>
        <p:blipFill>
          <a:blip r:embed="rId3"/>
          <a:stretch>
            <a:fillRect/>
          </a:stretch>
        </p:blipFill>
        <p:spPr>
          <a:xfrm>
            <a:off x="1499751" y="957676"/>
            <a:ext cx="4687439" cy="4399116"/>
          </a:xfrm>
          <a:prstGeom prst="rect">
            <a:avLst/>
          </a:prstGeom>
        </p:spPr>
      </p:pic>
    </p:spTree>
    <p:extLst>
      <p:ext uri="{BB962C8B-B14F-4D97-AF65-F5344CB8AC3E}">
        <p14:creationId xmlns:p14="http://schemas.microsoft.com/office/powerpoint/2010/main" val="24575772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5061DA6-B82E-46FE-9483-5608B8AEAD71}"/>
              </a:ext>
            </a:extLst>
          </p:cNvPr>
          <p:cNvPicPr>
            <a:picLocks noChangeAspect="1"/>
          </p:cNvPicPr>
          <p:nvPr/>
        </p:nvPicPr>
        <p:blipFill>
          <a:blip r:embed="rId2"/>
          <a:stretch>
            <a:fillRect/>
          </a:stretch>
        </p:blipFill>
        <p:spPr>
          <a:xfrm>
            <a:off x="0" y="1"/>
            <a:ext cx="12192000" cy="6857999"/>
          </a:xfrm>
          <a:prstGeom prst="rect">
            <a:avLst/>
          </a:prstGeom>
        </p:spPr>
      </p:pic>
      <p:pic>
        <p:nvPicPr>
          <p:cNvPr id="8" name="图片 7">
            <a:extLst>
              <a:ext uri="{FF2B5EF4-FFF2-40B4-BE49-F238E27FC236}">
                <a16:creationId xmlns:a16="http://schemas.microsoft.com/office/drawing/2014/main" id="{02F1AEF5-2BFD-4979-9ECC-DCDD42767BB1}"/>
              </a:ext>
            </a:extLst>
          </p:cNvPr>
          <p:cNvPicPr>
            <a:picLocks noChangeAspect="1"/>
          </p:cNvPicPr>
          <p:nvPr/>
        </p:nvPicPr>
        <p:blipFill>
          <a:blip r:embed="rId3" cstate="print">
            <a:extLst>
              <a:ext uri="{28A0092B-C50C-407E-A947-70E740481C1C}">
                <a14:useLocalDpi xmlns:a14="http://schemas.microsoft.com/office/drawing/2010/main" val="0"/>
              </a:ext>
            </a:extLst>
          </a:blip>
          <a:srcRect l="1492" t="20190" b="18095"/>
          <a:stretch>
            <a:fillRect/>
          </a:stretch>
        </p:blipFill>
        <p:spPr>
          <a:xfrm>
            <a:off x="1619690" y="550207"/>
            <a:ext cx="8752114" cy="5483117"/>
          </a:xfrm>
          <a:custGeom>
            <a:avLst/>
            <a:gdLst>
              <a:gd name="connsiteX0" fmla="*/ 0 w 6755674"/>
              <a:gd name="connsiteY0" fmla="*/ 0 h 4232366"/>
              <a:gd name="connsiteX1" fmla="*/ 6755674 w 6755674"/>
              <a:gd name="connsiteY1" fmla="*/ 0 h 4232366"/>
              <a:gd name="connsiteX2" fmla="*/ 6755674 w 6755674"/>
              <a:gd name="connsiteY2" fmla="*/ 4232366 h 4232366"/>
              <a:gd name="connsiteX3" fmla="*/ 0 w 6755674"/>
              <a:gd name="connsiteY3" fmla="*/ 4232366 h 4232366"/>
            </a:gdLst>
            <a:ahLst/>
            <a:cxnLst>
              <a:cxn ang="0">
                <a:pos x="connsiteX0" y="connsiteY0"/>
              </a:cxn>
              <a:cxn ang="0">
                <a:pos x="connsiteX1" y="connsiteY1"/>
              </a:cxn>
              <a:cxn ang="0">
                <a:pos x="connsiteX2" y="connsiteY2"/>
              </a:cxn>
              <a:cxn ang="0">
                <a:pos x="connsiteX3" y="connsiteY3"/>
              </a:cxn>
            </a:cxnLst>
            <a:rect l="l" t="t" r="r" b="b"/>
            <a:pathLst>
              <a:path w="6755674" h="4232366">
                <a:moveTo>
                  <a:pt x="0" y="0"/>
                </a:moveTo>
                <a:lnTo>
                  <a:pt x="6755674" y="0"/>
                </a:lnTo>
                <a:lnTo>
                  <a:pt x="6755674" y="4232366"/>
                </a:lnTo>
                <a:lnTo>
                  <a:pt x="0" y="4232366"/>
                </a:lnTo>
                <a:close/>
              </a:path>
            </a:pathLst>
          </a:custGeom>
        </p:spPr>
      </p:pic>
      <p:pic>
        <p:nvPicPr>
          <p:cNvPr id="3" name="Picture 2"/>
          <p:cNvPicPr>
            <a:picLocks noChangeAspect="1"/>
          </p:cNvPicPr>
          <p:nvPr/>
        </p:nvPicPr>
        <p:blipFill>
          <a:blip r:embed="rId4"/>
          <a:stretch>
            <a:fillRect/>
          </a:stretch>
        </p:blipFill>
        <p:spPr>
          <a:xfrm>
            <a:off x="3816525" y="2241474"/>
            <a:ext cx="3763079" cy="2100581"/>
          </a:xfrm>
          <a:prstGeom prst="rect">
            <a:avLst/>
          </a:prstGeom>
        </p:spPr>
      </p:pic>
    </p:spTree>
    <p:extLst>
      <p:ext uri="{BB962C8B-B14F-4D97-AF65-F5344CB8AC3E}">
        <p14:creationId xmlns:p14="http://schemas.microsoft.com/office/powerpoint/2010/main" val="40031680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57283960-9722-4575-9F78-C81CE86831B0}"/>
              </a:ext>
            </a:extLst>
          </p:cNvPr>
          <p:cNvPicPr>
            <a:picLocks noChangeAspect="1"/>
          </p:cNvPicPr>
          <p:nvPr/>
        </p:nvPicPr>
        <p:blipFill>
          <a:blip r:embed="rId2"/>
          <a:stretch>
            <a:fillRect/>
          </a:stretch>
        </p:blipFill>
        <p:spPr>
          <a:xfrm>
            <a:off x="0" y="0"/>
            <a:ext cx="12192000" cy="6857999"/>
          </a:xfrm>
          <a:prstGeom prst="rect">
            <a:avLst/>
          </a:prstGeom>
        </p:spPr>
      </p:pic>
      <p:sp>
        <p:nvSpPr>
          <p:cNvPr id="3" name="矩形 2">
            <a:extLst>
              <a:ext uri="{FF2B5EF4-FFF2-40B4-BE49-F238E27FC236}">
                <a16:creationId xmlns:a16="http://schemas.microsoft.com/office/drawing/2014/main" id="{A93D90CE-E3AB-46D6-B677-B14B2AB165FF}"/>
              </a:ext>
            </a:extLst>
          </p:cNvPr>
          <p:cNvSpPr/>
          <p:nvPr/>
        </p:nvSpPr>
        <p:spPr>
          <a:xfrm>
            <a:off x="666750" y="396536"/>
            <a:ext cx="10858500" cy="5541024"/>
          </a:xfrm>
          <a:prstGeom prst="rect">
            <a:avLst/>
          </a:prstGeom>
          <a:solidFill>
            <a:schemeClr val="bg1"/>
          </a:solidFill>
          <a:ln>
            <a:noFill/>
          </a:ln>
          <a:effectLst>
            <a:outerShdw blurRad="1270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grpSp>
        <p:nvGrpSpPr>
          <p:cNvPr id="7" name="Group 6"/>
          <p:cNvGrpSpPr/>
          <p:nvPr/>
        </p:nvGrpSpPr>
        <p:grpSpPr>
          <a:xfrm>
            <a:off x="703575" y="1535121"/>
            <a:ext cx="6544314" cy="5376115"/>
            <a:chOff x="3880008" y="3262082"/>
            <a:chExt cx="7070780" cy="3108529"/>
          </a:xfrm>
        </p:grpSpPr>
        <p:sp>
          <p:nvSpPr>
            <p:cNvPr id="5" name="矩形 4">
              <a:extLst>
                <a:ext uri="{FF2B5EF4-FFF2-40B4-BE49-F238E27FC236}">
                  <a16:creationId xmlns:a16="http://schemas.microsoft.com/office/drawing/2014/main" id="{21DAD9C9-D84E-4231-8644-1DF233B6040E}"/>
                </a:ext>
              </a:extLst>
            </p:cNvPr>
            <p:cNvSpPr/>
            <p:nvPr/>
          </p:nvSpPr>
          <p:spPr>
            <a:xfrm>
              <a:off x="4157294" y="3358350"/>
              <a:ext cx="6285427" cy="2174966"/>
            </a:xfrm>
            <a:prstGeom prst="rect">
              <a:avLst/>
            </a:prstGeom>
            <a:solidFill>
              <a:schemeClr val="bg1"/>
            </a:solidFill>
            <a:ln w="38100">
              <a:solidFill>
                <a:srgbClr val="3793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6" name="文本框 5">
              <a:extLst>
                <a:ext uri="{FF2B5EF4-FFF2-40B4-BE49-F238E27FC236}">
                  <a16:creationId xmlns:a16="http://schemas.microsoft.com/office/drawing/2014/main" id="{CB46044C-0E5A-41C3-8459-0FA2DF0ABE9A}"/>
                </a:ext>
              </a:extLst>
            </p:cNvPr>
            <p:cNvSpPr txBox="1"/>
            <p:nvPr/>
          </p:nvSpPr>
          <p:spPr>
            <a:xfrm>
              <a:off x="3880008" y="3262082"/>
              <a:ext cx="107115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7200" b="0" i="0" u="none" strike="noStrike" kern="1200" cap="none" spc="0" normalizeH="0" baseline="0" noProof="0" dirty="0">
                  <a:ln>
                    <a:noFill/>
                  </a:ln>
                  <a:solidFill>
                    <a:prstClr val="black"/>
                  </a:solidFill>
                  <a:effectLst/>
                  <a:uLnTx/>
                  <a:uFillTx/>
                  <a:latin typeface="思源黑体 CN Medium" panose="020B0600000000000000" pitchFamily="34" charset="-122"/>
                  <a:ea typeface="思源黑体 CN Medium" panose="020B0600000000000000" pitchFamily="34" charset="-122"/>
                  <a:cs typeface="+mn-cs"/>
                </a:rPr>
                <a:t>“</a:t>
              </a:r>
            </a:p>
          </p:txBody>
        </p:sp>
        <p:sp>
          <p:nvSpPr>
            <p:cNvPr id="8" name="文本框 7">
              <a:extLst>
                <a:ext uri="{FF2B5EF4-FFF2-40B4-BE49-F238E27FC236}">
                  <a16:creationId xmlns:a16="http://schemas.microsoft.com/office/drawing/2014/main" id="{4E1A6C10-7BD9-4659-A410-EBE6FB618BC5}"/>
                </a:ext>
              </a:extLst>
            </p:cNvPr>
            <p:cNvSpPr txBox="1"/>
            <p:nvPr/>
          </p:nvSpPr>
          <p:spPr>
            <a:xfrm>
              <a:off x="9879635" y="5170282"/>
              <a:ext cx="107115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7200" b="0" i="0" u="none" strike="noStrike" kern="1200" cap="none" spc="0" normalizeH="0" baseline="0" noProof="0" dirty="0">
                  <a:ln>
                    <a:noFill/>
                  </a:ln>
                  <a:solidFill>
                    <a:prstClr val="black"/>
                  </a:solidFill>
                  <a:effectLst/>
                  <a:uLnTx/>
                  <a:uFillTx/>
                  <a:latin typeface="思源黑体 CN Medium" panose="020B0600000000000000" pitchFamily="34" charset="-122"/>
                  <a:ea typeface="思源黑体 CN Medium" panose="020B0600000000000000" pitchFamily="34" charset="-122"/>
                  <a:cs typeface="+mn-cs"/>
                </a:rPr>
                <a:t>”</a:t>
              </a:r>
            </a:p>
          </p:txBody>
        </p:sp>
      </p:grpSp>
      <p:sp>
        <p:nvSpPr>
          <p:cNvPr id="17" name="Rectangle 16"/>
          <p:cNvSpPr/>
          <p:nvPr/>
        </p:nvSpPr>
        <p:spPr>
          <a:xfrm>
            <a:off x="1238695" y="2110469"/>
            <a:ext cx="5260475" cy="3108543"/>
          </a:xfrm>
          <a:prstGeom prst="rect">
            <a:avLst/>
          </a:prstGeom>
        </p:spPr>
        <p:txBody>
          <a:bodyPr wrap="square">
            <a:spAutoFit/>
          </a:bodyPr>
          <a:lstStyle/>
          <a:p>
            <a:pPr algn="just"/>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Thực</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hiện</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theo</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nhóm</a:t>
            </a:r>
            <a:r>
              <a:rPr lang="en-GB" sz="2800" dirty="0">
                <a:latin typeface="Cambria" panose="02040503050406030204" pitchFamily="18" charset="0"/>
                <a:ea typeface="Cambria" panose="02040503050406030204" pitchFamily="18" charset="0"/>
              </a:rPr>
              <a:t> 4</a:t>
            </a:r>
          </a:p>
          <a:p>
            <a:pPr indent="180975" algn="just">
              <a:buFontTx/>
              <a:buChar char="-"/>
            </a:pPr>
            <a:r>
              <a:rPr lang="en-GB" sz="2800" dirty="0" err="1">
                <a:latin typeface="Cambria" panose="02040503050406030204" pitchFamily="18" charset="0"/>
                <a:ea typeface="Cambria" panose="02040503050406030204" pitchFamily="18" charset="0"/>
              </a:rPr>
              <a:t>Mỗi</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bạn</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sẽ</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được</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phân</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công</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nói</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về</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chức</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năng</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của</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một</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bộ</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phận</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trong</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cơ</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quan</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tiêu</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hóa</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Sau</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khi</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nghe</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bạn</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đó</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miêu</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tả</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xong</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bạn</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nào</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đưa</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tay</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nhanh</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và</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trả</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lời</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đúng</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thì</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giành</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chiến</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thắng</a:t>
            </a:r>
            <a:r>
              <a:rPr lang="en-GB" sz="2800" dirty="0">
                <a:latin typeface="Cambria" panose="02040503050406030204" pitchFamily="18" charset="0"/>
                <a:ea typeface="Cambria" panose="02040503050406030204" pitchFamily="18" charset="0"/>
              </a:rPr>
              <a:t>.</a:t>
            </a:r>
          </a:p>
        </p:txBody>
      </p:sp>
      <p:grpSp>
        <p:nvGrpSpPr>
          <p:cNvPr id="15" name="Group 14"/>
          <p:cNvGrpSpPr/>
          <p:nvPr/>
        </p:nvGrpSpPr>
        <p:grpSpPr>
          <a:xfrm>
            <a:off x="855915" y="415355"/>
            <a:ext cx="10285993" cy="972570"/>
            <a:chOff x="855915" y="415355"/>
            <a:chExt cx="10285993" cy="972570"/>
          </a:xfrm>
        </p:grpSpPr>
        <p:grpSp>
          <p:nvGrpSpPr>
            <p:cNvPr id="10" name="Group 9"/>
            <p:cNvGrpSpPr/>
            <p:nvPr/>
          </p:nvGrpSpPr>
          <p:grpSpPr>
            <a:xfrm>
              <a:off x="855915" y="415355"/>
              <a:ext cx="10225521" cy="923330"/>
              <a:chOff x="855915" y="415355"/>
              <a:chExt cx="10225521" cy="923330"/>
            </a:xfrm>
          </p:grpSpPr>
          <p:sp>
            <p:nvSpPr>
              <p:cNvPr id="4" name="TextBox 3"/>
              <p:cNvSpPr txBox="1"/>
              <p:nvPr/>
            </p:nvSpPr>
            <p:spPr>
              <a:xfrm>
                <a:off x="855915" y="523373"/>
                <a:ext cx="3070579" cy="707886"/>
              </a:xfrm>
              <a:prstGeom prst="rect">
                <a:avLst/>
              </a:prstGeom>
              <a:noFill/>
            </p:spPr>
            <p:txBody>
              <a:bodyPr wrap="square" rtlCol="0">
                <a:spAutoFit/>
              </a:bodyPr>
              <a:lstStyle/>
              <a:p>
                <a:r>
                  <a:rPr lang="en-GB" sz="4000" dirty="0" err="1">
                    <a:latin typeface="UTM Showcard" panose="02040603050506020204" pitchFamily="18" charset="0"/>
                  </a:rPr>
                  <a:t>Trò</a:t>
                </a:r>
                <a:r>
                  <a:rPr lang="en-GB" sz="4000" dirty="0">
                    <a:latin typeface="UTM Showcard" panose="02040603050506020204" pitchFamily="18" charset="0"/>
                  </a:rPr>
                  <a:t> </a:t>
                </a:r>
                <a:r>
                  <a:rPr lang="en-GB" sz="4000" dirty="0" err="1">
                    <a:latin typeface="UTM Showcard" panose="02040603050506020204" pitchFamily="18" charset="0"/>
                  </a:rPr>
                  <a:t>chơi</a:t>
                </a:r>
                <a:r>
                  <a:rPr lang="en-GB" sz="4000" dirty="0">
                    <a:latin typeface="UTM Showcard" panose="02040603050506020204" pitchFamily="18" charset="0"/>
                  </a:rPr>
                  <a:t>:</a:t>
                </a:r>
              </a:p>
            </p:txBody>
          </p:sp>
          <p:sp>
            <p:nvSpPr>
              <p:cNvPr id="12" name="TextBox 11"/>
              <p:cNvSpPr txBox="1"/>
              <p:nvPr/>
            </p:nvSpPr>
            <p:spPr>
              <a:xfrm>
                <a:off x="3608192" y="415355"/>
                <a:ext cx="7473244" cy="923330"/>
              </a:xfrm>
              <a:prstGeom prst="rect">
                <a:avLst/>
              </a:prstGeom>
              <a:noFill/>
            </p:spPr>
            <p:txBody>
              <a:bodyPr wrap="square" rtlCol="0">
                <a:spAutoFit/>
              </a:bodyPr>
              <a:lstStyle/>
              <a:p>
                <a:r>
                  <a:rPr lang="en-GB" sz="5400" dirty="0" err="1">
                    <a:latin typeface="UTM Showcard" panose="02040603050506020204" pitchFamily="18" charset="0"/>
                  </a:rPr>
                  <a:t>Đó</a:t>
                </a:r>
                <a:r>
                  <a:rPr lang="en-GB" sz="5400" dirty="0">
                    <a:latin typeface="UTM Showcard" panose="02040603050506020204" pitchFamily="18" charset="0"/>
                  </a:rPr>
                  <a:t> </a:t>
                </a:r>
                <a:r>
                  <a:rPr lang="en-GB" sz="5400" dirty="0" err="1">
                    <a:latin typeface="UTM Showcard" panose="02040603050506020204" pitchFamily="18" charset="0"/>
                  </a:rPr>
                  <a:t>là</a:t>
                </a:r>
                <a:r>
                  <a:rPr lang="en-GB" sz="5400" dirty="0">
                    <a:latin typeface="UTM Showcard" panose="02040603050506020204" pitchFamily="18" charset="0"/>
                  </a:rPr>
                  <a:t> </a:t>
                </a:r>
                <a:r>
                  <a:rPr lang="en-GB" sz="5400" dirty="0" err="1">
                    <a:latin typeface="UTM Showcard" panose="02040603050506020204" pitchFamily="18" charset="0"/>
                  </a:rPr>
                  <a:t>bộ</a:t>
                </a:r>
                <a:r>
                  <a:rPr lang="en-GB" sz="5400" dirty="0">
                    <a:latin typeface="UTM Showcard" panose="02040603050506020204" pitchFamily="18" charset="0"/>
                  </a:rPr>
                  <a:t> </a:t>
                </a:r>
                <a:r>
                  <a:rPr lang="en-GB" sz="5400" dirty="0" err="1">
                    <a:latin typeface="UTM Showcard" panose="02040603050506020204" pitchFamily="18" charset="0"/>
                  </a:rPr>
                  <a:t>phận</a:t>
                </a:r>
                <a:r>
                  <a:rPr lang="en-GB" sz="5400" dirty="0">
                    <a:latin typeface="UTM Showcard" panose="02040603050506020204" pitchFamily="18" charset="0"/>
                  </a:rPr>
                  <a:t> </a:t>
                </a:r>
                <a:r>
                  <a:rPr lang="en-GB" sz="5400" dirty="0" err="1">
                    <a:latin typeface="UTM Showcard" panose="02040603050506020204" pitchFamily="18" charset="0"/>
                  </a:rPr>
                  <a:t>nào</a:t>
                </a:r>
                <a:r>
                  <a:rPr lang="en-GB" sz="5400" dirty="0">
                    <a:latin typeface="UTM Showcard" panose="02040603050506020204" pitchFamily="18" charset="0"/>
                  </a:rPr>
                  <a:t>?</a:t>
                </a:r>
              </a:p>
            </p:txBody>
          </p:sp>
          <p:sp>
            <p:nvSpPr>
              <p:cNvPr id="13" name="TextBox 12"/>
              <p:cNvSpPr txBox="1"/>
              <p:nvPr/>
            </p:nvSpPr>
            <p:spPr>
              <a:xfrm>
                <a:off x="895228" y="553278"/>
                <a:ext cx="3070579" cy="707886"/>
              </a:xfrm>
              <a:prstGeom prst="rect">
                <a:avLst/>
              </a:prstGeom>
              <a:noFill/>
            </p:spPr>
            <p:txBody>
              <a:bodyPr wrap="square" rtlCol="0">
                <a:spAutoFit/>
              </a:bodyPr>
              <a:lstStyle/>
              <a:p>
                <a:r>
                  <a:rPr lang="en-GB" sz="4000" dirty="0" err="1">
                    <a:solidFill>
                      <a:schemeClr val="accent6">
                        <a:lumMod val="75000"/>
                      </a:schemeClr>
                    </a:solidFill>
                    <a:latin typeface="UTM Showcard" panose="02040603050506020204" pitchFamily="18" charset="0"/>
                  </a:rPr>
                  <a:t>Trò</a:t>
                </a:r>
                <a:r>
                  <a:rPr lang="en-GB" sz="4000" dirty="0">
                    <a:solidFill>
                      <a:schemeClr val="accent6">
                        <a:lumMod val="75000"/>
                      </a:schemeClr>
                    </a:solidFill>
                    <a:latin typeface="UTM Showcard" panose="02040603050506020204" pitchFamily="18" charset="0"/>
                  </a:rPr>
                  <a:t> </a:t>
                </a:r>
                <a:r>
                  <a:rPr lang="en-GB" sz="4000" dirty="0" err="1">
                    <a:solidFill>
                      <a:schemeClr val="accent6">
                        <a:lumMod val="75000"/>
                      </a:schemeClr>
                    </a:solidFill>
                    <a:latin typeface="UTM Showcard" panose="02040603050506020204" pitchFamily="18" charset="0"/>
                  </a:rPr>
                  <a:t>chơi</a:t>
                </a:r>
                <a:r>
                  <a:rPr lang="en-GB" sz="4000" dirty="0">
                    <a:solidFill>
                      <a:schemeClr val="accent6">
                        <a:lumMod val="75000"/>
                      </a:schemeClr>
                    </a:solidFill>
                    <a:latin typeface="UTM Showcard" panose="02040603050506020204" pitchFamily="18" charset="0"/>
                  </a:rPr>
                  <a:t>:</a:t>
                </a:r>
              </a:p>
            </p:txBody>
          </p:sp>
        </p:grpSp>
        <p:sp>
          <p:nvSpPr>
            <p:cNvPr id="14" name="TextBox 13"/>
            <p:cNvSpPr txBox="1"/>
            <p:nvPr/>
          </p:nvSpPr>
          <p:spPr>
            <a:xfrm>
              <a:off x="3668664" y="464595"/>
              <a:ext cx="7473244" cy="923330"/>
            </a:xfrm>
            <a:prstGeom prst="rect">
              <a:avLst/>
            </a:prstGeom>
            <a:noFill/>
          </p:spPr>
          <p:txBody>
            <a:bodyPr wrap="square" rtlCol="0">
              <a:spAutoFit/>
            </a:bodyPr>
            <a:lstStyle/>
            <a:p>
              <a:r>
                <a:rPr lang="en-GB" sz="5400" dirty="0" err="1">
                  <a:solidFill>
                    <a:schemeClr val="accent5">
                      <a:lumMod val="75000"/>
                    </a:schemeClr>
                  </a:solidFill>
                  <a:latin typeface="UTM Showcard" panose="02040603050506020204" pitchFamily="18" charset="0"/>
                </a:rPr>
                <a:t>Đó</a:t>
              </a:r>
              <a:r>
                <a:rPr lang="en-GB" sz="5400" dirty="0">
                  <a:solidFill>
                    <a:schemeClr val="accent5">
                      <a:lumMod val="75000"/>
                    </a:schemeClr>
                  </a:solidFill>
                  <a:latin typeface="UTM Showcard" panose="02040603050506020204" pitchFamily="18" charset="0"/>
                </a:rPr>
                <a:t> </a:t>
              </a:r>
              <a:r>
                <a:rPr lang="en-GB" sz="5400" dirty="0" err="1">
                  <a:solidFill>
                    <a:schemeClr val="accent5">
                      <a:lumMod val="75000"/>
                    </a:schemeClr>
                  </a:solidFill>
                  <a:latin typeface="UTM Showcard" panose="02040603050506020204" pitchFamily="18" charset="0"/>
                </a:rPr>
                <a:t>là</a:t>
              </a:r>
              <a:r>
                <a:rPr lang="en-GB" sz="5400" dirty="0">
                  <a:solidFill>
                    <a:schemeClr val="accent5">
                      <a:lumMod val="75000"/>
                    </a:schemeClr>
                  </a:solidFill>
                  <a:latin typeface="UTM Showcard" panose="02040603050506020204" pitchFamily="18" charset="0"/>
                </a:rPr>
                <a:t> </a:t>
              </a:r>
              <a:r>
                <a:rPr lang="en-GB" sz="5400" dirty="0" err="1">
                  <a:solidFill>
                    <a:schemeClr val="accent5">
                      <a:lumMod val="75000"/>
                    </a:schemeClr>
                  </a:solidFill>
                  <a:latin typeface="UTM Showcard" panose="02040603050506020204" pitchFamily="18" charset="0"/>
                </a:rPr>
                <a:t>bộ</a:t>
              </a:r>
              <a:r>
                <a:rPr lang="en-GB" sz="5400" dirty="0">
                  <a:solidFill>
                    <a:schemeClr val="accent5">
                      <a:lumMod val="75000"/>
                    </a:schemeClr>
                  </a:solidFill>
                  <a:latin typeface="UTM Showcard" panose="02040603050506020204" pitchFamily="18" charset="0"/>
                </a:rPr>
                <a:t> </a:t>
              </a:r>
              <a:r>
                <a:rPr lang="en-GB" sz="5400" dirty="0" err="1">
                  <a:solidFill>
                    <a:schemeClr val="accent5">
                      <a:lumMod val="75000"/>
                    </a:schemeClr>
                  </a:solidFill>
                  <a:latin typeface="UTM Showcard" panose="02040603050506020204" pitchFamily="18" charset="0"/>
                </a:rPr>
                <a:t>phận</a:t>
              </a:r>
              <a:r>
                <a:rPr lang="en-GB" sz="5400" dirty="0">
                  <a:solidFill>
                    <a:schemeClr val="accent5">
                      <a:lumMod val="75000"/>
                    </a:schemeClr>
                  </a:solidFill>
                  <a:latin typeface="UTM Showcard" panose="02040603050506020204" pitchFamily="18" charset="0"/>
                </a:rPr>
                <a:t> </a:t>
              </a:r>
              <a:r>
                <a:rPr lang="en-GB" sz="5400" dirty="0" err="1">
                  <a:solidFill>
                    <a:schemeClr val="accent5">
                      <a:lumMod val="75000"/>
                    </a:schemeClr>
                  </a:solidFill>
                  <a:latin typeface="UTM Showcard" panose="02040603050506020204" pitchFamily="18" charset="0"/>
                </a:rPr>
                <a:t>nào</a:t>
              </a:r>
              <a:r>
                <a:rPr lang="en-GB" sz="5400" dirty="0">
                  <a:solidFill>
                    <a:schemeClr val="accent5">
                      <a:lumMod val="75000"/>
                    </a:schemeClr>
                  </a:solidFill>
                  <a:latin typeface="UTM Showcard" panose="02040603050506020204" pitchFamily="18" charset="0"/>
                </a:rPr>
                <a:t>?</a:t>
              </a:r>
            </a:p>
          </p:txBody>
        </p:sp>
      </p:grpSp>
      <p:pic>
        <p:nvPicPr>
          <p:cNvPr id="9" name="Picture 8"/>
          <p:cNvPicPr>
            <a:picLocks noChangeAspect="1"/>
          </p:cNvPicPr>
          <p:nvPr/>
        </p:nvPicPr>
        <p:blipFill>
          <a:blip r:embed="rId3"/>
          <a:stretch>
            <a:fillRect/>
          </a:stretch>
        </p:blipFill>
        <p:spPr>
          <a:xfrm>
            <a:off x="6928526" y="1745516"/>
            <a:ext cx="4445849" cy="3426068"/>
          </a:xfrm>
          <a:prstGeom prst="rect">
            <a:avLst/>
          </a:prstGeom>
        </p:spPr>
      </p:pic>
    </p:spTree>
    <p:extLst>
      <p:ext uri="{BB962C8B-B14F-4D97-AF65-F5344CB8AC3E}">
        <p14:creationId xmlns:p14="http://schemas.microsoft.com/office/powerpoint/2010/main" val="42045072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5061DA6-B82E-46FE-9483-5608B8AEAD71}"/>
              </a:ext>
            </a:extLst>
          </p:cNvPr>
          <p:cNvPicPr>
            <a:picLocks noChangeAspect="1"/>
          </p:cNvPicPr>
          <p:nvPr/>
        </p:nvPicPr>
        <p:blipFill>
          <a:blip r:embed="rId2"/>
          <a:stretch>
            <a:fillRect/>
          </a:stretch>
        </p:blipFill>
        <p:spPr>
          <a:xfrm>
            <a:off x="0" y="1"/>
            <a:ext cx="12192000" cy="6857999"/>
          </a:xfrm>
          <a:prstGeom prst="rect">
            <a:avLst/>
          </a:prstGeom>
        </p:spPr>
      </p:pic>
      <p:pic>
        <p:nvPicPr>
          <p:cNvPr id="8" name="图片 7">
            <a:extLst>
              <a:ext uri="{FF2B5EF4-FFF2-40B4-BE49-F238E27FC236}">
                <a16:creationId xmlns:a16="http://schemas.microsoft.com/office/drawing/2014/main" id="{02F1AEF5-2BFD-4979-9ECC-DCDD42767BB1}"/>
              </a:ext>
            </a:extLst>
          </p:cNvPr>
          <p:cNvPicPr>
            <a:picLocks noChangeAspect="1"/>
          </p:cNvPicPr>
          <p:nvPr/>
        </p:nvPicPr>
        <p:blipFill>
          <a:blip r:embed="rId3" cstate="print">
            <a:extLst>
              <a:ext uri="{28A0092B-C50C-407E-A947-70E740481C1C}">
                <a14:useLocalDpi xmlns:a14="http://schemas.microsoft.com/office/drawing/2010/main" val="0"/>
              </a:ext>
            </a:extLst>
          </a:blip>
          <a:srcRect l="1492" t="20190" b="18095"/>
          <a:stretch>
            <a:fillRect/>
          </a:stretch>
        </p:blipFill>
        <p:spPr>
          <a:xfrm>
            <a:off x="1002535" y="0"/>
            <a:ext cx="9909096" cy="6207955"/>
          </a:xfrm>
          <a:custGeom>
            <a:avLst/>
            <a:gdLst>
              <a:gd name="connsiteX0" fmla="*/ 0 w 6755674"/>
              <a:gd name="connsiteY0" fmla="*/ 0 h 4232366"/>
              <a:gd name="connsiteX1" fmla="*/ 6755674 w 6755674"/>
              <a:gd name="connsiteY1" fmla="*/ 0 h 4232366"/>
              <a:gd name="connsiteX2" fmla="*/ 6755674 w 6755674"/>
              <a:gd name="connsiteY2" fmla="*/ 4232366 h 4232366"/>
              <a:gd name="connsiteX3" fmla="*/ 0 w 6755674"/>
              <a:gd name="connsiteY3" fmla="*/ 4232366 h 4232366"/>
            </a:gdLst>
            <a:ahLst/>
            <a:cxnLst>
              <a:cxn ang="0">
                <a:pos x="connsiteX0" y="connsiteY0"/>
              </a:cxn>
              <a:cxn ang="0">
                <a:pos x="connsiteX1" y="connsiteY1"/>
              </a:cxn>
              <a:cxn ang="0">
                <a:pos x="connsiteX2" y="connsiteY2"/>
              </a:cxn>
              <a:cxn ang="0">
                <a:pos x="connsiteX3" y="connsiteY3"/>
              </a:cxn>
            </a:cxnLst>
            <a:rect l="l" t="t" r="r" b="b"/>
            <a:pathLst>
              <a:path w="6755674" h="4232366">
                <a:moveTo>
                  <a:pt x="0" y="0"/>
                </a:moveTo>
                <a:lnTo>
                  <a:pt x="6755674" y="0"/>
                </a:lnTo>
                <a:lnTo>
                  <a:pt x="6755674" y="4232366"/>
                </a:lnTo>
                <a:lnTo>
                  <a:pt x="0" y="4232366"/>
                </a:lnTo>
                <a:close/>
              </a:path>
            </a:pathLst>
          </a:custGeom>
        </p:spPr>
      </p:pic>
      <p:pic>
        <p:nvPicPr>
          <p:cNvPr id="5" name="Picture 4"/>
          <p:cNvPicPr>
            <a:picLocks noChangeAspect="1"/>
          </p:cNvPicPr>
          <p:nvPr/>
        </p:nvPicPr>
        <p:blipFill>
          <a:blip r:embed="rId4"/>
          <a:stretch>
            <a:fillRect/>
          </a:stretch>
        </p:blipFill>
        <p:spPr>
          <a:xfrm>
            <a:off x="3644666" y="1685581"/>
            <a:ext cx="4711184" cy="3394020"/>
          </a:xfrm>
          <a:prstGeom prst="rect">
            <a:avLst/>
          </a:prstGeom>
        </p:spPr>
      </p:pic>
    </p:spTree>
    <p:extLst>
      <p:ext uri="{BB962C8B-B14F-4D97-AF65-F5344CB8AC3E}">
        <p14:creationId xmlns:p14="http://schemas.microsoft.com/office/powerpoint/2010/main" val="41391554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emp">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TotalTime>
  <Words>373</Words>
  <Application>Microsoft Office PowerPoint</Application>
  <PresentationFormat>Widescreen</PresentationFormat>
  <Paragraphs>36</Paragraphs>
  <Slides>14</Slides>
  <Notes>1</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14</vt:i4>
      </vt:variant>
    </vt:vector>
  </HeadingPairs>
  <TitlesOfParts>
    <vt:vector size="26" baseType="lpstr">
      <vt:lpstr>思源黑体 CN Medium</vt:lpstr>
      <vt:lpstr>微软雅黑</vt:lpstr>
      <vt:lpstr>UTM Showcard</vt:lpstr>
      <vt:lpstr>Calibri</vt:lpstr>
      <vt:lpstr>等线 Light</vt:lpstr>
      <vt:lpstr>Cambria</vt:lpstr>
      <vt:lpstr>#9Slide05 Habano</vt:lpstr>
      <vt:lpstr>字魂115号-刀刀体</vt:lpstr>
      <vt:lpstr>等线</vt:lpstr>
      <vt:lpstr>Arial</vt:lpstr>
      <vt:lpstr>Office 主题​​</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Thảo Linh</cp:lastModifiedBy>
  <cp:revision>14</cp:revision>
  <dcterms:created xsi:type="dcterms:W3CDTF">2023-01-29T14:49:37Z</dcterms:created>
  <dcterms:modified xsi:type="dcterms:W3CDTF">2025-04-12T02:01:23Z</dcterms:modified>
</cp:coreProperties>
</file>