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3"/>
  </p:notesMasterIdLst>
  <p:sldIdLst>
    <p:sldId id="256" r:id="rId2"/>
    <p:sldId id="321" r:id="rId3"/>
    <p:sldId id="337" r:id="rId4"/>
    <p:sldId id="338" r:id="rId5"/>
    <p:sldId id="339" r:id="rId6"/>
    <p:sldId id="332" r:id="rId7"/>
    <p:sldId id="340" r:id="rId8"/>
    <p:sldId id="341" r:id="rId9"/>
    <p:sldId id="334" r:id="rId10"/>
    <p:sldId id="318" r:id="rId11"/>
    <p:sldId id="315" r:id="rId12"/>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416" userDrawn="1">
          <p15:clr>
            <a:srgbClr val="A4A3A4"/>
          </p15:clr>
        </p15:guide>
        <p15:guide id="2" pos="7256" userDrawn="1">
          <p15:clr>
            <a:srgbClr val="A4A3A4"/>
          </p15:clr>
        </p15:guide>
        <p15:guide id="3" orient="horz" pos="648" userDrawn="1">
          <p15:clr>
            <a:srgbClr val="A4A3A4"/>
          </p15:clr>
        </p15:guide>
        <p15:guide id="4" orient="horz" pos="2886" userDrawn="1">
          <p15:clr>
            <a:srgbClr val="A4A3A4"/>
          </p15:clr>
        </p15:guide>
        <p15:guide id="5" orient="horz" pos="3928" userDrawn="1">
          <p15:clr>
            <a:srgbClr val="A4A3A4"/>
          </p15:clr>
        </p15:guide>
        <p15:guide id="6" orient="horz" pos="3864"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B95"/>
    <a:srgbClr val="D39D17"/>
    <a:srgbClr val="0DBBB8"/>
    <a:srgbClr val="F3C93D"/>
    <a:srgbClr val="F5C05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howGuides="1">
      <p:cViewPr varScale="1">
        <p:scale>
          <a:sx n="74" d="100"/>
          <a:sy n="74" d="100"/>
        </p:scale>
        <p:origin x="1013" y="77"/>
      </p:cViewPr>
      <p:guideLst>
        <p:guide pos="416"/>
        <p:guide pos="7256"/>
        <p:guide orient="horz" pos="648"/>
        <p:guide orient="horz" pos="2886"/>
        <p:guide orient="horz" pos="3928"/>
        <p:guide orient="horz" pos="3864"/>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18" Type="http://schemas.microsoft.com/office/2016/11/relationships/changesInfo" Target="changesInfos/changesInfo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hảo Linh" userId="363ab10d9764815c" providerId="LiveId" clId="{C3B519B8-5135-4CF2-8F8C-62FB7CCACD6A}"/>
    <pc:docChg chg="delSld delMainMaster">
      <pc:chgData name="Thảo Linh" userId="363ab10d9764815c" providerId="LiveId" clId="{C3B519B8-5135-4CF2-8F8C-62FB7CCACD6A}" dt="2025-04-12T02:14:31.478" v="5" actId="47"/>
      <pc:docMkLst>
        <pc:docMk/>
      </pc:docMkLst>
      <pc:sldChg chg="del">
        <pc:chgData name="Thảo Linh" userId="363ab10d9764815c" providerId="LiveId" clId="{C3B519B8-5135-4CF2-8F8C-62FB7CCACD6A}" dt="2025-04-12T02:14:25.104" v="0" actId="47"/>
        <pc:sldMkLst>
          <pc:docMk/>
          <pc:sldMk cId="1797353645" sldId="257"/>
        </pc:sldMkLst>
      </pc:sldChg>
      <pc:sldChg chg="del">
        <pc:chgData name="Thảo Linh" userId="363ab10d9764815c" providerId="LiveId" clId="{C3B519B8-5135-4CF2-8F8C-62FB7CCACD6A}" dt="2025-04-12T02:14:25.558" v="1" actId="47"/>
        <pc:sldMkLst>
          <pc:docMk/>
          <pc:sldMk cId="2812910060" sldId="313"/>
        </pc:sldMkLst>
      </pc:sldChg>
      <pc:sldChg chg="del">
        <pc:chgData name="Thảo Linh" userId="363ab10d9764815c" providerId="LiveId" clId="{C3B519B8-5135-4CF2-8F8C-62FB7CCACD6A}" dt="2025-04-12T02:14:28.078" v="4" actId="47"/>
        <pc:sldMkLst>
          <pc:docMk/>
          <pc:sldMk cId="4246925854" sldId="314"/>
        </pc:sldMkLst>
      </pc:sldChg>
      <pc:sldChg chg="del">
        <pc:chgData name="Thảo Linh" userId="363ab10d9764815c" providerId="LiveId" clId="{C3B519B8-5135-4CF2-8F8C-62FB7CCACD6A}" dt="2025-04-12T02:14:26.331" v="2" actId="47"/>
        <pc:sldMkLst>
          <pc:docMk/>
          <pc:sldMk cId="795638146" sldId="335"/>
        </pc:sldMkLst>
      </pc:sldChg>
      <pc:sldChg chg="del">
        <pc:chgData name="Thảo Linh" userId="363ab10d9764815c" providerId="LiveId" clId="{C3B519B8-5135-4CF2-8F8C-62FB7CCACD6A}" dt="2025-04-12T02:14:26.837" v="3" actId="47"/>
        <pc:sldMkLst>
          <pc:docMk/>
          <pc:sldMk cId="1311357984" sldId="336"/>
        </pc:sldMkLst>
      </pc:sldChg>
      <pc:sldChg chg="del">
        <pc:chgData name="Thảo Linh" userId="363ab10d9764815c" providerId="LiveId" clId="{C3B519B8-5135-4CF2-8F8C-62FB7CCACD6A}" dt="2025-04-12T02:14:31.478" v="5" actId="47"/>
        <pc:sldMkLst>
          <pc:docMk/>
          <pc:sldMk cId="2916947843" sldId="342"/>
        </pc:sldMkLst>
      </pc:sldChg>
      <pc:sldMasterChg chg="del delSldLayout">
        <pc:chgData name="Thảo Linh" userId="363ab10d9764815c" providerId="LiveId" clId="{C3B519B8-5135-4CF2-8F8C-62FB7CCACD6A}" dt="2025-04-12T02:14:31.478" v="5" actId="47"/>
        <pc:sldMasterMkLst>
          <pc:docMk/>
          <pc:sldMasterMk cId="1549079183" sldId="2147483660"/>
        </pc:sldMasterMkLst>
        <pc:sldLayoutChg chg="del">
          <pc:chgData name="Thảo Linh" userId="363ab10d9764815c" providerId="LiveId" clId="{C3B519B8-5135-4CF2-8F8C-62FB7CCACD6A}" dt="2025-04-12T02:14:31.478" v="5" actId="47"/>
          <pc:sldLayoutMkLst>
            <pc:docMk/>
            <pc:sldMasterMk cId="1549079183" sldId="2147483660"/>
            <pc:sldLayoutMk cId="3771984513" sldId="2147483661"/>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8054927-38C2-4127-9CB0-D126FE219D8B}" type="datetimeFigureOut">
              <a:rPr lang="zh-CN" altLang="en-US" smtClean="0"/>
              <a:t>2025/4/12</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BDB2F0F-1CB6-4F68-931C-97345245C50B}" type="slidenum">
              <a:rPr lang="zh-CN" altLang="en-US" smtClean="0"/>
              <a:t>‹#›</a:t>
            </a:fld>
            <a:endParaRPr lang="zh-CN" altLang="en-US"/>
          </a:p>
        </p:txBody>
      </p:sp>
    </p:spTree>
    <p:extLst>
      <p:ext uri="{BB962C8B-B14F-4D97-AF65-F5344CB8AC3E}">
        <p14:creationId xmlns:p14="http://schemas.microsoft.com/office/powerpoint/2010/main" val="39650079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BDB2F0F-1CB6-4F68-931C-97345245C50B}" type="slidenum">
              <a:rPr lang="zh-CN" altLang="en-US" smtClean="0"/>
              <a:t>4</a:t>
            </a:fld>
            <a:endParaRPr lang="zh-CN" altLang="en-US"/>
          </a:p>
        </p:txBody>
      </p:sp>
    </p:spTree>
    <p:extLst>
      <p:ext uri="{BB962C8B-B14F-4D97-AF65-F5344CB8AC3E}">
        <p14:creationId xmlns:p14="http://schemas.microsoft.com/office/powerpoint/2010/main" val="14978945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BDB2F0F-1CB6-4F68-931C-97345245C50B}" type="slidenum">
              <a:rPr lang="zh-CN" altLang="en-US" smtClean="0"/>
              <a:t>5</a:t>
            </a:fld>
            <a:endParaRPr lang="zh-CN" altLang="en-US"/>
          </a:p>
        </p:txBody>
      </p:sp>
    </p:spTree>
    <p:extLst>
      <p:ext uri="{BB962C8B-B14F-4D97-AF65-F5344CB8AC3E}">
        <p14:creationId xmlns:p14="http://schemas.microsoft.com/office/powerpoint/2010/main" val="7269351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BDB2F0F-1CB6-4F68-931C-97345245C50B}" type="slidenum">
              <a:rPr lang="zh-CN" altLang="en-US" smtClean="0"/>
              <a:t>7</a:t>
            </a:fld>
            <a:endParaRPr lang="zh-CN" altLang="en-US"/>
          </a:p>
        </p:txBody>
      </p:sp>
    </p:spTree>
    <p:extLst>
      <p:ext uri="{BB962C8B-B14F-4D97-AF65-F5344CB8AC3E}">
        <p14:creationId xmlns:p14="http://schemas.microsoft.com/office/powerpoint/2010/main" val="36583308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BDB2F0F-1CB6-4F68-931C-97345245C50B}" type="slidenum">
              <a:rPr lang="zh-CN" altLang="en-US" smtClean="0"/>
              <a:t>8</a:t>
            </a:fld>
            <a:endParaRPr lang="zh-CN" altLang="en-US"/>
          </a:p>
        </p:txBody>
      </p:sp>
    </p:spTree>
    <p:extLst>
      <p:ext uri="{BB962C8B-B14F-4D97-AF65-F5344CB8AC3E}">
        <p14:creationId xmlns:p14="http://schemas.microsoft.com/office/powerpoint/2010/main" val="21460054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3CB6229-85FE-4CD8-860E-3CB8E1AC0D61}"/>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9669D427-5A1F-4E1B-8A0F-E80ACAEB375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CBFF2CDC-F38B-41A0-A773-C3933D4DB995}"/>
              </a:ext>
            </a:extLst>
          </p:cNvPr>
          <p:cNvSpPr>
            <a:spLocks noGrp="1"/>
          </p:cNvSpPr>
          <p:nvPr>
            <p:ph type="dt" sz="half" idx="10"/>
          </p:nvPr>
        </p:nvSpPr>
        <p:spPr/>
        <p:txBody>
          <a:bodyPr/>
          <a:lstStyle/>
          <a:p>
            <a:fld id="{9916CB04-313A-4CAF-8943-FAA0EF8BAAB1}" type="datetimeFigureOut">
              <a:rPr lang="zh-CN" altLang="en-US" smtClean="0"/>
              <a:t>2025/4/12</a:t>
            </a:fld>
            <a:endParaRPr lang="zh-CN" altLang="en-US"/>
          </a:p>
        </p:txBody>
      </p:sp>
      <p:sp>
        <p:nvSpPr>
          <p:cNvPr id="5" name="页脚占位符 4">
            <a:extLst>
              <a:ext uri="{FF2B5EF4-FFF2-40B4-BE49-F238E27FC236}">
                <a16:creationId xmlns:a16="http://schemas.microsoft.com/office/drawing/2014/main" id="{2FCFD6B9-88A5-4846-B282-227F09456589}"/>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E514E757-807B-46C6-AB91-8A4C1F68D770}"/>
              </a:ext>
            </a:extLst>
          </p:cNvPr>
          <p:cNvSpPr>
            <a:spLocks noGrp="1"/>
          </p:cNvSpPr>
          <p:nvPr>
            <p:ph type="sldNum" sz="quarter" idx="12"/>
          </p:nvPr>
        </p:nvSpPr>
        <p:spPr/>
        <p:txBody>
          <a:bodyPr/>
          <a:lstStyle/>
          <a:p>
            <a:fld id="{07731A0F-4798-4FF8-833E-A6253B2384D3}" type="slidenum">
              <a:rPr lang="zh-CN" altLang="en-US" smtClean="0"/>
              <a:t>‹#›</a:t>
            </a:fld>
            <a:endParaRPr lang="zh-CN" altLang="en-US"/>
          </a:p>
        </p:txBody>
      </p:sp>
    </p:spTree>
    <p:extLst>
      <p:ext uri="{BB962C8B-B14F-4D97-AF65-F5344CB8AC3E}">
        <p14:creationId xmlns:p14="http://schemas.microsoft.com/office/powerpoint/2010/main" val="2878467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61A415C-C738-484A-AB23-A402B084EA64}"/>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875E8C9B-F9B6-4DD9-B812-1E4DA892CCE1}"/>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FF0DDB2-F5B9-473F-88A4-9E6901F41310}"/>
              </a:ext>
            </a:extLst>
          </p:cNvPr>
          <p:cNvSpPr>
            <a:spLocks noGrp="1"/>
          </p:cNvSpPr>
          <p:nvPr>
            <p:ph type="dt" sz="half" idx="10"/>
          </p:nvPr>
        </p:nvSpPr>
        <p:spPr/>
        <p:txBody>
          <a:bodyPr/>
          <a:lstStyle/>
          <a:p>
            <a:fld id="{9916CB04-313A-4CAF-8943-FAA0EF8BAAB1}" type="datetimeFigureOut">
              <a:rPr lang="zh-CN" altLang="en-US" smtClean="0"/>
              <a:t>2025/4/12</a:t>
            </a:fld>
            <a:endParaRPr lang="zh-CN" altLang="en-US"/>
          </a:p>
        </p:txBody>
      </p:sp>
      <p:sp>
        <p:nvSpPr>
          <p:cNvPr id="5" name="页脚占位符 4">
            <a:extLst>
              <a:ext uri="{FF2B5EF4-FFF2-40B4-BE49-F238E27FC236}">
                <a16:creationId xmlns:a16="http://schemas.microsoft.com/office/drawing/2014/main" id="{78EBB63A-892F-43F4-944B-6695C66AA960}"/>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E9D1C4C1-0C10-464F-A23F-DF81EDE89AF8}"/>
              </a:ext>
            </a:extLst>
          </p:cNvPr>
          <p:cNvSpPr>
            <a:spLocks noGrp="1"/>
          </p:cNvSpPr>
          <p:nvPr>
            <p:ph type="sldNum" sz="quarter" idx="12"/>
          </p:nvPr>
        </p:nvSpPr>
        <p:spPr/>
        <p:txBody>
          <a:bodyPr/>
          <a:lstStyle/>
          <a:p>
            <a:fld id="{07731A0F-4798-4FF8-833E-A6253B2384D3}" type="slidenum">
              <a:rPr lang="zh-CN" altLang="en-US" smtClean="0"/>
              <a:t>‹#›</a:t>
            </a:fld>
            <a:endParaRPr lang="zh-CN" altLang="en-US"/>
          </a:p>
        </p:txBody>
      </p:sp>
    </p:spTree>
    <p:extLst>
      <p:ext uri="{BB962C8B-B14F-4D97-AF65-F5344CB8AC3E}">
        <p14:creationId xmlns:p14="http://schemas.microsoft.com/office/powerpoint/2010/main" val="32730686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8CF67C63-D31B-42AC-A3B6-109E8C74AE63}"/>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1CD080F3-C99C-491B-B1B5-4769DE8121B8}"/>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5772B423-AD97-4DDB-81C6-4E3E20CF91F4}"/>
              </a:ext>
            </a:extLst>
          </p:cNvPr>
          <p:cNvSpPr>
            <a:spLocks noGrp="1"/>
          </p:cNvSpPr>
          <p:nvPr>
            <p:ph type="dt" sz="half" idx="10"/>
          </p:nvPr>
        </p:nvSpPr>
        <p:spPr/>
        <p:txBody>
          <a:bodyPr/>
          <a:lstStyle/>
          <a:p>
            <a:fld id="{9916CB04-313A-4CAF-8943-FAA0EF8BAAB1}" type="datetimeFigureOut">
              <a:rPr lang="zh-CN" altLang="en-US" smtClean="0"/>
              <a:t>2025/4/12</a:t>
            </a:fld>
            <a:endParaRPr lang="zh-CN" altLang="en-US"/>
          </a:p>
        </p:txBody>
      </p:sp>
      <p:sp>
        <p:nvSpPr>
          <p:cNvPr id="5" name="页脚占位符 4">
            <a:extLst>
              <a:ext uri="{FF2B5EF4-FFF2-40B4-BE49-F238E27FC236}">
                <a16:creationId xmlns:a16="http://schemas.microsoft.com/office/drawing/2014/main" id="{C1E32362-D196-4C65-91FF-EFCA5AA062A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56975CE7-690E-4F71-A5E9-3C5238D1570B}"/>
              </a:ext>
            </a:extLst>
          </p:cNvPr>
          <p:cNvSpPr>
            <a:spLocks noGrp="1"/>
          </p:cNvSpPr>
          <p:nvPr>
            <p:ph type="sldNum" sz="quarter" idx="12"/>
          </p:nvPr>
        </p:nvSpPr>
        <p:spPr/>
        <p:txBody>
          <a:bodyPr/>
          <a:lstStyle/>
          <a:p>
            <a:fld id="{07731A0F-4798-4FF8-833E-A6253B2384D3}" type="slidenum">
              <a:rPr lang="zh-CN" altLang="en-US" smtClean="0"/>
              <a:t>‹#›</a:t>
            </a:fld>
            <a:endParaRPr lang="zh-CN" altLang="en-US"/>
          </a:p>
        </p:txBody>
      </p:sp>
    </p:spTree>
    <p:extLst>
      <p:ext uri="{BB962C8B-B14F-4D97-AF65-F5344CB8AC3E}">
        <p14:creationId xmlns:p14="http://schemas.microsoft.com/office/powerpoint/2010/main" val="17711816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C8436D0-6A96-44E4-9EF5-A7ED266E63EB}"/>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4319ACB2-0B82-4755-ABF1-9AB192D47C26}"/>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BD87BE7A-F9F5-4CC1-A9B0-D07EF5F2C005}"/>
              </a:ext>
            </a:extLst>
          </p:cNvPr>
          <p:cNvSpPr>
            <a:spLocks noGrp="1"/>
          </p:cNvSpPr>
          <p:nvPr>
            <p:ph type="dt" sz="half" idx="10"/>
          </p:nvPr>
        </p:nvSpPr>
        <p:spPr/>
        <p:txBody>
          <a:bodyPr/>
          <a:lstStyle/>
          <a:p>
            <a:fld id="{9916CB04-313A-4CAF-8943-FAA0EF8BAAB1}" type="datetimeFigureOut">
              <a:rPr lang="zh-CN" altLang="en-US" smtClean="0"/>
              <a:t>2025/4/12</a:t>
            </a:fld>
            <a:endParaRPr lang="zh-CN" altLang="en-US"/>
          </a:p>
        </p:txBody>
      </p:sp>
      <p:sp>
        <p:nvSpPr>
          <p:cNvPr id="5" name="页脚占位符 4">
            <a:extLst>
              <a:ext uri="{FF2B5EF4-FFF2-40B4-BE49-F238E27FC236}">
                <a16:creationId xmlns:a16="http://schemas.microsoft.com/office/drawing/2014/main" id="{1D0A6816-889E-4259-89EC-1BE7C15C2152}"/>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92CA092-71E3-4468-A16A-179C011C456B}"/>
              </a:ext>
            </a:extLst>
          </p:cNvPr>
          <p:cNvSpPr>
            <a:spLocks noGrp="1"/>
          </p:cNvSpPr>
          <p:nvPr>
            <p:ph type="sldNum" sz="quarter" idx="12"/>
          </p:nvPr>
        </p:nvSpPr>
        <p:spPr/>
        <p:txBody>
          <a:bodyPr/>
          <a:lstStyle/>
          <a:p>
            <a:fld id="{07731A0F-4798-4FF8-833E-A6253B2384D3}" type="slidenum">
              <a:rPr lang="zh-CN" altLang="en-US" smtClean="0"/>
              <a:t>‹#›</a:t>
            </a:fld>
            <a:endParaRPr lang="zh-CN" altLang="en-US"/>
          </a:p>
        </p:txBody>
      </p:sp>
    </p:spTree>
    <p:extLst>
      <p:ext uri="{BB962C8B-B14F-4D97-AF65-F5344CB8AC3E}">
        <p14:creationId xmlns:p14="http://schemas.microsoft.com/office/powerpoint/2010/main" val="28653511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706F3FF-3586-49C6-AA4E-D9DDC9863B4C}"/>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82DBC50B-CD6C-4DD1-AF55-650143FEF49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17EDC726-4ABA-4EF1-884B-D451B6E1F3CE}"/>
              </a:ext>
            </a:extLst>
          </p:cNvPr>
          <p:cNvSpPr>
            <a:spLocks noGrp="1"/>
          </p:cNvSpPr>
          <p:nvPr>
            <p:ph type="dt" sz="half" idx="10"/>
          </p:nvPr>
        </p:nvSpPr>
        <p:spPr/>
        <p:txBody>
          <a:bodyPr/>
          <a:lstStyle/>
          <a:p>
            <a:fld id="{9916CB04-313A-4CAF-8943-FAA0EF8BAAB1}" type="datetimeFigureOut">
              <a:rPr lang="zh-CN" altLang="en-US" smtClean="0"/>
              <a:t>2025/4/12</a:t>
            </a:fld>
            <a:endParaRPr lang="zh-CN" altLang="en-US"/>
          </a:p>
        </p:txBody>
      </p:sp>
      <p:sp>
        <p:nvSpPr>
          <p:cNvPr id="5" name="页脚占位符 4">
            <a:extLst>
              <a:ext uri="{FF2B5EF4-FFF2-40B4-BE49-F238E27FC236}">
                <a16:creationId xmlns:a16="http://schemas.microsoft.com/office/drawing/2014/main" id="{2DEA070B-CA81-4B94-B919-A01C2AE80A9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F518431-974B-4BA8-8C1D-8193C6E70C4D}"/>
              </a:ext>
            </a:extLst>
          </p:cNvPr>
          <p:cNvSpPr>
            <a:spLocks noGrp="1"/>
          </p:cNvSpPr>
          <p:nvPr>
            <p:ph type="sldNum" sz="quarter" idx="12"/>
          </p:nvPr>
        </p:nvSpPr>
        <p:spPr/>
        <p:txBody>
          <a:bodyPr/>
          <a:lstStyle/>
          <a:p>
            <a:fld id="{07731A0F-4798-4FF8-833E-A6253B2384D3}" type="slidenum">
              <a:rPr lang="zh-CN" altLang="en-US" smtClean="0"/>
              <a:t>‹#›</a:t>
            </a:fld>
            <a:endParaRPr lang="zh-CN" altLang="en-US"/>
          </a:p>
        </p:txBody>
      </p:sp>
    </p:spTree>
    <p:extLst>
      <p:ext uri="{BB962C8B-B14F-4D97-AF65-F5344CB8AC3E}">
        <p14:creationId xmlns:p14="http://schemas.microsoft.com/office/powerpoint/2010/main" val="31324054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B132D3F-52CC-48B1-A913-6CD3AC212956}"/>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D2BAFC18-D163-4A11-9405-FE4F7398412B}"/>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5B50C94B-B49C-4077-9EA5-68442CB85EC6}"/>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EB0B201A-1B88-4DFF-9D81-99612417A6A4}"/>
              </a:ext>
            </a:extLst>
          </p:cNvPr>
          <p:cNvSpPr>
            <a:spLocks noGrp="1"/>
          </p:cNvSpPr>
          <p:nvPr>
            <p:ph type="dt" sz="half" idx="10"/>
          </p:nvPr>
        </p:nvSpPr>
        <p:spPr/>
        <p:txBody>
          <a:bodyPr/>
          <a:lstStyle/>
          <a:p>
            <a:fld id="{9916CB04-313A-4CAF-8943-FAA0EF8BAAB1}" type="datetimeFigureOut">
              <a:rPr lang="zh-CN" altLang="en-US" smtClean="0"/>
              <a:t>2025/4/12</a:t>
            </a:fld>
            <a:endParaRPr lang="zh-CN" altLang="en-US"/>
          </a:p>
        </p:txBody>
      </p:sp>
      <p:sp>
        <p:nvSpPr>
          <p:cNvPr id="6" name="页脚占位符 5">
            <a:extLst>
              <a:ext uri="{FF2B5EF4-FFF2-40B4-BE49-F238E27FC236}">
                <a16:creationId xmlns:a16="http://schemas.microsoft.com/office/drawing/2014/main" id="{DFB44139-7602-47C2-B3AA-8BF69F42245A}"/>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CFD7FDF6-7751-40C1-9E64-81FA134D92DF}"/>
              </a:ext>
            </a:extLst>
          </p:cNvPr>
          <p:cNvSpPr>
            <a:spLocks noGrp="1"/>
          </p:cNvSpPr>
          <p:nvPr>
            <p:ph type="sldNum" sz="quarter" idx="12"/>
          </p:nvPr>
        </p:nvSpPr>
        <p:spPr/>
        <p:txBody>
          <a:bodyPr/>
          <a:lstStyle/>
          <a:p>
            <a:fld id="{07731A0F-4798-4FF8-833E-A6253B2384D3}" type="slidenum">
              <a:rPr lang="zh-CN" altLang="en-US" smtClean="0"/>
              <a:t>‹#›</a:t>
            </a:fld>
            <a:endParaRPr lang="zh-CN" altLang="en-US"/>
          </a:p>
        </p:txBody>
      </p:sp>
    </p:spTree>
    <p:extLst>
      <p:ext uri="{BB962C8B-B14F-4D97-AF65-F5344CB8AC3E}">
        <p14:creationId xmlns:p14="http://schemas.microsoft.com/office/powerpoint/2010/main" val="7068998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5FCD61C-2C0C-4595-8448-D15F9053ADA0}"/>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CAB80A3D-38C3-41B5-8D78-2E50DDC0640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A320D09C-4319-4794-A782-B23B368A0514}"/>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5623B15C-BBDA-4743-924F-D01F7E15035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098E0DA4-964E-4854-B038-14A818DBB7DD}"/>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81D1D330-8DC3-4001-9A25-7035E4D27BEC}"/>
              </a:ext>
            </a:extLst>
          </p:cNvPr>
          <p:cNvSpPr>
            <a:spLocks noGrp="1"/>
          </p:cNvSpPr>
          <p:nvPr>
            <p:ph type="dt" sz="half" idx="10"/>
          </p:nvPr>
        </p:nvSpPr>
        <p:spPr/>
        <p:txBody>
          <a:bodyPr/>
          <a:lstStyle/>
          <a:p>
            <a:fld id="{9916CB04-313A-4CAF-8943-FAA0EF8BAAB1}" type="datetimeFigureOut">
              <a:rPr lang="zh-CN" altLang="en-US" smtClean="0"/>
              <a:t>2025/4/12</a:t>
            </a:fld>
            <a:endParaRPr lang="zh-CN" altLang="en-US"/>
          </a:p>
        </p:txBody>
      </p:sp>
      <p:sp>
        <p:nvSpPr>
          <p:cNvPr id="8" name="页脚占位符 7">
            <a:extLst>
              <a:ext uri="{FF2B5EF4-FFF2-40B4-BE49-F238E27FC236}">
                <a16:creationId xmlns:a16="http://schemas.microsoft.com/office/drawing/2014/main" id="{B45ADA52-D08C-4890-BDEA-B3923A78AA03}"/>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0FE7E306-EB25-4D3C-8B3C-E31354706FBD}"/>
              </a:ext>
            </a:extLst>
          </p:cNvPr>
          <p:cNvSpPr>
            <a:spLocks noGrp="1"/>
          </p:cNvSpPr>
          <p:nvPr>
            <p:ph type="sldNum" sz="quarter" idx="12"/>
          </p:nvPr>
        </p:nvSpPr>
        <p:spPr/>
        <p:txBody>
          <a:bodyPr/>
          <a:lstStyle/>
          <a:p>
            <a:fld id="{07731A0F-4798-4FF8-833E-A6253B2384D3}" type="slidenum">
              <a:rPr lang="zh-CN" altLang="en-US" smtClean="0"/>
              <a:t>‹#›</a:t>
            </a:fld>
            <a:endParaRPr lang="zh-CN" altLang="en-US"/>
          </a:p>
        </p:txBody>
      </p:sp>
    </p:spTree>
    <p:extLst>
      <p:ext uri="{BB962C8B-B14F-4D97-AF65-F5344CB8AC3E}">
        <p14:creationId xmlns:p14="http://schemas.microsoft.com/office/powerpoint/2010/main" val="20586679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7527C5E-0471-4663-9D91-96E886028628}"/>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80A87E5E-4B9B-4F45-8539-84989E5CE155}"/>
              </a:ext>
            </a:extLst>
          </p:cNvPr>
          <p:cNvSpPr>
            <a:spLocks noGrp="1"/>
          </p:cNvSpPr>
          <p:nvPr>
            <p:ph type="dt" sz="half" idx="10"/>
          </p:nvPr>
        </p:nvSpPr>
        <p:spPr/>
        <p:txBody>
          <a:bodyPr/>
          <a:lstStyle/>
          <a:p>
            <a:fld id="{9916CB04-313A-4CAF-8943-FAA0EF8BAAB1}" type="datetimeFigureOut">
              <a:rPr lang="zh-CN" altLang="en-US" smtClean="0"/>
              <a:t>2025/4/12</a:t>
            </a:fld>
            <a:endParaRPr lang="zh-CN" altLang="en-US"/>
          </a:p>
        </p:txBody>
      </p:sp>
      <p:sp>
        <p:nvSpPr>
          <p:cNvPr id="4" name="页脚占位符 3">
            <a:extLst>
              <a:ext uri="{FF2B5EF4-FFF2-40B4-BE49-F238E27FC236}">
                <a16:creationId xmlns:a16="http://schemas.microsoft.com/office/drawing/2014/main" id="{77830BE1-EA50-47BC-90DA-77E02FB4B64A}"/>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776E6484-F74E-423C-929D-B33BD4ECC24F}"/>
              </a:ext>
            </a:extLst>
          </p:cNvPr>
          <p:cNvSpPr>
            <a:spLocks noGrp="1"/>
          </p:cNvSpPr>
          <p:nvPr>
            <p:ph type="sldNum" sz="quarter" idx="12"/>
          </p:nvPr>
        </p:nvSpPr>
        <p:spPr/>
        <p:txBody>
          <a:bodyPr/>
          <a:lstStyle/>
          <a:p>
            <a:fld id="{07731A0F-4798-4FF8-833E-A6253B2384D3}" type="slidenum">
              <a:rPr lang="zh-CN" altLang="en-US" smtClean="0"/>
              <a:t>‹#›</a:t>
            </a:fld>
            <a:endParaRPr lang="zh-CN" altLang="en-US"/>
          </a:p>
        </p:txBody>
      </p:sp>
    </p:spTree>
    <p:extLst>
      <p:ext uri="{BB962C8B-B14F-4D97-AF65-F5344CB8AC3E}">
        <p14:creationId xmlns:p14="http://schemas.microsoft.com/office/powerpoint/2010/main" val="9786835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1BEDA6A7-0A77-4DFE-9446-AB35BA4A34A7}"/>
              </a:ext>
            </a:extLst>
          </p:cNvPr>
          <p:cNvSpPr>
            <a:spLocks noGrp="1"/>
          </p:cNvSpPr>
          <p:nvPr>
            <p:ph type="dt" sz="half" idx="10"/>
          </p:nvPr>
        </p:nvSpPr>
        <p:spPr/>
        <p:txBody>
          <a:bodyPr/>
          <a:lstStyle/>
          <a:p>
            <a:fld id="{9916CB04-313A-4CAF-8943-FAA0EF8BAAB1}" type="datetimeFigureOut">
              <a:rPr lang="zh-CN" altLang="en-US" smtClean="0"/>
              <a:t>2025/4/12</a:t>
            </a:fld>
            <a:endParaRPr lang="zh-CN" altLang="en-US"/>
          </a:p>
        </p:txBody>
      </p:sp>
      <p:sp>
        <p:nvSpPr>
          <p:cNvPr id="3" name="页脚占位符 2">
            <a:extLst>
              <a:ext uri="{FF2B5EF4-FFF2-40B4-BE49-F238E27FC236}">
                <a16:creationId xmlns:a16="http://schemas.microsoft.com/office/drawing/2014/main" id="{82E2B59D-B7AB-4499-AF72-344F3BD35CC1}"/>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905EE4D2-E0B4-4E39-8180-957E1F9884F3}"/>
              </a:ext>
            </a:extLst>
          </p:cNvPr>
          <p:cNvSpPr>
            <a:spLocks noGrp="1"/>
          </p:cNvSpPr>
          <p:nvPr>
            <p:ph type="sldNum" sz="quarter" idx="12"/>
          </p:nvPr>
        </p:nvSpPr>
        <p:spPr/>
        <p:txBody>
          <a:bodyPr/>
          <a:lstStyle/>
          <a:p>
            <a:fld id="{07731A0F-4798-4FF8-833E-A6253B2384D3}" type="slidenum">
              <a:rPr lang="zh-CN" altLang="en-US" smtClean="0"/>
              <a:t>‹#›</a:t>
            </a:fld>
            <a:endParaRPr lang="zh-CN" altLang="en-US"/>
          </a:p>
        </p:txBody>
      </p:sp>
    </p:spTree>
    <p:extLst>
      <p:ext uri="{BB962C8B-B14F-4D97-AF65-F5344CB8AC3E}">
        <p14:creationId xmlns:p14="http://schemas.microsoft.com/office/powerpoint/2010/main" val="6168210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E1F69AC-A812-45D7-B1CC-623BA6317B8D}"/>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1A0ACA32-B265-4A3B-9B27-E9086D78E40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1F50052D-6AE4-48F8-81BB-C373CB8CD27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1FC2940F-4D00-4A6F-9217-FD533C98932A}"/>
              </a:ext>
            </a:extLst>
          </p:cNvPr>
          <p:cNvSpPr>
            <a:spLocks noGrp="1"/>
          </p:cNvSpPr>
          <p:nvPr>
            <p:ph type="dt" sz="half" idx="10"/>
          </p:nvPr>
        </p:nvSpPr>
        <p:spPr/>
        <p:txBody>
          <a:bodyPr/>
          <a:lstStyle/>
          <a:p>
            <a:fld id="{9916CB04-313A-4CAF-8943-FAA0EF8BAAB1}" type="datetimeFigureOut">
              <a:rPr lang="zh-CN" altLang="en-US" smtClean="0"/>
              <a:t>2025/4/12</a:t>
            </a:fld>
            <a:endParaRPr lang="zh-CN" altLang="en-US"/>
          </a:p>
        </p:txBody>
      </p:sp>
      <p:sp>
        <p:nvSpPr>
          <p:cNvPr id="6" name="页脚占位符 5">
            <a:extLst>
              <a:ext uri="{FF2B5EF4-FFF2-40B4-BE49-F238E27FC236}">
                <a16:creationId xmlns:a16="http://schemas.microsoft.com/office/drawing/2014/main" id="{DC313E9F-1A4E-4693-A727-29E142DEF664}"/>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20ABDA21-9ACE-4328-BF1D-E26EE82F0B9C}"/>
              </a:ext>
            </a:extLst>
          </p:cNvPr>
          <p:cNvSpPr>
            <a:spLocks noGrp="1"/>
          </p:cNvSpPr>
          <p:nvPr>
            <p:ph type="sldNum" sz="quarter" idx="12"/>
          </p:nvPr>
        </p:nvSpPr>
        <p:spPr/>
        <p:txBody>
          <a:bodyPr/>
          <a:lstStyle/>
          <a:p>
            <a:fld id="{07731A0F-4798-4FF8-833E-A6253B2384D3}" type="slidenum">
              <a:rPr lang="zh-CN" altLang="en-US" smtClean="0"/>
              <a:t>‹#›</a:t>
            </a:fld>
            <a:endParaRPr lang="zh-CN" altLang="en-US"/>
          </a:p>
        </p:txBody>
      </p:sp>
    </p:spTree>
    <p:extLst>
      <p:ext uri="{BB962C8B-B14F-4D97-AF65-F5344CB8AC3E}">
        <p14:creationId xmlns:p14="http://schemas.microsoft.com/office/powerpoint/2010/main" val="14683916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B98AC14-4F12-4221-AC85-5A21E73DEC9B}"/>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87FAA44C-EDBE-4D78-B2DB-E383BA9F10A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6D337A67-E1CE-4340-A3B5-25242CE763E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AEBD3CDE-4470-4545-858E-7B230B54EFC4}"/>
              </a:ext>
            </a:extLst>
          </p:cNvPr>
          <p:cNvSpPr>
            <a:spLocks noGrp="1"/>
          </p:cNvSpPr>
          <p:nvPr>
            <p:ph type="dt" sz="half" idx="10"/>
          </p:nvPr>
        </p:nvSpPr>
        <p:spPr/>
        <p:txBody>
          <a:bodyPr/>
          <a:lstStyle/>
          <a:p>
            <a:fld id="{9916CB04-313A-4CAF-8943-FAA0EF8BAAB1}" type="datetimeFigureOut">
              <a:rPr lang="zh-CN" altLang="en-US" smtClean="0"/>
              <a:t>2025/4/12</a:t>
            </a:fld>
            <a:endParaRPr lang="zh-CN" altLang="en-US"/>
          </a:p>
        </p:txBody>
      </p:sp>
      <p:sp>
        <p:nvSpPr>
          <p:cNvPr id="6" name="页脚占位符 5">
            <a:extLst>
              <a:ext uri="{FF2B5EF4-FFF2-40B4-BE49-F238E27FC236}">
                <a16:creationId xmlns:a16="http://schemas.microsoft.com/office/drawing/2014/main" id="{2C68444E-3154-4A5E-A6DC-1A6C78D2016D}"/>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B547357A-E6E0-4889-83BE-C6950EDD2A60}"/>
              </a:ext>
            </a:extLst>
          </p:cNvPr>
          <p:cNvSpPr>
            <a:spLocks noGrp="1"/>
          </p:cNvSpPr>
          <p:nvPr>
            <p:ph type="sldNum" sz="quarter" idx="12"/>
          </p:nvPr>
        </p:nvSpPr>
        <p:spPr/>
        <p:txBody>
          <a:bodyPr/>
          <a:lstStyle/>
          <a:p>
            <a:fld id="{07731A0F-4798-4FF8-833E-A6253B2384D3}" type="slidenum">
              <a:rPr lang="zh-CN" altLang="en-US" smtClean="0"/>
              <a:t>‹#›</a:t>
            </a:fld>
            <a:endParaRPr lang="zh-CN" altLang="en-US"/>
          </a:p>
        </p:txBody>
      </p:sp>
    </p:spTree>
    <p:extLst>
      <p:ext uri="{BB962C8B-B14F-4D97-AF65-F5344CB8AC3E}">
        <p14:creationId xmlns:p14="http://schemas.microsoft.com/office/powerpoint/2010/main" val="29977864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1336A00C-5BD9-47B9-82AE-907B7FE5C89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42B84102-6AC8-4301-BACF-705FE30F572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7BBB028C-D83B-44A3-A010-19DC8476381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916CB04-313A-4CAF-8943-FAA0EF8BAAB1}" type="datetimeFigureOut">
              <a:rPr lang="zh-CN" altLang="en-US" smtClean="0"/>
              <a:t>2025/4/12</a:t>
            </a:fld>
            <a:endParaRPr lang="zh-CN" altLang="en-US"/>
          </a:p>
        </p:txBody>
      </p:sp>
      <p:sp>
        <p:nvSpPr>
          <p:cNvPr id="5" name="页脚占位符 4">
            <a:extLst>
              <a:ext uri="{FF2B5EF4-FFF2-40B4-BE49-F238E27FC236}">
                <a16:creationId xmlns:a16="http://schemas.microsoft.com/office/drawing/2014/main" id="{D1CE02BF-D26E-4C24-8D08-6120F254B8D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44785CFA-9B6E-4964-8BBD-03F4516E7CA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7731A0F-4798-4FF8-833E-A6253B2384D3}" type="slidenum">
              <a:rPr lang="zh-CN" altLang="en-US" smtClean="0"/>
              <a:t>‹#›</a:t>
            </a:fld>
            <a:endParaRPr lang="zh-CN" altLang="en-US"/>
          </a:p>
        </p:txBody>
      </p:sp>
      <p:pic>
        <p:nvPicPr>
          <p:cNvPr id="7" name="Picture 6">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13"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8" name="Picture 7">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9" name="TextBox 3">
            <a:extLst>
              <a:ext uri="{FF2B5EF4-FFF2-40B4-BE49-F238E27FC236}">
                <a16:creationId xmlns:a16="http://schemas.microsoft.com/office/drawing/2014/main" id="{F9034237-DA06-4066-849E-00A115FF4EA1}"/>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5">
                  <a:extLst>
                    <a:ext uri="{A12FA001-AC4F-418D-AE19-62706E023703}">
                      <ahyp:hlinkClr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9E5F6F2C-DE77-4B3E-986A-23D69ABD846E}"/>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11" name="Picture 10">
            <a:extLst>
              <a:ext uri="{FF2B5EF4-FFF2-40B4-BE49-F238E27FC236}">
                <a16:creationId xmlns:a16="http://schemas.microsoft.com/office/drawing/2014/main" id="{2C38DA38-71FB-4CEB-B777-09292390EC4A}"/>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12" name="Picture 11">
            <a:extLst>
              <a:ext uri="{FF2B5EF4-FFF2-40B4-BE49-F238E27FC236}">
                <a16:creationId xmlns:a16="http://schemas.microsoft.com/office/drawing/2014/main" id="{7B3E06E2-B8CD-4348-A929-48748D52322A}"/>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13" name="Picture 12">
            <a:extLst>
              <a:ext uri="{FF2B5EF4-FFF2-40B4-BE49-F238E27FC236}">
                <a16:creationId xmlns:a16="http://schemas.microsoft.com/office/drawing/2014/main" id="{D1A0A433-1C81-43D6-86C9-906F9D1CD5C6}"/>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14" name="Picture 13">
            <a:extLst>
              <a:ext uri="{FF2B5EF4-FFF2-40B4-BE49-F238E27FC236}">
                <a16:creationId xmlns:a16="http://schemas.microsoft.com/office/drawing/2014/main" id="{57AB7940-731C-4B6C-8537-33EBAD98DEBF}"/>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15" name="Title 1">
            <a:extLst>
              <a:ext uri="{FF2B5EF4-FFF2-40B4-BE49-F238E27FC236}">
                <a16:creationId xmlns:a16="http://schemas.microsoft.com/office/drawing/2014/main" id="{6108D78E-8090-455C-81F2-F57D8860EAC5}"/>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70AD47">
                    <a:lumMod val="50000"/>
                  </a:srgbClr>
                </a:solidFill>
                <a:effectLst/>
                <a:uLnTx/>
                <a:uFillTx/>
                <a:latin typeface="#9Slide07 Altus" pitchFamily="2" charset="0"/>
                <a:ea typeface="+mj-ea"/>
                <a:cs typeface="+mj-cs"/>
              </a:rPr>
              <a:t>By Hồng Linh</a:t>
            </a:r>
          </a:p>
        </p:txBody>
      </p:sp>
      <p:sp>
        <p:nvSpPr>
          <p:cNvPr id="16" name="Title 1">
            <a:extLst>
              <a:ext uri="{FF2B5EF4-FFF2-40B4-BE49-F238E27FC236}">
                <a16:creationId xmlns:a16="http://schemas.microsoft.com/office/drawing/2014/main" id="{7A218C26-69B7-499C-B190-96851A78FEC6}"/>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7" name="Title 1">
            <a:extLst>
              <a:ext uri="{FF2B5EF4-FFF2-40B4-BE49-F238E27FC236}">
                <a16:creationId xmlns:a16="http://schemas.microsoft.com/office/drawing/2014/main" id="{6AA5128D-EAF5-483C-871A-4BFED87FD86D}"/>
              </a:ext>
            </a:extLst>
          </p:cNvPr>
          <p:cNvSpPr txBox="1">
            <a:spLocks/>
          </p:cNvSpPr>
          <p:nvPr userDrawn="1"/>
        </p:nvSpPr>
        <p:spPr>
          <a:xfrm>
            <a:off x="-2052207" y="1690688"/>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pic>
        <p:nvPicPr>
          <p:cNvPr id="18" name="Picture 17">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9" name="Picture 18">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20" name="Picture 19">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21" name="Picture 20">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Tree>
    <p:extLst>
      <p:ext uri="{BB962C8B-B14F-4D97-AF65-F5344CB8AC3E}">
        <p14:creationId xmlns:p14="http://schemas.microsoft.com/office/powerpoint/2010/main" val="270147946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16" userDrawn="1">
          <p15:clr>
            <a:srgbClr val="F26B43"/>
          </p15:clr>
        </p15:guide>
        <p15:guide id="2" pos="7256" userDrawn="1">
          <p15:clr>
            <a:srgbClr val="F26B43"/>
          </p15:clr>
        </p15:guide>
        <p15:guide id="3" orient="horz" pos="648" userDrawn="1">
          <p15:clr>
            <a:srgbClr val="F26B43"/>
          </p15:clr>
        </p15:guide>
        <p15:guide id="4" orient="horz" pos="712" userDrawn="1">
          <p15:clr>
            <a:srgbClr val="F26B43"/>
          </p15:clr>
        </p15:guide>
        <p15:guide id="5" orient="horz" pos="3928" userDrawn="1">
          <p15:clr>
            <a:srgbClr val="F26B43"/>
          </p15:clr>
        </p15:guide>
        <p15:guide id="6" orient="horz" pos="3864"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11.jpeg"/></Relationships>
</file>

<file path=ppt/slides/_rels/slide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7.jpg"/><Relationship Id="rId1" Type="http://schemas.openxmlformats.org/officeDocument/2006/relationships/slideLayout" Target="../slideLayouts/slideLayout7.xml"/><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27332" y="226338"/>
            <a:ext cx="1645682" cy="1645682"/>
          </a:xfrm>
          <a:prstGeom prst="rect">
            <a:avLst/>
          </a:prstGeom>
        </p:spPr>
      </p:pic>
      <p:pic>
        <p:nvPicPr>
          <p:cNvPr id="8" name="Picture 7"/>
          <p:cNvPicPr>
            <a:picLocks noChangeAspect="1"/>
          </p:cNvPicPr>
          <p:nvPr/>
        </p:nvPicPr>
        <p:blipFill>
          <a:blip r:embed="rId4"/>
          <a:stretch>
            <a:fillRect/>
          </a:stretch>
        </p:blipFill>
        <p:spPr>
          <a:xfrm>
            <a:off x="84295" y="71854"/>
            <a:ext cx="12107705" cy="6511092"/>
          </a:xfrm>
          <a:prstGeom prst="rect">
            <a:avLst/>
          </a:prstGeom>
        </p:spPr>
      </p:pic>
    </p:spTree>
    <p:extLst>
      <p:ext uri="{BB962C8B-B14F-4D97-AF65-F5344CB8AC3E}">
        <p14:creationId xmlns:p14="http://schemas.microsoft.com/office/powerpoint/2010/main" val="6269694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strVal val="#ppt_w+.3"/>
                                          </p:val>
                                        </p:tav>
                                        <p:tav tm="100000">
                                          <p:val>
                                            <p:strVal val="#ppt_w"/>
                                          </p:val>
                                        </p:tav>
                                      </p:tavLst>
                                    </p:anim>
                                    <p:anim calcmode="lin" valueType="num">
                                      <p:cBhvr>
                                        <p:cTn id="8" dur="1000" fill="hold"/>
                                        <p:tgtEl>
                                          <p:spTgt spid="8"/>
                                        </p:tgtEl>
                                        <p:attrNameLst>
                                          <p:attrName>ppt_h</p:attrName>
                                        </p:attrNameLst>
                                      </p:cBhvr>
                                      <p:tavLst>
                                        <p:tav tm="0">
                                          <p:val>
                                            <p:strVal val="#ppt_h"/>
                                          </p:val>
                                        </p:tav>
                                        <p:tav tm="100000">
                                          <p:val>
                                            <p:strVal val="#ppt_h"/>
                                          </p:val>
                                        </p:tav>
                                      </p:tavLst>
                                    </p:anim>
                                    <p:animEffect transition="in" filter="fade">
                                      <p:cBhvr>
                                        <p:cTn id="9"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09248D3F-9CD2-4DB4-B18C-9C4A3713A769}"/>
              </a:ext>
            </a:extLst>
          </p:cNvPr>
          <p:cNvPicPr>
            <a:picLocks noChangeAspect="1"/>
          </p:cNvPicPr>
          <p:nvPr/>
        </p:nvPicPr>
        <p:blipFill>
          <a:blip r:embed="rId2">
            <a:extLst>
              <a:ext uri="{28A0092B-C50C-407E-A947-70E740481C1C}">
                <a14:useLocalDpi xmlns:a14="http://schemas.microsoft.com/office/drawing/2010/main" val="0"/>
              </a:ext>
            </a:extLst>
          </a:blip>
          <a:srcRect l="11358" t="1063" r="6661" b="16956"/>
          <a:stretch>
            <a:fillRect/>
          </a:stretch>
        </p:blipFill>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p:spPr>
      </p:pic>
      <p:sp>
        <p:nvSpPr>
          <p:cNvPr id="7" name="矩形 6">
            <a:extLst>
              <a:ext uri="{FF2B5EF4-FFF2-40B4-BE49-F238E27FC236}">
                <a16:creationId xmlns:a16="http://schemas.microsoft.com/office/drawing/2014/main" id="{418C0EC0-A1AF-48B3-A0A5-DAF1578B92A0}"/>
              </a:ext>
            </a:extLst>
          </p:cNvPr>
          <p:cNvSpPr/>
          <p:nvPr/>
        </p:nvSpPr>
        <p:spPr>
          <a:xfrm>
            <a:off x="736600" y="819150"/>
            <a:ext cx="10718800" cy="5219700"/>
          </a:xfrm>
          <a:prstGeom prst="rect">
            <a:avLst/>
          </a:prstGeom>
          <a:solidFill>
            <a:schemeClr val="bg1">
              <a:alpha val="70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9" name="图片 2">
            <a:extLst>
              <a:ext uri="{FF2B5EF4-FFF2-40B4-BE49-F238E27FC236}">
                <a16:creationId xmlns:a16="http://schemas.microsoft.com/office/drawing/2014/main" id="{85C91CE8-C224-4761-815A-4BDB070A9EED}"/>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736600" y="1681325"/>
            <a:ext cx="3724167" cy="3724167"/>
          </a:xfrm>
          <a:prstGeom prst="rect">
            <a:avLst/>
          </a:prstGeom>
          <a:effectLst>
            <a:outerShdw blurRad="25400" dist="25400" dir="2700000" algn="tl" rotWithShape="0">
              <a:prstClr val="black">
                <a:alpha val="40000"/>
              </a:prstClr>
            </a:outerShdw>
          </a:effectLst>
        </p:spPr>
      </p:pic>
      <p:pic>
        <p:nvPicPr>
          <p:cNvPr id="23" name="图片 2">
            <a:extLst>
              <a:ext uri="{FF2B5EF4-FFF2-40B4-BE49-F238E27FC236}">
                <a16:creationId xmlns:a16="http://schemas.microsoft.com/office/drawing/2014/main" id="{85C91CE8-C224-4761-815A-4BDB070A9EED}"/>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868680" y="1843885"/>
            <a:ext cx="3724167" cy="3724167"/>
          </a:xfrm>
          <a:prstGeom prst="rect">
            <a:avLst/>
          </a:prstGeom>
          <a:effectLst>
            <a:outerShdw blurRad="25400" dist="25400" dir="2700000" algn="tl" rotWithShape="0">
              <a:prstClr val="black">
                <a:alpha val="40000"/>
              </a:prstClr>
            </a:outerShdw>
          </a:effectLst>
        </p:spPr>
      </p:pic>
      <p:sp>
        <p:nvSpPr>
          <p:cNvPr id="8" name="Rectangle 7"/>
          <p:cNvSpPr/>
          <p:nvPr/>
        </p:nvSpPr>
        <p:spPr>
          <a:xfrm>
            <a:off x="4135120" y="1518765"/>
            <a:ext cx="6888481" cy="3785652"/>
          </a:xfrm>
          <a:prstGeom prst="rect">
            <a:avLst/>
          </a:prstGeom>
        </p:spPr>
        <p:txBody>
          <a:bodyPr wrap="square">
            <a:spAutoFit/>
          </a:bodyPr>
          <a:lstStyle/>
          <a:p>
            <a:pPr marL="571500" indent="-571500" algn="just">
              <a:lnSpc>
                <a:spcPct val="120000"/>
              </a:lnSpc>
              <a:spcAft>
                <a:spcPts val="0"/>
              </a:spcAft>
              <a:buFont typeface="Wingdings" panose="05000000000000000000" pitchFamily="2" charset="2"/>
              <a:buChar char="§"/>
            </a:pPr>
            <a:r>
              <a:rPr lang="nl-NL" sz="4000" dirty="0">
                <a:latin typeface="Cambria" panose="02040503050406030204" pitchFamily="18" charset="0"/>
                <a:ea typeface="Cambria" panose="02040503050406030204" pitchFamily="18" charset="0"/>
              </a:rPr>
              <a:t>Tìm đọc thêm những bài văn, bài thơ,...viết về những hoạt động yêu thích của em.</a:t>
            </a:r>
          </a:p>
          <a:p>
            <a:pPr marL="571500" indent="-571500" algn="just">
              <a:lnSpc>
                <a:spcPct val="120000"/>
              </a:lnSpc>
              <a:spcAft>
                <a:spcPts val="0"/>
              </a:spcAft>
              <a:buFont typeface="Wingdings" panose="05000000000000000000" pitchFamily="2" charset="2"/>
              <a:buChar char="§"/>
            </a:pPr>
            <a:r>
              <a:rPr lang="nl-NL" sz="4000" dirty="0">
                <a:effectLst/>
                <a:latin typeface="Cambria" panose="02040503050406030204" pitchFamily="18" charset="0"/>
                <a:ea typeface="Cambria" panose="02040503050406030204" pitchFamily="18" charset="0"/>
              </a:rPr>
              <a:t>Chia sẻ những gì em tìm được với người thân.</a:t>
            </a:r>
            <a:endParaRPr lang="en-US" sz="4000" dirty="0">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7628030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09248D3F-9CD2-4DB4-B18C-9C4A3713A769}"/>
              </a:ext>
            </a:extLst>
          </p:cNvPr>
          <p:cNvPicPr>
            <a:picLocks noChangeAspect="1"/>
          </p:cNvPicPr>
          <p:nvPr/>
        </p:nvPicPr>
        <p:blipFill>
          <a:blip r:embed="rId2">
            <a:extLst>
              <a:ext uri="{28A0092B-C50C-407E-A947-70E740481C1C}">
                <a14:useLocalDpi xmlns:a14="http://schemas.microsoft.com/office/drawing/2010/main" val="0"/>
              </a:ext>
            </a:extLst>
          </a:blip>
          <a:srcRect l="11358" t="1063" r="6661" b="16956"/>
          <a:stretch>
            <a:fillRect/>
          </a:stretch>
        </p:blipFill>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p:spPr>
      </p:pic>
      <p:sp>
        <p:nvSpPr>
          <p:cNvPr id="7" name="矩形 6">
            <a:extLst>
              <a:ext uri="{FF2B5EF4-FFF2-40B4-BE49-F238E27FC236}">
                <a16:creationId xmlns:a16="http://schemas.microsoft.com/office/drawing/2014/main" id="{418C0EC0-A1AF-48B3-A0A5-DAF1578B92A0}"/>
              </a:ext>
            </a:extLst>
          </p:cNvPr>
          <p:cNvSpPr/>
          <p:nvPr/>
        </p:nvSpPr>
        <p:spPr>
          <a:xfrm>
            <a:off x="4663440" y="819150"/>
            <a:ext cx="6791960" cy="5219700"/>
          </a:xfrm>
          <a:prstGeom prst="rect">
            <a:avLst/>
          </a:prstGeom>
          <a:solidFill>
            <a:schemeClr val="bg1">
              <a:alpha val="70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文本框 9">
            <a:extLst>
              <a:ext uri="{FF2B5EF4-FFF2-40B4-BE49-F238E27FC236}">
                <a16:creationId xmlns:a16="http://schemas.microsoft.com/office/drawing/2014/main" id="{E856CECD-4C2A-46DE-A5FD-64F1F8C73A53}"/>
              </a:ext>
            </a:extLst>
          </p:cNvPr>
          <p:cNvSpPr txBox="1"/>
          <p:nvPr/>
        </p:nvSpPr>
        <p:spPr>
          <a:xfrm>
            <a:off x="4663441" y="1401078"/>
            <a:ext cx="6791959" cy="4339650"/>
          </a:xfrm>
          <a:prstGeom prst="rect">
            <a:avLst/>
          </a:prstGeom>
          <a:noFill/>
        </p:spPr>
        <p:txBody>
          <a:bodyPr wrap="square" rtlCol="0">
            <a:spAutoFit/>
          </a:bodyPr>
          <a:lstStyle/>
          <a:p>
            <a:pPr algn="ctr"/>
            <a:r>
              <a:rPr lang="en-US" altLang="zh-CN" sz="13800" dirty="0">
                <a:ln>
                  <a:solidFill>
                    <a:sysClr val="windowText" lastClr="000000"/>
                  </a:solidFill>
                </a:ln>
                <a:solidFill>
                  <a:srgbClr val="0DBBB8"/>
                </a:solidFill>
                <a:latin typeface="#9Slide06 SVNBonjour" pitchFamily="2" charset="0"/>
                <a:ea typeface="思源黑体 CN Medium" panose="020B0600000000000000" pitchFamily="34" charset="-122"/>
              </a:rPr>
              <a:t>CHÀO TẠM BIỆT</a:t>
            </a:r>
            <a:endParaRPr lang="zh-CN" altLang="en-US" sz="13800" dirty="0">
              <a:ln>
                <a:solidFill>
                  <a:sysClr val="windowText" lastClr="000000"/>
                </a:solidFill>
              </a:ln>
              <a:solidFill>
                <a:srgbClr val="0DBBB8"/>
              </a:solidFill>
              <a:latin typeface="#9Slide06 SVNBonjour" pitchFamily="2" charset="0"/>
              <a:ea typeface="思源黑体 CN Medium" panose="020B0600000000000000" pitchFamily="34" charset="-122"/>
            </a:endParaRPr>
          </a:p>
        </p:txBody>
      </p:sp>
      <p:pic>
        <p:nvPicPr>
          <p:cNvPr id="8" name="图片 9">
            <a:extLst>
              <a:ext uri="{FF2B5EF4-FFF2-40B4-BE49-F238E27FC236}">
                <a16:creationId xmlns:a16="http://schemas.microsoft.com/office/drawing/2014/main" id="{FB1FBE23-BCED-420F-8FBE-B8F9BEDA0482}"/>
              </a:ext>
            </a:extLst>
          </p:cNvPr>
          <p:cNvPicPr>
            <a:picLocks noChangeAspect="1"/>
          </p:cNvPicPr>
          <p:nvPr/>
        </p:nvPicPr>
        <p:blipFill>
          <a:blip r:embed="rId3"/>
          <a:stretch>
            <a:fillRect/>
          </a:stretch>
        </p:blipFill>
        <p:spPr>
          <a:xfrm>
            <a:off x="-216459" y="819150"/>
            <a:ext cx="4879898" cy="5267075"/>
          </a:xfrm>
          <a:prstGeom prst="rect">
            <a:avLst/>
          </a:prstGeom>
          <a:effectLst>
            <a:outerShdw blurRad="12700" dist="12700" dir="2700000" algn="tl" rotWithShape="0">
              <a:prstClr val="black">
                <a:alpha val="40000"/>
              </a:prstClr>
            </a:outerShdw>
          </a:effectLst>
        </p:spPr>
      </p:pic>
    </p:spTree>
    <p:extLst>
      <p:ext uri="{BB962C8B-B14F-4D97-AF65-F5344CB8AC3E}">
        <p14:creationId xmlns:p14="http://schemas.microsoft.com/office/powerpoint/2010/main" val="15043612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09248D3F-9CD2-4DB4-B18C-9C4A3713A769}"/>
              </a:ext>
            </a:extLst>
          </p:cNvPr>
          <p:cNvPicPr>
            <a:picLocks noChangeAspect="1"/>
          </p:cNvPicPr>
          <p:nvPr/>
        </p:nvPicPr>
        <p:blipFill>
          <a:blip r:embed="rId2">
            <a:extLst>
              <a:ext uri="{28A0092B-C50C-407E-A947-70E740481C1C}">
                <a14:useLocalDpi xmlns:a14="http://schemas.microsoft.com/office/drawing/2010/main" val="0"/>
              </a:ext>
            </a:extLst>
          </a:blip>
          <a:srcRect l="11358" t="1063" r="6661" b="16956"/>
          <a:stretch>
            <a:fillRect/>
          </a:stretch>
        </p:blipFill>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p:spPr>
      </p:pic>
      <p:sp>
        <p:nvSpPr>
          <p:cNvPr id="7" name="矩形 6">
            <a:extLst>
              <a:ext uri="{FF2B5EF4-FFF2-40B4-BE49-F238E27FC236}">
                <a16:creationId xmlns:a16="http://schemas.microsoft.com/office/drawing/2014/main" id="{418C0EC0-A1AF-48B3-A0A5-DAF1578B92A0}"/>
              </a:ext>
            </a:extLst>
          </p:cNvPr>
          <p:cNvSpPr/>
          <p:nvPr/>
        </p:nvSpPr>
        <p:spPr>
          <a:xfrm>
            <a:off x="325120" y="819150"/>
            <a:ext cx="11450320" cy="5219700"/>
          </a:xfrm>
          <a:prstGeom prst="rect">
            <a:avLst/>
          </a:prstGeom>
          <a:solidFill>
            <a:schemeClr val="bg1">
              <a:alpha val="96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 name="图片 2">
            <a:extLst>
              <a:ext uri="{FF2B5EF4-FFF2-40B4-BE49-F238E27FC236}">
                <a16:creationId xmlns:a16="http://schemas.microsoft.com/office/drawing/2014/main" id="{08E3DE72-A586-4EEE-AB3F-7F104B96D718}"/>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8956212" y="3043481"/>
            <a:ext cx="3814519" cy="3814519"/>
          </a:xfrm>
          <a:prstGeom prst="rect">
            <a:avLst/>
          </a:prstGeom>
          <a:effectLst>
            <a:outerShdw blurRad="25400" dist="25400" dir="2700000" algn="tl" rotWithShape="0">
              <a:prstClr val="black">
                <a:alpha val="40000"/>
              </a:prstClr>
            </a:outerShdw>
          </a:effectLst>
        </p:spPr>
      </p:pic>
      <p:sp>
        <p:nvSpPr>
          <p:cNvPr id="2" name="文本框 1">
            <a:extLst>
              <a:ext uri="{FF2B5EF4-FFF2-40B4-BE49-F238E27FC236}">
                <a16:creationId xmlns:a16="http://schemas.microsoft.com/office/drawing/2014/main" id="{639FFC4D-5AC0-49F7-8917-569084F18B8A}"/>
              </a:ext>
            </a:extLst>
          </p:cNvPr>
          <p:cNvSpPr txBox="1"/>
          <p:nvPr/>
        </p:nvSpPr>
        <p:spPr>
          <a:xfrm>
            <a:off x="4607743" y="35238"/>
            <a:ext cx="3973550" cy="923330"/>
          </a:xfrm>
          <a:prstGeom prst="rect">
            <a:avLst/>
          </a:prstGeom>
          <a:noFill/>
        </p:spPr>
        <p:txBody>
          <a:bodyPr wrap="square" rtlCol="0">
            <a:spAutoFit/>
          </a:bodyPr>
          <a:lstStyle/>
          <a:p>
            <a:r>
              <a:rPr lang="en-US" altLang="zh-CN" sz="5400" dirty="0" err="1">
                <a:ln>
                  <a:solidFill>
                    <a:sysClr val="windowText" lastClr="000000"/>
                  </a:solidFill>
                </a:ln>
                <a:solidFill>
                  <a:schemeClr val="bg1"/>
                </a:solidFill>
                <a:latin typeface="#9Slide06 SVNBonjour" pitchFamily="2" charset="0"/>
                <a:ea typeface="思源黑体 CN Medium" panose="020B0600000000000000" pitchFamily="34" charset="-122"/>
              </a:rPr>
              <a:t>Hoạt</a:t>
            </a:r>
            <a:r>
              <a:rPr lang="en-US" altLang="zh-CN" sz="5400" dirty="0">
                <a:ln>
                  <a:solidFill>
                    <a:sysClr val="windowText" lastClr="000000"/>
                  </a:solidFill>
                </a:ln>
                <a:solidFill>
                  <a:schemeClr val="bg1"/>
                </a:solidFill>
                <a:latin typeface="#9Slide06 SVNBonjour" pitchFamily="2" charset="0"/>
                <a:ea typeface="思源黑体 CN Medium" panose="020B0600000000000000" pitchFamily="34" charset="-122"/>
              </a:rPr>
              <a:t> </a:t>
            </a:r>
            <a:r>
              <a:rPr lang="en-US" altLang="zh-CN" sz="5400" dirty="0" err="1">
                <a:ln>
                  <a:solidFill>
                    <a:sysClr val="windowText" lastClr="000000"/>
                  </a:solidFill>
                </a:ln>
                <a:solidFill>
                  <a:schemeClr val="bg1"/>
                </a:solidFill>
                <a:latin typeface="#9Slide06 SVNBonjour" pitchFamily="2" charset="0"/>
                <a:ea typeface="思源黑体 CN Medium" panose="020B0600000000000000" pitchFamily="34" charset="-122"/>
              </a:rPr>
              <a:t>động</a:t>
            </a:r>
            <a:r>
              <a:rPr lang="en-US" altLang="zh-CN" sz="5400" dirty="0">
                <a:ln>
                  <a:solidFill>
                    <a:sysClr val="windowText" lastClr="000000"/>
                  </a:solidFill>
                </a:ln>
                <a:solidFill>
                  <a:schemeClr val="bg1"/>
                </a:solidFill>
                <a:latin typeface="#9Slide06 SVNBonjour" pitchFamily="2" charset="0"/>
                <a:ea typeface="思源黑体 CN Medium" panose="020B0600000000000000" pitchFamily="34" charset="-122"/>
              </a:rPr>
              <a:t> 1</a:t>
            </a:r>
            <a:endParaRPr lang="zh-CN" altLang="en-US" sz="5400" dirty="0">
              <a:ln>
                <a:solidFill>
                  <a:sysClr val="windowText" lastClr="000000"/>
                </a:solidFill>
              </a:ln>
              <a:solidFill>
                <a:schemeClr val="bg1"/>
              </a:solidFill>
              <a:latin typeface="#9Slide06 SVNBonjour" pitchFamily="2" charset="0"/>
              <a:ea typeface="思源黑体 CN Medium" panose="020B0600000000000000" pitchFamily="34" charset="-122"/>
            </a:endParaRPr>
          </a:p>
        </p:txBody>
      </p:sp>
      <p:sp>
        <p:nvSpPr>
          <p:cNvPr id="4" name="矩形 3">
            <a:extLst>
              <a:ext uri="{FF2B5EF4-FFF2-40B4-BE49-F238E27FC236}">
                <a16:creationId xmlns:a16="http://schemas.microsoft.com/office/drawing/2014/main" id="{883E73CD-79D9-47CF-B907-B0233C3F2DF0}"/>
              </a:ext>
            </a:extLst>
          </p:cNvPr>
          <p:cNvSpPr/>
          <p:nvPr/>
        </p:nvSpPr>
        <p:spPr>
          <a:xfrm>
            <a:off x="736211" y="5018913"/>
            <a:ext cx="4107960" cy="584775"/>
          </a:xfrm>
          <a:prstGeom prst="rect">
            <a:avLst/>
          </a:prstGeom>
          <a:solidFill>
            <a:schemeClr val="accent4">
              <a:lumMod val="20000"/>
              <a:lumOff val="80000"/>
            </a:schemeClr>
          </a:solidFill>
          <a:ln w="28575">
            <a:solidFill>
              <a:schemeClr val="tx1"/>
            </a:solidFill>
            <a:prstDash val="dashDot"/>
          </a:ln>
        </p:spPr>
        <p:txBody>
          <a:bodyPr wrap="square">
            <a:spAutoFit/>
          </a:bodyPr>
          <a:lstStyle/>
          <a:p>
            <a:pPr lvl="0" defTabSz="1219170">
              <a:defRPr/>
            </a:pPr>
            <a:r>
              <a:rPr lang="nl-NL" sz="3200" b="1" dirty="0">
                <a:solidFill>
                  <a:srgbClr val="D39D17"/>
                </a:solidFill>
                <a:latin typeface="Cambria" panose="02040503050406030204" pitchFamily="18" charset="0"/>
                <a:ea typeface="Cambria" panose="02040503050406030204" pitchFamily="18" charset="0"/>
              </a:rPr>
              <a:t>THẢO LUẬN NHÓM 4</a:t>
            </a:r>
            <a:endParaRPr kumimoji="0" lang="en-US" altLang="zh-CN" sz="2000" b="0" i="0" u="none" strike="noStrike" kern="0" cap="none" spc="0" normalizeH="0" baseline="0" noProof="0" dirty="0">
              <a:ln>
                <a:noFill/>
              </a:ln>
              <a:solidFill>
                <a:srgbClr val="D39D17"/>
              </a:solidFill>
              <a:effectLst/>
              <a:uLnTx/>
              <a:uFillTx/>
              <a:latin typeface="Cambria" panose="02040503050406030204" pitchFamily="18" charset="0"/>
              <a:ea typeface="Cambria" panose="02040503050406030204" pitchFamily="18" charset="0"/>
            </a:endParaRPr>
          </a:p>
        </p:txBody>
      </p:sp>
      <p:pic>
        <p:nvPicPr>
          <p:cNvPr id="5" name="Picture 4"/>
          <p:cNvPicPr>
            <a:picLocks noChangeAspect="1"/>
          </p:cNvPicPr>
          <p:nvPr/>
        </p:nvPicPr>
        <p:blipFill rotWithShape="1">
          <a:blip r:embed="rId4"/>
          <a:srcRect t="-3395" r="2" b="-1244"/>
          <a:stretch/>
        </p:blipFill>
        <p:spPr>
          <a:xfrm>
            <a:off x="736211" y="1968651"/>
            <a:ext cx="8824349" cy="2813035"/>
          </a:xfrm>
          <a:prstGeom prst="rect">
            <a:avLst/>
          </a:prstGeom>
        </p:spPr>
      </p:pic>
      <p:sp>
        <p:nvSpPr>
          <p:cNvPr id="23" name="矩形 3">
            <a:extLst>
              <a:ext uri="{FF2B5EF4-FFF2-40B4-BE49-F238E27FC236}">
                <a16:creationId xmlns:a16="http://schemas.microsoft.com/office/drawing/2014/main" id="{883E73CD-79D9-47CF-B907-B0233C3F2DF0}"/>
              </a:ext>
            </a:extLst>
          </p:cNvPr>
          <p:cNvSpPr/>
          <p:nvPr/>
        </p:nvSpPr>
        <p:spPr>
          <a:xfrm>
            <a:off x="493149" y="1211783"/>
            <a:ext cx="11607411" cy="677108"/>
          </a:xfrm>
          <a:prstGeom prst="rect">
            <a:avLst/>
          </a:prstGeom>
        </p:spPr>
        <p:txBody>
          <a:bodyPr wrap="square">
            <a:spAutoFit/>
          </a:bodyPr>
          <a:lstStyle/>
          <a:p>
            <a:pPr lvl="0" defTabSz="1219170">
              <a:defRPr/>
            </a:pPr>
            <a:r>
              <a:rPr lang="nl-NL" sz="3800" b="1" dirty="0">
                <a:solidFill>
                  <a:srgbClr val="C00000"/>
                </a:solidFill>
                <a:latin typeface="Cambria" panose="02040503050406030204" pitchFamily="18" charset="0"/>
                <a:ea typeface="Cambria" panose="02040503050406030204" pitchFamily="18" charset="0"/>
              </a:rPr>
              <a:t>Em thích cảnh vật nào trong các bức ảnh? Vì sao?</a:t>
            </a:r>
            <a:endParaRPr kumimoji="0" lang="en-US" altLang="zh-CN" sz="3800" b="0" i="0" u="none" strike="noStrike" kern="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7106428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par>
                                <p:cTn id="11" presetID="14" presetClass="entr" presetSubtype="1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randombar(horizontal)">
                                      <p:cBhvr>
                                        <p:cTn id="13" dur="500"/>
                                        <p:tgtEl>
                                          <p:spTgt spid="3"/>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randombar(horizontal)">
                                      <p:cBhvr>
                                        <p:cTn id="16" dur="500"/>
                                        <p:tgtEl>
                                          <p:spTgt spid="23"/>
                                        </p:tgtEl>
                                      </p:cBhvr>
                                    </p:animEffect>
                                  </p:childTnLst>
                                </p:cTn>
                              </p:par>
                              <p:par>
                                <p:cTn id="17" presetID="14" presetClass="entr" presetSubtype="10"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randombar(horizontal)">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2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09248D3F-9CD2-4DB4-B18C-9C4A3713A769}"/>
              </a:ext>
            </a:extLst>
          </p:cNvPr>
          <p:cNvPicPr>
            <a:picLocks noChangeAspect="1"/>
          </p:cNvPicPr>
          <p:nvPr/>
        </p:nvPicPr>
        <p:blipFill>
          <a:blip r:embed="rId2">
            <a:extLst>
              <a:ext uri="{28A0092B-C50C-407E-A947-70E740481C1C}">
                <a14:useLocalDpi xmlns:a14="http://schemas.microsoft.com/office/drawing/2010/main" val="0"/>
              </a:ext>
            </a:extLst>
          </a:blip>
          <a:srcRect l="11358" t="1063" r="6661" b="16956"/>
          <a:stretch>
            <a:fillRect/>
          </a:stretch>
        </p:blipFill>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p:spPr>
      </p:pic>
      <p:sp>
        <p:nvSpPr>
          <p:cNvPr id="7" name="矩形 6">
            <a:extLst>
              <a:ext uri="{FF2B5EF4-FFF2-40B4-BE49-F238E27FC236}">
                <a16:creationId xmlns:a16="http://schemas.microsoft.com/office/drawing/2014/main" id="{418C0EC0-A1AF-48B3-A0A5-DAF1578B92A0}"/>
              </a:ext>
            </a:extLst>
          </p:cNvPr>
          <p:cNvSpPr/>
          <p:nvPr/>
        </p:nvSpPr>
        <p:spPr>
          <a:xfrm>
            <a:off x="325120" y="819150"/>
            <a:ext cx="11450320" cy="5219700"/>
          </a:xfrm>
          <a:prstGeom prst="rect">
            <a:avLst/>
          </a:prstGeom>
          <a:solidFill>
            <a:schemeClr val="bg1">
              <a:alpha val="96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文本框 1">
            <a:extLst>
              <a:ext uri="{FF2B5EF4-FFF2-40B4-BE49-F238E27FC236}">
                <a16:creationId xmlns:a16="http://schemas.microsoft.com/office/drawing/2014/main" id="{639FFC4D-5AC0-49F7-8917-569084F18B8A}"/>
              </a:ext>
            </a:extLst>
          </p:cNvPr>
          <p:cNvSpPr txBox="1"/>
          <p:nvPr/>
        </p:nvSpPr>
        <p:spPr>
          <a:xfrm>
            <a:off x="4607743" y="35238"/>
            <a:ext cx="3973550" cy="923330"/>
          </a:xfrm>
          <a:prstGeom prst="rect">
            <a:avLst/>
          </a:prstGeom>
          <a:noFill/>
        </p:spPr>
        <p:txBody>
          <a:bodyPr wrap="square" rtlCol="0">
            <a:spAutoFit/>
          </a:bodyPr>
          <a:lstStyle/>
          <a:p>
            <a:r>
              <a:rPr lang="en-US" altLang="zh-CN" sz="5400" dirty="0" err="1">
                <a:ln>
                  <a:solidFill>
                    <a:sysClr val="windowText" lastClr="000000"/>
                  </a:solidFill>
                </a:ln>
                <a:solidFill>
                  <a:schemeClr val="bg1"/>
                </a:solidFill>
                <a:latin typeface="#9Slide06 SVNBonjour" pitchFamily="2" charset="0"/>
                <a:ea typeface="思源黑体 CN Medium" panose="020B0600000000000000" pitchFamily="34" charset="-122"/>
              </a:rPr>
              <a:t>Hoạt</a:t>
            </a:r>
            <a:r>
              <a:rPr lang="en-US" altLang="zh-CN" sz="5400" dirty="0">
                <a:ln>
                  <a:solidFill>
                    <a:sysClr val="windowText" lastClr="000000"/>
                  </a:solidFill>
                </a:ln>
                <a:solidFill>
                  <a:schemeClr val="bg1"/>
                </a:solidFill>
                <a:latin typeface="#9Slide06 SVNBonjour" pitchFamily="2" charset="0"/>
                <a:ea typeface="思源黑体 CN Medium" panose="020B0600000000000000" pitchFamily="34" charset="-122"/>
              </a:rPr>
              <a:t> </a:t>
            </a:r>
            <a:r>
              <a:rPr lang="en-US" altLang="zh-CN" sz="5400" dirty="0" err="1">
                <a:ln>
                  <a:solidFill>
                    <a:sysClr val="windowText" lastClr="000000"/>
                  </a:solidFill>
                </a:ln>
                <a:solidFill>
                  <a:schemeClr val="bg1"/>
                </a:solidFill>
                <a:latin typeface="#9Slide06 SVNBonjour" pitchFamily="2" charset="0"/>
                <a:ea typeface="思源黑体 CN Medium" panose="020B0600000000000000" pitchFamily="34" charset="-122"/>
              </a:rPr>
              <a:t>động</a:t>
            </a:r>
            <a:r>
              <a:rPr lang="en-US" altLang="zh-CN" sz="5400" dirty="0">
                <a:ln>
                  <a:solidFill>
                    <a:sysClr val="windowText" lastClr="000000"/>
                  </a:solidFill>
                </a:ln>
                <a:solidFill>
                  <a:schemeClr val="bg1"/>
                </a:solidFill>
                <a:latin typeface="#9Slide06 SVNBonjour" pitchFamily="2" charset="0"/>
                <a:ea typeface="思源黑体 CN Medium" panose="020B0600000000000000" pitchFamily="34" charset="-122"/>
              </a:rPr>
              <a:t> 2</a:t>
            </a:r>
            <a:endParaRPr lang="zh-CN" altLang="en-US" sz="5400" dirty="0">
              <a:ln>
                <a:solidFill>
                  <a:sysClr val="windowText" lastClr="000000"/>
                </a:solidFill>
              </a:ln>
              <a:solidFill>
                <a:schemeClr val="bg1"/>
              </a:solidFill>
              <a:latin typeface="#9Slide06 SVNBonjour" pitchFamily="2" charset="0"/>
              <a:ea typeface="思源黑体 CN Medium" panose="020B0600000000000000" pitchFamily="34" charset="-122"/>
            </a:endParaRPr>
          </a:p>
        </p:txBody>
      </p:sp>
      <p:sp>
        <p:nvSpPr>
          <p:cNvPr id="23" name="矩形 3">
            <a:extLst>
              <a:ext uri="{FF2B5EF4-FFF2-40B4-BE49-F238E27FC236}">
                <a16:creationId xmlns:a16="http://schemas.microsoft.com/office/drawing/2014/main" id="{883E73CD-79D9-47CF-B907-B0233C3F2DF0}"/>
              </a:ext>
            </a:extLst>
          </p:cNvPr>
          <p:cNvSpPr/>
          <p:nvPr/>
        </p:nvSpPr>
        <p:spPr>
          <a:xfrm>
            <a:off x="457394" y="907740"/>
            <a:ext cx="11607411" cy="1200329"/>
          </a:xfrm>
          <a:prstGeom prst="rect">
            <a:avLst/>
          </a:prstGeom>
        </p:spPr>
        <p:txBody>
          <a:bodyPr wrap="square">
            <a:spAutoFit/>
          </a:bodyPr>
          <a:lstStyle/>
          <a:p>
            <a:r>
              <a:rPr lang="nl-NL" sz="3600" b="1" dirty="0">
                <a:solidFill>
                  <a:srgbClr val="00B050"/>
                </a:solidFill>
                <a:latin typeface="Cambria" panose="02040503050406030204" pitchFamily="18" charset="0"/>
                <a:ea typeface="Cambria" panose="02040503050406030204" pitchFamily="18" charset="0"/>
              </a:rPr>
              <a:t>Viết đoạn văn nêu tình cảm, cảm xúc của em về một cảnh vật em yêu thích</a:t>
            </a:r>
            <a:endParaRPr lang="en-US" sz="3600" dirty="0">
              <a:solidFill>
                <a:srgbClr val="00B050"/>
              </a:solidFill>
              <a:latin typeface="Cambria" panose="02040503050406030204" pitchFamily="18" charset="0"/>
              <a:ea typeface="Cambria" panose="02040503050406030204" pitchFamily="18" charset="0"/>
            </a:endParaRPr>
          </a:p>
        </p:txBody>
      </p:sp>
      <p:sp>
        <p:nvSpPr>
          <p:cNvPr id="10" name="矩形 3">
            <a:extLst>
              <a:ext uri="{FF2B5EF4-FFF2-40B4-BE49-F238E27FC236}">
                <a16:creationId xmlns:a16="http://schemas.microsoft.com/office/drawing/2014/main" id="{883E73CD-79D9-47CF-B907-B0233C3F2DF0}"/>
              </a:ext>
            </a:extLst>
          </p:cNvPr>
          <p:cNvSpPr/>
          <p:nvPr/>
        </p:nvSpPr>
        <p:spPr>
          <a:xfrm>
            <a:off x="5298729" y="2031425"/>
            <a:ext cx="1295789" cy="584775"/>
          </a:xfrm>
          <a:prstGeom prst="rect">
            <a:avLst/>
          </a:prstGeom>
          <a:noFill/>
          <a:ln w="28575">
            <a:noFill/>
            <a:prstDash val="dashDot"/>
          </a:ln>
        </p:spPr>
        <p:txBody>
          <a:bodyPr wrap="square">
            <a:spAutoFit/>
          </a:bodyPr>
          <a:lstStyle/>
          <a:p>
            <a:pPr lvl="0" defTabSz="1219170">
              <a:defRPr/>
            </a:pPr>
            <a:r>
              <a:rPr lang="nl-NL" sz="3200" b="1" dirty="0">
                <a:solidFill>
                  <a:srgbClr val="C00000"/>
                </a:solidFill>
                <a:latin typeface="Cambria" panose="02040503050406030204" pitchFamily="18" charset="0"/>
                <a:ea typeface="Cambria" panose="02040503050406030204" pitchFamily="18" charset="0"/>
              </a:rPr>
              <a:t>Gợi ý:</a:t>
            </a:r>
            <a:endParaRPr kumimoji="0" lang="en-US" altLang="zh-CN" sz="2000" b="0" i="0" u="none" strike="noStrike" kern="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endParaRPr>
          </a:p>
        </p:txBody>
      </p:sp>
      <p:sp>
        <p:nvSpPr>
          <p:cNvPr id="11" name="矩形 3">
            <a:extLst>
              <a:ext uri="{FF2B5EF4-FFF2-40B4-BE49-F238E27FC236}">
                <a16:creationId xmlns:a16="http://schemas.microsoft.com/office/drawing/2014/main" id="{883E73CD-79D9-47CF-B907-B0233C3F2DF0}"/>
              </a:ext>
            </a:extLst>
          </p:cNvPr>
          <p:cNvSpPr/>
          <p:nvPr/>
        </p:nvSpPr>
        <p:spPr>
          <a:xfrm>
            <a:off x="483227" y="2697093"/>
            <a:ext cx="10926791" cy="3046988"/>
          </a:xfrm>
          <a:prstGeom prst="rect">
            <a:avLst/>
          </a:prstGeom>
          <a:noFill/>
          <a:ln w="28575">
            <a:noFill/>
            <a:prstDash val="dashDot"/>
          </a:ln>
        </p:spPr>
        <p:txBody>
          <a:bodyPr wrap="square">
            <a:spAutoFit/>
          </a:bodyPr>
          <a:lstStyle/>
          <a:p>
            <a:pPr marL="457200" lvl="0" indent="-457200" algn="just" defTabSz="1219170">
              <a:buFont typeface="Wingdings" panose="05000000000000000000" pitchFamily="2" charset="2"/>
              <a:buChar char="§"/>
              <a:defRPr/>
            </a:pPr>
            <a:r>
              <a:rPr lang="nl-NL" sz="3200" b="1" dirty="0">
                <a:solidFill>
                  <a:schemeClr val="tx1">
                    <a:lumMod val="95000"/>
                    <a:lumOff val="5000"/>
                  </a:schemeClr>
                </a:solidFill>
                <a:latin typeface="Cambria" panose="02040503050406030204" pitchFamily="18" charset="0"/>
                <a:ea typeface="Cambria" panose="02040503050406030204" pitchFamily="18" charset="0"/>
              </a:rPr>
              <a:t>Cảnh vật em yêu thích là gì, ở đâu?</a:t>
            </a:r>
          </a:p>
          <a:p>
            <a:pPr marL="457200" lvl="0" indent="-457200" algn="just" defTabSz="1219170">
              <a:buFont typeface="Wingdings" panose="05000000000000000000" pitchFamily="2" charset="2"/>
              <a:buChar char="§"/>
              <a:defRPr/>
            </a:pPr>
            <a:r>
              <a:rPr lang="nl-NL" sz="3200" b="1" dirty="0">
                <a:solidFill>
                  <a:schemeClr val="tx1">
                    <a:lumMod val="95000"/>
                    <a:lumOff val="5000"/>
                  </a:schemeClr>
                </a:solidFill>
                <a:latin typeface="Cambria" panose="02040503050406030204" pitchFamily="18" charset="0"/>
                <a:ea typeface="Cambria" panose="02040503050406030204" pitchFamily="18" charset="0"/>
              </a:rPr>
              <a:t>Đặc điểm nổi bật của cảnh vật đó là gì? Điều khiến em ấn tượng nhất?</a:t>
            </a:r>
          </a:p>
          <a:p>
            <a:pPr marL="457200" lvl="0" indent="-457200" algn="just" defTabSz="1219170">
              <a:buFont typeface="Wingdings" panose="05000000000000000000" pitchFamily="2" charset="2"/>
              <a:buChar char="§"/>
              <a:defRPr/>
            </a:pPr>
            <a:r>
              <a:rPr lang="nl-NL" sz="3200" b="1" dirty="0">
                <a:solidFill>
                  <a:schemeClr val="tx1">
                    <a:lumMod val="95000"/>
                    <a:lumOff val="5000"/>
                  </a:schemeClr>
                </a:solidFill>
                <a:latin typeface="Cambria" panose="02040503050406030204" pitchFamily="18" charset="0"/>
                <a:ea typeface="Cambria" panose="02040503050406030204" pitchFamily="18" charset="0"/>
              </a:rPr>
              <a:t>Khi ngắm nhìn cảnh vật đó, em có cảm nghĩ thế nào? (yêu vẻ đẹp của cảnh vật, biết ơn những người khám phá, giữ gìn cảnh vật,...) </a:t>
            </a:r>
            <a:endParaRPr kumimoji="0" lang="en-US" altLang="zh-CN" sz="2000" b="0" i="0" u="none" strike="noStrike" kern="0" cap="none" spc="0" normalizeH="0" baseline="0" noProof="0" dirty="0">
              <a:ln>
                <a:noFill/>
              </a:ln>
              <a:solidFill>
                <a:schemeClr val="tx1">
                  <a:lumMod val="95000"/>
                  <a:lumOff val="5000"/>
                </a:schemeClr>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5385971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randombar(horizontal)">
                                      <p:cBhvr>
                                        <p:cTn id="10" dur="500"/>
                                        <p:tgtEl>
                                          <p:spTgt spid="23"/>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randombar(horizontal)">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randombar(horizontal)">
                                      <p:cBhvr>
                                        <p:cTn id="2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3" grpId="0"/>
      <p:bldP spid="10" grpId="0"/>
      <p:bldP spid="11"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418C0EC0-A1AF-48B3-A0A5-DAF1578B92A0}"/>
              </a:ext>
            </a:extLst>
          </p:cNvPr>
          <p:cNvSpPr/>
          <p:nvPr/>
        </p:nvSpPr>
        <p:spPr>
          <a:xfrm>
            <a:off x="325120" y="819150"/>
            <a:ext cx="11450320" cy="5673090"/>
          </a:xfrm>
          <a:prstGeom prst="rect">
            <a:avLst/>
          </a:prstGeom>
          <a:solidFill>
            <a:schemeClr val="bg1">
              <a:alpha val="96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Rectangle 2"/>
          <p:cNvSpPr/>
          <p:nvPr/>
        </p:nvSpPr>
        <p:spPr>
          <a:xfrm>
            <a:off x="457200" y="1166842"/>
            <a:ext cx="6807200" cy="4524315"/>
          </a:xfrm>
          <a:prstGeom prst="rect">
            <a:avLst/>
          </a:prstGeom>
        </p:spPr>
        <p:txBody>
          <a:bodyPr wrap="square">
            <a:spAutoFit/>
          </a:bodyPr>
          <a:lstStyle/>
          <a:p>
            <a:pPr algn="just"/>
            <a:r>
              <a:rPr lang="en-US" sz="3200" dirty="0">
                <a:latin typeface="Cambria" panose="02040503050406030204" pitchFamily="18" charset="0"/>
                <a:ea typeface="Cambria" panose="02040503050406030204" pitchFamily="18" charset="0"/>
              </a:rPr>
              <a:t>	</a:t>
            </a:r>
            <a:r>
              <a:rPr lang="vi-VN" sz="3200" dirty="0">
                <a:latin typeface="Cambria" panose="02040503050406030204" pitchFamily="18" charset="0"/>
                <a:ea typeface="Cambria" panose="02040503050406030204" pitchFamily="18" charset="0"/>
              </a:rPr>
              <a:t>Bãi biển Mỹ Khê là một điểm du lịch nổi tiếng ở Đà Nẵng. Em đã có dịp đến thăm vào kì nghỉ hè. Khung cảnh nơi đây thật đẹp. Nước biển trong xanh, mát lạnh. Bãi cát vàng trải dài mềm mịn. Từng con sóng đánh vào bờ. Xung quanh, nhiều khách sạn hay nhà hàng được xây dựng. Em rất thích vẻ đẹp của nơi đây.</a:t>
            </a:r>
            <a:endParaRPr lang="vi-VN" sz="3200" b="0" i="0" dirty="0">
              <a:effectLst/>
              <a:latin typeface="Cambria" panose="02040503050406030204" pitchFamily="18" charset="0"/>
              <a:ea typeface="Cambria" panose="02040503050406030204" pitchFamily="18" charset="0"/>
            </a:endParaRPr>
          </a:p>
        </p:txBody>
      </p:sp>
      <p:pic>
        <p:nvPicPr>
          <p:cNvPr id="2050" name="Picture 2" descr="Kinh nghiệm du lịch bãi biển Mỹ Khê: Đi đâu? Chơi gì? Ăn gì - Vivu"/>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84440" y="2160270"/>
            <a:ext cx="4516120" cy="253746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grpSp>
        <p:nvGrpSpPr>
          <p:cNvPr id="8" name="Group 7"/>
          <p:cNvGrpSpPr/>
          <p:nvPr/>
        </p:nvGrpSpPr>
        <p:grpSpPr>
          <a:xfrm>
            <a:off x="579120" y="1635760"/>
            <a:ext cx="6583680" cy="995680"/>
            <a:chOff x="579120" y="1635760"/>
            <a:chExt cx="6583680" cy="995680"/>
          </a:xfrm>
        </p:grpSpPr>
        <p:cxnSp>
          <p:nvCxnSpPr>
            <p:cNvPr id="5" name="Straight Connector 4"/>
            <p:cNvCxnSpPr/>
            <p:nvPr/>
          </p:nvCxnSpPr>
          <p:spPr>
            <a:xfrm>
              <a:off x="1493520" y="1635760"/>
              <a:ext cx="566928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579120" y="2133600"/>
              <a:ext cx="658368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579120" y="2631440"/>
              <a:ext cx="4297680" cy="0"/>
            </a:xfrm>
            <a:prstGeom prst="line">
              <a:avLst/>
            </a:prstGeom>
            <a:ln w="28575"/>
          </p:spPr>
          <p:style>
            <a:lnRef idx="1">
              <a:schemeClr val="accent1"/>
            </a:lnRef>
            <a:fillRef idx="0">
              <a:schemeClr val="accent1"/>
            </a:fillRef>
            <a:effectRef idx="0">
              <a:schemeClr val="accent1"/>
            </a:effectRef>
            <a:fontRef idx="minor">
              <a:schemeClr val="tx1"/>
            </a:fontRef>
          </p:style>
        </p:cxnSp>
      </p:grpSp>
      <p:sp>
        <p:nvSpPr>
          <p:cNvPr id="9" name="Line Callout 1 8"/>
          <p:cNvSpPr/>
          <p:nvPr/>
        </p:nvSpPr>
        <p:spPr>
          <a:xfrm>
            <a:off x="7508240" y="1056640"/>
            <a:ext cx="3545840" cy="792480"/>
          </a:xfrm>
          <a:prstGeom prst="borderCallout1">
            <a:avLst>
              <a:gd name="adj1" fmla="val 59776"/>
              <a:gd name="adj2" fmla="val -2316"/>
              <a:gd name="adj3" fmla="val 134295"/>
              <a:gd name="adj4" fmla="val -968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nl-NL" sz="2400" b="1" dirty="0">
                <a:solidFill>
                  <a:schemeClr val="bg1"/>
                </a:solidFill>
                <a:latin typeface="Cambria" panose="02040503050406030204" pitchFamily="18" charset="0"/>
                <a:ea typeface="Cambria" panose="02040503050406030204" pitchFamily="18" charset="0"/>
              </a:rPr>
              <a:t>Cảnh vật em yêu thích là gì, ở đâu?</a:t>
            </a:r>
          </a:p>
        </p:txBody>
      </p:sp>
      <p:grpSp>
        <p:nvGrpSpPr>
          <p:cNvPr id="14" name="Group 13"/>
          <p:cNvGrpSpPr/>
          <p:nvPr/>
        </p:nvGrpSpPr>
        <p:grpSpPr>
          <a:xfrm>
            <a:off x="579120" y="2631440"/>
            <a:ext cx="6583680" cy="2428240"/>
            <a:chOff x="579120" y="2631440"/>
            <a:chExt cx="6583680" cy="2428240"/>
          </a:xfrm>
        </p:grpSpPr>
        <p:cxnSp>
          <p:nvCxnSpPr>
            <p:cNvPr id="16" name="Straight Connector 15"/>
            <p:cNvCxnSpPr/>
            <p:nvPr/>
          </p:nvCxnSpPr>
          <p:spPr>
            <a:xfrm>
              <a:off x="579120" y="4064000"/>
              <a:ext cx="6583680"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579120" y="3586480"/>
              <a:ext cx="6583680"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79120" y="4582160"/>
              <a:ext cx="6583680"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579120" y="3098800"/>
              <a:ext cx="6583680"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579120" y="5059680"/>
              <a:ext cx="4297680"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5115560" y="2631440"/>
              <a:ext cx="2011680"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grpSp>
      <p:sp>
        <p:nvSpPr>
          <p:cNvPr id="24" name="Line Callout 1 23"/>
          <p:cNvSpPr/>
          <p:nvPr/>
        </p:nvSpPr>
        <p:spPr>
          <a:xfrm>
            <a:off x="7650480" y="4898676"/>
            <a:ext cx="4033520" cy="1140173"/>
          </a:xfrm>
          <a:prstGeom prst="borderCallout1">
            <a:avLst>
              <a:gd name="adj1" fmla="val 59776"/>
              <a:gd name="adj2" fmla="val -2316"/>
              <a:gd name="adj3" fmla="val -22570"/>
              <a:gd name="adj4" fmla="val -11459"/>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219170">
              <a:defRPr/>
            </a:pPr>
            <a:r>
              <a:rPr lang="nl-NL" sz="2400" b="1" dirty="0">
                <a:solidFill>
                  <a:schemeClr val="bg1"/>
                </a:solidFill>
                <a:latin typeface="Cambria" panose="02040503050406030204" pitchFamily="18" charset="0"/>
                <a:ea typeface="Cambria" panose="02040503050406030204" pitchFamily="18" charset="0"/>
              </a:rPr>
              <a:t>Đặc điểm nổi bật của cảnh vật đó là gì? Điều khiến em ấn tượng nhất?</a:t>
            </a:r>
          </a:p>
        </p:txBody>
      </p:sp>
      <p:grpSp>
        <p:nvGrpSpPr>
          <p:cNvPr id="15" name="Group 14"/>
          <p:cNvGrpSpPr/>
          <p:nvPr/>
        </p:nvGrpSpPr>
        <p:grpSpPr>
          <a:xfrm>
            <a:off x="579120" y="5059680"/>
            <a:ext cx="6644640" cy="487680"/>
            <a:chOff x="579120" y="5059680"/>
            <a:chExt cx="6644640" cy="487680"/>
          </a:xfrm>
        </p:grpSpPr>
        <p:cxnSp>
          <p:nvCxnSpPr>
            <p:cNvPr id="25" name="Straight Connector 24"/>
            <p:cNvCxnSpPr/>
            <p:nvPr/>
          </p:nvCxnSpPr>
          <p:spPr>
            <a:xfrm>
              <a:off x="5029200" y="5059680"/>
              <a:ext cx="2194560" cy="0"/>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579120" y="5547360"/>
              <a:ext cx="3291840" cy="0"/>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grpSp>
      <p:sp>
        <p:nvSpPr>
          <p:cNvPr id="28" name="Line Callout 1 27"/>
          <p:cNvSpPr/>
          <p:nvPr/>
        </p:nvSpPr>
        <p:spPr>
          <a:xfrm>
            <a:off x="3464560" y="5762278"/>
            <a:ext cx="4043680" cy="894077"/>
          </a:xfrm>
          <a:prstGeom prst="borderCallout1">
            <a:avLst>
              <a:gd name="adj1" fmla="val 59776"/>
              <a:gd name="adj2" fmla="val -2316"/>
              <a:gd name="adj3" fmla="val -22570"/>
              <a:gd name="adj4" fmla="val -11459"/>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219170">
              <a:defRPr/>
            </a:pPr>
            <a:r>
              <a:rPr lang="nl-NL" sz="2400" b="1" dirty="0">
                <a:solidFill>
                  <a:schemeClr val="bg1"/>
                </a:solidFill>
                <a:latin typeface="Cambria" panose="02040503050406030204" pitchFamily="18" charset="0"/>
                <a:ea typeface="Cambria" panose="02040503050406030204" pitchFamily="18" charset="0"/>
              </a:rPr>
              <a:t>Khi ngắm nhìn cảnh vật đó, em có cảm nghĩ thế nào?</a:t>
            </a:r>
          </a:p>
        </p:txBody>
      </p:sp>
    </p:spTree>
    <p:extLst>
      <p:ext uri="{BB962C8B-B14F-4D97-AF65-F5344CB8AC3E}">
        <p14:creationId xmlns:p14="http://schemas.microsoft.com/office/powerpoint/2010/main" val="33289051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nodeType="withEffect">
                                  <p:stCondLst>
                                    <p:cond delay="0"/>
                                  </p:stCondLst>
                                  <p:childTnLst>
                                    <p:set>
                                      <p:cBhvr>
                                        <p:cTn id="9" dur="1" fill="hold">
                                          <p:stCondLst>
                                            <p:cond delay="0"/>
                                          </p:stCondLst>
                                        </p:cTn>
                                        <p:tgtEl>
                                          <p:spTgt spid="2050"/>
                                        </p:tgtEl>
                                        <p:attrNameLst>
                                          <p:attrName>style.visibility</p:attrName>
                                        </p:attrNameLst>
                                      </p:cBhvr>
                                      <p:to>
                                        <p:strVal val="visible"/>
                                      </p:to>
                                    </p:set>
                                    <p:animEffect transition="in" filter="randombar(horizontal)">
                                      <p:cBhvr>
                                        <p:cTn id="10" dur="500"/>
                                        <p:tgtEl>
                                          <p:spTgt spid="2050"/>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randombar(horizontal)">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randombar(horizontal)">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fade">
                                      <p:cBhvr>
                                        <p:cTn id="25" dur="500"/>
                                        <p:tgtEl>
                                          <p:spTgt spid="14"/>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24"/>
                                        </p:tgtEl>
                                        <p:attrNameLst>
                                          <p:attrName>style.visibility</p:attrName>
                                        </p:attrNameLst>
                                      </p:cBhvr>
                                      <p:to>
                                        <p:strVal val="visible"/>
                                      </p:to>
                                    </p:set>
                                    <p:animEffect transition="in" filter="fade">
                                      <p:cBhvr>
                                        <p:cTn id="30" dur="500"/>
                                        <p:tgtEl>
                                          <p:spTgt spid="24"/>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nodeType="click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wipe(down)">
                                      <p:cBhvr>
                                        <p:cTn id="35" dur="500"/>
                                        <p:tgtEl>
                                          <p:spTgt spid="15"/>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28"/>
                                        </p:tgtEl>
                                        <p:attrNameLst>
                                          <p:attrName>style.visibility</p:attrName>
                                        </p:attrNameLst>
                                      </p:cBhvr>
                                      <p:to>
                                        <p:strVal val="visible"/>
                                      </p:to>
                                    </p:set>
                                    <p:animEffect transition="in" filter="wipe(down)">
                                      <p:cBhvr>
                                        <p:cTn id="40"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animBg="1"/>
      <p:bldP spid="24" grpId="0" animBg="1"/>
      <p:bldP spid="2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418C0EC0-A1AF-48B3-A0A5-DAF1578B92A0}"/>
              </a:ext>
            </a:extLst>
          </p:cNvPr>
          <p:cNvSpPr/>
          <p:nvPr/>
        </p:nvSpPr>
        <p:spPr>
          <a:xfrm>
            <a:off x="325120" y="819150"/>
            <a:ext cx="11450320" cy="5673090"/>
          </a:xfrm>
          <a:prstGeom prst="rect">
            <a:avLst/>
          </a:prstGeom>
          <a:solidFill>
            <a:schemeClr val="bg1">
              <a:alpha val="96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Rectangle 2"/>
          <p:cNvSpPr/>
          <p:nvPr/>
        </p:nvSpPr>
        <p:spPr>
          <a:xfrm>
            <a:off x="548640" y="880432"/>
            <a:ext cx="6807200" cy="5693866"/>
          </a:xfrm>
          <a:prstGeom prst="rect">
            <a:avLst/>
          </a:prstGeom>
        </p:spPr>
        <p:txBody>
          <a:bodyPr wrap="square">
            <a:spAutoFit/>
          </a:bodyPr>
          <a:lstStyle/>
          <a:p>
            <a:pPr algn="just"/>
            <a:r>
              <a:rPr lang="en-US" sz="2800" dirty="0">
                <a:latin typeface="Cambria" panose="02040503050406030204" pitchFamily="18" charset="0"/>
                <a:ea typeface="Cambria" panose="02040503050406030204" pitchFamily="18" charset="0"/>
              </a:rPr>
              <a:t>	</a:t>
            </a:r>
            <a:r>
              <a:rPr lang="vi-VN" sz="2800" dirty="0">
                <a:latin typeface="Cambria" panose="02040503050406030204" pitchFamily="18" charset="0"/>
                <a:ea typeface="Cambria" panose="02040503050406030204" pitchFamily="18" charset="0"/>
              </a:rPr>
              <a:t>Cảnh vật của Đà Lạt thật đẹp, không khí mát mẻ, trong lành và có những cơn mưa phùn bay lất phất. Buổi chiều tối tiết trời se lạnh. Đà Lạt có rất nhiều hoa đẹp và những hồ nước trong xanh. Những thảm cỏ bát ngát với hàng thông xanh rì rào. Những con đường uốn lượn quanh co. Mọi người nói Đà Lạt là xứ sở của ngàn hoa, hai bên đường hoa đua nhau khoe sắc. Em rất thích cảnh quang Đà Lạt, nó hiền hòa, êm đềm như một bức tranh. Mỗi lần đến với nơi đây, em cảm thấy mình thật thoải mái, dễ chịu hẳn lên.</a:t>
            </a:r>
            <a:endParaRPr lang="vi-VN" sz="4400" b="0" i="0" dirty="0">
              <a:effectLst/>
              <a:latin typeface="Cambria" panose="02040503050406030204" pitchFamily="18" charset="0"/>
              <a:ea typeface="Cambria" panose="02040503050406030204" pitchFamily="18" charset="0"/>
            </a:endParaRPr>
          </a:p>
        </p:txBody>
      </p:sp>
      <p:grpSp>
        <p:nvGrpSpPr>
          <p:cNvPr id="8" name="Group 7"/>
          <p:cNvGrpSpPr/>
          <p:nvPr/>
        </p:nvGrpSpPr>
        <p:grpSpPr>
          <a:xfrm>
            <a:off x="640080" y="1380203"/>
            <a:ext cx="6583680" cy="798830"/>
            <a:chOff x="619760" y="1635760"/>
            <a:chExt cx="6583680" cy="798830"/>
          </a:xfrm>
        </p:grpSpPr>
        <p:cxnSp>
          <p:nvCxnSpPr>
            <p:cNvPr id="5" name="Straight Connector 4"/>
            <p:cNvCxnSpPr/>
            <p:nvPr/>
          </p:nvCxnSpPr>
          <p:spPr>
            <a:xfrm>
              <a:off x="1493520" y="1635760"/>
              <a:ext cx="566928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619760" y="2021840"/>
              <a:ext cx="658368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619760" y="2434590"/>
              <a:ext cx="3657600" cy="0"/>
            </a:xfrm>
            <a:prstGeom prst="line">
              <a:avLst/>
            </a:prstGeom>
            <a:ln w="28575"/>
          </p:spPr>
          <p:style>
            <a:lnRef idx="1">
              <a:schemeClr val="accent1"/>
            </a:lnRef>
            <a:fillRef idx="0">
              <a:schemeClr val="accent1"/>
            </a:fillRef>
            <a:effectRef idx="0">
              <a:schemeClr val="accent1"/>
            </a:effectRef>
            <a:fontRef idx="minor">
              <a:schemeClr val="tx1"/>
            </a:fontRef>
          </p:style>
        </p:cxnSp>
      </p:grpSp>
      <p:sp>
        <p:nvSpPr>
          <p:cNvPr id="9" name="Line Callout 1 8"/>
          <p:cNvSpPr/>
          <p:nvPr/>
        </p:nvSpPr>
        <p:spPr>
          <a:xfrm>
            <a:off x="7508240" y="1056640"/>
            <a:ext cx="3545840" cy="792480"/>
          </a:xfrm>
          <a:prstGeom prst="borderCallout1">
            <a:avLst>
              <a:gd name="adj1" fmla="val 59776"/>
              <a:gd name="adj2" fmla="val -2316"/>
              <a:gd name="adj3" fmla="val 134295"/>
              <a:gd name="adj4" fmla="val -968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nl-NL" sz="2400" b="1" dirty="0">
                <a:solidFill>
                  <a:schemeClr val="bg1"/>
                </a:solidFill>
                <a:latin typeface="Cambria" panose="02040503050406030204" pitchFamily="18" charset="0"/>
                <a:ea typeface="Cambria" panose="02040503050406030204" pitchFamily="18" charset="0"/>
              </a:rPr>
              <a:t>Cảnh vật em yêu thích là gì, ở đâu?</a:t>
            </a:r>
          </a:p>
        </p:txBody>
      </p:sp>
      <p:sp>
        <p:nvSpPr>
          <p:cNvPr id="24" name="Line Callout 1 23"/>
          <p:cNvSpPr/>
          <p:nvPr/>
        </p:nvSpPr>
        <p:spPr>
          <a:xfrm>
            <a:off x="7579360" y="2904633"/>
            <a:ext cx="4033520" cy="1140173"/>
          </a:xfrm>
          <a:prstGeom prst="borderCallout1">
            <a:avLst>
              <a:gd name="adj1" fmla="val 59776"/>
              <a:gd name="adj2" fmla="val -2316"/>
              <a:gd name="adj3" fmla="val -22570"/>
              <a:gd name="adj4" fmla="val -11459"/>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219170">
              <a:defRPr/>
            </a:pPr>
            <a:r>
              <a:rPr lang="nl-NL" sz="2400" b="1" dirty="0">
                <a:solidFill>
                  <a:schemeClr val="bg1"/>
                </a:solidFill>
                <a:latin typeface="Cambria" panose="02040503050406030204" pitchFamily="18" charset="0"/>
                <a:ea typeface="Cambria" panose="02040503050406030204" pitchFamily="18" charset="0"/>
              </a:rPr>
              <a:t>Đặc điểm nổi bật của cảnh vật đó là gì? Điều khiến em ấn tượng nhất?</a:t>
            </a:r>
          </a:p>
        </p:txBody>
      </p:sp>
      <p:sp>
        <p:nvSpPr>
          <p:cNvPr id="28" name="Line Callout 1 27"/>
          <p:cNvSpPr/>
          <p:nvPr/>
        </p:nvSpPr>
        <p:spPr>
          <a:xfrm>
            <a:off x="7843520" y="4929158"/>
            <a:ext cx="4043680" cy="894077"/>
          </a:xfrm>
          <a:prstGeom prst="borderCallout1">
            <a:avLst>
              <a:gd name="adj1" fmla="val 59776"/>
              <a:gd name="adj2" fmla="val -2316"/>
              <a:gd name="adj3" fmla="val -22570"/>
              <a:gd name="adj4" fmla="val -11459"/>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219170">
              <a:defRPr/>
            </a:pPr>
            <a:r>
              <a:rPr lang="nl-NL" sz="2400" b="1" dirty="0">
                <a:solidFill>
                  <a:schemeClr val="bg1"/>
                </a:solidFill>
                <a:latin typeface="Cambria" panose="02040503050406030204" pitchFamily="18" charset="0"/>
                <a:ea typeface="Cambria" panose="02040503050406030204" pitchFamily="18" charset="0"/>
              </a:rPr>
              <a:t>Khi ngắm nhìn cảnh vật đó, em có cảm nghĩ thế nào?</a:t>
            </a:r>
          </a:p>
        </p:txBody>
      </p:sp>
      <p:grpSp>
        <p:nvGrpSpPr>
          <p:cNvPr id="4" name="Group 3"/>
          <p:cNvGrpSpPr/>
          <p:nvPr/>
        </p:nvGrpSpPr>
        <p:grpSpPr>
          <a:xfrm>
            <a:off x="640080" y="2179033"/>
            <a:ext cx="6609080" cy="2575847"/>
            <a:chOff x="640080" y="2179033"/>
            <a:chExt cx="6609080" cy="2575847"/>
          </a:xfrm>
        </p:grpSpPr>
        <p:grpSp>
          <p:nvGrpSpPr>
            <p:cNvPr id="14" name="Group 13"/>
            <p:cNvGrpSpPr/>
            <p:nvPr/>
          </p:nvGrpSpPr>
          <p:grpSpPr>
            <a:xfrm>
              <a:off x="640080" y="2179033"/>
              <a:ext cx="6583680" cy="2575847"/>
              <a:chOff x="640080" y="2179033"/>
              <a:chExt cx="6583680" cy="2575847"/>
            </a:xfrm>
          </p:grpSpPr>
          <p:cxnSp>
            <p:nvCxnSpPr>
              <p:cNvPr id="16" name="Straight Connector 15"/>
              <p:cNvCxnSpPr/>
              <p:nvPr/>
            </p:nvCxnSpPr>
            <p:spPr>
              <a:xfrm>
                <a:off x="640080" y="3901440"/>
                <a:ext cx="6583680"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640080" y="3474720"/>
                <a:ext cx="6583680"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640080" y="4318000"/>
                <a:ext cx="6583680"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640080" y="3048000"/>
                <a:ext cx="6583680"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665480" y="4754880"/>
                <a:ext cx="4572000"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4465320" y="2179033"/>
                <a:ext cx="2743200"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grpSp>
        <p:cxnSp>
          <p:nvCxnSpPr>
            <p:cNvPr id="23" name="Straight Connector 22"/>
            <p:cNvCxnSpPr/>
            <p:nvPr/>
          </p:nvCxnSpPr>
          <p:spPr>
            <a:xfrm>
              <a:off x="665480" y="2621280"/>
              <a:ext cx="6583680"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2" name="Group 1"/>
          <p:cNvGrpSpPr/>
          <p:nvPr/>
        </p:nvGrpSpPr>
        <p:grpSpPr>
          <a:xfrm>
            <a:off x="640080" y="4724723"/>
            <a:ext cx="6609080" cy="1706880"/>
            <a:chOff x="640080" y="4724723"/>
            <a:chExt cx="6609080" cy="1706880"/>
          </a:xfrm>
        </p:grpSpPr>
        <p:grpSp>
          <p:nvGrpSpPr>
            <p:cNvPr id="15" name="Group 14"/>
            <p:cNvGrpSpPr/>
            <p:nvPr/>
          </p:nvGrpSpPr>
          <p:grpSpPr>
            <a:xfrm>
              <a:off x="640080" y="4724723"/>
              <a:ext cx="6583680" cy="436880"/>
              <a:chOff x="635000" y="4754880"/>
              <a:chExt cx="6583680" cy="436880"/>
            </a:xfrm>
          </p:grpSpPr>
          <p:cxnSp>
            <p:nvCxnSpPr>
              <p:cNvPr id="25" name="Straight Connector 24"/>
              <p:cNvCxnSpPr/>
              <p:nvPr/>
            </p:nvCxnSpPr>
            <p:spPr>
              <a:xfrm>
                <a:off x="5389880" y="4754880"/>
                <a:ext cx="1828800" cy="0"/>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635000" y="5191760"/>
                <a:ext cx="6583680" cy="0"/>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grpSp>
        <p:cxnSp>
          <p:nvCxnSpPr>
            <p:cNvPr id="27" name="Straight Connector 26"/>
            <p:cNvCxnSpPr/>
            <p:nvPr/>
          </p:nvCxnSpPr>
          <p:spPr>
            <a:xfrm>
              <a:off x="665480" y="5598483"/>
              <a:ext cx="6583680" cy="0"/>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665480" y="6015043"/>
              <a:ext cx="6583680" cy="0"/>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640080" y="6431603"/>
              <a:ext cx="1188720" cy="0"/>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0212614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7" presetClass="entr" presetSubtype="1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strVal val="#ppt_h"/>
                                          </p:val>
                                        </p:tav>
                                        <p:tav tm="100000">
                                          <p:val>
                                            <p:strVal val="#ppt_h"/>
                                          </p:val>
                                        </p:tav>
                                      </p:tavLst>
                                    </p:anim>
                                  </p:childTnLst>
                                </p:cTn>
                              </p:par>
                            </p:childTnLst>
                          </p:cTn>
                        </p:par>
                      </p:childTnLst>
                    </p:cTn>
                  </p:par>
                  <p:par>
                    <p:cTn id="14" fill="hold">
                      <p:stCondLst>
                        <p:cond delay="indefinite"/>
                      </p:stCondLst>
                      <p:childTnLst>
                        <p:par>
                          <p:cTn id="15" fill="hold">
                            <p:stCondLst>
                              <p:cond delay="0"/>
                            </p:stCondLst>
                            <p:childTnLst>
                              <p:par>
                                <p:cTn id="16" presetID="17" presetClass="entr" presetSubtype="10"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p:cTn id="18" dur="500" fill="hold"/>
                                        <p:tgtEl>
                                          <p:spTgt spid="9"/>
                                        </p:tgtEl>
                                        <p:attrNameLst>
                                          <p:attrName>ppt_w</p:attrName>
                                        </p:attrNameLst>
                                      </p:cBhvr>
                                      <p:tavLst>
                                        <p:tav tm="0">
                                          <p:val>
                                            <p:fltVal val="0"/>
                                          </p:val>
                                        </p:tav>
                                        <p:tav tm="100000">
                                          <p:val>
                                            <p:strVal val="#ppt_w"/>
                                          </p:val>
                                        </p:tav>
                                      </p:tavLst>
                                    </p:anim>
                                    <p:anim calcmode="lin" valueType="num">
                                      <p:cBhvr>
                                        <p:cTn id="19" dur="500" fill="hold"/>
                                        <p:tgtEl>
                                          <p:spTgt spid="9"/>
                                        </p:tgtEl>
                                        <p:attrNameLst>
                                          <p:attrName>ppt_h</p:attrName>
                                        </p:attrNameLst>
                                      </p:cBhvr>
                                      <p:tavLst>
                                        <p:tav tm="0">
                                          <p:val>
                                            <p:strVal val="#ppt_h"/>
                                          </p:val>
                                        </p:tav>
                                        <p:tav tm="100000">
                                          <p:val>
                                            <p:strVal val="#ppt_h"/>
                                          </p:val>
                                        </p:tav>
                                      </p:tavLst>
                                    </p:anim>
                                  </p:childTnLst>
                                </p:cTn>
                              </p:par>
                            </p:childTnLst>
                          </p:cTn>
                        </p:par>
                      </p:childTnLst>
                    </p:cTn>
                  </p:par>
                  <p:par>
                    <p:cTn id="20" fill="hold">
                      <p:stCondLst>
                        <p:cond delay="indefinite"/>
                      </p:stCondLst>
                      <p:childTnLst>
                        <p:par>
                          <p:cTn id="21" fill="hold">
                            <p:stCondLst>
                              <p:cond delay="0"/>
                            </p:stCondLst>
                            <p:childTnLst>
                              <p:par>
                                <p:cTn id="22" presetID="17" presetClass="entr" presetSubtype="10" fill="hold" nodeType="clickEffect">
                                  <p:stCondLst>
                                    <p:cond delay="0"/>
                                  </p:stCondLst>
                                  <p:childTnLst>
                                    <p:set>
                                      <p:cBhvr>
                                        <p:cTn id="23" dur="1" fill="hold">
                                          <p:stCondLst>
                                            <p:cond delay="0"/>
                                          </p:stCondLst>
                                        </p:cTn>
                                        <p:tgtEl>
                                          <p:spTgt spid="4"/>
                                        </p:tgtEl>
                                        <p:attrNameLst>
                                          <p:attrName>style.visibility</p:attrName>
                                        </p:attrNameLst>
                                      </p:cBhvr>
                                      <p:to>
                                        <p:strVal val="visible"/>
                                      </p:to>
                                    </p:set>
                                    <p:anim calcmode="lin" valueType="num">
                                      <p:cBhvr>
                                        <p:cTn id="24" dur="500" fill="hold"/>
                                        <p:tgtEl>
                                          <p:spTgt spid="4"/>
                                        </p:tgtEl>
                                        <p:attrNameLst>
                                          <p:attrName>ppt_w</p:attrName>
                                        </p:attrNameLst>
                                      </p:cBhvr>
                                      <p:tavLst>
                                        <p:tav tm="0">
                                          <p:val>
                                            <p:fltVal val="0"/>
                                          </p:val>
                                        </p:tav>
                                        <p:tav tm="100000">
                                          <p:val>
                                            <p:strVal val="#ppt_w"/>
                                          </p:val>
                                        </p:tav>
                                      </p:tavLst>
                                    </p:anim>
                                    <p:anim calcmode="lin" valueType="num">
                                      <p:cBhvr>
                                        <p:cTn id="25" dur="500" fill="hold"/>
                                        <p:tgtEl>
                                          <p:spTgt spid="4"/>
                                        </p:tgtEl>
                                        <p:attrNameLst>
                                          <p:attrName>ppt_h</p:attrName>
                                        </p:attrNameLst>
                                      </p:cBhvr>
                                      <p:tavLst>
                                        <p:tav tm="0">
                                          <p:val>
                                            <p:strVal val="#ppt_h"/>
                                          </p:val>
                                        </p:tav>
                                        <p:tav tm="100000">
                                          <p:val>
                                            <p:strVal val="#ppt_h"/>
                                          </p:val>
                                        </p:tav>
                                      </p:tavLst>
                                    </p:anim>
                                  </p:childTnLst>
                                </p:cTn>
                              </p:par>
                            </p:childTnLst>
                          </p:cTn>
                        </p:par>
                      </p:childTnLst>
                    </p:cTn>
                  </p:par>
                  <p:par>
                    <p:cTn id="26" fill="hold">
                      <p:stCondLst>
                        <p:cond delay="indefinite"/>
                      </p:stCondLst>
                      <p:childTnLst>
                        <p:par>
                          <p:cTn id="27" fill="hold">
                            <p:stCondLst>
                              <p:cond delay="0"/>
                            </p:stCondLst>
                            <p:childTnLst>
                              <p:par>
                                <p:cTn id="28" presetID="17" presetClass="entr" presetSubtype="10" fill="hold" grpId="0" nodeType="clickEffect">
                                  <p:stCondLst>
                                    <p:cond delay="0"/>
                                  </p:stCondLst>
                                  <p:childTnLst>
                                    <p:set>
                                      <p:cBhvr>
                                        <p:cTn id="29" dur="1" fill="hold">
                                          <p:stCondLst>
                                            <p:cond delay="0"/>
                                          </p:stCondLst>
                                        </p:cTn>
                                        <p:tgtEl>
                                          <p:spTgt spid="24"/>
                                        </p:tgtEl>
                                        <p:attrNameLst>
                                          <p:attrName>style.visibility</p:attrName>
                                        </p:attrNameLst>
                                      </p:cBhvr>
                                      <p:to>
                                        <p:strVal val="visible"/>
                                      </p:to>
                                    </p:set>
                                    <p:anim calcmode="lin" valueType="num">
                                      <p:cBhvr>
                                        <p:cTn id="30" dur="500" fill="hold"/>
                                        <p:tgtEl>
                                          <p:spTgt spid="24"/>
                                        </p:tgtEl>
                                        <p:attrNameLst>
                                          <p:attrName>ppt_w</p:attrName>
                                        </p:attrNameLst>
                                      </p:cBhvr>
                                      <p:tavLst>
                                        <p:tav tm="0">
                                          <p:val>
                                            <p:fltVal val="0"/>
                                          </p:val>
                                        </p:tav>
                                        <p:tav tm="100000">
                                          <p:val>
                                            <p:strVal val="#ppt_w"/>
                                          </p:val>
                                        </p:tav>
                                      </p:tavLst>
                                    </p:anim>
                                    <p:anim calcmode="lin" valueType="num">
                                      <p:cBhvr>
                                        <p:cTn id="31" dur="500" fill="hold"/>
                                        <p:tgtEl>
                                          <p:spTgt spid="24"/>
                                        </p:tgtEl>
                                        <p:attrNameLst>
                                          <p:attrName>ppt_h</p:attrName>
                                        </p:attrNameLst>
                                      </p:cBhvr>
                                      <p:tavLst>
                                        <p:tav tm="0">
                                          <p:val>
                                            <p:strVal val="#ppt_h"/>
                                          </p:val>
                                        </p:tav>
                                        <p:tav tm="100000">
                                          <p:val>
                                            <p:strVal val="#ppt_h"/>
                                          </p:val>
                                        </p:tav>
                                      </p:tavLst>
                                    </p:anim>
                                  </p:childTnLst>
                                </p:cTn>
                              </p:par>
                            </p:childTnLst>
                          </p:cTn>
                        </p:par>
                      </p:childTnLst>
                    </p:cTn>
                  </p:par>
                  <p:par>
                    <p:cTn id="32" fill="hold">
                      <p:stCondLst>
                        <p:cond delay="indefinite"/>
                      </p:stCondLst>
                      <p:childTnLst>
                        <p:par>
                          <p:cTn id="33" fill="hold">
                            <p:stCondLst>
                              <p:cond delay="0"/>
                            </p:stCondLst>
                            <p:childTnLst>
                              <p:par>
                                <p:cTn id="34" presetID="17" presetClass="entr" presetSubtype="10" fill="hold" nodeType="clickEffect">
                                  <p:stCondLst>
                                    <p:cond delay="0"/>
                                  </p:stCondLst>
                                  <p:childTnLst>
                                    <p:set>
                                      <p:cBhvr>
                                        <p:cTn id="35" dur="1" fill="hold">
                                          <p:stCondLst>
                                            <p:cond delay="0"/>
                                          </p:stCondLst>
                                        </p:cTn>
                                        <p:tgtEl>
                                          <p:spTgt spid="2"/>
                                        </p:tgtEl>
                                        <p:attrNameLst>
                                          <p:attrName>style.visibility</p:attrName>
                                        </p:attrNameLst>
                                      </p:cBhvr>
                                      <p:to>
                                        <p:strVal val="visible"/>
                                      </p:to>
                                    </p:set>
                                    <p:anim calcmode="lin" valueType="num">
                                      <p:cBhvr>
                                        <p:cTn id="36" dur="500" fill="hold"/>
                                        <p:tgtEl>
                                          <p:spTgt spid="2"/>
                                        </p:tgtEl>
                                        <p:attrNameLst>
                                          <p:attrName>ppt_w</p:attrName>
                                        </p:attrNameLst>
                                      </p:cBhvr>
                                      <p:tavLst>
                                        <p:tav tm="0">
                                          <p:val>
                                            <p:fltVal val="0"/>
                                          </p:val>
                                        </p:tav>
                                        <p:tav tm="100000">
                                          <p:val>
                                            <p:strVal val="#ppt_w"/>
                                          </p:val>
                                        </p:tav>
                                      </p:tavLst>
                                    </p:anim>
                                    <p:anim calcmode="lin" valueType="num">
                                      <p:cBhvr>
                                        <p:cTn id="37" dur="500" fill="hold"/>
                                        <p:tgtEl>
                                          <p:spTgt spid="2"/>
                                        </p:tgtEl>
                                        <p:attrNameLst>
                                          <p:attrName>ppt_h</p:attrName>
                                        </p:attrNameLst>
                                      </p:cBhvr>
                                      <p:tavLst>
                                        <p:tav tm="0">
                                          <p:val>
                                            <p:strVal val="#ppt_h"/>
                                          </p:val>
                                        </p:tav>
                                        <p:tav tm="100000">
                                          <p:val>
                                            <p:strVal val="#ppt_h"/>
                                          </p:val>
                                        </p:tav>
                                      </p:tavLst>
                                    </p:anim>
                                  </p:childTnLst>
                                </p:cTn>
                              </p:par>
                            </p:childTnLst>
                          </p:cTn>
                        </p:par>
                      </p:childTnLst>
                    </p:cTn>
                  </p:par>
                  <p:par>
                    <p:cTn id="38" fill="hold">
                      <p:stCondLst>
                        <p:cond delay="indefinite"/>
                      </p:stCondLst>
                      <p:childTnLst>
                        <p:par>
                          <p:cTn id="39" fill="hold">
                            <p:stCondLst>
                              <p:cond delay="0"/>
                            </p:stCondLst>
                            <p:childTnLst>
                              <p:par>
                                <p:cTn id="40" presetID="17" presetClass="entr" presetSubtype="10" fill="hold" grpId="0" nodeType="clickEffect">
                                  <p:stCondLst>
                                    <p:cond delay="0"/>
                                  </p:stCondLst>
                                  <p:childTnLst>
                                    <p:set>
                                      <p:cBhvr>
                                        <p:cTn id="41" dur="1" fill="hold">
                                          <p:stCondLst>
                                            <p:cond delay="0"/>
                                          </p:stCondLst>
                                        </p:cTn>
                                        <p:tgtEl>
                                          <p:spTgt spid="28"/>
                                        </p:tgtEl>
                                        <p:attrNameLst>
                                          <p:attrName>style.visibility</p:attrName>
                                        </p:attrNameLst>
                                      </p:cBhvr>
                                      <p:to>
                                        <p:strVal val="visible"/>
                                      </p:to>
                                    </p:set>
                                    <p:anim calcmode="lin" valueType="num">
                                      <p:cBhvr>
                                        <p:cTn id="42" dur="500" fill="hold"/>
                                        <p:tgtEl>
                                          <p:spTgt spid="28"/>
                                        </p:tgtEl>
                                        <p:attrNameLst>
                                          <p:attrName>ppt_w</p:attrName>
                                        </p:attrNameLst>
                                      </p:cBhvr>
                                      <p:tavLst>
                                        <p:tav tm="0">
                                          <p:val>
                                            <p:fltVal val="0"/>
                                          </p:val>
                                        </p:tav>
                                        <p:tav tm="100000">
                                          <p:val>
                                            <p:strVal val="#ppt_w"/>
                                          </p:val>
                                        </p:tav>
                                      </p:tavLst>
                                    </p:anim>
                                    <p:anim calcmode="lin" valueType="num">
                                      <p:cBhvr>
                                        <p:cTn id="43" dur="500" fill="hold"/>
                                        <p:tgtEl>
                                          <p:spTgt spid="2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animBg="1"/>
      <p:bldP spid="24" grpId="0" animBg="1"/>
      <p:bldP spid="2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09248D3F-9CD2-4DB4-B18C-9C4A3713A769}"/>
              </a:ext>
            </a:extLst>
          </p:cNvPr>
          <p:cNvPicPr>
            <a:picLocks noChangeAspect="1"/>
          </p:cNvPicPr>
          <p:nvPr/>
        </p:nvPicPr>
        <p:blipFill>
          <a:blip r:embed="rId3">
            <a:extLst>
              <a:ext uri="{28A0092B-C50C-407E-A947-70E740481C1C}">
                <a14:useLocalDpi xmlns:a14="http://schemas.microsoft.com/office/drawing/2010/main" val="0"/>
              </a:ext>
            </a:extLst>
          </a:blip>
          <a:srcRect l="11358" t="1063" r="6661" b="16956"/>
          <a:stretch>
            <a:fillRect/>
          </a:stretch>
        </p:blipFill>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p:spPr>
      </p:pic>
      <p:sp>
        <p:nvSpPr>
          <p:cNvPr id="12" name="矩形 4"/>
          <p:cNvSpPr/>
          <p:nvPr/>
        </p:nvSpPr>
        <p:spPr>
          <a:xfrm>
            <a:off x="5242560" y="794657"/>
            <a:ext cx="6568440" cy="5268686"/>
          </a:xfrm>
          <a:prstGeom prst="rect">
            <a:avLst/>
          </a:prstGeom>
          <a:solidFill>
            <a:schemeClr val="bg1"/>
          </a:solidFill>
          <a:ln w="38100">
            <a:solidFill>
              <a:schemeClr val="tx1"/>
            </a:solidFill>
            <a:prstDash val="dashDot"/>
          </a:ln>
          <a:effectLst>
            <a:outerShdw blurRad="317500" dist="38100" dir="2700000" algn="tl" rotWithShape="0">
              <a:schemeClr val="accent1">
                <a:lumMod val="7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阿里巴巴普惠体"/>
              <a:cs typeface="+mn-cs"/>
            </a:endParaRPr>
          </a:p>
        </p:txBody>
      </p:sp>
      <p:pic>
        <p:nvPicPr>
          <p:cNvPr id="5" name="图片 4">
            <a:extLst>
              <a:ext uri="{FF2B5EF4-FFF2-40B4-BE49-F238E27FC236}">
                <a16:creationId xmlns:a16="http://schemas.microsoft.com/office/drawing/2014/main" id="{D38E24C8-1DC3-48FF-9D93-505524807FB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56362" y="1520735"/>
            <a:ext cx="7053943" cy="7053943"/>
          </a:xfrm>
          <a:prstGeom prst="rect">
            <a:avLst/>
          </a:prstGeom>
          <a:effectLst>
            <a:outerShdw blurRad="12700" dist="12700" dir="18900000" algn="bl" rotWithShape="0">
              <a:prstClr val="black">
                <a:alpha val="40000"/>
              </a:prstClr>
            </a:outerShdw>
          </a:effectLst>
        </p:spPr>
      </p:pic>
      <p:pic>
        <p:nvPicPr>
          <p:cNvPr id="7" name="Picture 6"/>
          <p:cNvPicPr>
            <a:picLocks noChangeAspect="1"/>
          </p:cNvPicPr>
          <p:nvPr/>
        </p:nvPicPr>
        <p:blipFill>
          <a:blip r:embed="rId5"/>
          <a:stretch>
            <a:fillRect/>
          </a:stretch>
        </p:blipFill>
        <p:spPr>
          <a:xfrm>
            <a:off x="5311218" y="810820"/>
            <a:ext cx="6072142" cy="5255207"/>
          </a:xfrm>
          <a:prstGeom prst="rect">
            <a:avLst/>
          </a:prstGeom>
        </p:spPr>
      </p:pic>
    </p:spTree>
    <p:extLst>
      <p:ext uri="{BB962C8B-B14F-4D97-AF65-F5344CB8AC3E}">
        <p14:creationId xmlns:p14="http://schemas.microsoft.com/office/powerpoint/2010/main" val="34706853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heel(1)">
                                      <p:cBhvr>
                                        <p:cTn id="7" dur="500"/>
                                        <p:tgtEl>
                                          <p:spTgt spid="12"/>
                                        </p:tgtEl>
                                      </p:cBhvr>
                                    </p:animEffect>
                                  </p:childTnLst>
                                </p:cTn>
                              </p:par>
                            </p:childTnLst>
                          </p:cTn>
                        </p:par>
                        <p:par>
                          <p:cTn id="8" fill="hold">
                            <p:stCondLst>
                              <p:cond delay="500"/>
                            </p:stCondLst>
                            <p:childTnLst>
                              <p:par>
                                <p:cTn id="9" presetID="45"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anim calcmode="lin" valueType="num">
                                      <p:cBhvr>
                                        <p:cTn id="12" dur="500" fill="hold"/>
                                        <p:tgtEl>
                                          <p:spTgt spid="7"/>
                                        </p:tgtEl>
                                        <p:attrNameLst>
                                          <p:attrName>ppt_w</p:attrName>
                                        </p:attrNameLst>
                                      </p:cBhvr>
                                      <p:tavLst>
                                        <p:tav tm="0" fmla="#ppt_w*sin(2.5*pi*$)">
                                          <p:val>
                                            <p:fltVal val="0"/>
                                          </p:val>
                                        </p:tav>
                                        <p:tav tm="100000">
                                          <p:val>
                                            <p:fltVal val="1"/>
                                          </p:val>
                                        </p:tav>
                                      </p:tavLst>
                                    </p:anim>
                                    <p:anim calcmode="lin" valueType="num">
                                      <p:cBhvr>
                                        <p:cTn id="13" dur="500" fill="hold"/>
                                        <p:tgtEl>
                                          <p:spTgt spid="7"/>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9"/>
                                            </p:cond>
                                          </p:stCondLst>
                                          <p:endCondLst>
                                            <p:cond evt="onStopAudio" delay="0">
                                              <p:tgtEl>
                                                <p:sldTgt/>
                                              </p:tgtEl>
                                            </p:cond>
                                          </p:endCondLst>
                                        </p:cTn>
                                        <p:tgtEl>
                                          <p:sndTgt r:embed="rId2" name="breez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418C0EC0-A1AF-48B3-A0A5-DAF1578B92A0}"/>
              </a:ext>
            </a:extLst>
          </p:cNvPr>
          <p:cNvSpPr/>
          <p:nvPr/>
        </p:nvSpPr>
        <p:spPr>
          <a:xfrm>
            <a:off x="293650" y="580933"/>
            <a:ext cx="11542750" cy="5673090"/>
          </a:xfrm>
          <a:prstGeom prst="rect">
            <a:avLst/>
          </a:prstGeom>
          <a:solidFill>
            <a:schemeClr val="bg1">
              <a:alpha val="96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1" name="Picture 10"/>
          <p:cNvPicPr>
            <a:picLocks noChangeAspect="1"/>
          </p:cNvPicPr>
          <p:nvPr/>
        </p:nvPicPr>
        <p:blipFill>
          <a:blip r:embed="rId4"/>
          <a:stretch>
            <a:fillRect/>
          </a:stretch>
        </p:blipFill>
        <p:spPr>
          <a:xfrm>
            <a:off x="159266" y="1485146"/>
            <a:ext cx="5675868" cy="5675868"/>
          </a:xfrm>
          <a:prstGeom prst="rect">
            <a:avLst/>
          </a:prstGeom>
        </p:spPr>
      </p:pic>
      <p:sp>
        <p:nvSpPr>
          <p:cNvPr id="31" name="矩形 3">
            <a:extLst>
              <a:ext uri="{FF2B5EF4-FFF2-40B4-BE49-F238E27FC236}">
                <a16:creationId xmlns:a16="http://schemas.microsoft.com/office/drawing/2014/main" id="{883E73CD-79D9-47CF-B907-B0233C3F2DF0}"/>
              </a:ext>
            </a:extLst>
          </p:cNvPr>
          <p:cNvSpPr/>
          <p:nvPr/>
        </p:nvSpPr>
        <p:spPr>
          <a:xfrm>
            <a:off x="1574800" y="887420"/>
            <a:ext cx="9829605" cy="1446550"/>
          </a:xfrm>
          <a:prstGeom prst="rect">
            <a:avLst/>
          </a:prstGeom>
        </p:spPr>
        <p:txBody>
          <a:bodyPr wrap="square">
            <a:spAutoFit/>
          </a:bodyPr>
          <a:lstStyle/>
          <a:p>
            <a:pPr algn="just"/>
            <a:r>
              <a:rPr lang="nl-NL" sz="4400" b="1" dirty="0">
                <a:solidFill>
                  <a:srgbClr val="C00000"/>
                </a:solidFill>
                <a:latin typeface="Cambria" panose="02040503050406030204" pitchFamily="18" charset="0"/>
                <a:ea typeface="Cambria" panose="02040503050406030204" pitchFamily="18" charset="0"/>
              </a:rPr>
              <a:t>Viết đoạn văn nêu tình cảm, cảm xúc của em về một cảnh vật em yêu thích</a:t>
            </a:r>
            <a:endParaRPr lang="en-US" sz="4400" dirty="0">
              <a:solidFill>
                <a:srgbClr val="C00000"/>
              </a:solidFill>
              <a:latin typeface="Cambria" panose="02040503050406030204" pitchFamily="18" charset="0"/>
              <a:ea typeface="Cambria" panose="02040503050406030204" pitchFamily="18" charset="0"/>
            </a:endParaRPr>
          </a:p>
        </p:txBody>
      </p:sp>
      <p:sp>
        <p:nvSpPr>
          <p:cNvPr id="32" name="矩形 3">
            <a:extLst>
              <a:ext uri="{FF2B5EF4-FFF2-40B4-BE49-F238E27FC236}">
                <a16:creationId xmlns:a16="http://schemas.microsoft.com/office/drawing/2014/main" id="{883E73CD-79D9-47CF-B907-B0233C3F2DF0}"/>
              </a:ext>
            </a:extLst>
          </p:cNvPr>
          <p:cNvSpPr/>
          <p:nvPr/>
        </p:nvSpPr>
        <p:spPr>
          <a:xfrm>
            <a:off x="5039360" y="2506368"/>
            <a:ext cx="6675120" cy="2800767"/>
          </a:xfrm>
          <a:prstGeom prst="rect">
            <a:avLst/>
          </a:prstGeom>
        </p:spPr>
        <p:txBody>
          <a:bodyPr wrap="square">
            <a:spAutoFit/>
          </a:bodyPr>
          <a:lstStyle/>
          <a:p>
            <a:pPr algn="just"/>
            <a:r>
              <a:rPr lang="nl-NL" sz="4400" b="1" i="1" dirty="0">
                <a:solidFill>
                  <a:schemeClr val="tx1">
                    <a:lumMod val="95000"/>
                    <a:lumOff val="5000"/>
                  </a:schemeClr>
                </a:solidFill>
                <a:latin typeface="Cambria" panose="02040503050406030204" pitchFamily="18" charset="0"/>
                <a:ea typeface="Cambria" panose="02040503050406030204" pitchFamily="18" charset="0"/>
              </a:rPr>
              <a:t>Yêu cầu:</a:t>
            </a:r>
          </a:p>
          <a:p>
            <a:pPr marL="571500" indent="-571500" algn="just">
              <a:buFontTx/>
              <a:buChar char="-"/>
            </a:pPr>
            <a:r>
              <a:rPr lang="nl-NL" sz="4400" dirty="0">
                <a:latin typeface="Cambria" panose="02040503050406030204" pitchFamily="18" charset="0"/>
                <a:ea typeface="Cambria" panose="02040503050406030204" pitchFamily="18" charset="0"/>
              </a:rPr>
              <a:t>Viết đúng bố cục</a:t>
            </a:r>
          </a:p>
          <a:p>
            <a:pPr marL="571500" indent="-571500" algn="just">
              <a:buFontTx/>
              <a:buChar char="-"/>
            </a:pPr>
            <a:r>
              <a:rPr lang="nl-NL" sz="4400" dirty="0">
                <a:latin typeface="Cambria" panose="02040503050406030204" pitchFamily="18" charset="0"/>
                <a:ea typeface="Cambria" panose="02040503050406030204" pitchFamily="18" charset="0"/>
              </a:rPr>
              <a:t>Có thể sử dụng hình ảnh so sánh</a:t>
            </a:r>
            <a:endParaRPr lang="en-US" sz="44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5616669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randombar(horizontal)">
                                      <p:cBhvr>
                                        <p:cTn id="7" dur="500"/>
                                        <p:tgtEl>
                                          <p:spTgt spid="31"/>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2"/>
                                        </p:tgtEl>
                                        <p:attrNameLst>
                                          <p:attrName>style.visibility</p:attrName>
                                        </p:attrNameLst>
                                      </p:cBhvr>
                                      <p:to>
                                        <p:strVal val="visible"/>
                                      </p:to>
                                    </p:set>
                                    <p:animEffect transition="in" filter="randombar(horizontal)">
                                      <p:cBhvr>
                                        <p:cTn id="10"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2"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418C0EC0-A1AF-48B3-A0A5-DAF1578B92A0}"/>
              </a:ext>
            </a:extLst>
          </p:cNvPr>
          <p:cNvSpPr/>
          <p:nvPr/>
        </p:nvSpPr>
        <p:spPr>
          <a:xfrm>
            <a:off x="293650" y="580933"/>
            <a:ext cx="11542750" cy="5673090"/>
          </a:xfrm>
          <a:prstGeom prst="rect">
            <a:avLst/>
          </a:prstGeom>
          <a:solidFill>
            <a:schemeClr val="bg1">
              <a:alpha val="96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矩形 3">
            <a:extLst>
              <a:ext uri="{FF2B5EF4-FFF2-40B4-BE49-F238E27FC236}">
                <a16:creationId xmlns:a16="http://schemas.microsoft.com/office/drawing/2014/main" id="{883E73CD-79D9-47CF-B907-B0233C3F2DF0}"/>
              </a:ext>
            </a:extLst>
          </p:cNvPr>
          <p:cNvSpPr/>
          <p:nvPr/>
        </p:nvSpPr>
        <p:spPr>
          <a:xfrm>
            <a:off x="1574800" y="887420"/>
            <a:ext cx="9829605" cy="1754326"/>
          </a:xfrm>
          <a:prstGeom prst="rect">
            <a:avLst/>
          </a:prstGeom>
        </p:spPr>
        <p:txBody>
          <a:bodyPr wrap="square">
            <a:spAutoFit/>
          </a:bodyPr>
          <a:lstStyle/>
          <a:p>
            <a:pPr algn="ctr"/>
            <a:r>
              <a:rPr lang="nl-NL" sz="5400" b="1" dirty="0">
                <a:solidFill>
                  <a:srgbClr val="C00000"/>
                </a:solidFill>
                <a:latin typeface="Cambria" panose="02040503050406030204" pitchFamily="18" charset="0"/>
                <a:ea typeface="Cambria" panose="02040503050406030204" pitchFamily="18" charset="0"/>
              </a:rPr>
              <a:t>Trao đổi bài làm với bạn để sửa lỗi và bổ sung ý hay </a:t>
            </a:r>
            <a:endParaRPr lang="en-US" sz="11500" dirty="0">
              <a:solidFill>
                <a:srgbClr val="C00000"/>
              </a:solidFill>
              <a:latin typeface="Cambria" panose="02040503050406030204" pitchFamily="18" charset="0"/>
              <a:ea typeface="Cambria" panose="02040503050406030204" pitchFamily="18" charset="0"/>
            </a:endParaRP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2160" y="2431831"/>
            <a:ext cx="10058400" cy="3822192"/>
          </a:xfrm>
          <a:prstGeom prst="rect">
            <a:avLst/>
          </a:prstGeom>
        </p:spPr>
      </p:pic>
    </p:spTree>
    <p:extLst>
      <p:ext uri="{BB962C8B-B14F-4D97-AF65-F5344CB8AC3E}">
        <p14:creationId xmlns:p14="http://schemas.microsoft.com/office/powerpoint/2010/main" val="2102529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randombar(horizontal)">
                                      <p:cBhvr>
                                        <p:cTn id="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09248D3F-9CD2-4DB4-B18C-9C4A3713A769}"/>
              </a:ext>
            </a:extLst>
          </p:cNvPr>
          <p:cNvPicPr>
            <a:picLocks noChangeAspect="1"/>
          </p:cNvPicPr>
          <p:nvPr/>
        </p:nvPicPr>
        <p:blipFill>
          <a:blip r:embed="rId2">
            <a:extLst>
              <a:ext uri="{28A0092B-C50C-407E-A947-70E740481C1C}">
                <a14:useLocalDpi xmlns:a14="http://schemas.microsoft.com/office/drawing/2010/main" val="0"/>
              </a:ext>
            </a:extLst>
          </a:blip>
          <a:srcRect l="11358" t="1063" r="6661" b="16956"/>
          <a:stretch>
            <a:fillRect/>
          </a:stretch>
        </p:blipFill>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p:spPr>
      </p:pic>
      <p:sp>
        <p:nvSpPr>
          <p:cNvPr id="12" name="矩形 4"/>
          <p:cNvSpPr/>
          <p:nvPr/>
        </p:nvSpPr>
        <p:spPr>
          <a:xfrm>
            <a:off x="5242560" y="794657"/>
            <a:ext cx="6568440" cy="5268686"/>
          </a:xfrm>
          <a:prstGeom prst="rect">
            <a:avLst/>
          </a:prstGeom>
          <a:solidFill>
            <a:schemeClr val="bg1"/>
          </a:solidFill>
          <a:ln w="38100">
            <a:solidFill>
              <a:schemeClr val="tx1"/>
            </a:solidFill>
            <a:prstDash val="dashDot"/>
          </a:ln>
          <a:effectLst>
            <a:outerShdw blurRad="317500" dist="38100" dir="2700000" algn="tl" rotWithShape="0">
              <a:schemeClr val="accent1">
                <a:lumMod val="7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阿里巴巴普惠体"/>
              <a:cs typeface="+mn-cs"/>
            </a:endParaRPr>
          </a:p>
        </p:txBody>
      </p:sp>
      <p:pic>
        <p:nvPicPr>
          <p:cNvPr id="5" name="图片 4">
            <a:extLst>
              <a:ext uri="{FF2B5EF4-FFF2-40B4-BE49-F238E27FC236}">
                <a16:creationId xmlns:a16="http://schemas.microsoft.com/office/drawing/2014/main" id="{D38E24C8-1DC3-48FF-9D93-505524807F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56362" y="1520735"/>
            <a:ext cx="7053943" cy="7053943"/>
          </a:xfrm>
          <a:prstGeom prst="rect">
            <a:avLst/>
          </a:prstGeom>
          <a:effectLst>
            <a:outerShdw blurRad="12700" dist="12700" dir="18900000" algn="bl" rotWithShape="0">
              <a:prstClr val="black">
                <a:alpha val="40000"/>
              </a:prstClr>
            </a:outerShdw>
          </a:effectLst>
        </p:spPr>
      </p:pic>
      <p:pic>
        <p:nvPicPr>
          <p:cNvPr id="2" name="Picture 1"/>
          <p:cNvPicPr>
            <a:picLocks noChangeAspect="1"/>
          </p:cNvPicPr>
          <p:nvPr/>
        </p:nvPicPr>
        <p:blipFill>
          <a:blip r:embed="rId4"/>
          <a:stretch>
            <a:fillRect/>
          </a:stretch>
        </p:blipFill>
        <p:spPr>
          <a:xfrm>
            <a:off x="5697581" y="808136"/>
            <a:ext cx="6072142" cy="5255207"/>
          </a:xfrm>
          <a:prstGeom prst="rect">
            <a:avLst/>
          </a:prstGeom>
        </p:spPr>
      </p:pic>
    </p:spTree>
    <p:extLst>
      <p:ext uri="{BB962C8B-B14F-4D97-AF65-F5344CB8AC3E}">
        <p14:creationId xmlns:p14="http://schemas.microsoft.com/office/powerpoint/2010/main" val="13105028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par>
                          <p:cTn id="8" fill="hold">
                            <p:stCondLst>
                              <p:cond delay="500"/>
                            </p:stCondLst>
                            <p:childTnLst>
                              <p:par>
                                <p:cTn id="9" presetID="21" presetClass="entr" presetSubtype="1"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heel(1)">
                                      <p:cBhvr>
                                        <p:cTn id="11" dur="500"/>
                                        <p:tgtEl>
                                          <p:spTgt spid="12"/>
                                        </p:tgtEl>
                                      </p:cBhvr>
                                    </p:animEffect>
                                  </p:childTnLst>
                                </p:cTn>
                              </p:par>
                            </p:childTnLst>
                          </p:cTn>
                        </p:par>
                      </p:childTnLst>
                    </p:cTn>
                  </p:par>
                  <p:par>
                    <p:cTn id="12" fill="hold">
                      <p:stCondLst>
                        <p:cond delay="indefinite"/>
                      </p:stCondLst>
                      <p:childTnLst>
                        <p:par>
                          <p:cTn id="13" fill="hold">
                            <p:stCondLst>
                              <p:cond delay="0"/>
                            </p:stCondLst>
                            <p:childTnLst>
                              <p:par>
                                <p:cTn id="14" presetID="26" presetClass="entr" presetSubtype="0" fill="hold"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wipe(down)">
                                      <p:cBhvr>
                                        <p:cTn id="16" dur="580">
                                          <p:stCondLst>
                                            <p:cond delay="0"/>
                                          </p:stCondLst>
                                        </p:cTn>
                                        <p:tgtEl>
                                          <p:spTgt spid="2"/>
                                        </p:tgtEl>
                                      </p:cBhvr>
                                    </p:animEffect>
                                    <p:anim calcmode="lin" valueType="num">
                                      <p:cBhvr>
                                        <p:cTn id="17"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18"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9"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20"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21"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22" dur="26">
                                          <p:stCondLst>
                                            <p:cond delay="650"/>
                                          </p:stCondLst>
                                        </p:cTn>
                                        <p:tgtEl>
                                          <p:spTgt spid="2"/>
                                        </p:tgtEl>
                                      </p:cBhvr>
                                      <p:to x="100000" y="60000"/>
                                    </p:animScale>
                                    <p:animScale>
                                      <p:cBhvr>
                                        <p:cTn id="23" dur="166" decel="50000">
                                          <p:stCondLst>
                                            <p:cond delay="676"/>
                                          </p:stCondLst>
                                        </p:cTn>
                                        <p:tgtEl>
                                          <p:spTgt spid="2"/>
                                        </p:tgtEl>
                                      </p:cBhvr>
                                      <p:to x="100000" y="100000"/>
                                    </p:animScale>
                                    <p:animScale>
                                      <p:cBhvr>
                                        <p:cTn id="24" dur="26">
                                          <p:stCondLst>
                                            <p:cond delay="1312"/>
                                          </p:stCondLst>
                                        </p:cTn>
                                        <p:tgtEl>
                                          <p:spTgt spid="2"/>
                                        </p:tgtEl>
                                      </p:cBhvr>
                                      <p:to x="100000" y="80000"/>
                                    </p:animScale>
                                    <p:animScale>
                                      <p:cBhvr>
                                        <p:cTn id="25" dur="166" decel="50000">
                                          <p:stCondLst>
                                            <p:cond delay="1338"/>
                                          </p:stCondLst>
                                        </p:cTn>
                                        <p:tgtEl>
                                          <p:spTgt spid="2"/>
                                        </p:tgtEl>
                                      </p:cBhvr>
                                      <p:to x="100000" y="100000"/>
                                    </p:animScale>
                                    <p:animScale>
                                      <p:cBhvr>
                                        <p:cTn id="26" dur="26">
                                          <p:stCondLst>
                                            <p:cond delay="1642"/>
                                          </p:stCondLst>
                                        </p:cTn>
                                        <p:tgtEl>
                                          <p:spTgt spid="2"/>
                                        </p:tgtEl>
                                      </p:cBhvr>
                                      <p:to x="100000" y="90000"/>
                                    </p:animScale>
                                    <p:animScale>
                                      <p:cBhvr>
                                        <p:cTn id="27" dur="166" decel="50000">
                                          <p:stCondLst>
                                            <p:cond delay="1668"/>
                                          </p:stCondLst>
                                        </p:cTn>
                                        <p:tgtEl>
                                          <p:spTgt spid="2"/>
                                        </p:tgtEl>
                                      </p:cBhvr>
                                      <p:to x="100000" y="100000"/>
                                    </p:animScale>
                                    <p:animScale>
                                      <p:cBhvr>
                                        <p:cTn id="28" dur="26">
                                          <p:stCondLst>
                                            <p:cond delay="1808"/>
                                          </p:stCondLst>
                                        </p:cTn>
                                        <p:tgtEl>
                                          <p:spTgt spid="2"/>
                                        </p:tgtEl>
                                      </p:cBhvr>
                                      <p:to x="100000" y="95000"/>
                                    </p:animScale>
                                    <p:animScale>
                                      <p:cBhvr>
                                        <p:cTn id="29" dur="166" decel="50000">
                                          <p:stCondLst>
                                            <p:cond delay="1834"/>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1254</TotalTime>
  <Words>485</Words>
  <Application>Microsoft Office PowerPoint</Application>
  <PresentationFormat>Widescreen</PresentationFormat>
  <Paragraphs>29</Paragraphs>
  <Slides>11</Slides>
  <Notes>4</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11</vt:i4>
      </vt:variant>
    </vt:vector>
  </HeadingPairs>
  <TitlesOfParts>
    <vt:vector size="23" baseType="lpstr">
      <vt:lpstr>等线</vt:lpstr>
      <vt:lpstr>等线 Light</vt:lpstr>
      <vt:lpstr>#9Slide06 SVNBonjour</vt:lpstr>
      <vt:lpstr>#9Slide07 Altus</vt:lpstr>
      <vt:lpstr>#9Slide07 HoneyCream</vt:lpstr>
      <vt:lpstr>Arial</vt:lpstr>
      <vt:lpstr>Cambria</vt:lpstr>
      <vt:lpstr>SVN-Newton</vt:lpstr>
      <vt:lpstr>Times New Roman</vt:lpstr>
      <vt:lpstr>Wingdings</vt:lpstr>
      <vt:lpstr>阿里巴巴普惠体</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xb21cn</dc:creator>
  <cp:lastModifiedBy>Thảo Linh</cp:lastModifiedBy>
  <cp:revision>36</cp:revision>
  <dcterms:created xsi:type="dcterms:W3CDTF">2020-08-29T11:11:58Z</dcterms:created>
  <dcterms:modified xsi:type="dcterms:W3CDTF">2025-04-12T02:14:34Z</dcterms:modified>
</cp:coreProperties>
</file>