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9" r:id="rId4"/>
    <p:sldId id="287" r:id="rId5"/>
    <p:sldId id="260" r:id="rId6"/>
    <p:sldId id="258" r:id="rId7"/>
    <p:sldId id="290" r:id="rId8"/>
    <p:sldId id="291" r:id="rId9"/>
    <p:sldId id="292" r:id="rId10"/>
    <p:sldId id="261" r:id="rId11"/>
    <p:sldId id="297" r:id="rId12"/>
    <p:sldId id="288" r:id="rId13"/>
    <p:sldId id="293" r:id="rId14"/>
    <p:sldId id="294" r:id="rId15"/>
    <p:sldId id="295" r:id="rId16"/>
    <p:sldId id="296" r:id="rId17"/>
    <p:sldId id="289" r:id="rId18"/>
    <p:sldId id="298" r:id="rId19"/>
    <p:sldId id="264" r:id="rId20"/>
    <p:sldId id="299" r:id="rId21"/>
    <p:sldId id="256" r:id="rId22"/>
    <p:sldId id="303" r:id="rId23"/>
    <p:sldId id="265" r:id="rId24"/>
    <p:sldId id="300" r:id="rId25"/>
    <p:sldId id="301" r:id="rId26"/>
    <p:sldId id="302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C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A1FA2F55-E2D1-45AC-81AD-9FD51D95B450}"/>
    <pc:docChg chg="delSld">
      <pc:chgData name="Thảo Linh" userId="363ab10d9764815c" providerId="LiveId" clId="{A1FA2F55-E2D1-45AC-81AD-9FD51D95B450}" dt="2025-04-12T02:10:03.593" v="4" actId="47"/>
      <pc:docMkLst>
        <pc:docMk/>
      </pc:docMkLst>
      <pc:sldChg chg="del">
        <pc:chgData name="Thảo Linh" userId="363ab10d9764815c" providerId="LiveId" clId="{A1FA2F55-E2D1-45AC-81AD-9FD51D95B450}" dt="2025-04-12T02:09:54.626" v="3" actId="47"/>
        <pc:sldMkLst>
          <pc:docMk/>
          <pc:sldMk cId="4021627498" sldId="262"/>
        </pc:sldMkLst>
      </pc:sldChg>
      <pc:sldChg chg="del">
        <pc:chgData name="Thảo Linh" userId="363ab10d9764815c" providerId="LiveId" clId="{A1FA2F55-E2D1-45AC-81AD-9FD51D95B450}" dt="2025-04-12T02:09:22.518" v="0" actId="47"/>
        <pc:sldMkLst>
          <pc:docMk/>
          <pc:sldMk cId="1767320628" sldId="270"/>
        </pc:sldMkLst>
      </pc:sldChg>
      <pc:sldChg chg="del">
        <pc:chgData name="Thảo Linh" userId="363ab10d9764815c" providerId="LiveId" clId="{A1FA2F55-E2D1-45AC-81AD-9FD51D95B450}" dt="2025-04-12T02:09:44.523" v="2" actId="47"/>
        <pc:sldMkLst>
          <pc:docMk/>
          <pc:sldMk cId="1907711910" sldId="281"/>
        </pc:sldMkLst>
      </pc:sldChg>
      <pc:sldChg chg="del">
        <pc:chgData name="Thảo Linh" userId="363ab10d9764815c" providerId="LiveId" clId="{A1FA2F55-E2D1-45AC-81AD-9FD51D95B450}" dt="2025-04-12T02:10:03.593" v="4" actId="47"/>
        <pc:sldMkLst>
          <pc:docMk/>
          <pc:sldMk cId="2330255119" sldId="285"/>
        </pc:sldMkLst>
      </pc:sldChg>
      <pc:sldChg chg="del">
        <pc:chgData name="Thảo Linh" userId="363ab10d9764815c" providerId="LiveId" clId="{A1FA2F55-E2D1-45AC-81AD-9FD51D95B450}" dt="2025-04-12T02:09:26.959" v="1" actId="47"/>
        <pc:sldMkLst>
          <pc:docMk/>
          <pc:sldMk cId="3959682027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8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2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래픽 73">
            <a:extLst>
              <a:ext uri="{FF2B5EF4-FFF2-40B4-BE49-F238E27FC236}">
                <a16:creationId xmlns:a16="http://schemas.microsoft.com/office/drawing/2014/main" id="{6BB4B1C1-A81D-43B8-B56B-45D1E697C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0"/>
            <a:ext cx="4769573" cy="221559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7618C4C-0499-488B-A0C6-D264673B44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1"/>
            <a:ext cx="3416300" cy="2389543"/>
          </a:xfrm>
          <a:prstGeom prst="rect">
            <a:avLst/>
          </a:prstGeom>
        </p:spPr>
      </p:pic>
      <p:pic>
        <p:nvPicPr>
          <p:cNvPr id="73" name="그래픽 72">
            <a:extLst>
              <a:ext uri="{FF2B5EF4-FFF2-40B4-BE49-F238E27FC236}">
                <a16:creationId xmlns:a16="http://schemas.microsoft.com/office/drawing/2014/main" id="{C828D44B-D6B4-4E4C-919B-2111707B1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2426" y="4642404"/>
            <a:ext cx="4769573" cy="221559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E2A901A-7440-4604-B4F7-D8801FCBFF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9494"/>
            <a:ext cx="4927600" cy="27485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D6FC1AA-6236-49BD-B672-C8BC6CFE26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39443" y="-1070143"/>
            <a:ext cx="1682414" cy="38227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176364B-B572-455C-8595-7996740D35B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8599" y="4732510"/>
            <a:ext cx="3073400" cy="21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38C42BA-2809-49C3-9318-D64E024EF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369" y="-627368"/>
            <a:ext cx="1708753" cy="296349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D3E654E-BC8D-4DA6-80D3-99CA1AB56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27" y="474476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6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B08FDB9-2934-457C-84E1-1D02BED26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20DCDC3-3840-4628-BF9B-D5FD5122C0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0A1A82C4-AAC2-46F5-83B1-CC5D47BE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7E2C00C7-CE72-4B71-A16F-BB5943445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9208074" y="0"/>
            <a:ext cx="2983925" cy="13861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0988419-25A9-424E-A418-753660A7D3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4190" y="0"/>
            <a:ext cx="2777809" cy="1549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FA0A344-D359-456A-823D-7E021E4EB7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8CA7EF7-8CD3-4245-87B8-7F745880D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42070"/>
            <a:ext cx="2717800" cy="15159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D3CD27C-70BC-4F06-9E7B-D86B5E382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907068"/>
            <a:ext cx="2460604" cy="19509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9C5D084-96DB-4FDC-B469-9EECFECEAE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887734" y="0"/>
            <a:ext cx="1304266" cy="296349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8AD6CFD-2B81-4FAB-A770-2AA62E145C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1AA1A81-1E6D-448B-95CE-7B9FA1B9F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54898"/>
            <a:ext cx="2146260" cy="230310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0AB9785-D892-4895-83BC-DA568F5D8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170727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21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44371C3-0922-42F9-B2CE-23321B6E2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142"/>
            <a:ext cx="3037783" cy="210085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908E161-1867-4F55-BCE5-F69E85E592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83109" y="0"/>
            <a:ext cx="3008891" cy="23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9594095-20ED-4FC1-BEFD-FF5C131F24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692400" cy="150176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17F4696-A8F8-495F-B028-CE60C1937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55878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73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252DEB-5097-4DC7-82C0-10A35C4A6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54"/>
          <a:stretch/>
        </p:blipFill>
        <p:spPr>
          <a:xfrm>
            <a:off x="5780291" y="0"/>
            <a:ext cx="6411709" cy="6857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4A3183F-03BD-4D25-98E4-2A8523685F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26C577A-350B-4FCE-8752-1BAF927412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488DAF6F-81CD-43A7-8EA0-A0C6A6311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106708" y="-1106708"/>
            <a:ext cx="1739900" cy="39533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49FC1C4-718D-4AA6-9FAC-A034A218D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3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325B895-DACE-42F1-8F52-BDC024DAF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109" y="4472350"/>
            <a:ext cx="3008891" cy="23856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7423D1F-FA3F-4C02-9F39-278FE69AB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898"/>
            <a:ext cx="2146260" cy="23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01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D702B2C-4AEC-4F0E-97A5-156ECF3D0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2" y="-829612"/>
            <a:ext cx="1304266" cy="29634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293F6A6-707E-4445-9ACC-88FE9E35D5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1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0A1A82C4-AAC2-46F5-83B1-CC5D47BE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5471886"/>
            <a:ext cx="2983925" cy="13861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48D37C0-DC79-4F54-AA20-BFDA8A621D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886"/>
            <a:ext cx="2485065" cy="13861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ABDC79-DA7D-482B-BF9A-7F7323D946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813" y="5444274"/>
            <a:ext cx="2021187" cy="14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66B6E8EC-FFDC-456B-90F6-2DC8C0B9E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57" y="5295900"/>
            <a:ext cx="1498444" cy="160794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C3C8948-5A74-4085-839B-62364DAE9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00"/>
            <a:ext cx="187311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1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F1995D1-E451-4580-A03A-B89971378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9332961-42A9-4FAA-969E-C61F9402A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21" y="-829612"/>
            <a:ext cx="1304266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4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834B94CA-C87F-4FFA-B057-21D05D40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21273" cy="211324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EF8DD5C-30B2-4172-810D-FED72320B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4217" y="4757142"/>
            <a:ext cx="3037783" cy="21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51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7EB6E17E-DFDB-4BE7-9291-29B5C3F42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034"/>
            <a:ext cx="3714680" cy="20719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203BF1A-F760-444E-906E-3460725DC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855878" y="-627368"/>
            <a:ext cx="1708753" cy="2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01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00730933-619A-4955-B297-C9E541442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96743" y="-996744"/>
            <a:ext cx="1567020" cy="35605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3F03FCC-BCBC-42EA-A52F-5714A3F70D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7369" y="4521878"/>
            <a:ext cx="1708753" cy="2963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2EFEE6A-E4AB-4766-B0EE-2F9DB26D55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40" y="4554898"/>
            <a:ext cx="2146260" cy="230310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81B30F2-C5E4-4BAC-B4F5-76B32E5016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91699" y="0"/>
            <a:ext cx="2400299" cy="19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34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B621A04D-3CEA-4F27-AFCC-7548B2956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350"/>
            <a:ext cx="3008891" cy="23856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5AB8279-3AAD-4B0F-943F-79E97C3AD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9" y="4343435"/>
            <a:ext cx="3595042" cy="251456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5668C1D-A8D0-4EB6-A4D0-8175B5AD26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37" y="4238171"/>
            <a:ext cx="2762464" cy="26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4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704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871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2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7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5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1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5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F4577-4697-44A4-A9CD-CE11542A094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601C7-CA2A-4631-95D8-22F9FD9D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FEAE8F55-5999-46B7-A6D4-182C63EBE4D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208074" y="5471886"/>
            <a:ext cx="2983925" cy="1386114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7EBDF4CB-1BD0-4D0B-866C-36EBBF4F2CE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0800000">
            <a:off x="0" y="0"/>
            <a:ext cx="2983925" cy="13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hegioicotich.vn/su-tich-hoa-mao-ga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95" y="-349525"/>
            <a:ext cx="13223370" cy="72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7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62" t="25192" r="8494" b="22325"/>
          <a:stretch/>
        </p:blipFill>
        <p:spPr>
          <a:xfrm>
            <a:off x="164124" y="2039815"/>
            <a:ext cx="11347938" cy="228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715" t="17023" r="12951" b="16416"/>
          <a:stretch/>
        </p:blipFill>
        <p:spPr>
          <a:xfrm>
            <a:off x="2255520" y="487680"/>
            <a:ext cx="6873240" cy="5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537" y="304800"/>
            <a:ext cx="9744524" cy="2062309"/>
            <a:chOff x="1193257" y="45720"/>
            <a:chExt cx="9744524" cy="2062309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145280" y="3269010"/>
            <a:ext cx="669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lang="en-US" altLang="ko-KR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799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2697" y="472440"/>
            <a:ext cx="9744524" cy="2062309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7400" y="3406170"/>
            <a:ext cx="9799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latinLnBrk="1">
              <a:defRPr/>
            </a:pP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54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6497" y="579120"/>
            <a:ext cx="9744524" cy="2667000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1">
                <a:defRPr/>
              </a:pP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40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ko-KR" sz="4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”?</a:t>
              </a:r>
              <a:endParaRPr lang="ko-KR" altLang="en-US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800385" y="3725234"/>
            <a:ext cx="5852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35880" y="478912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altLang="ko-KR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91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6497" y="579120"/>
            <a:ext cx="9744524" cy="2667000"/>
            <a:chOff x="1193257" y="45720"/>
            <a:chExt cx="9744524" cy="2062309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7" y="45720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1193258" y="256955"/>
              <a:ext cx="9744523" cy="1851074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kumimoji="0" lang="en-US" altLang="ko-K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cọ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ko-KR" sz="40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altLang="ko-KR" sz="40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962185" y="4106234"/>
            <a:ext cx="8498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Thính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63" t="25885" r="9451" b="22066"/>
          <a:stretch/>
        </p:blipFill>
        <p:spPr>
          <a:xfrm>
            <a:off x="411479" y="1661160"/>
            <a:ext cx="11155681" cy="26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32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952" t="26183" r="8099" b="22013"/>
          <a:stretch/>
        </p:blipFill>
        <p:spPr>
          <a:xfrm>
            <a:off x="375138" y="914399"/>
            <a:ext cx="11535508" cy="285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69" y="3420275"/>
            <a:ext cx="8260373" cy="31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55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8179" y="0"/>
            <a:ext cx="6658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3809" y="2241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61869" y="45496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altLang="ko-KR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6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altLang="ko-KR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8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8179" y="0"/>
            <a:ext cx="6658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93809" y="2241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61869" y="45496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07655" y="46892"/>
            <a:ext cx="2311791" cy="609600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98763" y="1148862"/>
            <a:ext cx="2253175" cy="591454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98763" y="1781908"/>
            <a:ext cx="1221546" cy="526416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77463" y="2827506"/>
            <a:ext cx="2674034" cy="568008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0702" y="3433740"/>
            <a:ext cx="1889760" cy="524482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14480" y="4549675"/>
            <a:ext cx="2475329" cy="577081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30418" y="5703838"/>
            <a:ext cx="2525151" cy="577080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38825" y="6280918"/>
            <a:ext cx="1948375" cy="510110"/>
          </a:xfrm>
          <a:prstGeom prst="roundRect">
            <a:avLst/>
          </a:prstGeom>
          <a:solidFill>
            <a:srgbClr val="109180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DDF6D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180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164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51643" y="2274838"/>
            <a:ext cx="4221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901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411480"/>
            <a:ext cx="12192000" cy="644652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705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255" y="1260440"/>
            <a:ext cx="9525000" cy="536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55" y="378147"/>
            <a:ext cx="2706840" cy="2216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0" y="518943"/>
            <a:ext cx="3371380" cy="21398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174" y="174711"/>
            <a:ext cx="7434341" cy="14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0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D0F69EFE-F4B1-464F-890A-477CDC7BC776}"/>
              </a:ext>
            </a:extLst>
          </p:cNvPr>
          <p:cNvSpPr/>
          <p:nvPr/>
        </p:nvSpPr>
        <p:spPr>
          <a:xfrm>
            <a:off x="217898" y="1554480"/>
            <a:ext cx="11684542" cy="3642360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0" rIns="0" rtlCol="0" anchor="ctr"/>
          <a:lstStyle/>
          <a:p>
            <a:pPr marL="742950" marR="0" lvl="0" indent="-74295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marR="0" lvl="0" indent="-74295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marR="0" lvl="0" indent="-74295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ko-KR" sz="4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27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74" t="3218" r="51265" b="50611"/>
          <a:stretch/>
        </p:blipFill>
        <p:spPr>
          <a:xfrm>
            <a:off x="2255520" y="1113826"/>
            <a:ext cx="6979920" cy="449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49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153" t="3200" r="2269" b="48613"/>
          <a:stretch/>
        </p:blipFill>
        <p:spPr>
          <a:xfrm>
            <a:off x="2286000" y="960120"/>
            <a:ext cx="7620000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27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74" t="48723" r="50974" b="-1"/>
          <a:stretch/>
        </p:blipFill>
        <p:spPr>
          <a:xfrm>
            <a:off x="2697480" y="777240"/>
            <a:ext cx="7254240" cy="51541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82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333" t="49082"/>
          <a:stretch/>
        </p:blipFill>
        <p:spPr>
          <a:xfrm>
            <a:off x="1935480" y="744542"/>
            <a:ext cx="8485169" cy="55190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3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BFA519-B729-40A0-B85B-DC366F5DD943}"/>
              </a:ext>
            </a:extLst>
          </p:cNvPr>
          <p:cNvSpPr txBox="1"/>
          <p:nvPr/>
        </p:nvSpPr>
        <p:spPr>
          <a:xfrm>
            <a:off x="1737361" y="2262689"/>
            <a:ext cx="984504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lnSpc>
                <a:spcPct val="150000"/>
              </a:lnSpc>
            </a:pPr>
            <a:r>
              <a:rPr lang="vi-VN" sz="3200" b="1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Sự tích hoa Mào Gà</a:t>
            </a:r>
            <a:r>
              <a:rPr lang="vi-VN" sz="3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câu chuyện cổ tích Việt Nam </a:t>
            </a:r>
            <a:endParaRPr lang="en-US" sz="3200" b="0" i="1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lnSpc>
                <a:spcPct val="150000"/>
              </a:lnSpc>
            </a:pPr>
            <a:r>
              <a:rPr lang="vi-VN" sz="3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 về các loài hoa, ca ngợi tình bạn đẹp, từ đó giáo </a:t>
            </a:r>
            <a:endParaRPr lang="en-US" sz="3200" b="0" i="1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lnSpc>
                <a:spcPct val="150000"/>
              </a:lnSpc>
            </a:pPr>
            <a:r>
              <a:rPr lang="vi-VN" sz="3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dục các bạn nhỏ phải biết quan tâm đến người khác.</a:t>
            </a:r>
            <a:endParaRPr kumimoji="0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srgbClr val="002F2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9A5296DA-FFFA-4618-A3C6-F467CC9D5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613" y="2153469"/>
            <a:ext cx="594748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3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615" t="26262" r="12348" b="19429"/>
          <a:stretch/>
        </p:blipFill>
        <p:spPr>
          <a:xfrm>
            <a:off x="182880" y="1447801"/>
            <a:ext cx="11140439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10805160" cy="6858000"/>
          </a:xfrm>
          <a:prstGeom prst="rect">
            <a:avLst/>
          </a:prstGeom>
        </p:spPr>
      </p:pic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106680" y="76200"/>
            <a:ext cx="5318760" cy="6705600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3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5608320" y="76200"/>
            <a:ext cx="5318760" cy="5471160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ko-K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kumimoji="0" lang="en-US" altLang="ko-KR" sz="2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ko-KR" sz="2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altLang="ko-KR" sz="2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ko-KR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8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1638806" y="264706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rừng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cọ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47" y="591201"/>
            <a:ext cx="8065707" cy="25666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6944683" y="2642362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dội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về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1638806" y="398818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gối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đầu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6944683" y="398818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lá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xòe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4291744" y="5329301"/>
            <a:ext cx="3608512" cy="1021556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giống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hệt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5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38" y="411369"/>
            <a:ext cx="8809484" cy="2560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0440" y="2184589"/>
            <a:ext cx="6568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altLang="ko-KR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altLang="ko-KR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4611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0" y="575956"/>
            <a:ext cx="5892140" cy="1652247"/>
          </a:xfrm>
          <a:prstGeom prst="rect">
            <a:avLst/>
          </a:prstGeom>
        </p:spPr>
      </p:pic>
      <p:sp>
        <p:nvSpPr>
          <p:cNvPr id="4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740130" y="1645920"/>
            <a:ext cx="5318760" cy="5053353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altLang="ko-KR" sz="3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r>
              <a:rPr lang="en-US" altLang="ko-KR" sz="3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altLang="ko-K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kumimoji="0" lang="en-US" altLang="ko-KR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모서리 41">
            <a:extLst>
              <a:ext uri="{FF2B5EF4-FFF2-40B4-BE49-F238E27FC236}">
                <a16:creationId xmlns:a16="http://schemas.microsoft.com/office/drawing/2014/main" id="{425876FE-7908-4210-8048-19B401581FE4}"/>
              </a:ext>
            </a:extLst>
          </p:cNvPr>
          <p:cNvSpPr/>
          <p:nvPr/>
        </p:nvSpPr>
        <p:spPr>
          <a:xfrm>
            <a:off x="6482740" y="106680"/>
            <a:ext cx="5318760" cy="6751320"/>
          </a:xfrm>
          <a:prstGeom prst="roundRect">
            <a:avLst>
              <a:gd name="adj" fmla="val 7313"/>
            </a:avLst>
          </a:prstGeom>
          <a:solidFill>
            <a:srgbClr val="1091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91440" rtlCol="0" anchor="ctr"/>
          <a:lstStyle/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latinLnBrk="1"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kumimoji="0" lang="en-US" altLang="ko-KR" sz="28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r>
              <a:rPr kumimoji="0" lang="en-US" altLang="ko-KR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ngời</a:t>
            </a:r>
            <a:endParaRPr kumimoji="0" lang="en-US" altLang="ko-KR" sz="28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altLang="ko-K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ko-K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ko-KR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kumimoji="0" lang="en-US" altLang="ko-KR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ko-KR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24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altLang="ko-KR" sz="24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ko-KR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69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165602" y="1821649"/>
            <a:ext cx="4785626" cy="4699159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Cọ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xòe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ko-K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40C0B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" y="-681246"/>
            <a:ext cx="6127011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990" y="834383"/>
            <a:ext cx="6578127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4DC6AA9-4888-473F-A4C8-E1488276FF51}"/>
              </a:ext>
            </a:extLst>
          </p:cNvPr>
          <p:cNvSpPr txBox="1"/>
          <p:nvPr/>
        </p:nvSpPr>
        <p:spPr>
          <a:xfrm>
            <a:off x="6946280" y="1908089"/>
            <a:ext cx="4895465" cy="3779758"/>
          </a:xfrm>
          <a:prstGeom prst="round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rgbClr val="40C0B5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>
                <a:latin typeface="Arial" panose="020B0604020202020204" pitchFamily="34" charset="0"/>
              </a:rPr>
              <a:t>Hoa</a:t>
            </a:r>
            <a:r>
              <a:rPr lang="en-US" altLang="ko-KR" sz="5400" b="1" dirty="0">
                <a:latin typeface="Arial" panose="020B0604020202020204" pitchFamily="34" charset="0"/>
              </a:rPr>
              <a:t> </a:t>
            </a:r>
            <a:r>
              <a:rPr lang="en-US" altLang="ko-KR" sz="5400" b="1" dirty="0" err="1">
                <a:latin typeface="Arial" panose="020B0604020202020204" pitchFamily="34" charset="0"/>
              </a:rPr>
              <a:t>cau</a:t>
            </a:r>
            <a:r>
              <a:rPr lang="en-US" altLang="ko-KR" sz="5400" b="1" dirty="0">
                <a:latin typeface="Arial" panose="020B0604020202020204" pitchFamily="34" charset="0"/>
              </a:rPr>
              <a:t>: </a:t>
            </a:r>
            <a:r>
              <a:rPr lang="en-US" altLang="ko-KR" sz="5400" dirty="0" err="1">
                <a:latin typeface="Arial" panose="020B0604020202020204" pitchFamily="34" charset="0"/>
              </a:rPr>
              <a:t>hoa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của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cây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cau</a:t>
            </a:r>
            <a:r>
              <a:rPr lang="en-US" altLang="ko-KR" sz="5400" dirty="0">
                <a:latin typeface="Arial" panose="020B0604020202020204" pitchFamily="34" charset="0"/>
              </a:rPr>
              <a:t>, </a:t>
            </a:r>
            <a:r>
              <a:rPr lang="en-US" altLang="ko-KR" sz="5400" dirty="0" err="1">
                <a:latin typeface="Arial" panose="020B0604020202020204" pitchFamily="34" charset="0"/>
              </a:rPr>
              <a:t>có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màu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vàng</a:t>
            </a:r>
            <a:r>
              <a:rPr lang="en-US" altLang="ko-KR" sz="5400" dirty="0">
                <a:latin typeface="Arial" panose="020B0604020202020204" pitchFamily="34" charset="0"/>
              </a:rPr>
              <a:t> </a:t>
            </a:r>
            <a:r>
              <a:rPr lang="en-US" altLang="ko-KR" sz="5400" dirty="0" err="1">
                <a:latin typeface="Arial" panose="020B0604020202020204" pitchFamily="34" charset="0"/>
              </a:rPr>
              <a:t>nhạt</a:t>
            </a:r>
            <a:r>
              <a:rPr lang="en-US" altLang="ko-KR" sz="5400" dirty="0">
                <a:latin typeface="Arial" panose="020B0604020202020204" pitchFamily="34" charset="0"/>
              </a:rPr>
              <a:t>.</a:t>
            </a:r>
            <a:endParaRPr kumimoji="0" lang="ko-KR" altLang="en-US" sz="5400" i="0" u="none" strike="noStrike" kern="1200" cap="none" spc="0" normalizeH="0" baseline="0" noProof="0" dirty="0">
              <a:ln>
                <a:noFill/>
              </a:ln>
              <a:solidFill>
                <a:srgbClr val="40C0B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5" y="1319539"/>
            <a:ext cx="6609144" cy="49568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694" y="-689008"/>
            <a:ext cx="61270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09180"/>
        </a:solidFill>
        <a:ln w="127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rgbClr val="DDF6DD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646</Words>
  <Application>Microsoft Office PowerPoint</Application>
  <PresentationFormat>Widescreen</PresentationFormat>
  <Paragraphs>104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Arial</vt:lpstr>
      <vt:lpstr>Office Theme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Thảo Linh</cp:lastModifiedBy>
  <cp:revision>21</cp:revision>
  <dcterms:created xsi:type="dcterms:W3CDTF">2023-01-29T06:28:56Z</dcterms:created>
  <dcterms:modified xsi:type="dcterms:W3CDTF">2025-04-12T02:10:08Z</dcterms:modified>
</cp:coreProperties>
</file>