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60" r:id="rId1"/>
    <p:sldMasterId id="2147483687" r:id="rId2"/>
    <p:sldMasterId id="2147483689" r:id="rId3"/>
  </p:sldMasterIdLst>
  <p:notesMasterIdLst>
    <p:notesMasterId r:id="rId24"/>
  </p:notesMasterIdLst>
  <p:sldIdLst>
    <p:sldId id="257" r:id="rId4"/>
    <p:sldId id="260" r:id="rId5"/>
    <p:sldId id="2718" r:id="rId6"/>
    <p:sldId id="2715" r:id="rId7"/>
    <p:sldId id="306" r:id="rId8"/>
    <p:sldId id="2719" r:id="rId9"/>
    <p:sldId id="307" r:id="rId10"/>
    <p:sldId id="308" r:id="rId11"/>
    <p:sldId id="2720" r:id="rId12"/>
    <p:sldId id="2721" r:id="rId13"/>
    <p:sldId id="2722" r:id="rId14"/>
    <p:sldId id="310" r:id="rId15"/>
    <p:sldId id="312" r:id="rId16"/>
    <p:sldId id="2723" r:id="rId17"/>
    <p:sldId id="273" r:id="rId18"/>
    <p:sldId id="267" r:id="rId19"/>
    <p:sldId id="315" r:id="rId20"/>
    <p:sldId id="277" r:id="rId21"/>
    <p:sldId id="284" r:id="rId22"/>
    <p:sldId id="319" r:id="rId23"/>
  </p:sldIdLst>
  <p:sldSz cx="12192000" cy="6858000"/>
  <p:notesSz cx="6858000" cy="9144000"/>
  <p:embeddedFontLst>
    <p:embeddedFont>
      <p:font typeface="Caveat Brush" panose="020B0604020202020204" charset="0"/>
      <p:regular r:id="rId25"/>
    </p:embeddedFont>
    <p:embeddedFont>
      <p:font typeface="#9Slide07 HoneyCream" pitchFamily="2" charset="0"/>
      <p:regular r:id="rId26"/>
    </p:embeddedFont>
    <p:embeddedFont>
      <p:font typeface="Calibri Light" panose="020F0302020204030204" pitchFamily="34" charset="0"/>
      <p:regular r:id="rId27"/>
      <p:italic r:id="rId28"/>
    </p:embeddedFont>
    <p:embeddedFont>
      <p:font typeface="Calibri" panose="020F0502020204030204" pitchFamily="34" charset="0"/>
      <p:regular r:id="rId29"/>
      <p:bold r:id="rId30"/>
      <p:italic r:id="rId31"/>
      <p:boldItalic r:id="rId32"/>
    </p:embeddedFont>
    <p:embeddedFont>
      <p:font typeface="微软雅黑" panose="020B0503020204020204" pitchFamily="34" charset="-122"/>
      <p:regular r:id="rId33"/>
      <p:bold r:id="rId34"/>
    </p:embeddedFont>
    <p:embeddedFont>
      <p:font typeface="#9Slide07 Cadena" panose="02000503000000020004" pitchFamily="2" charset="0"/>
      <p:bold r:id="rId35"/>
    </p:embeddedFont>
    <p:embeddedFont>
      <p:font typeface="Cambria" panose="02040503050406030204" pitchFamily="18" charset="0"/>
      <p:regular r:id="rId36"/>
      <p:bold r:id="rId37"/>
      <p:italic r:id="rId38"/>
      <p:boldItalic r:id="rId39"/>
    </p:embeddedFont>
    <p:embeddedFont>
      <p:font typeface="#9Slide07 Altus" pitchFamily="2" charset="0"/>
      <p:regular r:id="rId40"/>
    </p:embeddedFont>
    <p:embeddedFont>
      <p:font typeface="#9Slide07 SVNDessert Menu Scrip" panose="00000500000000000000" pitchFamily="2" charset="0"/>
      <p:regular r:id="rId41"/>
    </p:embeddedFont>
    <p:embeddedFont>
      <p:font typeface="#9Slide05 Garris" pitchFamily="2" charset="0"/>
      <p:regular r:id="rId42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B040"/>
    <a:srgbClr val="FEF7A3"/>
    <a:srgbClr val="3C3740"/>
    <a:srgbClr val="FBFBFB"/>
    <a:srgbClr val="FCDCEA"/>
    <a:srgbClr val="CEEFF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>
        <p:scale>
          <a:sx n="47" d="100"/>
          <a:sy n="47" d="100"/>
        </p:scale>
        <p:origin x="29" y="50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font" Target="fonts/font2.fntdata"/><Relationship Id="rId39" Type="http://schemas.openxmlformats.org/officeDocument/2006/relationships/font" Target="fonts/font15.fntdata"/><Relationship Id="rId21" Type="http://schemas.openxmlformats.org/officeDocument/2006/relationships/slide" Target="slides/slide18.xml"/><Relationship Id="rId34" Type="http://schemas.openxmlformats.org/officeDocument/2006/relationships/font" Target="fonts/font10.fntdata"/><Relationship Id="rId42" Type="http://schemas.openxmlformats.org/officeDocument/2006/relationships/font" Target="fonts/font18.fntdata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font" Target="fonts/font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notesMaster" Target="notesMasters/notesMaster1.xml"/><Relationship Id="rId32" Type="http://schemas.openxmlformats.org/officeDocument/2006/relationships/font" Target="fonts/font8.fntdata"/><Relationship Id="rId37" Type="http://schemas.openxmlformats.org/officeDocument/2006/relationships/font" Target="fonts/font13.fntdata"/><Relationship Id="rId40" Type="http://schemas.openxmlformats.org/officeDocument/2006/relationships/font" Target="fonts/font16.fntdata"/><Relationship Id="rId45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font" Target="fonts/font4.fntdata"/><Relationship Id="rId36" Type="http://schemas.openxmlformats.org/officeDocument/2006/relationships/font" Target="fonts/font12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7.fntdata"/><Relationship Id="rId44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font" Target="fonts/font3.fntdata"/><Relationship Id="rId30" Type="http://schemas.openxmlformats.org/officeDocument/2006/relationships/font" Target="fonts/font6.fntdata"/><Relationship Id="rId35" Type="http://schemas.openxmlformats.org/officeDocument/2006/relationships/font" Target="fonts/font11.fntdata"/><Relationship Id="rId43" Type="http://schemas.openxmlformats.org/officeDocument/2006/relationships/presProps" Target="presProp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font" Target="fonts/font1.fntdata"/><Relationship Id="rId33" Type="http://schemas.openxmlformats.org/officeDocument/2006/relationships/font" Target="fonts/font9.fntdata"/><Relationship Id="rId38" Type="http://schemas.openxmlformats.org/officeDocument/2006/relationships/font" Target="fonts/font14.fntdata"/><Relationship Id="rId46" Type="http://schemas.openxmlformats.org/officeDocument/2006/relationships/tableStyles" Target="tableStyles.xml"/><Relationship Id="rId20" Type="http://schemas.openxmlformats.org/officeDocument/2006/relationships/slide" Target="slides/slide17.xml"/><Relationship Id="rId41" Type="http://schemas.openxmlformats.org/officeDocument/2006/relationships/font" Target="fonts/font17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6F07A0-C4EE-4567-8D70-4655A3A88F5D}" type="datetimeFigureOut">
              <a:rPr lang="en-US" smtClean="0"/>
              <a:t>2/14/2023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B8DEC73-7DB0-46F0-B72E-85F5A1FD07E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75444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9926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502695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64397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642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491550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2940120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F2A6EB-9F69-4690-847A-BD7D4AC91AE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35号-经典雅黑" panose="020000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35号-经典雅黑" panose="020000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75991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0F2A6EB-9F69-4690-847A-BD7D4AC91AEC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字魂35号-经典雅黑" panose="02000000000000000000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字魂35号-经典雅黑" panose="02000000000000000000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96207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299429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4511005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34198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22743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emf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emf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48161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600028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1_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94141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733038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74344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700957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039617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768547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9454231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338143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63108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324909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1_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0076555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57037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1179453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59750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1_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82107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880029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7966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704942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2023/2/14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9660814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67044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0375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29" t="10626" r="3576" b="16208"/>
          <a:stretch/>
        </p:blipFill>
        <p:spPr>
          <a:xfrm>
            <a:off x="-62523" y="-46891"/>
            <a:ext cx="12285784" cy="694006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 userDrawn="1"/>
        </p:nvPicPr>
        <p:blipFill rotWithShape="1">
          <a:blip r:embed="rId3"/>
          <a:srcRect t="4903" r="128" b="11485"/>
          <a:stretch/>
        </p:blipFill>
        <p:spPr>
          <a:xfrm>
            <a:off x="-15630" y="-50800"/>
            <a:ext cx="12207631" cy="6942667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 userDrawn="1"/>
        </p:nvPicPr>
        <p:blipFill rotWithShape="1">
          <a:blip r:embed="rId4"/>
          <a:srcRect t="1" b="9717"/>
          <a:stretch/>
        </p:blipFill>
        <p:spPr>
          <a:xfrm>
            <a:off x="270934" y="287866"/>
            <a:ext cx="11751733" cy="65870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023355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4" name="矩形 13"/>
          <p:cNvSpPr/>
          <p:nvPr userDrawn="1"/>
        </p:nvSpPr>
        <p:spPr>
          <a:xfrm>
            <a:off x="284491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  <p:sp>
        <p:nvSpPr>
          <p:cNvPr id="15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284491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6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6258838" y="1502221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0" name="矩形 19"/>
          <p:cNvSpPr/>
          <p:nvPr userDrawn="1"/>
        </p:nvSpPr>
        <p:spPr>
          <a:xfrm>
            <a:off x="6258837" y="1502221"/>
            <a:ext cx="5739792" cy="2294964"/>
          </a:xfrm>
          <a:prstGeom prst="rect">
            <a:avLst/>
          </a:prstGeom>
          <a:noFill/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/>
          </a:p>
        </p:txBody>
      </p:sp>
    </p:spTree>
    <p:extLst>
      <p:ext uri="{BB962C8B-B14F-4D97-AF65-F5344CB8AC3E}">
        <p14:creationId xmlns:p14="http://schemas.microsoft.com/office/powerpoint/2010/main" val="329439055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 userDrawn="1"/>
        </p:nvGrpSpPr>
        <p:grpSpPr>
          <a:xfrm>
            <a:off x="147834" y="162637"/>
            <a:ext cx="11896333" cy="6532729"/>
            <a:chOff x="286603" y="259307"/>
            <a:chExt cx="8488907" cy="4661582"/>
          </a:xfrm>
        </p:grpSpPr>
        <p:sp>
          <p:nvSpPr>
            <p:cNvPr id="4" name="矩形 3"/>
            <p:cNvSpPr/>
            <p:nvPr userDrawn="1"/>
          </p:nvSpPr>
          <p:spPr>
            <a:xfrm>
              <a:off x="286603" y="259307"/>
              <a:ext cx="8488907" cy="465388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400"/>
            </a:p>
          </p:txBody>
        </p:sp>
        <p:pic>
          <p:nvPicPr>
            <p:cNvPr id="2" name="图片 1"/>
            <p:cNvPicPr>
              <a:picLocks noChangeAspect="1"/>
            </p:cNvPicPr>
            <p:nvPr userDrawn="1"/>
          </p:nvPicPr>
          <p:blipFill rotWithShape="1"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0033" b="49967"/>
            <a:stretch/>
          </p:blipFill>
          <p:spPr>
            <a:xfrm>
              <a:off x="286603" y="3793578"/>
              <a:ext cx="1351129" cy="1127311"/>
            </a:xfrm>
            <a:prstGeom prst="rect">
              <a:avLst/>
            </a:prstGeom>
          </p:spPr>
        </p:pic>
        <p:pic>
          <p:nvPicPr>
            <p:cNvPr id="3" name="图片 2"/>
            <p:cNvPicPr>
              <a:picLocks noChangeAspect="1"/>
            </p:cNvPicPr>
            <p:nvPr userDrawn="1"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2155" t="34760" b="4743"/>
            <a:stretch/>
          </p:blipFill>
          <p:spPr>
            <a:xfrm>
              <a:off x="7574508" y="3651147"/>
              <a:ext cx="1201002" cy="1256094"/>
            </a:xfrm>
            <a:prstGeom prst="rect">
              <a:avLst/>
            </a:prstGeom>
          </p:spPr>
        </p:pic>
      </p:grpSp>
      <p:sp>
        <p:nvSpPr>
          <p:cNvPr id="12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700803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9"/>
          </p:nvPr>
        </p:nvSpPr>
        <p:spPr>
          <a:xfrm>
            <a:off x="3079730" y="1422229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Picture Placeholder 7"/>
          <p:cNvSpPr>
            <a:spLocks noGrp="1"/>
          </p:cNvSpPr>
          <p:nvPr>
            <p:ph type="pic" sz="quarter" idx="20"/>
          </p:nvPr>
        </p:nvSpPr>
        <p:spPr>
          <a:xfrm>
            <a:off x="700803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21"/>
          </p:nvPr>
        </p:nvSpPr>
        <p:spPr>
          <a:xfrm>
            <a:off x="3079730" y="3778382"/>
            <a:ext cx="2294964" cy="2294964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rmAutofit/>
          </a:bodyPr>
          <a:lstStyle>
            <a:lvl1pPr marL="0" indent="0">
              <a:buFontTx/>
              <a:buNone/>
              <a:defRPr lang="en-US" sz="140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949294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2023/2/14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53106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2023/2/14</a:t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5604368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2023/2/14</a:t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73475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2023/2/14</a:t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88859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2023/2/14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7508790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2023/2/14</a:t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10670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2023/2/14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199941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614354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FEEB48-1DE6-45AD-BE3A-3BB5ADA466F2}" type="datetimeFigureOut">
              <a:rPr lang="zh-CN" altLang="en-US" smtClean="0"/>
              <a:t>2023/2/14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913117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73894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193956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459571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8506948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58937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1_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89573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image" Target="../media/image3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Relationship Id="rId30" Type="http://schemas.openxmlformats.org/officeDocument/2006/relationships/hyperlink" Target="https://www.facebook.com/groups/629898828017053" TargetMode="Externa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3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2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8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30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28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94365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E601A826-9DBC-4144-A309-96D00EDA9B8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56EDD49C-554B-4C28-92F7-B784D7D887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" name="TextBox 3">
            <a:extLst>
              <a:ext uri="{FF2B5EF4-FFF2-40B4-BE49-F238E27FC236}">
                <a16:creationId xmlns:a16="http://schemas.microsoft.com/office/drawing/2014/main" id="{F9034237-DA06-4066-849E-00A115FF4EA1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E5F6F2C-DE77-4B3E-986A-23D69ABD846E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6" name="Title 1">
            <a:extLst>
              <a:ext uri="{FF2B5EF4-FFF2-40B4-BE49-F238E27FC236}">
                <a16:creationId xmlns:a16="http://schemas.microsoft.com/office/drawing/2014/main" id="{6108D78E-8090-455C-81F2-F57D8860EAC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Hồng Linh</a:t>
            </a:r>
          </a:p>
        </p:txBody>
      </p:sp>
      <p:sp>
        <p:nvSpPr>
          <p:cNvPr id="17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6AA5128D-EAF5-483C-871A-4BFED87FD86D}"/>
              </a:ext>
            </a:extLst>
          </p:cNvPr>
          <p:cNvSpPr txBox="1">
            <a:spLocks/>
          </p:cNvSpPr>
          <p:nvPr userDrawn="1"/>
        </p:nvSpPr>
        <p:spPr>
          <a:xfrm>
            <a:off x="-2052207" y="169068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50AE47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50AE47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61278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2FEEB48-1DE6-45AD-BE3A-3BB5ADA466F2}" type="datetimeFigureOut">
              <a:rPr lang="zh-CN" altLang="en-US" smtClean="0"/>
              <a:t>2023/2/14</a:t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E6C835-3E02-41FF-9946-5F89EB142F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13665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华康海报体W12(P)" panose="040B0C00000000000000" pitchFamily="82" charset="-122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9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microsoft.com/office/2007/relationships/hdphoto" Target="../media/hdphoto1.wdp"/><Relationship Id="rId5" Type="http://schemas.openxmlformats.org/officeDocument/2006/relationships/image" Target="../media/image11.png"/><Relationship Id="rId10" Type="http://schemas.microsoft.com/office/2007/relationships/hdphoto" Target="../media/hdphoto2.wdp"/><Relationship Id="rId4" Type="http://schemas.openxmlformats.org/officeDocument/2006/relationships/image" Target="../media/image10.png"/><Relationship Id="rId9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0.png"/><Relationship Id="rId4" Type="http://schemas.microsoft.com/office/2007/relationships/hdphoto" Target="../media/hdphoto2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2.png"/><Relationship Id="rId4" Type="http://schemas.microsoft.com/office/2007/relationships/hdphoto" Target="../media/hdphoto5.wdp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32.png"/><Relationship Id="rId4" Type="http://schemas.microsoft.com/office/2007/relationships/hdphoto" Target="../media/hdphoto5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microsoft.com/office/2007/relationships/hdphoto" Target="../media/hdphoto6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2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7" Type="http://schemas.openxmlformats.org/officeDocument/2006/relationships/image" Target="../media/image22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7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Relationship Id="rId4" Type="http://schemas.microsoft.com/office/2007/relationships/hdphoto" Target="../media/hdphoto8.wdp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6" Type="http://schemas.microsoft.com/office/2007/relationships/hdphoto" Target="../media/hdphoto9.wdp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2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microsoft.com/office/2007/relationships/hdphoto" Target="../media/hdphoto2.wdp"/><Relationship Id="rId3" Type="http://schemas.openxmlformats.org/officeDocument/2006/relationships/audio" Target="NULL" TargetMode="External"/><Relationship Id="rId7" Type="http://schemas.openxmlformats.org/officeDocument/2006/relationships/image" Target="../media/image15.png"/><Relationship Id="rId12" Type="http://schemas.openxmlformats.org/officeDocument/2006/relationships/image" Target="../media/image14.png"/><Relationship Id="rId2" Type="http://schemas.openxmlformats.org/officeDocument/2006/relationships/video" Target="../media/media1.mp4"/><Relationship Id="rId16" Type="http://schemas.openxmlformats.org/officeDocument/2006/relationships/image" Target="../media/image22.png"/><Relationship Id="rId1" Type="http://schemas.microsoft.com/office/2007/relationships/media" Target="../media/media1.mp4"/><Relationship Id="rId6" Type="http://schemas.openxmlformats.org/officeDocument/2006/relationships/notesSlide" Target="../notesSlides/notesSlide3.xml"/><Relationship Id="rId11" Type="http://schemas.openxmlformats.org/officeDocument/2006/relationships/image" Target="../media/image19.png"/><Relationship Id="rId5" Type="http://schemas.openxmlformats.org/officeDocument/2006/relationships/slideLayout" Target="../slideLayouts/slideLayout41.xml"/><Relationship Id="rId15" Type="http://schemas.openxmlformats.org/officeDocument/2006/relationships/image" Target="../media/image21.png"/><Relationship Id="rId10" Type="http://schemas.openxmlformats.org/officeDocument/2006/relationships/image" Target="../media/image18.png"/><Relationship Id="rId4" Type="http://schemas.microsoft.com/office/2007/relationships/media" Target="../media/media2.mp3"/><Relationship Id="rId9" Type="http://schemas.openxmlformats.org/officeDocument/2006/relationships/image" Target="../media/image17.png"/><Relationship Id="rId14" Type="http://schemas.openxmlformats.org/officeDocument/2006/relationships/image" Target="../media/image20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4.png"/><Relationship Id="rId3" Type="http://schemas.openxmlformats.org/officeDocument/2006/relationships/audio" Target="NULL" TargetMode="External"/><Relationship Id="rId7" Type="http://schemas.openxmlformats.org/officeDocument/2006/relationships/image" Target="../media/image15.png"/><Relationship Id="rId12" Type="http://schemas.microsoft.com/office/2007/relationships/hdphoto" Target="../media/hdphoto2.wdp"/><Relationship Id="rId2" Type="http://schemas.openxmlformats.org/officeDocument/2006/relationships/video" Target="../media/media1.mp4"/><Relationship Id="rId16" Type="http://schemas.openxmlformats.org/officeDocument/2006/relationships/image" Target="../media/image22.png"/><Relationship Id="rId1" Type="http://schemas.microsoft.com/office/2007/relationships/media" Target="../media/media1.mp4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23.png"/><Relationship Id="rId5" Type="http://schemas.openxmlformats.org/officeDocument/2006/relationships/slideLayout" Target="../slideLayouts/slideLayout41.xml"/><Relationship Id="rId15" Type="http://schemas.openxmlformats.org/officeDocument/2006/relationships/image" Target="../media/image25.jpeg"/><Relationship Id="rId10" Type="http://schemas.openxmlformats.org/officeDocument/2006/relationships/image" Target="../media/image18.png"/><Relationship Id="rId4" Type="http://schemas.microsoft.com/office/2007/relationships/media" Target="../media/media2.mp3"/><Relationship Id="rId9" Type="http://schemas.openxmlformats.org/officeDocument/2006/relationships/image" Target="../media/image17.png"/><Relationship Id="rId1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3.xml"/><Relationship Id="rId6" Type="http://schemas.microsoft.com/office/2007/relationships/hdphoto" Target="../media/hdphoto4.wdp"/><Relationship Id="rId5" Type="http://schemas.openxmlformats.org/officeDocument/2006/relationships/image" Target="../media/image27.png"/><Relationship Id="rId4" Type="http://schemas.microsoft.com/office/2007/relationships/hdphoto" Target="../media/hdphoto3.wdp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3.xml"/><Relationship Id="rId4" Type="http://schemas.microsoft.com/office/2007/relationships/hdphoto" Target="../media/hdphoto5.wdp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8">
            <a:extLst>
              <a:ext uri="{FF2B5EF4-FFF2-40B4-BE49-F238E27FC236}">
                <a16:creationId xmlns:a16="http://schemas.microsoft.com/office/drawing/2014/main" id="{C0655C95-CFF3-0A07-2280-4267A472E54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358" b="13608"/>
          <a:stretch/>
        </p:blipFill>
        <p:spPr>
          <a:xfrm rot="5195870">
            <a:off x="2314520" y="-2144833"/>
            <a:ext cx="6459756" cy="11147665"/>
          </a:xfrm>
          <a:prstGeom prst="rect">
            <a:avLst/>
          </a:prstGeom>
        </p:spPr>
      </p:pic>
      <p:pic>
        <p:nvPicPr>
          <p:cNvPr id="13" name="图片 14">
            <a:extLst>
              <a:ext uri="{FF2B5EF4-FFF2-40B4-BE49-F238E27FC236}">
                <a16:creationId xmlns:a16="http://schemas.microsoft.com/office/drawing/2014/main" id="{568124B6-69AB-B92A-C691-CEBBD0B584CB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>
            <a:off x="7366784" y="-14999"/>
            <a:ext cx="4825218" cy="2825026"/>
          </a:xfrm>
          <a:prstGeom prst="rect">
            <a:avLst/>
          </a:prstGeom>
        </p:spPr>
      </p:pic>
      <p:pic>
        <p:nvPicPr>
          <p:cNvPr id="9" name="Picture 8" descr="A picture containing room, bedroom&#10;&#10;Description automatically generated">
            <a:extLst>
              <a:ext uri="{FF2B5EF4-FFF2-40B4-BE49-F238E27FC236}">
                <a16:creationId xmlns:a16="http://schemas.microsoft.com/office/drawing/2014/main" id="{16BBA071-B869-34D7-7CBA-4AFD048EB36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8592" b="48908" l="14347" r="35975">
                        <a14:foregroundMark x1="19623" y1="35784" x2="19623" y2="35784"/>
                        <a14:foregroundMark x1="22753" y1="20921" x2="22753" y2="20921"/>
                        <a14:foregroundMark x1="24066" y1="17286" x2="24066" y2="17286"/>
                        <a14:foregroundMark x1="23494" y1="17044" x2="23494" y2="17044"/>
                        <a14:foregroundMark x1="22147" y1="23061" x2="22821" y2="27342"/>
                        <a14:foregroundMark x1="18681" y1="34976" x2="18580" y2="39620"/>
                        <a14:foregroundMark x1="20162" y1="35178" x2="19926" y2="39055"/>
                        <a14:foregroundMark x1="22518" y1="20153" x2="22518" y2="21729"/>
                        <a14:foregroundMark x1="23325" y1="16842" x2="24302" y2="180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1643" t="3552" r="61321" b="46052"/>
          <a:stretch/>
        </p:blipFill>
        <p:spPr>
          <a:xfrm>
            <a:off x="9174480" y="442200"/>
            <a:ext cx="4391873" cy="682198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BCA4D89-9626-D001-684C-D089914F67A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21235" y="1776176"/>
            <a:ext cx="10911233" cy="190723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8BEF73E-A5F6-8EDA-B575-CCCD2CCE0A8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643066" y="782385"/>
            <a:ext cx="4558001" cy="1230257"/>
          </a:xfrm>
          <a:prstGeom prst="rect">
            <a:avLst/>
          </a:prstGeom>
        </p:spPr>
      </p:pic>
      <p:pic>
        <p:nvPicPr>
          <p:cNvPr id="14" name="图片 14">
            <a:extLst>
              <a:ext uri="{FF2B5EF4-FFF2-40B4-BE49-F238E27FC236}">
                <a16:creationId xmlns:a16="http://schemas.microsoft.com/office/drawing/2014/main" id="{78E0A0BB-4992-575A-1128-D33F69FC424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 rot="1058058">
            <a:off x="7968022" y="363663"/>
            <a:ext cx="4825218" cy="2825026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F03DDE65-C074-746E-3D8F-23C3674122A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24" r="166" b="80395"/>
          <a:stretch/>
        </p:blipFill>
        <p:spPr>
          <a:xfrm flipH="1">
            <a:off x="-36287" y="61441"/>
            <a:ext cx="4825218" cy="2825026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67E4ADC5-22C1-4F9B-1D76-8A4076238AD0}"/>
              </a:ext>
            </a:extLst>
          </p:cNvPr>
          <p:cNvGrpSpPr/>
          <p:nvPr/>
        </p:nvGrpSpPr>
        <p:grpSpPr>
          <a:xfrm>
            <a:off x="3510395" y="3675837"/>
            <a:ext cx="5454294" cy="2466915"/>
            <a:chOff x="4705566" y="-193349"/>
            <a:chExt cx="2906901" cy="2466915"/>
          </a:xfrm>
        </p:grpSpPr>
        <p:sp>
          <p:nvSpPr>
            <p:cNvPr id="17" name="文本框 53">
              <a:extLst>
                <a:ext uri="{FF2B5EF4-FFF2-40B4-BE49-F238E27FC236}">
                  <a16:creationId xmlns:a16="http://schemas.microsoft.com/office/drawing/2014/main" id="{44667820-8658-CE74-EFB5-3D5B40E9A726}"/>
                </a:ext>
              </a:extLst>
            </p:cNvPr>
            <p:cNvSpPr txBox="1"/>
            <p:nvPr/>
          </p:nvSpPr>
          <p:spPr>
            <a:xfrm>
              <a:off x="4705566" y="-193349"/>
              <a:ext cx="2906901" cy="2466915"/>
            </a:xfrm>
            <a:prstGeom prst="roundRect">
              <a:avLst>
                <a:gd name="adj" fmla="val 50000"/>
              </a:avLst>
            </a:prstGeom>
            <a:noFill/>
            <a:effectLst>
              <a:outerShdw blurRad="50800" dist="38100" dir="2700000" algn="tl" rotWithShape="0">
                <a:prstClr val="black">
                  <a:alpha val="20000"/>
                </a:prstClr>
              </a:outerShdw>
            </a:effectLst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zh-CN" sz="5400" dirty="0">
                  <a:solidFill>
                    <a:srgbClr val="F96B89"/>
                  </a:solidFill>
                  <a:latin typeface="#9Slide07 Cadena" panose="02000503000000020004" pitchFamily="2" charset="0"/>
                  <a:ea typeface="字魂131号-酷乐潮玩体" panose="00000500000000000000" pitchFamily="2" charset="-122"/>
                  <a:sym typeface="Arial" panose="020B0604020202020204" pitchFamily="34" charset="0"/>
                </a:rPr>
                <a:t>Trang 32-33</a:t>
              </a:r>
              <a:endParaRPr kumimoji="0" lang="zh-CN" alt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96B89"/>
                </a:solidFill>
                <a:effectLst/>
                <a:uLnTx/>
                <a:uFillTx/>
                <a:latin typeface="#9Slide07 Cadena" panose="02000503000000020004" pitchFamily="2" charset="0"/>
                <a:ea typeface="字魂131号-酷乐潮玩体" panose="00000500000000000000" pitchFamily="2" charset="-122"/>
                <a:cs typeface="+mn-cs"/>
                <a:sym typeface="Arial" panose="020B0604020202020204" pitchFamily="34" charset="0"/>
              </a:endParaRPr>
            </a:p>
          </p:txBody>
        </p:sp>
        <p:sp>
          <p:nvSpPr>
            <p:cNvPr id="18" name="Rectangle: Rounded Corners 17">
              <a:extLst>
                <a:ext uri="{FF2B5EF4-FFF2-40B4-BE49-F238E27FC236}">
                  <a16:creationId xmlns:a16="http://schemas.microsoft.com/office/drawing/2014/main" id="{A4D9FDE1-2DF0-1E91-879B-244308BBA3BF}"/>
                </a:ext>
              </a:extLst>
            </p:cNvPr>
            <p:cNvSpPr/>
            <p:nvPr/>
          </p:nvSpPr>
          <p:spPr>
            <a:xfrm>
              <a:off x="4902532" y="139525"/>
              <a:ext cx="2514865" cy="968180"/>
            </a:xfrm>
            <a:prstGeom prst="roundRect">
              <a:avLst>
                <a:gd name="adj" fmla="val 43047"/>
              </a:avLst>
            </a:prstGeom>
            <a:noFill/>
            <a:ln w="38100">
              <a:solidFill>
                <a:srgbClr val="F96B89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 Light"/>
                <a:ea typeface="微软雅黑"/>
                <a:cs typeface="+mn-cs"/>
              </a:endParaRPr>
            </a:p>
          </p:txBody>
        </p:sp>
      </p:grpSp>
      <p:pic>
        <p:nvPicPr>
          <p:cNvPr id="19" name="Picture 18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A5C132E5-3003-A6C5-43F3-000646EDA0F1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-371389" y="2084269"/>
            <a:ext cx="4850744" cy="51011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77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4623" y="397685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8CD6175-7BE1-837D-2D91-F02EA0F7DA02}"/>
              </a:ext>
            </a:extLst>
          </p:cNvPr>
          <p:cNvSpPr txBox="1"/>
          <p:nvPr/>
        </p:nvSpPr>
        <p:spPr>
          <a:xfrm>
            <a:off x="1198284" y="808095"/>
            <a:ext cx="1081787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8 cm. 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b="1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sz="3600" b="1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2D29918-7902-0D10-32B2-85CB558D361E}"/>
              </a:ext>
            </a:extLst>
          </p:cNvPr>
          <p:cNvSpPr/>
          <p:nvPr/>
        </p:nvSpPr>
        <p:spPr>
          <a:xfrm>
            <a:off x="1192420" y="2302640"/>
            <a:ext cx="2541379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giải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7A9A0D3-EAE4-49D7-3FB4-4C8FB3A3304C}"/>
              </a:ext>
            </a:extLst>
          </p:cNvPr>
          <p:cNvSpPr txBox="1"/>
          <p:nvPr/>
        </p:nvSpPr>
        <p:spPr>
          <a:xfrm>
            <a:off x="-322939" y="3059210"/>
            <a:ext cx="6540859" cy="36714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40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8 x 8 = 64 (cm</a:t>
            </a:r>
            <a:r>
              <a:rPr kumimoji="0" lang="en-US" sz="4000" b="1" i="1" u="none" strike="noStrike" kern="1200" cap="none" spc="0" normalizeH="0" baseline="3000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lnSpc>
                <a:spcPct val="150000"/>
              </a:lnSpc>
            </a:pP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 </a:t>
            </a:r>
            <a:r>
              <a:rPr lang="en-US" sz="40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 cm</a:t>
            </a:r>
            <a:r>
              <a:rPr lang="en-US" sz="40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kumimoji="0" lang="en-US" sz="40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5" name="Picture 4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DD12A7E9-0C20-0331-0A02-8EA9344A480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15109195" y="4433273"/>
            <a:ext cx="3560851" cy="3744697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6F178CC-3CC9-3263-4749-D1877B52264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08817" y="3619164"/>
            <a:ext cx="6128560" cy="25834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8712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  <p:bldP spid="3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175845" y="4308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8CD6175-7BE1-837D-2D91-F02EA0F7DA02}"/>
              </a:ext>
            </a:extLst>
          </p:cNvPr>
          <p:cNvSpPr txBox="1"/>
          <p:nvPr/>
        </p:nvSpPr>
        <p:spPr>
          <a:xfrm>
            <a:off x="1192421" y="556846"/>
            <a:ext cx="1046617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b) </a:t>
            </a:r>
            <a:r>
              <a:rPr kumimoji="0" lang="en-US" sz="3600" b="1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Nếu</a:t>
            </a:r>
            <a:r>
              <a:rPr kumimoji="0" lang="en-US" sz="3600" b="1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3cm ở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phần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xăng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ti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1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1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kumimoji="0" lang="en-US" sz="3600" b="1" u="none" strike="noStrike" kern="1200" cap="none" spc="0" normalizeH="0" baseline="0" noProof="0" dirty="0">
              <a:ln>
                <a:noFill/>
              </a:ln>
              <a:solidFill>
                <a:srgbClr val="C9D221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FC4DEDB-7EA1-A310-0FFE-BC9D05FECCF9}"/>
              </a:ext>
            </a:extLst>
          </p:cNvPr>
          <p:cNvSpPr/>
          <p:nvPr/>
        </p:nvSpPr>
        <p:spPr>
          <a:xfrm>
            <a:off x="5240091" y="2437195"/>
            <a:ext cx="171181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Bài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giải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DED683A-D3ED-09B8-FA11-04C6B664D6AC}"/>
              </a:ext>
            </a:extLst>
          </p:cNvPr>
          <p:cNvSpPr txBox="1"/>
          <p:nvPr/>
        </p:nvSpPr>
        <p:spPr>
          <a:xfrm>
            <a:off x="175845" y="3217111"/>
            <a:ext cx="11820194" cy="32440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b) </a:t>
            </a: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bị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i="1" baseline="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x 3 = 9 (cm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800" b="1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800" b="1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lvl="0" algn="ctr">
              <a:lnSpc>
                <a:spcPct val="150000"/>
              </a:lnSpc>
            </a:pPr>
            <a:r>
              <a:rPr lang="en-US" sz="2800" b="1" i="1" baseline="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9 = 55 (cm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lnSpc>
                <a:spcPct val="150000"/>
              </a:lnSpc>
            </a:pPr>
            <a:r>
              <a:rPr lang="en-US" sz="2800" b="1" i="1" dirty="0" err="1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800" b="1" i="1" dirty="0" err="1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2800" b="1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55 cm</a:t>
            </a:r>
            <a:r>
              <a:rPr lang="en-US" sz="2800" b="1" i="1" baseline="30000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kumimoji="0" lang="en-US" sz="2800" b="1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7" name="Picture 6" descr="Shape&#10;&#10;Description automatically generated">
            <a:extLst>
              <a:ext uri="{FF2B5EF4-FFF2-40B4-BE49-F238E27FC236}">
                <a16:creationId xmlns:a16="http://schemas.microsoft.com/office/drawing/2014/main" id="{E492261C-B211-395A-B2E9-588E5FB6A507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765" y="3948764"/>
            <a:ext cx="2580310" cy="25803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4991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  <p:bldP spid="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LUYỆN TẬP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04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31613" y="358289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LUYỆN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TẬP</a:t>
            </a:r>
          </a:p>
        </p:txBody>
      </p:sp>
    </p:spTree>
    <p:extLst>
      <p:ext uri="{BB962C8B-B14F-4D97-AF65-F5344CB8AC3E}">
        <p14:creationId xmlns:p14="http://schemas.microsoft.com/office/powerpoint/2010/main" val="8403882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443687" y="1431785"/>
            <a:ext cx="4904217" cy="4221815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Ghép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bốn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tấm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bìa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trong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bên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thành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một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vuông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.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Tính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diện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tích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hình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vuông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đó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.</a:t>
            </a:r>
            <a:endParaRPr kumimoji="0" lang="en-US" sz="4400" b="0" i="0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50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6AD88F43-4E0B-68DC-6E12-8897C6B4721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83906" y="1966663"/>
            <a:ext cx="4296761" cy="33041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5654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18820" y="391026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3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grpSp>
        <p:nvGrpSpPr>
          <p:cNvPr id="14" name="Google Shape;1283;p39"/>
          <p:cNvGrpSpPr/>
          <p:nvPr/>
        </p:nvGrpSpPr>
        <p:grpSpPr>
          <a:xfrm>
            <a:off x="9216298" y="2479431"/>
            <a:ext cx="2945221" cy="4346151"/>
            <a:chOff x="479975" y="1424662"/>
            <a:chExt cx="2085456" cy="3254587"/>
          </a:xfrm>
        </p:grpSpPr>
        <p:sp>
          <p:nvSpPr>
            <p:cNvPr id="15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>
            <a:extLst>
              <a:ext uri="{FF2B5EF4-FFF2-40B4-BE49-F238E27FC236}">
                <a16:creationId xmlns:a16="http://schemas.microsoft.com/office/drawing/2014/main" id="{6AD88F43-4E0B-68DC-6E12-8897C6B4721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4718" y="1187400"/>
            <a:ext cx="3808085" cy="2928406"/>
          </a:xfrm>
          <a:prstGeom prst="rect">
            <a:avLst/>
          </a:prstGeom>
        </p:spPr>
      </p:pic>
      <p:sp>
        <p:nvSpPr>
          <p:cNvPr id="231" name="Rectangle 230">
            <a:extLst>
              <a:ext uri="{FF2B5EF4-FFF2-40B4-BE49-F238E27FC236}">
                <a16:creationId xmlns:a16="http://schemas.microsoft.com/office/drawing/2014/main" id="{C742CAA0-9228-E823-DE9F-53F172C61E61}"/>
              </a:ext>
            </a:extLst>
          </p:cNvPr>
          <p:cNvSpPr/>
          <p:nvPr/>
        </p:nvSpPr>
        <p:spPr>
          <a:xfrm>
            <a:off x="6082868" y="1915726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2" name="Rectangle 231">
            <a:extLst>
              <a:ext uri="{FF2B5EF4-FFF2-40B4-BE49-F238E27FC236}">
                <a16:creationId xmlns:a16="http://schemas.microsoft.com/office/drawing/2014/main" id="{BD435E2F-8BB7-4C7B-735C-0E6CB4AC52C4}"/>
              </a:ext>
            </a:extLst>
          </p:cNvPr>
          <p:cNvSpPr/>
          <p:nvPr/>
        </p:nvSpPr>
        <p:spPr>
          <a:xfrm>
            <a:off x="6082868" y="255000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3" name="Rectangle 232">
            <a:extLst>
              <a:ext uri="{FF2B5EF4-FFF2-40B4-BE49-F238E27FC236}">
                <a16:creationId xmlns:a16="http://schemas.microsoft.com/office/drawing/2014/main" id="{AE02E787-D23D-4AF5-A150-0D0E55DD0D83}"/>
              </a:ext>
            </a:extLst>
          </p:cNvPr>
          <p:cNvSpPr/>
          <p:nvPr/>
        </p:nvSpPr>
        <p:spPr>
          <a:xfrm>
            <a:off x="6082868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4" name="Rectangle 233">
            <a:extLst>
              <a:ext uri="{FF2B5EF4-FFF2-40B4-BE49-F238E27FC236}">
                <a16:creationId xmlns:a16="http://schemas.microsoft.com/office/drawing/2014/main" id="{0D325B76-57A8-0289-45EC-5BBCFBDAF8A6}"/>
              </a:ext>
            </a:extLst>
          </p:cNvPr>
          <p:cNvSpPr/>
          <p:nvPr/>
        </p:nvSpPr>
        <p:spPr>
          <a:xfrm>
            <a:off x="6786033" y="1915726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5" name="Rectangle 234">
            <a:extLst>
              <a:ext uri="{FF2B5EF4-FFF2-40B4-BE49-F238E27FC236}">
                <a16:creationId xmlns:a16="http://schemas.microsoft.com/office/drawing/2014/main" id="{46EA2B06-8BD8-E82A-E355-C1ECAF33F50F}"/>
              </a:ext>
            </a:extLst>
          </p:cNvPr>
          <p:cNvSpPr/>
          <p:nvPr/>
        </p:nvSpPr>
        <p:spPr>
          <a:xfrm>
            <a:off x="6786033" y="255000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6" name="Rectangle 235">
            <a:extLst>
              <a:ext uri="{FF2B5EF4-FFF2-40B4-BE49-F238E27FC236}">
                <a16:creationId xmlns:a16="http://schemas.microsoft.com/office/drawing/2014/main" id="{B7A8972F-C9D9-09FD-0A1D-9C99AF22F19D}"/>
              </a:ext>
            </a:extLst>
          </p:cNvPr>
          <p:cNvSpPr/>
          <p:nvPr/>
        </p:nvSpPr>
        <p:spPr>
          <a:xfrm>
            <a:off x="6786033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7" name="Rectangle 236">
            <a:extLst>
              <a:ext uri="{FF2B5EF4-FFF2-40B4-BE49-F238E27FC236}">
                <a16:creationId xmlns:a16="http://schemas.microsoft.com/office/drawing/2014/main" id="{6A9C0318-2055-A9AC-8C65-7687C0F890A6}"/>
              </a:ext>
            </a:extLst>
          </p:cNvPr>
          <p:cNvSpPr/>
          <p:nvPr/>
        </p:nvSpPr>
        <p:spPr>
          <a:xfrm>
            <a:off x="7489198" y="1915726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8" name="Rectangle 237">
            <a:extLst>
              <a:ext uri="{FF2B5EF4-FFF2-40B4-BE49-F238E27FC236}">
                <a16:creationId xmlns:a16="http://schemas.microsoft.com/office/drawing/2014/main" id="{6D2AB72B-CBEB-916D-A52B-262893C9A96E}"/>
              </a:ext>
            </a:extLst>
          </p:cNvPr>
          <p:cNvSpPr/>
          <p:nvPr/>
        </p:nvSpPr>
        <p:spPr>
          <a:xfrm>
            <a:off x="7489198" y="255000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39" name="Rectangle 238">
            <a:extLst>
              <a:ext uri="{FF2B5EF4-FFF2-40B4-BE49-F238E27FC236}">
                <a16:creationId xmlns:a16="http://schemas.microsoft.com/office/drawing/2014/main" id="{219CE0B2-05B1-D658-16E5-75CB9AC5209F}"/>
              </a:ext>
            </a:extLst>
          </p:cNvPr>
          <p:cNvSpPr/>
          <p:nvPr/>
        </p:nvSpPr>
        <p:spPr>
          <a:xfrm>
            <a:off x="7489198" y="3182282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0" name="Rectangle 239">
            <a:extLst>
              <a:ext uri="{FF2B5EF4-FFF2-40B4-BE49-F238E27FC236}">
                <a16:creationId xmlns:a16="http://schemas.microsoft.com/office/drawing/2014/main" id="{30C14DD1-A669-F554-22FF-7ECF4E793A54}"/>
              </a:ext>
            </a:extLst>
          </p:cNvPr>
          <p:cNvSpPr/>
          <p:nvPr/>
        </p:nvSpPr>
        <p:spPr>
          <a:xfrm>
            <a:off x="6080992" y="1275169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1" name="Rectangle 240">
            <a:extLst>
              <a:ext uri="{FF2B5EF4-FFF2-40B4-BE49-F238E27FC236}">
                <a16:creationId xmlns:a16="http://schemas.microsoft.com/office/drawing/2014/main" id="{03DC408D-3FEE-FF51-B037-53A33AC44C30}"/>
              </a:ext>
            </a:extLst>
          </p:cNvPr>
          <p:cNvSpPr/>
          <p:nvPr/>
        </p:nvSpPr>
        <p:spPr>
          <a:xfrm>
            <a:off x="6784157" y="1275169"/>
            <a:ext cx="703165" cy="646774"/>
          </a:xfrm>
          <a:prstGeom prst="rect">
            <a:avLst/>
          </a:prstGeom>
          <a:solidFill>
            <a:srgbClr val="CEEFF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2" name="Rectangle 241">
            <a:extLst>
              <a:ext uri="{FF2B5EF4-FFF2-40B4-BE49-F238E27FC236}">
                <a16:creationId xmlns:a16="http://schemas.microsoft.com/office/drawing/2014/main" id="{57DDF4A3-24FC-09A2-AB35-5C435EF032D2}"/>
              </a:ext>
            </a:extLst>
          </p:cNvPr>
          <p:cNvSpPr/>
          <p:nvPr/>
        </p:nvSpPr>
        <p:spPr>
          <a:xfrm>
            <a:off x="7487322" y="1275169"/>
            <a:ext cx="703165" cy="646774"/>
          </a:xfrm>
          <a:prstGeom prst="rect">
            <a:avLst/>
          </a:prstGeom>
          <a:solidFill>
            <a:srgbClr val="FEF7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3" name="Rectangle 242">
            <a:extLst>
              <a:ext uri="{FF2B5EF4-FFF2-40B4-BE49-F238E27FC236}">
                <a16:creationId xmlns:a16="http://schemas.microsoft.com/office/drawing/2014/main" id="{90566014-095C-E20B-628A-E93D9F9FFB31}"/>
              </a:ext>
            </a:extLst>
          </p:cNvPr>
          <p:cNvSpPr/>
          <p:nvPr/>
        </p:nvSpPr>
        <p:spPr>
          <a:xfrm>
            <a:off x="8190238" y="1915726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4" name="Rectangle 243">
            <a:extLst>
              <a:ext uri="{FF2B5EF4-FFF2-40B4-BE49-F238E27FC236}">
                <a16:creationId xmlns:a16="http://schemas.microsoft.com/office/drawing/2014/main" id="{873E130C-4775-A9C1-7B7D-967476B43B12}"/>
              </a:ext>
            </a:extLst>
          </p:cNvPr>
          <p:cNvSpPr/>
          <p:nvPr/>
        </p:nvSpPr>
        <p:spPr>
          <a:xfrm>
            <a:off x="8190238" y="255000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5" name="Rectangle 244">
            <a:extLst>
              <a:ext uri="{FF2B5EF4-FFF2-40B4-BE49-F238E27FC236}">
                <a16:creationId xmlns:a16="http://schemas.microsoft.com/office/drawing/2014/main" id="{D6FD1280-ECE6-74DA-F85A-8B7A12ADCB96}"/>
              </a:ext>
            </a:extLst>
          </p:cNvPr>
          <p:cNvSpPr/>
          <p:nvPr/>
        </p:nvSpPr>
        <p:spPr>
          <a:xfrm>
            <a:off x="8190238" y="3182282"/>
            <a:ext cx="703165" cy="646774"/>
          </a:xfrm>
          <a:prstGeom prst="rect">
            <a:avLst/>
          </a:prstGeom>
          <a:solidFill>
            <a:srgbClr val="FCB04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6" name="Rectangle 245">
            <a:extLst>
              <a:ext uri="{FF2B5EF4-FFF2-40B4-BE49-F238E27FC236}">
                <a16:creationId xmlns:a16="http://schemas.microsoft.com/office/drawing/2014/main" id="{EF3E4F39-5782-F3AF-AB41-93B56F0CC5E3}"/>
              </a:ext>
            </a:extLst>
          </p:cNvPr>
          <p:cNvSpPr/>
          <p:nvPr/>
        </p:nvSpPr>
        <p:spPr>
          <a:xfrm>
            <a:off x="8198301" y="1275169"/>
            <a:ext cx="703165" cy="646774"/>
          </a:xfrm>
          <a:prstGeom prst="rect">
            <a:avLst/>
          </a:prstGeom>
          <a:solidFill>
            <a:srgbClr val="FCDCEA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="1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247" name="Arrow: Right 246">
            <a:extLst>
              <a:ext uri="{FF2B5EF4-FFF2-40B4-BE49-F238E27FC236}">
                <a16:creationId xmlns:a16="http://schemas.microsoft.com/office/drawing/2014/main" id="{633B0167-1D38-5816-8F9E-7EB8C22F3916}"/>
              </a:ext>
            </a:extLst>
          </p:cNvPr>
          <p:cNvSpPr/>
          <p:nvPr/>
        </p:nvSpPr>
        <p:spPr>
          <a:xfrm>
            <a:off x="4853609" y="2166453"/>
            <a:ext cx="1003244" cy="915303"/>
          </a:xfrm>
          <a:prstGeom prst="rightArrow">
            <a:avLst/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A88037B0-FED0-3730-3B74-360929C003D8}"/>
              </a:ext>
            </a:extLst>
          </p:cNvPr>
          <p:cNvSpPr txBox="1"/>
          <p:nvPr/>
        </p:nvSpPr>
        <p:spPr>
          <a:xfrm>
            <a:off x="749691" y="4015122"/>
            <a:ext cx="8994708" cy="27367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b="0" i="1" u="none" strike="noStrike" kern="1200" cap="none" spc="0" normalizeH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b="0" i="1" u="none" strike="noStrike" kern="1200" cap="none" spc="0" normalizeH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kumimoji="0" lang="en-US" sz="3600" b="0" i="1" u="none" strike="noStrike" kern="1200" cap="none" spc="0" normalizeH="0" baseline="0" noProof="0" dirty="0">
              <a:ln>
                <a:noFill/>
              </a:ln>
              <a:solidFill>
                <a:srgbClr val="33333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i="1" dirty="0">
                <a:solidFill>
                  <a:srgbClr val="333333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x 8 = </a:t>
            </a:r>
            <a:r>
              <a:rPr lang="en-US" sz="4000" b="1" noProof="0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4000" b="1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(cm2)</a:t>
            </a:r>
          </a:p>
          <a:p>
            <a:pPr lvl="0" algn="ctr">
              <a:lnSpc>
                <a:spcPct val="150000"/>
              </a:lnSpc>
            </a:pP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Đáp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3600" b="0" i="1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số</a:t>
            </a:r>
            <a:r>
              <a:rPr kumimoji="0" 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: </a:t>
            </a:r>
            <a:r>
              <a:rPr lang="en-US" sz="4000" b="1" noProof="0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64</a:t>
            </a:r>
            <a:r>
              <a:rPr lang="en-US" sz="4000" b="1" dirty="0">
                <a:solidFill>
                  <a:srgbClr val="F5A6A2">
                    <a:lumMod val="75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cm2</a:t>
            </a:r>
          </a:p>
        </p:txBody>
      </p:sp>
    </p:spTree>
    <p:extLst>
      <p:ext uri="{BB962C8B-B14F-4D97-AF65-F5344CB8AC3E}">
        <p14:creationId xmlns:p14="http://schemas.microsoft.com/office/powerpoint/2010/main" val="3103815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4" dur="500"/>
                                        <p:tgtEl>
                                          <p:spTgt spid="2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9" dur="500"/>
                                        <p:tgtEl>
                                          <p:spTgt spid="2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4" dur="500"/>
                                        <p:tgtEl>
                                          <p:spTgt spid="2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231" grpId="0" animBg="1"/>
      <p:bldP spid="232" grpId="0" animBg="1"/>
      <p:bldP spid="233" grpId="0" animBg="1"/>
      <p:bldP spid="234" grpId="0" animBg="1"/>
      <p:bldP spid="235" grpId="0" animBg="1"/>
      <p:bldP spid="236" grpId="0" animBg="1"/>
      <p:bldP spid="237" grpId="0" animBg="1"/>
      <p:bldP spid="238" grpId="0" animBg="1"/>
      <p:bldP spid="239" grpId="0" animBg="1"/>
      <p:bldP spid="240" grpId="0" animBg="1"/>
      <p:bldP spid="241" grpId="0" animBg="1"/>
      <p:bldP spid="242" grpId="0" animBg="1"/>
      <p:bldP spid="243" grpId="0" animBg="1"/>
      <p:bldP spid="244" grpId="0" animBg="1"/>
      <p:bldP spid="245" grpId="0" animBg="1"/>
      <p:bldP spid="246" grpId="0" animBg="1"/>
      <p:bldP spid="247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49 cm</a:t>
            </a:r>
            <a:r>
              <a:rPr kumimoji="0" lang="en-US" sz="4400" b="1" i="0" u="none" strike="noStrike" kern="1200" cap="none" spc="0" normalizeH="0" baseline="3000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28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42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30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871282" y="430691"/>
            <a:ext cx="10272000" cy="2310278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1: Tính diện tích hình vuông có cạnh 7cm.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2351" y="2406192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40 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3000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25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16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 20 </a:t>
            </a: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cm</a:t>
            </a:r>
            <a:r>
              <a:rPr lang="en-US" sz="4400" b="1" baseline="30000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6614" y="384171"/>
            <a:ext cx="10272000" cy="2255144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2: Tính diện tích hình vuông có cạnh 5 cm.</a:t>
            </a:r>
            <a:b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0202" y="2438371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82271" y="1640550"/>
            <a:ext cx="4572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338811" y="3570068"/>
            <a:ext cx="5306686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KHỞI 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3447883" y="3503710"/>
            <a:ext cx="530668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KHỞI ĐỘNG</a:t>
            </a:r>
            <a:endParaRPr kumimoji="0" lang="en-US" sz="13800" b="0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SVN-SAF" panose="02040603050506020204" pitchFamily="18" charset="0"/>
              <a:sym typeface="Caveat Brush"/>
            </a:endParaRPr>
          </a:p>
        </p:txBody>
      </p:sp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13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229837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图片 184">
            <a:extLst>
              <a:ext uri="{FF2B5EF4-FFF2-40B4-BE49-F238E27FC236}">
                <a16:creationId xmlns:a16="http://schemas.microsoft.com/office/drawing/2014/main" id="{2A226BA4-1CA0-44A0-842B-51166DECF17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25" b="746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5428A1E4-9C84-41CD-A57F-6EF421D20755}"/>
              </a:ext>
            </a:extLst>
          </p:cNvPr>
          <p:cNvSpPr/>
          <p:nvPr/>
        </p:nvSpPr>
        <p:spPr>
          <a:xfrm>
            <a:off x="0" y="0"/>
            <a:ext cx="12192000" cy="937549"/>
          </a:xfrm>
          <a:prstGeom prst="rect">
            <a:avLst/>
          </a:prstGeom>
          <a:solidFill>
            <a:srgbClr val="F5D9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75086142-2FB5-4088-9CA1-420A83CF921E}"/>
              </a:ext>
            </a:extLst>
          </p:cNvPr>
          <p:cNvSpPr/>
          <p:nvPr/>
        </p:nvSpPr>
        <p:spPr>
          <a:xfrm>
            <a:off x="905827" y="650602"/>
            <a:ext cx="10408920" cy="5449265"/>
          </a:xfrm>
          <a:prstGeom prst="rect">
            <a:avLst/>
          </a:prstGeom>
          <a:pattFill prst="lgGrid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D57976CF-7835-4F55-AE72-3C2144D17911}"/>
              </a:ext>
            </a:extLst>
          </p:cNvPr>
          <p:cNvGrpSpPr/>
          <p:nvPr/>
        </p:nvGrpSpPr>
        <p:grpSpPr>
          <a:xfrm>
            <a:off x="1879425" y="1042608"/>
            <a:ext cx="8433151" cy="277792"/>
            <a:chOff x="1879425" y="1042608"/>
            <a:chExt cx="8433151" cy="277792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1C48B106-3194-4B4D-96B9-E2D9CA647731}"/>
                </a:ext>
              </a:extLst>
            </p:cNvPr>
            <p:cNvSpPr/>
            <p:nvPr/>
          </p:nvSpPr>
          <p:spPr>
            <a:xfrm>
              <a:off x="187942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5" name="椭圆 194">
              <a:extLst>
                <a:ext uri="{FF2B5EF4-FFF2-40B4-BE49-F238E27FC236}">
                  <a16:creationId xmlns:a16="http://schemas.microsoft.com/office/drawing/2014/main" id="{E57965CE-19AA-436B-A369-FE98B0523549}"/>
                </a:ext>
              </a:extLst>
            </p:cNvPr>
            <p:cNvSpPr/>
            <p:nvPr/>
          </p:nvSpPr>
          <p:spPr>
            <a:xfrm>
              <a:off x="255903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6" name="椭圆 195">
              <a:extLst>
                <a:ext uri="{FF2B5EF4-FFF2-40B4-BE49-F238E27FC236}">
                  <a16:creationId xmlns:a16="http://schemas.microsoft.com/office/drawing/2014/main" id="{C9C97E4B-0B9C-4426-A06E-DF9170CFC6CB}"/>
                </a:ext>
              </a:extLst>
            </p:cNvPr>
            <p:cNvSpPr/>
            <p:nvPr/>
          </p:nvSpPr>
          <p:spPr>
            <a:xfrm>
              <a:off x="3238651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7" name="椭圆 196">
              <a:extLst>
                <a:ext uri="{FF2B5EF4-FFF2-40B4-BE49-F238E27FC236}">
                  <a16:creationId xmlns:a16="http://schemas.microsoft.com/office/drawing/2014/main" id="{275AD6AF-09B9-4C31-A524-BE6CE86BB23C}"/>
                </a:ext>
              </a:extLst>
            </p:cNvPr>
            <p:cNvSpPr/>
            <p:nvPr/>
          </p:nvSpPr>
          <p:spPr>
            <a:xfrm>
              <a:off x="391826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8" name="椭圆 197">
              <a:extLst>
                <a:ext uri="{FF2B5EF4-FFF2-40B4-BE49-F238E27FC236}">
                  <a16:creationId xmlns:a16="http://schemas.microsoft.com/office/drawing/2014/main" id="{24DD9028-1B58-49F5-844A-DBA0C1FA6E3A}"/>
                </a:ext>
              </a:extLst>
            </p:cNvPr>
            <p:cNvSpPr/>
            <p:nvPr/>
          </p:nvSpPr>
          <p:spPr>
            <a:xfrm>
              <a:off x="4597877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9" name="椭圆 198">
              <a:extLst>
                <a:ext uri="{FF2B5EF4-FFF2-40B4-BE49-F238E27FC236}">
                  <a16:creationId xmlns:a16="http://schemas.microsoft.com/office/drawing/2014/main" id="{F38AA153-3A25-4639-976C-9FAF7ADEA4F0}"/>
                </a:ext>
              </a:extLst>
            </p:cNvPr>
            <p:cNvSpPr/>
            <p:nvPr/>
          </p:nvSpPr>
          <p:spPr>
            <a:xfrm>
              <a:off x="5277490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0" name="椭圆 199">
              <a:extLst>
                <a:ext uri="{FF2B5EF4-FFF2-40B4-BE49-F238E27FC236}">
                  <a16:creationId xmlns:a16="http://schemas.microsoft.com/office/drawing/2014/main" id="{524F0276-4952-47DF-80D1-DF70588D149A}"/>
                </a:ext>
              </a:extLst>
            </p:cNvPr>
            <p:cNvSpPr/>
            <p:nvPr/>
          </p:nvSpPr>
          <p:spPr>
            <a:xfrm>
              <a:off x="5957103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1" name="椭圆 200">
              <a:extLst>
                <a:ext uri="{FF2B5EF4-FFF2-40B4-BE49-F238E27FC236}">
                  <a16:creationId xmlns:a16="http://schemas.microsoft.com/office/drawing/2014/main" id="{E9B4BDA7-D1B4-4760-9CAA-62622A7A43E7}"/>
                </a:ext>
              </a:extLst>
            </p:cNvPr>
            <p:cNvSpPr/>
            <p:nvPr/>
          </p:nvSpPr>
          <p:spPr>
            <a:xfrm>
              <a:off x="6636716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2" name="椭圆 201">
              <a:extLst>
                <a:ext uri="{FF2B5EF4-FFF2-40B4-BE49-F238E27FC236}">
                  <a16:creationId xmlns:a16="http://schemas.microsoft.com/office/drawing/2014/main" id="{4E76B92E-5215-46E1-B799-E8C53AB7B509}"/>
                </a:ext>
              </a:extLst>
            </p:cNvPr>
            <p:cNvSpPr/>
            <p:nvPr/>
          </p:nvSpPr>
          <p:spPr>
            <a:xfrm>
              <a:off x="7316329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3" name="椭圆 202">
              <a:extLst>
                <a:ext uri="{FF2B5EF4-FFF2-40B4-BE49-F238E27FC236}">
                  <a16:creationId xmlns:a16="http://schemas.microsoft.com/office/drawing/2014/main" id="{0A8C0F18-1C6B-4EBA-9334-BFFB2299177A}"/>
                </a:ext>
              </a:extLst>
            </p:cNvPr>
            <p:cNvSpPr/>
            <p:nvPr/>
          </p:nvSpPr>
          <p:spPr>
            <a:xfrm>
              <a:off x="7995942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4" name="椭圆 203">
              <a:extLst>
                <a:ext uri="{FF2B5EF4-FFF2-40B4-BE49-F238E27FC236}">
                  <a16:creationId xmlns:a16="http://schemas.microsoft.com/office/drawing/2014/main" id="{38798051-B1F8-40E8-969C-1B09A576959A}"/>
                </a:ext>
              </a:extLst>
            </p:cNvPr>
            <p:cNvSpPr/>
            <p:nvPr/>
          </p:nvSpPr>
          <p:spPr>
            <a:xfrm>
              <a:off x="867555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5" name="椭圆 204">
              <a:extLst>
                <a:ext uri="{FF2B5EF4-FFF2-40B4-BE49-F238E27FC236}">
                  <a16:creationId xmlns:a16="http://schemas.microsoft.com/office/drawing/2014/main" id="{E6999160-8418-4B51-B154-9BA5ED50E294}"/>
                </a:ext>
              </a:extLst>
            </p:cNvPr>
            <p:cNvSpPr/>
            <p:nvPr/>
          </p:nvSpPr>
          <p:spPr>
            <a:xfrm>
              <a:off x="935516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6" name="椭圆 205">
              <a:extLst>
                <a:ext uri="{FF2B5EF4-FFF2-40B4-BE49-F238E27FC236}">
                  <a16:creationId xmlns:a16="http://schemas.microsoft.com/office/drawing/2014/main" id="{AEDE5E04-3FE8-427C-BBA2-4D384E2E6BF2}"/>
                </a:ext>
              </a:extLst>
            </p:cNvPr>
            <p:cNvSpPr/>
            <p:nvPr/>
          </p:nvSpPr>
          <p:spPr>
            <a:xfrm>
              <a:off x="1003478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</p:grpSp>
      <p:pic>
        <p:nvPicPr>
          <p:cNvPr id="36" name="图片 192">
            <a:extLst>
              <a:ext uri="{FF2B5EF4-FFF2-40B4-BE49-F238E27FC236}">
                <a16:creationId xmlns:a16="http://schemas.microsoft.com/office/drawing/2014/main" id="{138C4F35-305F-4F4D-905E-D03059E682A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5" t="77931" r="78620" b="1537"/>
          <a:stretch/>
        </p:blipFill>
        <p:spPr>
          <a:xfrm>
            <a:off x="897425" y="997855"/>
            <a:ext cx="2439029" cy="3046988"/>
          </a:xfrm>
          <a:custGeom>
            <a:avLst/>
            <a:gdLst>
              <a:gd name="connsiteX0" fmla="*/ 0 w 11300460"/>
              <a:gd name="connsiteY0" fmla="*/ 0 h 6858000"/>
              <a:gd name="connsiteX1" fmla="*/ 11300460 w 11300460"/>
              <a:gd name="connsiteY1" fmla="*/ 0 h 6858000"/>
              <a:gd name="connsiteX2" fmla="*/ 11300460 w 11300460"/>
              <a:gd name="connsiteY2" fmla="*/ 6858000 h 6858000"/>
              <a:gd name="connsiteX3" fmla="*/ 0 w 1130046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00460" h="6858000">
                <a:moveTo>
                  <a:pt x="0" y="0"/>
                </a:moveTo>
                <a:lnTo>
                  <a:pt x="11300460" y="0"/>
                </a:lnTo>
                <a:lnTo>
                  <a:pt x="1130046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B9E2C37E-2C57-46FF-830F-B43EEAA1EA88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78"/>
          <a:stretch/>
        </p:blipFill>
        <p:spPr>
          <a:xfrm>
            <a:off x="9946430" y="3900611"/>
            <a:ext cx="3657607" cy="3351194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D740985E-66D8-4E2F-91CE-B6D5181E5AD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4" t="-1287" r="-681" b="83445"/>
          <a:stretch/>
        </p:blipFill>
        <p:spPr>
          <a:xfrm rot="20408546">
            <a:off x="263132" y="95011"/>
            <a:ext cx="1924048" cy="134330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2531431-B2D2-F2FE-5D91-C0DE70EBAD00}"/>
              </a:ext>
            </a:extLst>
          </p:cNvPr>
          <p:cNvSpPr txBox="1"/>
          <p:nvPr/>
        </p:nvSpPr>
        <p:spPr>
          <a:xfrm>
            <a:off x="4534633" y="1469903"/>
            <a:ext cx="7200410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bốn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bằng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nhau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Xinh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xắn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đáng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yêu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33275D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Đô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bạn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33275D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F109097-7D4D-1BA2-EE69-CFA19F0626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5503" y="425479"/>
            <a:ext cx="4616843" cy="246285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3C3208B7-B31F-6C24-7A48-1F8D4CDD8C24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50616" y="4283462"/>
            <a:ext cx="13995557" cy="2439943"/>
          </a:xfrm>
          <a:prstGeom prst="rect">
            <a:avLst/>
          </a:prstGeom>
        </p:spPr>
      </p:pic>
      <p:pic>
        <p:nvPicPr>
          <p:cNvPr id="24" name="Picture 23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26A1D37F-8170-F68C-C347-AB7AE97FBD2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111" b="29010" l="2313" r="20844">
                        <a14:foregroundMark x1="10563" y1="13818" x2="14281" y2="13535"/>
                        <a14:foregroundMark x1="11813" y1="11798" x2="11719" y2="18747"/>
                        <a14:foregroundMark x1="13969" y1="11556" x2="13969" y2="16081"/>
                        <a14:foregroundMark x1="11906" y1="16323" x2="14281" y2="15677"/>
                        <a14:foregroundMark x1="13781" y1="10747" x2="13063" y2="15273"/>
                        <a14:foregroundMark x1="11094" y1="29010" x2="11094" y2="29010"/>
                        <a14:foregroundMark x1="12031" y1="11919" x2="12937" y2="1381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76839" b="68510"/>
          <a:stretch/>
        </p:blipFill>
        <p:spPr>
          <a:xfrm>
            <a:off x="157568" y="1712217"/>
            <a:ext cx="4850744" cy="5101187"/>
          </a:xfrm>
          <a:prstGeom prst="rect">
            <a:avLst/>
          </a:prstGeom>
        </p:spPr>
      </p:pic>
      <p:pic>
        <p:nvPicPr>
          <p:cNvPr id="26" name="10 Second Countdown - After Effects (1)">
            <a:hlinkClick r:id="" action="ppaction://media"/>
            <a:extLst>
              <a:ext uri="{FF2B5EF4-FFF2-40B4-BE49-F238E27FC236}">
                <a16:creationId xmlns:a16="http://schemas.microsoft.com/office/drawing/2014/main" id="{32F5EA1F-E3AA-719F-075E-97F15646A23E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497042" y="104058"/>
            <a:ext cx="2597996" cy="14603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" name="Picture 1" descr="Shape&#10;&#10;Description automatically generated">
            <a:extLst>
              <a:ext uri="{FF2B5EF4-FFF2-40B4-BE49-F238E27FC236}">
                <a16:creationId xmlns:a16="http://schemas.microsoft.com/office/drawing/2014/main" id="{B66D47ED-7B9A-2D58-7D1D-A116B8112EC1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1969" y="447184"/>
            <a:ext cx="4437565" cy="4437565"/>
          </a:xfrm>
          <a:prstGeom prst="rect">
            <a:avLst/>
          </a:prstGeom>
        </p:spPr>
      </p:pic>
      <p:pic>
        <p:nvPicPr>
          <p:cNvPr id="7" name="Correct sound effect and wrong sound effect (3)">
            <a:hlinkClick r:id="" action="ppaction://media"/>
            <a:extLst>
              <a:ext uri="{FF2B5EF4-FFF2-40B4-BE49-F238E27FC236}">
                <a16:creationId xmlns:a16="http://schemas.microsoft.com/office/drawing/2014/main" id="{E29C8F43-5284-216B-862E-D2E980CBC8B1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st="2862" end="6135.56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 flipH="1">
            <a:off x="18530190" y="2236617"/>
            <a:ext cx="7726500" cy="772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970890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10449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8" dur="746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49" fill="hold" display="0">
                  <p:stCondLst>
                    <p:cond delay="indefinite"/>
                  </p:stCondLst>
                </p:cTn>
                <p:tgtEl>
                  <p:spTgt spid="26"/>
                </p:tgtEl>
              </p:cMediaNode>
            </p:video>
            <p:seq concurrent="1" nextAc="seek">
              <p:cTn id="50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1" fill="hold">
                      <p:stCondLst>
                        <p:cond delay="0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4" dur="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图片 184">
            <a:extLst>
              <a:ext uri="{FF2B5EF4-FFF2-40B4-BE49-F238E27FC236}">
                <a16:creationId xmlns:a16="http://schemas.microsoft.com/office/drawing/2014/main" id="{2A226BA4-1CA0-44A0-842B-51166DECF17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7925" b="746"/>
          <a:stretch/>
        </p:blipFill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矩形 4">
            <a:extLst>
              <a:ext uri="{FF2B5EF4-FFF2-40B4-BE49-F238E27FC236}">
                <a16:creationId xmlns:a16="http://schemas.microsoft.com/office/drawing/2014/main" id="{5428A1E4-9C84-41CD-A57F-6EF421D20755}"/>
              </a:ext>
            </a:extLst>
          </p:cNvPr>
          <p:cNvSpPr/>
          <p:nvPr/>
        </p:nvSpPr>
        <p:spPr>
          <a:xfrm>
            <a:off x="0" y="0"/>
            <a:ext cx="12192000" cy="937549"/>
          </a:xfrm>
          <a:prstGeom prst="rect">
            <a:avLst/>
          </a:prstGeom>
          <a:solidFill>
            <a:srgbClr val="F5D96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id="{75086142-2FB5-4088-9CA1-420A83CF921E}"/>
              </a:ext>
            </a:extLst>
          </p:cNvPr>
          <p:cNvSpPr/>
          <p:nvPr/>
        </p:nvSpPr>
        <p:spPr>
          <a:xfrm>
            <a:off x="905827" y="650602"/>
            <a:ext cx="10408920" cy="5449265"/>
          </a:xfrm>
          <a:prstGeom prst="rect">
            <a:avLst/>
          </a:prstGeom>
          <a:pattFill prst="lgGrid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字魂35号-经典雅黑" panose="02000000000000000000" pitchFamily="2" charset="-122"/>
              <a:ea typeface="字魂35号-经典雅黑" panose="02000000000000000000" pitchFamily="2" charset="-122"/>
              <a:cs typeface="+mn-cs"/>
            </a:endParaRPr>
          </a:p>
        </p:txBody>
      </p: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D57976CF-7835-4F55-AE72-3C2144D17911}"/>
              </a:ext>
            </a:extLst>
          </p:cNvPr>
          <p:cNvGrpSpPr/>
          <p:nvPr/>
        </p:nvGrpSpPr>
        <p:grpSpPr>
          <a:xfrm>
            <a:off x="1879425" y="1042608"/>
            <a:ext cx="8433151" cy="277792"/>
            <a:chOff x="1879425" y="1042608"/>
            <a:chExt cx="8433151" cy="277792"/>
          </a:xfrm>
        </p:grpSpPr>
        <p:sp>
          <p:nvSpPr>
            <p:cNvPr id="13" name="椭圆 12">
              <a:extLst>
                <a:ext uri="{FF2B5EF4-FFF2-40B4-BE49-F238E27FC236}">
                  <a16:creationId xmlns:a16="http://schemas.microsoft.com/office/drawing/2014/main" id="{1C48B106-3194-4B4D-96B9-E2D9CA647731}"/>
                </a:ext>
              </a:extLst>
            </p:cNvPr>
            <p:cNvSpPr/>
            <p:nvPr/>
          </p:nvSpPr>
          <p:spPr>
            <a:xfrm>
              <a:off x="187942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5" name="椭圆 194">
              <a:extLst>
                <a:ext uri="{FF2B5EF4-FFF2-40B4-BE49-F238E27FC236}">
                  <a16:creationId xmlns:a16="http://schemas.microsoft.com/office/drawing/2014/main" id="{E57965CE-19AA-436B-A369-FE98B0523549}"/>
                </a:ext>
              </a:extLst>
            </p:cNvPr>
            <p:cNvSpPr/>
            <p:nvPr/>
          </p:nvSpPr>
          <p:spPr>
            <a:xfrm>
              <a:off x="255903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6" name="椭圆 195">
              <a:extLst>
                <a:ext uri="{FF2B5EF4-FFF2-40B4-BE49-F238E27FC236}">
                  <a16:creationId xmlns:a16="http://schemas.microsoft.com/office/drawing/2014/main" id="{C9C97E4B-0B9C-4426-A06E-DF9170CFC6CB}"/>
                </a:ext>
              </a:extLst>
            </p:cNvPr>
            <p:cNvSpPr/>
            <p:nvPr/>
          </p:nvSpPr>
          <p:spPr>
            <a:xfrm>
              <a:off x="3238651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7" name="椭圆 196">
              <a:extLst>
                <a:ext uri="{FF2B5EF4-FFF2-40B4-BE49-F238E27FC236}">
                  <a16:creationId xmlns:a16="http://schemas.microsoft.com/office/drawing/2014/main" id="{275AD6AF-09B9-4C31-A524-BE6CE86BB23C}"/>
                </a:ext>
              </a:extLst>
            </p:cNvPr>
            <p:cNvSpPr/>
            <p:nvPr/>
          </p:nvSpPr>
          <p:spPr>
            <a:xfrm>
              <a:off x="391826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8" name="椭圆 197">
              <a:extLst>
                <a:ext uri="{FF2B5EF4-FFF2-40B4-BE49-F238E27FC236}">
                  <a16:creationId xmlns:a16="http://schemas.microsoft.com/office/drawing/2014/main" id="{24DD9028-1B58-49F5-844A-DBA0C1FA6E3A}"/>
                </a:ext>
              </a:extLst>
            </p:cNvPr>
            <p:cNvSpPr/>
            <p:nvPr/>
          </p:nvSpPr>
          <p:spPr>
            <a:xfrm>
              <a:off x="4597877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199" name="椭圆 198">
              <a:extLst>
                <a:ext uri="{FF2B5EF4-FFF2-40B4-BE49-F238E27FC236}">
                  <a16:creationId xmlns:a16="http://schemas.microsoft.com/office/drawing/2014/main" id="{F38AA153-3A25-4639-976C-9FAF7ADEA4F0}"/>
                </a:ext>
              </a:extLst>
            </p:cNvPr>
            <p:cNvSpPr/>
            <p:nvPr/>
          </p:nvSpPr>
          <p:spPr>
            <a:xfrm>
              <a:off x="5277490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0" name="椭圆 199">
              <a:extLst>
                <a:ext uri="{FF2B5EF4-FFF2-40B4-BE49-F238E27FC236}">
                  <a16:creationId xmlns:a16="http://schemas.microsoft.com/office/drawing/2014/main" id="{524F0276-4952-47DF-80D1-DF70588D149A}"/>
                </a:ext>
              </a:extLst>
            </p:cNvPr>
            <p:cNvSpPr/>
            <p:nvPr/>
          </p:nvSpPr>
          <p:spPr>
            <a:xfrm>
              <a:off x="5957103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1" name="椭圆 200">
              <a:extLst>
                <a:ext uri="{FF2B5EF4-FFF2-40B4-BE49-F238E27FC236}">
                  <a16:creationId xmlns:a16="http://schemas.microsoft.com/office/drawing/2014/main" id="{E9B4BDA7-D1B4-4760-9CAA-62622A7A43E7}"/>
                </a:ext>
              </a:extLst>
            </p:cNvPr>
            <p:cNvSpPr/>
            <p:nvPr/>
          </p:nvSpPr>
          <p:spPr>
            <a:xfrm>
              <a:off x="6636716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2" name="椭圆 201">
              <a:extLst>
                <a:ext uri="{FF2B5EF4-FFF2-40B4-BE49-F238E27FC236}">
                  <a16:creationId xmlns:a16="http://schemas.microsoft.com/office/drawing/2014/main" id="{4E76B92E-5215-46E1-B799-E8C53AB7B509}"/>
                </a:ext>
              </a:extLst>
            </p:cNvPr>
            <p:cNvSpPr/>
            <p:nvPr/>
          </p:nvSpPr>
          <p:spPr>
            <a:xfrm>
              <a:off x="7316329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3" name="椭圆 202">
              <a:extLst>
                <a:ext uri="{FF2B5EF4-FFF2-40B4-BE49-F238E27FC236}">
                  <a16:creationId xmlns:a16="http://schemas.microsoft.com/office/drawing/2014/main" id="{0A8C0F18-1C6B-4EBA-9334-BFFB2299177A}"/>
                </a:ext>
              </a:extLst>
            </p:cNvPr>
            <p:cNvSpPr/>
            <p:nvPr/>
          </p:nvSpPr>
          <p:spPr>
            <a:xfrm>
              <a:off x="7995942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4" name="椭圆 203">
              <a:extLst>
                <a:ext uri="{FF2B5EF4-FFF2-40B4-BE49-F238E27FC236}">
                  <a16:creationId xmlns:a16="http://schemas.microsoft.com/office/drawing/2014/main" id="{38798051-B1F8-40E8-969C-1B09A576959A}"/>
                </a:ext>
              </a:extLst>
            </p:cNvPr>
            <p:cNvSpPr/>
            <p:nvPr/>
          </p:nvSpPr>
          <p:spPr>
            <a:xfrm>
              <a:off x="8675555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5" name="椭圆 204">
              <a:extLst>
                <a:ext uri="{FF2B5EF4-FFF2-40B4-BE49-F238E27FC236}">
                  <a16:creationId xmlns:a16="http://schemas.microsoft.com/office/drawing/2014/main" id="{E6999160-8418-4B51-B154-9BA5ED50E294}"/>
                </a:ext>
              </a:extLst>
            </p:cNvPr>
            <p:cNvSpPr/>
            <p:nvPr/>
          </p:nvSpPr>
          <p:spPr>
            <a:xfrm>
              <a:off x="9355168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  <p:sp>
          <p:nvSpPr>
            <p:cNvPr id="206" name="椭圆 205">
              <a:extLst>
                <a:ext uri="{FF2B5EF4-FFF2-40B4-BE49-F238E27FC236}">
                  <a16:creationId xmlns:a16="http://schemas.microsoft.com/office/drawing/2014/main" id="{AEDE5E04-3FE8-427C-BBA2-4D384E2E6BF2}"/>
                </a:ext>
              </a:extLst>
            </p:cNvPr>
            <p:cNvSpPr/>
            <p:nvPr/>
          </p:nvSpPr>
          <p:spPr>
            <a:xfrm>
              <a:off x="10034784" y="1042608"/>
              <a:ext cx="277792" cy="277792"/>
            </a:xfrm>
            <a:prstGeom prst="ellipse">
              <a:avLst/>
            </a:prstGeom>
            <a:solidFill>
              <a:srgbClr val="F5D96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字魂35号-经典雅黑" panose="02000000000000000000" pitchFamily="2" charset="-122"/>
                <a:ea typeface="字魂35号-经典雅黑" panose="02000000000000000000" pitchFamily="2" charset="-122"/>
                <a:cs typeface="+mn-cs"/>
              </a:endParaRPr>
            </a:p>
          </p:txBody>
        </p:sp>
      </p:grpSp>
      <p:pic>
        <p:nvPicPr>
          <p:cNvPr id="36" name="图片 192">
            <a:extLst>
              <a:ext uri="{FF2B5EF4-FFF2-40B4-BE49-F238E27FC236}">
                <a16:creationId xmlns:a16="http://schemas.microsoft.com/office/drawing/2014/main" id="{138C4F35-305F-4F4D-905E-D03059E682A1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5" t="77931" r="78620" b="1537"/>
          <a:stretch/>
        </p:blipFill>
        <p:spPr>
          <a:xfrm>
            <a:off x="897425" y="997855"/>
            <a:ext cx="2439029" cy="3046988"/>
          </a:xfrm>
          <a:custGeom>
            <a:avLst/>
            <a:gdLst>
              <a:gd name="connsiteX0" fmla="*/ 0 w 11300460"/>
              <a:gd name="connsiteY0" fmla="*/ 0 h 6858000"/>
              <a:gd name="connsiteX1" fmla="*/ 11300460 w 11300460"/>
              <a:gd name="connsiteY1" fmla="*/ 0 h 6858000"/>
              <a:gd name="connsiteX2" fmla="*/ 11300460 w 11300460"/>
              <a:gd name="connsiteY2" fmla="*/ 6858000 h 6858000"/>
              <a:gd name="connsiteX3" fmla="*/ 0 w 1130046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300460" h="6858000">
                <a:moveTo>
                  <a:pt x="0" y="0"/>
                </a:moveTo>
                <a:lnTo>
                  <a:pt x="11300460" y="0"/>
                </a:lnTo>
                <a:lnTo>
                  <a:pt x="1130046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pic>
        <p:nvPicPr>
          <p:cNvPr id="3" name="Picture 2" descr="A picture containing text&#10;&#10;Description automatically generated">
            <a:extLst>
              <a:ext uri="{FF2B5EF4-FFF2-40B4-BE49-F238E27FC236}">
                <a16:creationId xmlns:a16="http://schemas.microsoft.com/office/drawing/2014/main" id="{B9E2C37E-2C57-46FF-830F-B43EEAA1EA88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378"/>
          <a:stretch/>
        </p:blipFill>
        <p:spPr>
          <a:xfrm>
            <a:off x="9946430" y="3900611"/>
            <a:ext cx="3657607" cy="3351194"/>
          </a:xfrm>
          <a:prstGeom prst="rect">
            <a:avLst/>
          </a:prstGeom>
        </p:spPr>
      </p:pic>
      <p:pic>
        <p:nvPicPr>
          <p:cNvPr id="19" name="图片 18">
            <a:extLst>
              <a:ext uri="{FF2B5EF4-FFF2-40B4-BE49-F238E27FC236}">
                <a16:creationId xmlns:a16="http://schemas.microsoft.com/office/drawing/2014/main" id="{D740985E-66D8-4E2F-91CE-B6D5181E5AD8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14" t="-1287" r="-681" b="83445"/>
          <a:stretch/>
        </p:blipFill>
        <p:spPr>
          <a:xfrm rot="20408546">
            <a:off x="263132" y="95011"/>
            <a:ext cx="1924048" cy="134330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2531431-B2D2-F2FE-5D91-C0DE70EBAD00}"/>
              </a:ext>
            </a:extLst>
          </p:cNvPr>
          <p:cNvSpPr txBox="1"/>
          <p:nvPr/>
        </p:nvSpPr>
        <p:spPr>
          <a:xfrm>
            <a:off x="4511039" y="1286132"/>
            <a:ext cx="7200410" cy="378565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Có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hai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dài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Va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hai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cạnh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ngắn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Đáng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yêu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làm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sao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 panose="020B0604020202020204" pitchFamily="34" charset="0"/>
              <a:ea typeface="微软雅黑"/>
              <a:cs typeface="Arial" panose="020B060402020202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Bạn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đoán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xem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nào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?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Hình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gi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̀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đo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́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nhi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微软雅黑"/>
                <a:cs typeface="Arial" panose="020B0604020202020204" pitchFamily="34" charset="0"/>
              </a:rPr>
              <a:t>̉?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2F109097-7D4D-1BA2-EE69-CFA19F0626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5503" y="425479"/>
            <a:ext cx="4616843" cy="2462859"/>
          </a:xfrm>
          <a:prstGeom prst="rect">
            <a:avLst/>
          </a:prstGeom>
        </p:spPr>
      </p:pic>
      <p:pic>
        <p:nvPicPr>
          <p:cNvPr id="23" name="Picture 22" descr="Diagram&#10;&#10;Description automatically generated with medium confidence">
            <a:extLst>
              <a:ext uri="{FF2B5EF4-FFF2-40B4-BE49-F238E27FC236}">
                <a16:creationId xmlns:a16="http://schemas.microsoft.com/office/drawing/2014/main" id="{317F43C9-ADB9-CE0D-E3A1-AE92D59C02E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2545" b="23030" l="24469" r="46750">
                        <a14:foregroundMark x1="32875" y1="8687" x2="38844" y2="10061"/>
                        <a14:foregroundMark x1="24469" y1="8687" x2="24469" y2="8687"/>
                        <a14:foregroundMark x1="32594" y1="9697" x2="39000" y2="11273"/>
                        <a14:foregroundMark x1="33344" y1="8283" x2="36563" y2="9859"/>
                        <a14:foregroundMark x1="35031" y1="11838" x2="37156" y2="13253"/>
                        <a14:foregroundMark x1="35344" y1="8889" x2="38688" y2="949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2074" t="-122" r="50494" b="74368"/>
          <a:stretch/>
        </p:blipFill>
        <p:spPr>
          <a:xfrm>
            <a:off x="-429263" y="2245995"/>
            <a:ext cx="6318445" cy="4588198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903ECD2-8E06-7F13-4808-4A1725EA0812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34748" y="4838160"/>
            <a:ext cx="14518746" cy="2338628"/>
          </a:xfrm>
          <a:prstGeom prst="rect">
            <a:avLst/>
          </a:prstGeom>
        </p:spPr>
      </p:pic>
      <p:pic>
        <p:nvPicPr>
          <p:cNvPr id="26" name="10 Second Countdown - After Effects (1)">
            <a:hlinkClick r:id="" action="ppaction://media"/>
            <a:extLst>
              <a:ext uri="{FF2B5EF4-FFF2-40B4-BE49-F238E27FC236}">
                <a16:creationId xmlns:a16="http://schemas.microsoft.com/office/drawing/2014/main" id="{A18EEAEB-0E49-F343-F1E1-952651C2BEDC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4"/>
          <a:stretch>
            <a:fillRect/>
          </a:stretch>
        </p:blipFill>
        <p:spPr>
          <a:xfrm>
            <a:off x="9497042" y="104058"/>
            <a:ext cx="2597996" cy="1460303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7" name="Picture 26" descr="Shape, square&#10;&#10;Description automatically generated">
            <a:extLst>
              <a:ext uri="{FF2B5EF4-FFF2-40B4-BE49-F238E27FC236}">
                <a16:creationId xmlns:a16="http://schemas.microsoft.com/office/drawing/2014/main" id="{D9AD04EE-425F-D1D3-6C24-11751327D908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55080" y="1243776"/>
            <a:ext cx="5701391" cy="3762918"/>
          </a:xfrm>
          <a:prstGeom prst="rect">
            <a:avLst/>
          </a:prstGeom>
        </p:spPr>
      </p:pic>
      <p:pic>
        <p:nvPicPr>
          <p:cNvPr id="29" name="Correct sound effect and wrong sound effect (3)">
            <a:hlinkClick r:id="" action="ppaction://media"/>
            <a:extLst>
              <a:ext uri="{FF2B5EF4-FFF2-40B4-BE49-F238E27FC236}">
                <a16:creationId xmlns:a16="http://schemas.microsoft.com/office/drawing/2014/main" id="{A3B0B2F8-FF8A-CBAC-7BE8-CCE39ED07BA7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4">
                  <p14:trim st="2862" end="6135.5625"/>
                </p14:media>
              </p:ext>
            </p:extLst>
          </p:nvPr>
        </p:nvPicPr>
        <p:blipFill>
          <a:blip r:embed="rId16"/>
          <a:stretch>
            <a:fillRect/>
          </a:stretch>
        </p:blipFill>
        <p:spPr>
          <a:xfrm flipH="1">
            <a:off x="19352469" y="2868380"/>
            <a:ext cx="7726500" cy="772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14336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6" dur="746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1" dur="1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video>
              <p:cMediaNode vol="80000">
                <p:cTn id="52" fill="hold" display="0">
                  <p:stCondLst>
                    <p:cond delay="indefinite"/>
                  </p:stCondLst>
                </p:cTn>
                <p:tgtEl>
                  <p:spTgt spid="26"/>
                </p:tgtEl>
              </p:cMediaNode>
            </p:video>
            <p:audio>
              <p:cMediaNode vol="80000"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  <p:bldLst>
      <p:bldP spid="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KHÁM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PHÁ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253215" y="3592534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Oval Callout 22"/>
          <p:cNvSpPr/>
          <p:nvPr/>
        </p:nvSpPr>
        <p:spPr>
          <a:xfrm>
            <a:off x="348887" y="346929"/>
            <a:ext cx="4149969" cy="2154116"/>
          </a:xfrm>
          <a:prstGeom prst="wedgeEllipseCallou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đã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biết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chữ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nhật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,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còn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thì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sao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nhỉ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5EAD8">
                  <a:lumMod val="2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24" name="Picture 2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95105" l="9524" r="89881">
                        <a14:foregroundMark x1="44643" y1="15385" x2="54167" y2="25874"/>
                        <a14:foregroundMark x1="60714" y1="25874" x2="58333" y2="37063"/>
                        <a14:foregroundMark x1="36905" y1="23077" x2="55952" y2="3776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92505" y="2703615"/>
            <a:ext cx="2809605" cy="2391508"/>
          </a:xfrm>
          <a:prstGeom prst="rect">
            <a:avLst/>
          </a:prstGeom>
        </p:spPr>
      </p:pic>
      <p:sp>
        <p:nvSpPr>
          <p:cNvPr id="101" name="Rounded Rectangular Callout 100"/>
          <p:cNvSpPr/>
          <p:nvPr/>
        </p:nvSpPr>
        <p:spPr>
          <a:xfrm>
            <a:off x="6385888" y="602597"/>
            <a:ext cx="5310976" cy="1960684"/>
          </a:xfrm>
          <a:prstGeom prst="wedgeRoundRectCallout">
            <a:avLst>
              <a:gd name="adj1" fmla="val 13572"/>
              <a:gd name="adj2" fmla="val 91200"/>
              <a:gd name="adj3" fmla="val 16667"/>
            </a:avLst>
          </a:prstGeom>
          <a:solidFill>
            <a:schemeClr val="accent3">
              <a:lumMod val="40000"/>
              <a:lumOff val="60000"/>
            </a:schemeClr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Cách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cũng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giống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cách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chữ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nhật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thôi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!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5337742" y="5211801"/>
            <a:ext cx="6317566" cy="1160585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Muốn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diện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tích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hình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vuông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ta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lấy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độ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dài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một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cạnh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nhân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với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chính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 </a:t>
            </a:r>
            <a:r>
              <a:rPr kumimoji="0" 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nó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.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3663611" y="2332429"/>
            <a:ext cx="3850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A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C309CD08-7220-09FB-7E11-3B65113EEE68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4874" b="57789" l="10909" r="41212">
                        <a14:foregroundMark x1="12727" y1="43216" x2="12727" y2="43216"/>
                        <a14:foregroundMark x1="12121" y1="39950" x2="12121" y2="39950"/>
                        <a14:foregroundMark x1="11313" y1="41960" x2="11313" y2="41960"/>
                        <a14:foregroundMark x1="28081" y1="58040" x2="28081" y2="58040"/>
                        <a14:foregroundMark x1="30101" y1="24874" x2="30101" y2="24874"/>
                      </a14:backgroundRemoval>
                    </a14:imgEffect>
                  </a14:imgLayer>
                </a14:imgProps>
              </a:ext>
            </a:extLst>
          </a:blip>
          <a:srcRect l="10680" t="21958" r="54306" b="39519"/>
          <a:stretch/>
        </p:blipFill>
        <p:spPr>
          <a:xfrm>
            <a:off x="1091385" y="2563261"/>
            <a:ext cx="2435090" cy="2154117"/>
          </a:xfrm>
          <a:prstGeom prst="rect">
            <a:avLst/>
          </a:prstGeom>
        </p:spPr>
      </p:pic>
      <p:sp>
        <p:nvSpPr>
          <p:cNvPr id="17" name="Rectangle 16">
            <a:extLst>
              <a:ext uri="{FF2B5EF4-FFF2-40B4-BE49-F238E27FC236}">
                <a16:creationId xmlns:a16="http://schemas.microsoft.com/office/drawing/2014/main" id="{DDF343E8-3933-C371-91D2-67BFD8BDC381}"/>
              </a:ext>
            </a:extLst>
          </p:cNvPr>
          <p:cNvSpPr/>
          <p:nvPr/>
        </p:nvSpPr>
        <p:spPr>
          <a:xfrm>
            <a:off x="-90306" y="4685566"/>
            <a:ext cx="548741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ABCD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baseline="0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x 3 = 9 (ô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ô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2400" b="1" i="0" u="none" strike="noStrike" kern="1200" cap="none" spc="0" normalizeH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2400" b="1" i="0" u="none" strike="noStrike" kern="1200" cap="none" spc="0" normalizeH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1 cm</a:t>
            </a:r>
            <a:r>
              <a:rPr kumimoji="0" lang="en-US" sz="2400" b="1" i="0" u="none" strike="noStrike" kern="1200" cap="none" spc="0" normalizeH="0" baseline="3000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  </a:t>
            </a:r>
          </a:p>
          <a:p>
            <a:pPr lvl="0" algn="ctr">
              <a:defRPr/>
            </a:pP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ABCD </a:t>
            </a:r>
            <a:r>
              <a:rPr lang="en-US" sz="2400" b="1" dirty="0" err="1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  <a:endParaRPr lang="en-US" sz="2400" b="1" baseline="30000" dirty="0">
              <a:solidFill>
                <a:srgbClr val="333333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 x 3 = 9 (cm</a:t>
            </a:r>
            <a:r>
              <a:rPr lang="en-US" sz="2400" b="1" baseline="30000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 </a:t>
            </a: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)</a:t>
            </a:r>
          </a:p>
          <a:p>
            <a:pPr lvl="0" algn="ctr">
              <a:defRPr/>
            </a:pPr>
            <a:endParaRPr lang="en-US" sz="2400" b="1" dirty="0">
              <a:solidFill>
                <a:srgbClr val="333333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E353460-3B0D-A0C0-C31C-2ED7F95EB4E5}"/>
              </a:ext>
            </a:extLst>
          </p:cNvPr>
          <p:cNvSpPr/>
          <p:nvPr/>
        </p:nvSpPr>
        <p:spPr>
          <a:xfrm>
            <a:off x="6172148" y="2315964"/>
            <a:ext cx="3850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145FD18C-2EB2-DA1E-7EBE-9E06E8706582}"/>
              </a:ext>
            </a:extLst>
          </p:cNvPr>
          <p:cNvSpPr/>
          <p:nvPr/>
        </p:nvSpPr>
        <p:spPr>
          <a:xfrm>
            <a:off x="3687657" y="4395786"/>
            <a:ext cx="36099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392C1919-251A-2F54-E017-ECFB84181817}"/>
              </a:ext>
            </a:extLst>
          </p:cNvPr>
          <p:cNvSpPr/>
          <p:nvPr/>
        </p:nvSpPr>
        <p:spPr>
          <a:xfrm>
            <a:off x="6156118" y="4402478"/>
            <a:ext cx="40107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rgbClr val="333333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42FC402B-B224-BDBD-516A-B32A8B826AF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844132" y="2661871"/>
            <a:ext cx="2310584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42526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101" grpId="0" animBg="1"/>
      <p:bldP spid="26" grpId="0" animBg="1"/>
      <p:bldP spid="27" grpId="0"/>
      <p:bldP spid="17" grpId="0"/>
      <p:bldP spid="18" grpId="0"/>
      <p:bldP spid="19" grpId="0"/>
      <p:bldP spid="2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HOẠT </a:t>
            </a:r>
            <a:b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</a:br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03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523345" y="3556591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HOẠT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ĐỘNG</a:t>
            </a:r>
          </a:p>
        </p:txBody>
      </p:sp>
    </p:spTree>
    <p:extLst>
      <p:ext uri="{BB962C8B-B14F-4D97-AF65-F5344CB8AC3E}">
        <p14:creationId xmlns:p14="http://schemas.microsoft.com/office/powerpoint/2010/main" val="156131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0" name="Picture 6" descr="Cute couple holding coffee and matcha tea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6965">
                        <a14:foregroundMark x1="65176" y1="77000" x2="64537" y2="81000"/>
                        <a14:foregroundMark x1="64537" y1="76400" x2="64537" y2="76400"/>
                        <a14:foregroundMark x1="68530" y1="73200" x2="67093" y2="73200"/>
                        <a14:foregroundMark x1="73802" y1="68200" x2="74601" y2="68200"/>
                        <a14:foregroundMark x1="23003" y1="60200" x2="23003" y2="60200"/>
                        <a14:foregroundMark x1="34505" y1="74200" x2="34505" y2="74200"/>
                        <a14:foregroundMark x1="33067" y1="70200" x2="33067" y2="70200"/>
                        <a14:foregroundMark x1="33866" y1="88600" x2="33866" y2="88600"/>
                        <a14:foregroundMark x1="36741" y1="86000" x2="36741" y2="86000"/>
                        <a14:foregroundMark x1="31150" y1="85400" x2="31150" y2="85400"/>
                        <a14:foregroundMark x1="32268" y1="78200" x2="32268" y2="78200"/>
                        <a14:foregroundMark x1="32428" y1="78200" x2="34505" y2="80000"/>
                        <a14:foregroundMark x1="36581" y1="82000" x2="37380" y2="82000"/>
                        <a14:foregroundMark x1="37380" y1="82000" x2="37380" y2="82000"/>
                        <a14:foregroundMark x1="37380" y1="82000" x2="37380" y2="82000"/>
                        <a14:foregroundMark x1="32428" y1="82000" x2="28435" y2="878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4677" y="-216732"/>
            <a:ext cx="3277409" cy="26177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ounded Rectangle 2"/>
          <p:cNvSpPr/>
          <p:nvPr/>
        </p:nvSpPr>
        <p:spPr>
          <a:xfrm>
            <a:off x="854611" y="1186469"/>
            <a:ext cx="1800666" cy="641839"/>
          </a:xfrm>
          <a:prstGeom prst="round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Số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333333">
                    <a:lumMod val="50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?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51691" y="903225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1</a:t>
            </a: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96FB9D9-FB8A-62D0-B511-CBD6BBC0C1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5436419"/>
              </p:ext>
            </p:extLst>
          </p:nvPr>
        </p:nvGraphicFramePr>
        <p:xfrm>
          <a:off x="351692" y="2293658"/>
          <a:ext cx="11482755" cy="35661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78108">
                  <a:extLst>
                    <a:ext uri="{9D8B030D-6E8A-4147-A177-3AD203B41FA5}">
                      <a16:colId xmlns:a16="http://schemas.microsoft.com/office/drawing/2014/main" val="1645042372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val="579604123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val="1445105044"/>
                    </a:ext>
                  </a:extLst>
                </a:gridCol>
                <a:gridCol w="2501549">
                  <a:extLst>
                    <a:ext uri="{9D8B030D-6E8A-4147-A177-3AD203B41FA5}">
                      <a16:colId xmlns:a16="http://schemas.microsoft.com/office/drawing/2014/main" val="1308782205"/>
                    </a:ext>
                  </a:extLst>
                </a:gridCol>
              </a:tblGrid>
              <a:tr h="652506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Độ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dài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cạnh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44317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Chu vi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 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215765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Diện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tích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hình</a:t>
                      </a:r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vuông</a:t>
                      </a:r>
                      <a:endParaRPr lang="en-US" sz="3600" b="1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 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3600" b="0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cm</a:t>
                      </a:r>
                      <a:r>
                        <a:rPr lang="en-US" sz="3600" b="1" baseline="30000" dirty="0">
                          <a:ln>
                            <a:solidFill>
                              <a:schemeClr val="bg1"/>
                            </a:solidFill>
                          </a:ln>
                          <a:solidFill>
                            <a:schemeClr val="bg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  <a:endParaRPr lang="en-US" sz="3600" b="0" dirty="0">
                        <a:ln>
                          <a:solidFill>
                            <a:schemeClr val="bg1"/>
                          </a:solidFill>
                        </a:ln>
                        <a:solidFill>
                          <a:schemeClr val="bg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/>
                      </a:solidFill>
                      <a:prstDash val="sysDash"/>
                      <a:round/>
                      <a:headEnd type="none" w="med" len="med"/>
                      <a:tailEnd type="none" w="med" len="med"/>
                    </a:lnB>
                    <a:solidFill>
                      <a:srgbClr val="E1506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3893652"/>
                  </a:ext>
                </a:extLst>
              </a:tr>
            </a:tbl>
          </a:graphicData>
        </a:graphic>
      </p:graphicFrame>
      <p:sp>
        <p:nvSpPr>
          <p:cNvPr id="16" name="Rectangle 15"/>
          <p:cNvSpPr/>
          <p:nvPr/>
        </p:nvSpPr>
        <p:spPr>
          <a:xfrm>
            <a:off x="7000711" y="3715831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DB686721-1AEB-8484-B1A0-BF102352CA74}"/>
              </a:ext>
            </a:extLst>
          </p:cNvPr>
          <p:cNvSpPr/>
          <p:nvPr/>
        </p:nvSpPr>
        <p:spPr>
          <a:xfrm>
            <a:off x="6979032" y="4940140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C0157826-5659-209C-5BEA-3F3B5181E0AE}"/>
              </a:ext>
            </a:extLst>
          </p:cNvPr>
          <p:cNvSpPr/>
          <p:nvPr/>
        </p:nvSpPr>
        <p:spPr>
          <a:xfrm>
            <a:off x="9453483" y="3749935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E2DB404-8F23-DE5B-4A09-B07068E4D670}"/>
              </a:ext>
            </a:extLst>
          </p:cNvPr>
          <p:cNvSpPr/>
          <p:nvPr/>
        </p:nvSpPr>
        <p:spPr>
          <a:xfrm>
            <a:off x="9453483" y="4947653"/>
            <a:ext cx="633047" cy="606669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?</a:t>
            </a:r>
          </a:p>
        </p:txBody>
      </p:sp>
      <p:sp>
        <p:nvSpPr>
          <p:cNvPr id="18" name="Rectangle 17"/>
          <p:cNvSpPr/>
          <p:nvPr/>
        </p:nvSpPr>
        <p:spPr>
          <a:xfrm>
            <a:off x="6982195" y="3682381"/>
            <a:ext cx="654726" cy="65238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20</a:t>
            </a:r>
          </a:p>
        </p:txBody>
      </p:sp>
      <p:sp>
        <p:nvSpPr>
          <p:cNvPr id="19" name="Rectangle 18"/>
          <p:cNvSpPr/>
          <p:nvPr/>
        </p:nvSpPr>
        <p:spPr>
          <a:xfrm>
            <a:off x="9453483" y="3682381"/>
            <a:ext cx="654726" cy="674223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36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453482" y="4943126"/>
            <a:ext cx="634678" cy="612755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normalizeH="0" baseline="0" noProof="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rPr>
              <a:t>81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6714883E-257A-F22B-3D6C-B993208F96AA}"/>
              </a:ext>
            </a:extLst>
          </p:cNvPr>
          <p:cNvSpPr/>
          <p:nvPr/>
        </p:nvSpPr>
        <p:spPr>
          <a:xfrm>
            <a:off x="6968192" y="4917210"/>
            <a:ext cx="654726" cy="652389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Cambria" panose="02040503050406030204" pitchFamily="18" charset="0"/>
                <a:ea typeface="Cambria" panose="02040503050406030204" pitchFamily="18" charset="0"/>
              </a:rPr>
              <a:t>25</a:t>
            </a:r>
            <a:endParaRPr kumimoji="0" lang="en-US" sz="3200" i="0" u="none" strike="noStrike" kern="1200" normalizeH="0" baseline="0" noProof="0" dirty="0">
              <a:ln w="0"/>
              <a:solidFill>
                <a:schemeClr val="accent1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954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" grpId="0" animBg="1"/>
      <p:bldP spid="2" grpId="0" animBg="1"/>
      <p:bldP spid="16" grpId="0" animBg="1"/>
      <p:bldP spid="23" grpId="0" animBg="1"/>
      <p:bldP spid="24" grpId="0" animBg="1"/>
      <p:bldP spid="25" grpId="0" animBg="1"/>
      <p:bldP spid="18" grpId="0" animBg="1"/>
      <p:bldP spid="19" grpId="0" animBg="1"/>
      <p:bldP spid="20" grpId="0" animBg="1"/>
      <p:bldP spid="2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solidFill>
            <a:schemeClr val="accent6"/>
          </a:solidFill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75845" y="167054"/>
            <a:ext cx="1005840" cy="995422"/>
          </a:xfrm>
          <a:prstGeom prst="ellipse">
            <a:avLst/>
          </a:prstGeom>
          <a:solidFill>
            <a:schemeClr val="bg2">
              <a:lumMod val="50000"/>
            </a:schemeClr>
          </a:solidFill>
          <a:ln w="38100">
            <a:solidFill>
              <a:schemeClr val="tx1"/>
            </a:solidFill>
            <a:prstDash val="dashDot"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FFFFFF"/>
                </a:solidFill>
                <a:latin typeface="#9Slide07 SVNDessert Menu Scrip" panose="00000500000000000000" pitchFamily="2" charset="0"/>
              </a:rPr>
              <a:t>2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ADB597B-1B66-DA47-6656-2614BD8C4B2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619" y="3178845"/>
            <a:ext cx="7976827" cy="3362632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8CD6175-7BE1-837D-2D91-F02EA0F7DA02}"/>
              </a:ext>
            </a:extLst>
          </p:cNvPr>
          <p:cNvSpPr txBox="1"/>
          <p:nvPr/>
        </p:nvSpPr>
        <p:spPr>
          <a:xfrm>
            <a:off x="1192421" y="316523"/>
            <a:ext cx="10817871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8 cm. 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Tính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sz="3600" dirty="0">
                <a:solidFill>
                  <a:srgbClr val="C9D221">
                    <a:lumMod val="50000"/>
                  </a:srgb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</a:p>
          <a:p>
            <a:pPr marL="742950" marR="0" lvl="0" indent="-7429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AutoNum type="alphaLcParenR"/>
              <a:tabLst/>
              <a:defRPr/>
            </a:pP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Nếu</a:t>
            </a:r>
            <a:r>
              <a:rPr kumimoji="0" lang="en-US" sz="3600" u="none" strike="noStrike" kern="1200" cap="none" spc="0" normalizeH="0" baseline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baseline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cắt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hình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cạnh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3cm ở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thì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diện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tích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phần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miếng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bánh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lại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bao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xăng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ti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–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sz="3600" u="none" strike="noStrike" kern="1200" cap="none" spc="0" normalizeH="0" noProof="0" dirty="0" err="1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sz="3600" u="none" strike="noStrike" kern="1200" cap="none" spc="0" normalizeH="0" noProof="0" dirty="0">
                <a:ln>
                  <a:noFill/>
                </a:ln>
                <a:solidFill>
                  <a:srgbClr val="C9D221">
                    <a:lumMod val="50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kumimoji="0" lang="en-US" sz="3600" u="none" strike="noStrike" kern="1200" cap="none" spc="0" normalizeH="0" baseline="0" noProof="0" dirty="0">
              <a:ln>
                <a:noFill/>
              </a:ln>
              <a:solidFill>
                <a:srgbClr val="C9D221">
                  <a:lumMod val="50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1350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2" grpId="0" animBg="1"/>
      <p:bldP spid="11" grpId="0"/>
    </p:bldLst>
  </p:timing>
</p:sld>
</file>

<file path=ppt/theme/theme1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卡通童趣模板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CB6C5"/>
      </a:accent1>
      <a:accent2>
        <a:srgbClr val="FFCE45"/>
      </a:accent2>
      <a:accent3>
        <a:srgbClr val="E2CABA"/>
      </a:accent3>
      <a:accent4>
        <a:srgbClr val="C69763"/>
      </a:accent4>
      <a:accent5>
        <a:srgbClr val="EB95B5"/>
      </a:accent5>
      <a:accent6>
        <a:srgbClr val="C4BFB4"/>
      </a:accent6>
      <a:hlink>
        <a:srgbClr val="E60044"/>
      </a:hlink>
      <a:folHlink>
        <a:srgbClr val="954F72"/>
      </a:folHlink>
    </a:clrScheme>
    <a:fontScheme name="华康海报体W12">
      <a:majorFont>
        <a:latin typeface="Arial"/>
        <a:ea typeface="华康海报体W12"/>
        <a:cs typeface=""/>
      </a:majorFont>
      <a:minorFont>
        <a:latin typeface="Calibri Light"/>
        <a:ea typeface="微软雅黑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</TotalTime>
  <Words>464</Words>
  <Application>Microsoft Office PowerPoint</Application>
  <PresentationFormat>Widescreen</PresentationFormat>
  <Paragraphs>98</Paragraphs>
  <Slides>20</Slides>
  <Notes>19</Notes>
  <HiddenSlides>0</HiddenSlides>
  <MMClips>6</MMClips>
  <ScaleCrop>false</ScaleCrop>
  <HeadingPairs>
    <vt:vector size="6" baseType="variant">
      <vt:variant>
        <vt:lpstr>Fonts Used</vt:lpstr>
      </vt:variant>
      <vt:variant>
        <vt:i4>19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42" baseType="lpstr">
      <vt:lpstr>Caveat Brush</vt:lpstr>
      <vt:lpstr>字魂131号-酷乐潮玩体</vt:lpstr>
      <vt:lpstr>字魂35号-经典雅黑</vt:lpstr>
      <vt:lpstr>#9Slide07 HoneyCream</vt:lpstr>
      <vt:lpstr>SVN-SAF</vt:lpstr>
      <vt:lpstr>Calibri Light</vt:lpstr>
      <vt:lpstr>SVN-Newton</vt:lpstr>
      <vt:lpstr>Times New Roman</vt:lpstr>
      <vt:lpstr>Calibri</vt:lpstr>
      <vt:lpstr>微软雅黑</vt:lpstr>
      <vt:lpstr>等线</vt:lpstr>
      <vt:lpstr>#9Slide07 Cadena</vt:lpstr>
      <vt:lpstr>Arial</vt:lpstr>
      <vt:lpstr>Cambria</vt:lpstr>
      <vt:lpstr>#9Slide07 Altus</vt:lpstr>
      <vt:lpstr>#9Slide07 SVNDessert Menu Scrip</vt:lpstr>
      <vt:lpstr>华康海报体W12(P)</vt:lpstr>
      <vt:lpstr>#9Slide05 Garris</vt:lpstr>
      <vt:lpstr>Baloo 2</vt:lpstr>
      <vt:lpstr>Kawaii Bubble Tea Bran MK Plan by Slidesgo</vt:lpstr>
      <vt:lpstr>2_Office Theme</vt:lpstr>
      <vt:lpstr>Office 主题</vt:lpstr>
      <vt:lpstr>PowerPoint Presentation</vt:lpstr>
      <vt:lpstr>KHỞI ĐỘNG</vt:lpstr>
      <vt:lpstr>PowerPoint Presentation</vt:lpstr>
      <vt:lpstr>PowerPoint Presentation</vt:lpstr>
      <vt:lpstr>KHÁM PHÁ</vt:lpstr>
      <vt:lpstr>PowerPoint Presentation</vt:lpstr>
      <vt:lpstr>HOẠT  ĐỘNG</vt:lpstr>
      <vt:lpstr>PowerPoint Presentation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Ở đây có bán trà sữa</vt:lpstr>
      <vt:lpstr>Câu 1: Tính diện tích hình vuông có cạnh 7cm. </vt:lpstr>
      <vt:lpstr>Câu 2: Tính diện tích hình vuông có cạnh 5 cm. </vt:lpstr>
      <vt:lpstr>Hoàn thành BTVN Ôn lại bài học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MANG NON</dc:creator>
  <cp:keywords>MANG NON</cp:keywords>
  <cp:lastModifiedBy>ADMIN</cp:lastModifiedBy>
  <cp:revision>3</cp:revision>
  <dcterms:created xsi:type="dcterms:W3CDTF">2023-02-02T15:05:46Z</dcterms:created>
  <dcterms:modified xsi:type="dcterms:W3CDTF">2023-02-14T15:45:00Z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defa4170-0d19-0005-0004-bc88714345d2_Enabled">
    <vt:lpwstr>true</vt:lpwstr>
  </property>
  <property fmtid="{D5CDD505-2E9C-101B-9397-08002B2CF9AE}" pid="3" name="MSIP_Label_defa4170-0d19-0005-0004-bc88714345d2_SetDate">
    <vt:lpwstr>2023-02-02T16:08:37Z</vt:lpwstr>
  </property>
  <property fmtid="{D5CDD505-2E9C-101B-9397-08002B2CF9AE}" pid="4" name="MSIP_Label_defa4170-0d19-0005-0004-bc88714345d2_Method">
    <vt:lpwstr>Standard</vt:lpwstr>
  </property>
  <property fmtid="{D5CDD505-2E9C-101B-9397-08002B2CF9AE}" pid="5" name="MSIP_Label_defa4170-0d19-0005-0004-bc88714345d2_Name">
    <vt:lpwstr>defa4170-0d19-0005-0004-bc88714345d2</vt:lpwstr>
  </property>
  <property fmtid="{D5CDD505-2E9C-101B-9397-08002B2CF9AE}" pid="6" name="MSIP_Label_defa4170-0d19-0005-0004-bc88714345d2_SiteId">
    <vt:lpwstr>cd62c021-a23c-4851-ac71-bde1e817ed29</vt:lpwstr>
  </property>
  <property fmtid="{D5CDD505-2E9C-101B-9397-08002B2CF9AE}" pid="7" name="MSIP_Label_defa4170-0d19-0005-0004-bc88714345d2_ActionId">
    <vt:lpwstr>ead04edb-98af-43fe-a814-329b6d134719</vt:lpwstr>
  </property>
  <property fmtid="{D5CDD505-2E9C-101B-9397-08002B2CF9AE}" pid="8" name="MSIP_Label_defa4170-0d19-0005-0004-bc88714345d2_ContentBits">
    <vt:lpwstr>0</vt:lpwstr>
  </property>
</Properties>
</file>