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279" r:id="rId3"/>
    <p:sldId id="261" r:id="rId4"/>
    <p:sldId id="258" r:id="rId5"/>
    <p:sldId id="260" r:id="rId6"/>
    <p:sldId id="263" r:id="rId7"/>
    <p:sldId id="285" r:id="rId8"/>
    <p:sldId id="280" r:id="rId9"/>
    <p:sldId id="266" r:id="rId10"/>
    <p:sldId id="267" r:id="rId11"/>
    <p:sldId id="282" r:id="rId12"/>
    <p:sldId id="283" r:id="rId13"/>
    <p:sldId id="268" r:id="rId14"/>
    <p:sldId id="270" r:id="rId15"/>
    <p:sldId id="27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等线 Light" panose="02010600030101010101" pitchFamily="2" charset="-122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21" autoAdjust="0"/>
  </p:normalViewPr>
  <p:slideViewPr>
    <p:cSldViewPr snapToGrid="0">
      <p:cViewPr varScale="1">
        <p:scale>
          <a:sx n="72" d="100"/>
          <a:sy n="72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E0D4E514-39F1-434A-A09E-4F0CBA13BD6E}"/>
    <pc:docChg chg="delSld">
      <pc:chgData name="Thảo Linh" userId="363ab10d9764815c" providerId="LiveId" clId="{E0D4E514-39F1-434A-A09E-4F0CBA13BD6E}" dt="2025-04-11T15:34:46.922" v="1" actId="47"/>
      <pc:docMkLst>
        <pc:docMk/>
      </pc:docMkLst>
      <pc:sldChg chg="del">
        <pc:chgData name="Thảo Linh" userId="363ab10d9764815c" providerId="LiveId" clId="{E0D4E514-39F1-434A-A09E-4F0CBA13BD6E}" dt="2025-04-11T15:34:41.588" v="0" actId="47"/>
        <pc:sldMkLst>
          <pc:docMk/>
          <pc:sldMk cId="1687701077" sldId="259"/>
        </pc:sldMkLst>
      </pc:sldChg>
      <pc:sldChg chg="del">
        <pc:chgData name="Thảo Linh" userId="363ab10d9764815c" providerId="LiveId" clId="{E0D4E514-39F1-434A-A09E-4F0CBA13BD6E}" dt="2025-04-11T15:34:46.922" v="1" actId="47"/>
        <pc:sldMkLst>
          <pc:docMk/>
          <pc:sldMk cId="209091613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427A4-7509-4586-BF9D-3713A7D59A7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77D98-A229-4BF3-9831-8E76E6AB2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4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H: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CB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?</a:t>
            </a:r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77D98-A229-4BF3-9831-8E76E6AB21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7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4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7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5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6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7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026" name="Picture 2" descr="371,982 Cartoon Bird Stock Photos and Images - 123RF | Cartoon birds,  Cartoon, Stock photo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9" l="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282">
            <a:off x="1691810" y="481001"/>
            <a:ext cx="1727161" cy="239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823" y="3471260"/>
            <a:ext cx="8694114" cy="1849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015" y="1960495"/>
            <a:ext cx="4797968" cy="1810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1667" y="5010996"/>
            <a:ext cx="682201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ABE52DE-543E-467E-983C-6D36C1107A04}"/>
              </a:ext>
            </a:extLst>
          </p:cNvPr>
          <p:cNvSpPr/>
          <p:nvPr/>
        </p:nvSpPr>
        <p:spPr>
          <a:xfrm>
            <a:off x="412652" y="487680"/>
            <a:ext cx="11366696" cy="61366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21592" cy="14936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" y="1343035"/>
            <a:ext cx="111087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khướu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lảnh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lót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38400" y="2458720"/>
            <a:ext cx="6299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606800" y="2458720"/>
            <a:ext cx="6299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435600" y="2458720"/>
            <a:ext cx="81280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6075680" y="4104640"/>
            <a:ext cx="7823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464560" y="4927600"/>
            <a:ext cx="629920" cy="406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64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ABE52DE-543E-467E-983C-6D36C1107A04}"/>
              </a:ext>
            </a:extLst>
          </p:cNvPr>
          <p:cNvSpPr/>
          <p:nvPr/>
        </p:nvSpPr>
        <p:spPr>
          <a:xfrm>
            <a:off x="412652" y="487680"/>
            <a:ext cx="11366696" cy="61366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21592" cy="14936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" y="1343035"/>
            <a:ext cx="11108788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ât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âc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821" y="2168838"/>
            <a:ext cx="5955219" cy="428650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60004" y="3411273"/>
            <a:ext cx="1988039" cy="72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652" y="4382833"/>
            <a:ext cx="1982028" cy="72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2652" y="5234373"/>
            <a:ext cx="1982028" cy="72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đật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64334" y="3095509"/>
            <a:ext cx="2371832" cy="104050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pPr lvl="1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59236" y="4382833"/>
            <a:ext cx="1982028" cy="72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9236" y="5234373"/>
            <a:ext cx="1982028" cy="72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4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999" y="2676837"/>
            <a:ext cx="9042001" cy="24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539973" y="816971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58DE5D7-4879-4C27-A984-BD5776DBCD8C}"/>
              </a:ext>
            </a:extLst>
          </p:cNvPr>
          <p:cNvSpPr/>
          <p:nvPr/>
        </p:nvSpPr>
        <p:spPr>
          <a:xfrm>
            <a:off x="4302127" y="1327423"/>
            <a:ext cx="6716972" cy="246126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b="1" i="0" u="none" strike="noStrike" kern="1200" cap="none" spc="0" normalizeH="0" noProof="0" dirty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altLang="zh-CN" sz="4400" b="1" i="0" u="none" strike="noStrike" kern="1200" cap="none" spc="0" normalizeH="0" noProof="0">
                <a:solidFill>
                  <a:srgbClr val="00B0F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solidFill>
                <a:srgbClr val="00B0F0"/>
              </a:solidFill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92354" l="9951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35" y="1300133"/>
            <a:ext cx="5432564" cy="543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1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9954">
            <a:off x="144615" y="231007"/>
            <a:ext cx="4402360" cy="3031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5843" y="2451024"/>
            <a:ext cx="60072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iêu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ươu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ât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033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4" y="2549784"/>
            <a:ext cx="897409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687" y="2785597"/>
            <a:ext cx="87241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86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712" y="829466"/>
            <a:ext cx="104625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xoải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trấu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14" name="Picture 2" descr="371,982 Cartoon Bird Stock Photos and Images - 123RF | Cartoon birds,  Cartoon, Stock photo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9" l="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695">
            <a:off x="270078" y="4737602"/>
            <a:ext cx="1366398" cy="18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7838" y="5792682"/>
            <a:ext cx="9232890" cy="6469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7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8521" y="1020549"/>
            <a:ext cx="3321448" cy="2272144"/>
            <a:chOff x="648521" y="1020549"/>
            <a:chExt cx="3321448" cy="22721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521" y="1020549"/>
              <a:ext cx="3321448" cy="2272144"/>
            </a:xfrm>
            <a:prstGeom prst="rect">
              <a:avLst/>
            </a:prstGeom>
          </p:spPr>
        </p:pic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6A94E017-38CA-4F0B-8100-AFB1713CC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142" y="1974242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Chiếc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"/>
                </a:rPr>
                <a:t>tăm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2097" y="3043986"/>
            <a:ext cx="3321448" cy="2272144"/>
            <a:chOff x="2462097" y="3043986"/>
            <a:chExt cx="3321448" cy="227214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0B8BACC-E9C2-4ED9-B832-61F0FA28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2097" y="3043986"/>
              <a:ext cx="3321448" cy="2272144"/>
            </a:xfrm>
            <a:prstGeom prst="rect">
              <a:avLst/>
            </a:prstGeom>
          </p:spPr>
        </p:pic>
        <p:sp>
          <p:nvSpPr>
            <p:cNvPr id="13" name="文本框 31">
              <a:extLst>
                <a:ext uri="{FF2B5EF4-FFF2-40B4-BE49-F238E27FC236}">
                  <a16:creationId xmlns:a16="http://schemas.microsoft.com/office/drawing/2014/main" id="{24E71851-13BF-41B0-A36E-63D2B7929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5718" y="4063911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vun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vút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35276" y="1020549"/>
            <a:ext cx="3321448" cy="2272144"/>
            <a:chOff x="4435276" y="1020549"/>
            <a:chExt cx="3321448" cy="227214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D946955-64D5-4399-A1C5-0BB9C0658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5276" y="1020549"/>
              <a:ext cx="3321448" cy="227214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0A697CBB-EB47-41B7-9DFD-0D156A31B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8897" y="1974242"/>
              <a:ext cx="28742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liên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liến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8852" y="3043986"/>
            <a:ext cx="3321448" cy="2272144"/>
            <a:chOff x="6248852" y="3043986"/>
            <a:chExt cx="3321448" cy="22721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B521C9-E6C8-4BD7-8C34-AAEADF58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8852" y="3043986"/>
              <a:ext cx="3321448" cy="2272144"/>
            </a:xfrm>
            <a:prstGeom prst="rect">
              <a:avLst/>
            </a:prstGeom>
          </p:spPr>
        </p:pic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BCBDB95A-E1AB-40D8-BECC-735C992B4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0662" y="4063911"/>
              <a:ext cx="320963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thoăn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thoắt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22031" y="1020549"/>
            <a:ext cx="3321448" cy="2272144"/>
            <a:chOff x="8222031" y="1020549"/>
            <a:chExt cx="3321448" cy="227214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16BFE9-76FF-48E0-88FC-B5AD8241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2031" y="1020549"/>
              <a:ext cx="3321448" cy="2272144"/>
            </a:xfrm>
            <a:prstGeom prst="rect">
              <a:avLst/>
            </a:prstGeom>
          </p:spPr>
        </p:pic>
        <p:sp>
          <p:nvSpPr>
            <p:cNvPr id="16" name="文本框 31">
              <a:extLst>
                <a:ext uri="{FF2B5EF4-FFF2-40B4-BE49-F238E27FC236}">
                  <a16:creationId xmlns:a16="http://schemas.microsoft.com/office/drawing/2014/main" id="{91CD8E36-871A-45E1-97FE-EF6A22E7B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3841" y="1967284"/>
              <a:ext cx="309782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noProof="0" dirty="0" err="1">
                  <a:solidFill>
                    <a:srgbClr val="0070C0"/>
                  </a:solidFill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x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oải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uLnTx/>
                  <a:uFillTx/>
                  <a:latin typeface="Cambria" panose="02040503050406030204" pitchFamily="18" charset="0"/>
                  <a:ea typeface="字魂5号-无外润黑体" panose="00000500000000000000" pitchFamily="2" charset="-122"/>
                  <a:sym typeface=""/>
                </a:rPr>
                <a:t>nhanh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字魂5号-无外润黑体" panose="00000500000000000000" pitchFamily="2" charset="-122"/>
                <a:sym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83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0830" y="844531"/>
            <a:ext cx="8535140" cy="13229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91270" y="2655048"/>
            <a:ext cx="10045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42950" indent="-74295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400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02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Picture 4" descr="Tư thế ngồi viết và cách cầm bút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 bwMode="auto">
          <a:xfrm>
            <a:off x="1721223" y="1562861"/>
            <a:ext cx="9226649" cy="45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879" y="125301"/>
            <a:ext cx="923624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59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289" r="26817"/>
          <a:stretch/>
        </p:blipFill>
        <p:spPr>
          <a:xfrm>
            <a:off x="140809" y="-82695"/>
            <a:ext cx="3888677" cy="1792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4712" y="1228397"/>
            <a:ext cx="104625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endParaRPr lang="en-US" sz="4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xoải</a:t>
            </a:r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tẹo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trấu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2715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46" y="2795334"/>
            <a:ext cx="8876148" cy="24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224644"/>
            <a:ext cx="11366696" cy="64087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90720" y="2245360"/>
            <a:ext cx="2428240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864684" y="2773680"/>
            <a:ext cx="1928036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952564" y="2773680"/>
            <a:ext cx="1851836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979318" y="2773680"/>
            <a:ext cx="1328762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70560" y="3302000"/>
            <a:ext cx="863600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127482" y="3302000"/>
            <a:ext cx="1819998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89604" y="3895030"/>
            <a:ext cx="2400476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442876" y="3895030"/>
            <a:ext cx="1940643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70560" y="4423350"/>
            <a:ext cx="2062480" cy="5283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8722" y="1078875"/>
            <a:ext cx="111087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    	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		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r>
              <a:rPr lang="en-US" sz="3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56" y="-50036"/>
            <a:ext cx="212159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7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500</Words>
  <Application>Microsoft Office PowerPoint</Application>
  <PresentationFormat>Widescreen</PresentationFormat>
  <Paragraphs>39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Wingdings</vt:lpstr>
      <vt:lpstr>Arial</vt:lpstr>
      <vt:lpstr>Calibri</vt:lpstr>
      <vt:lpstr>等线 Light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Linh</cp:lastModifiedBy>
  <cp:revision>19</cp:revision>
  <dcterms:created xsi:type="dcterms:W3CDTF">2023-01-15T16:24:00Z</dcterms:created>
  <dcterms:modified xsi:type="dcterms:W3CDTF">2025-04-11T15:35:04Z</dcterms:modified>
</cp:coreProperties>
</file>