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7" r:id="rId3"/>
    <p:sldId id="280" r:id="rId4"/>
    <p:sldId id="320" r:id="rId5"/>
    <p:sldId id="319" r:id="rId6"/>
    <p:sldId id="321" r:id="rId7"/>
    <p:sldId id="322" r:id="rId8"/>
    <p:sldId id="323" r:id="rId9"/>
    <p:sldId id="325" r:id="rId10"/>
    <p:sldId id="326" r:id="rId11"/>
    <p:sldId id="327" r:id="rId12"/>
    <p:sldId id="337" r:id="rId13"/>
    <p:sldId id="281" r:id="rId14"/>
    <p:sldId id="324" r:id="rId15"/>
    <p:sldId id="328" r:id="rId16"/>
    <p:sldId id="329" r:id="rId17"/>
    <p:sldId id="330" r:id="rId18"/>
    <p:sldId id="331" r:id="rId19"/>
    <p:sldId id="332" r:id="rId20"/>
    <p:sldId id="264" r:id="rId21"/>
    <p:sldId id="278" r:id="rId22"/>
    <p:sldId id="266" r:id="rId23"/>
    <p:sldId id="334" r:id="rId24"/>
    <p:sldId id="270" r:id="rId25"/>
    <p:sldId id="271" r:id="rId26"/>
    <p:sldId id="279" r:id="rId27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5"/>
    <a:srgbClr val="BF5B1D"/>
    <a:srgbClr val="773D23"/>
    <a:srgbClr val="F2FFD9"/>
    <a:srgbClr val="89CE00"/>
    <a:srgbClr val="009C19"/>
    <a:srgbClr val="009C17"/>
    <a:srgbClr val="894C2E"/>
    <a:srgbClr val="684335"/>
    <a:srgbClr val="D7D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4BE100E5-E9BB-418D-9B70-35009B1F5A8B}"/>
    <pc:docChg chg="delSld">
      <pc:chgData name="Thảo Linh" userId="363ab10d9764815c" providerId="LiveId" clId="{4BE100E5-E9BB-418D-9B70-35009B1F5A8B}" dt="2025-04-11T15:25:01.467" v="5" actId="47"/>
      <pc:docMkLst>
        <pc:docMk/>
      </pc:docMkLst>
      <pc:sldChg chg="del">
        <pc:chgData name="Thảo Linh" userId="363ab10d9764815c" providerId="LiveId" clId="{4BE100E5-E9BB-418D-9B70-35009B1F5A8B}" dt="2025-04-11T15:24:41.127" v="1" actId="47"/>
        <pc:sldMkLst>
          <pc:docMk/>
          <pc:sldMk cId="4170047258" sldId="257"/>
        </pc:sldMkLst>
      </pc:sldChg>
      <pc:sldChg chg="del">
        <pc:chgData name="Thảo Linh" userId="363ab10d9764815c" providerId="LiveId" clId="{4BE100E5-E9BB-418D-9B70-35009B1F5A8B}" dt="2025-04-11T15:24:40.593" v="0" actId="47"/>
        <pc:sldMkLst>
          <pc:docMk/>
          <pc:sldMk cId="1706080757" sldId="258"/>
        </pc:sldMkLst>
      </pc:sldChg>
      <pc:sldChg chg="del">
        <pc:chgData name="Thảo Linh" userId="363ab10d9764815c" providerId="LiveId" clId="{4BE100E5-E9BB-418D-9B70-35009B1F5A8B}" dt="2025-04-11T15:24:42.270" v="2" actId="47"/>
        <pc:sldMkLst>
          <pc:docMk/>
          <pc:sldMk cId="35883954" sldId="263"/>
        </pc:sldMkLst>
      </pc:sldChg>
      <pc:sldChg chg="del">
        <pc:chgData name="Thảo Linh" userId="363ab10d9764815c" providerId="LiveId" clId="{4BE100E5-E9BB-418D-9B70-35009B1F5A8B}" dt="2025-04-11T15:24:59.083" v="4" actId="47"/>
        <pc:sldMkLst>
          <pc:docMk/>
          <pc:sldMk cId="3861268481" sldId="333"/>
        </pc:sldMkLst>
      </pc:sldChg>
      <pc:sldChg chg="del">
        <pc:chgData name="Thảo Linh" userId="363ab10d9764815c" providerId="LiveId" clId="{4BE100E5-E9BB-418D-9B70-35009B1F5A8B}" dt="2025-04-11T15:24:44.955" v="3" actId="47"/>
        <pc:sldMkLst>
          <pc:docMk/>
          <pc:sldMk cId="2109083716" sldId="335"/>
        </pc:sldMkLst>
      </pc:sldChg>
      <pc:sldChg chg="del">
        <pc:chgData name="Thảo Linh" userId="363ab10d9764815c" providerId="LiveId" clId="{4BE100E5-E9BB-418D-9B70-35009B1F5A8B}" dt="2025-04-11T15:25:01.467" v="5" actId="47"/>
        <pc:sldMkLst>
          <pc:docMk/>
          <pc:sldMk cId="2277102802" sldId="33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20D4-0E73-1111-B194-915BDDF70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C349D1-7B9E-E6BD-52EE-B9133AFA1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3856F-153C-9359-78FC-6532CD33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13E9E-64B7-B304-83B9-71F4A441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F1070-889E-4468-2741-B812A7FC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206E-77BD-F424-BE9D-AB763F23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1419D-656A-543B-0879-A1B909FD8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333D-8186-E60F-682D-F7E245D7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81182-1CC3-690B-38D6-96F8FE10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AB08C-8501-A2FB-B62E-7E081AF2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9C9473-A458-4FF7-5DAB-7101FEF72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497D5C-F267-E9C2-5F04-BD324DCA2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6A27B-0EAB-DF3E-9CA9-81704BF41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9E5C-5BD9-429A-3420-2F8462BC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6F5AB-B2A8-1EC8-142C-849618FD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51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6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1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0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FD52-3394-B575-A5A2-7A826AEE2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62EE-E458-F368-8AB6-87111544D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99D19-394A-2E19-83DA-B16C0F028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1A210-8DD4-3635-1B3F-D5BABF057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CCAD-B952-0E17-FA22-9C5B10A1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E09EB-1115-2DE1-EA18-DBE871FF2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47793-64B9-B033-2389-6E1D2523A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4CD33-E6C1-4309-0D0F-7009DFEC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912F4-0ABE-B8C8-63B5-36697435D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7B8E0-57CE-72DD-B715-78F649BCA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C6956-6055-9F26-2335-26658997C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6BE65-9F88-5B1E-65CF-DAC35DA38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48219-1EAB-86CE-31A8-3DFB42F36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D0D20-789E-1BD4-2308-18F6E953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85BFA-1373-3038-452E-3BB33589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1B43B-882C-0EE6-5E45-2446F5A5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9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76974-3F21-3F39-B1EE-E102DFD6E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25681-762D-B603-0BC0-2D8A813A2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FEF19-23D1-1901-4F90-509984A03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65217-D75E-6D69-FC41-468E11178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AA149-90E2-39EE-CC64-68B578737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CEB10-2CBB-7F62-7566-52922E80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D7CE9-C06D-C89A-B775-6801284B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2B247-6D38-17B9-BCD5-16FC9A95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11FD-69E1-F551-133F-B5BABB4CD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CAABC-8E45-29B1-E885-6FDB83E3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9D8EF-7E4A-079B-2C55-13E5A56AE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64226-7D9E-51BD-7525-7D3D8B1C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6EC54-132F-1A13-F1BB-7688E2F3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B74A9-496B-9A57-7753-910C83F9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8F912-E365-1061-4DC1-F6A71112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0F72-A30D-133D-3E3E-1B6F8F18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69C84-AE5A-08BE-15B2-A2585BC10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9B836-CF3C-7DB1-BF17-9505C7C64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5B015-6F15-4258-EE18-0A11E3330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DA1BB-8B59-F521-3973-9B0B9964E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99911-8007-F69E-D0FA-FFE342BA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EC8B-0F21-FF62-3B82-2B336550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249B1-0D87-7368-137F-B22F3A6E5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E4286-1368-E85B-60E6-87C4F75B7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BE2804-C6A5-CAF5-4D73-2338098A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9E3FF-893E-9A57-4772-D5F7E93B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29326-AFB4-9129-49B4-13F6AF7C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A985C-7478-172E-2940-70777DEA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71068-1481-FFA4-0FC6-9CA4E827C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558D2-6E2B-54DD-AD3F-ECE783D8D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7192C-CB38-406C-875F-53E599A15E8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688B4-AC55-A138-35F9-B353FA7A4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B0571-A75E-6635-27F9-3A9A0073E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A7E81-E2DA-4CD3-94E5-28F306A16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8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62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55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" y="3131542"/>
            <a:ext cx="2443968" cy="28128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6699258" y="4589276"/>
            <a:ext cx="2806820" cy="1941641"/>
            <a:chOff x="6699258" y="4589276"/>
            <a:chExt cx="2806820" cy="19416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1026888" y="4731603"/>
            <a:ext cx="3564824" cy="1856463"/>
            <a:chOff x="1026887" y="4085770"/>
            <a:chExt cx="4824574" cy="2502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315" y="-1624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E1FC1FA-3A36-F535-4811-18C4F0AB1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1393" y="713993"/>
            <a:ext cx="8742422" cy="4962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8672E-ECE7-A666-57B9-A5D2579E09D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78116" y="148893"/>
            <a:ext cx="4084674" cy="1365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AC6B46-1A95-DD1C-E49F-E8626CCAD48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77691" y="1802622"/>
            <a:ext cx="2005758" cy="1749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A76EE-2EBF-EAB9-DBD8-57E92F4366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69831" y="-116572"/>
            <a:ext cx="288365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7A5F34-536F-3473-52DB-24E396BEE49B}"/>
              </a:ext>
            </a:extLst>
          </p:cNvPr>
          <p:cNvSpPr txBox="1"/>
          <p:nvPr/>
        </p:nvSpPr>
        <p:spPr>
          <a:xfrm>
            <a:off x="7676444" y="1140203"/>
            <a:ext cx="44252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Cọn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latin typeface="Cambria" panose="02040503050406030204" pitchFamily="18" charset="0"/>
              </a:rPr>
              <a:t>: </a:t>
            </a:r>
            <a:r>
              <a:rPr lang="en-US" sz="3600" b="1" dirty="0" err="1">
                <a:latin typeface="Cambria" panose="02040503050406030204" pitchFamily="18" charset="0"/>
              </a:rPr>
              <a:t>vật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bánh </a:t>
            </a:r>
            <a:r>
              <a:rPr lang="en-US" sz="3600" b="1" dirty="0" err="1">
                <a:latin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gắn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hệ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thống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ống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tre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nứa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quay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nhờ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sức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nước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suối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sông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ruộng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251E7-67AC-7181-E452-7C796BC21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" b="24681"/>
          <a:stretch/>
        </p:blipFill>
        <p:spPr>
          <a:xfrm>
            <a:off x="3976613" y="62467"/>
            <a:ext cx="4238774" cy="9883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16520-5E27-52DC-C5AF-D00ED80BA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35" y="1082290"/>
            <a:ext cx="6963289" cy="46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3">
            <a:extLst>
              <a:ext uri="{FF2B5EF4-FFF2-40B4-BE49-F238E27FC236}">
                <a16:creationId xmlns:a16="http://schemas.microsoft.com/office/drawing/2014/main" id="{24B306D8-7E3C-0B40-519B-20BF0070CE3E}"/>
              </a:ext>
            </a:extLst>
          </p:cNvPr>
          <p:cNvGrpSpPr/>
          <p:nvPr/>
        </p:nvGrpSpPr>
        <p:grpSpPr>
          <a:xfrm>
            <a:off x="421758" y="-396440"/>
            <a:ext cx="11841814" cy="7575850"/>
            <a:chOff x="564316" y="378816"/>
            <a:chExt cx="5393413" cy="3914606"/>
          </a:xfrm>
        </p:grpSpPr>
        <p:grpSp>
          <p:nvGrpSpPr>
            <p:cNvPr id="6" name="组合 21">
              <a:extLst>
                <a:ext uri="{FF2B5EF4-FFF2-40B4-BE49-F238E27FC236}">
                  <a16:creationId xmlns:a16="http://schemas.microsoft.com/office/drawing/2014/main" id="{E42C918D-49E9-692E-8A65-A33262125213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7" name="任意多边形: 形状 9">
                <a:extLst>
                  <a:ext uri="{FF2B5EF4-FFF2-40B4-BE49-F238E27FC236}">
                    <a16:creationId xmlns:a16="http://schemas.microsoft.com/office/drawing/2014/main" id="{53D5A196-164A-31A2-514B-92A86F150769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0">
                <a:extLst>
                  <a:ext uri="{FF2B5EF4-FFF2-40B4-BE49-F238E27FC236}">
                    <a16:creationId xmlns:a16="http://schemas.microsoft.com/office/drawing/2014/main" id="{93506A41-4FB6-B056-28CD-95C2AA7AA626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" name="组合 20">
              <a:extLst>
                <a:ext uri="{FF2B5EF4-FFF2-40B4-BE49-F238E27FC236}">
                  <a16:creationId xmlns:a16="http://schemas.microsoft.com/office/drawing/2014/main" id="{CC2ADAEC-9006-24D1-AF54-B5B44D03ADB1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9" name="任意多边形: 形状 11">
                <a:extLst>
                  <a:ext uri="{FF2B5EF4-FFF2-40B4-BE49-F238E27FC236}">
                    <a16:creationId xmlns:a16="http://schemas.microsoft.com/office/drawing/2014/main" id="{1D2B2ACD-ED10-4AD3-CFC4-B3ACBD68BB0E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2">
                <a:extLst>
                  <a:ext uri="{FF2B5EF4-FFF2-40B4-BE49-F238E27FC236}">
                    <a16:creationId xmlns:a16="http://schemas.microsoft.com/office/drawing/2014/main" id="{14E4DAEB-56E3-800A-1807-6B7DB3CE12DF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3">
                <a:extLst>
                  <a:ext uri="{FF2B5EF4-FFF2-40B4-BE49-F238E27FC236}">
                    <a16:creationId xmlns:a16="http://schemas.microsoft.com/office/drawing/2014/main" id="{D7A4162A-9449-9BD9-4864-FCE76EDBAC2E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4">
                <a:extLst>
                  <a:ext uri="{FF2B5EF4-FFF2-40B4-BE49-F238E27FC236}">
                    <a16:creationId xmlns:a16="http://schemas.microsoft.com/office/drawing/2014/main" id="{C0D3DAC6-6A20-E1FA-AAE1-947670A3FC44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5">
                <a:extLst>
                  <a:ext uri="{FF2B5EF4-FFF2-40B4-BE49-F238E27FC236}">
                    <a16:creationId xmlns:a16="http://schemas.microsoft.com/office/drawing/2014/main" id="{780A66C3-8547-8EA1-91D3-3BEE7ACF9263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7">
                <a:extLst>
                  <a:ext uri="{FF2B5EF4-FFF2-40B4-BE49-F238E27FC236}">
                    <a16:creationId xmlns:a16="http://schemas.microsoft.com/office/drawing/2014/main" id="{89FC3C25-DCD4-D5E0-715C-EAA5723537CC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8">
                <a:extLst>
                  <a:ext uri="{FF2B5EF4-FFF2-40B4-BE49-F238E27FC236}">
                    <a16:creationId xmlns:a16="http://schemas.microsoft.com/office/drawing/2014/main" id="{93622153-E10A-AF69-EA68-51EDE48F3D36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9">
                <a:extLst>
                  <a:ext uri="{FF2B5EF4-FFF2-40B4-BE49-F238E27FC236}">
                    <a16:creationId xmlns:a16="http://schemas.microsoft.com/office/drawing/2014/main" id="{E82F13E4-6ECC-3A13-6054-3C6AF7B9EC3E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任意多边形: 形状 22">
              <a:extLst>
                <a:ext uri="{FF2B5EF4-FFF2-40B4-BE49-F238E27FC236}">
                  <a16:creationId xmlns:a16="http://schemas.microsoft.com/office/drawing/2014/main" id="{C6586A5D-86FA-7EAA-8A45-7D575F73886C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B939687-C3C2-B018-7A50-D4D150394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7" t="10818" r="5826" b="18704"/>
          <a:stretch/>
        </p:blipFill>
        <p:spPr>
          <a:xfrm>
            <a:off x="3344284" y="567454"/>
            <a:ext cx="5996763" cy="9888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31B2E0-1B81-87E0-ED69-9BC6EC5A5C41}"/>
              </a:ext>
            </a:extLst>
          </p:cNvPr>
          <p:cNvSpPr txBox="1"/>
          <p:nvPr/>
        </p:nvSpPr>
        <p:spPr>
          <a:xfrm>
            <a:off x="2090122" y="1575603"/>
            <a:ext cx="430264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</a:rPr>
              <a:t>Chim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Gõ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Kiến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nổi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mõ</a:t>
            </a:r>
            <a:endParaRPr lang="en-US" sz="2800" b="1" dirty="0">
              <a:latin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</a:rPr>
              <a:t>Gà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vòng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quanh</a:t>
            </a:r>
            <a:r>
              <a:rPr lang="en-US" sz="2800" b="1" dirty="0">
                <a:latin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latin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</a:rPr>
              <a:t>Sáng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ngủ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nữa</a:t>
            </a:r>
            <a:endParaRPr lang="en-US" sz="2800" b="1" dirty="0">
              <a:latin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BC87B8-3C55-88FB-1956-530819636D51}"/>
              </a:ext>
            </a:extLst>
          </p:cNvPr>
          <p:cNvSpPr txBox="1"/>
          <p:nvPr/>
        </p:nvSpPr>
        <p:spPr>
          <a:xfrm>
            <a:off x="2090123" y="3557546"/>
            <a:ext cx="430264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</a:rPr>
              <a:t>Tre, trúc nổi nhạc sáo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Khe suối gảy nhạc đàn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Cây rủ nhau thay áo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Khoác bao màu tươi non.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5F52E-17C4-2B72-1C38-8C16D981890C}"/>
              </a:ext>
            </a:extLst>
          </p:cNvPr>
          <p:cNvSpPr txBox="1"/>
          <p:nvPr/>
        </p:nvSpPr>
        <p:spPr>
          <a:xfrm>
            <a:off x="6777308" y="1575603"/>
            <a:ext cx="4653516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Công dẫn đầu đội múa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Khuớu lĩnh xướng dàn ca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Kỳ nhông diễn ảo thuật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Thay đổi hoài màu da.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6B82D5-E989-C4CB-1F7D-E802B4B2A670}"/>
              </a:ext>
            </a:extLst>
          </p:cNvPr>
          <p:cNvSpPr txBox="1"/>
          <p:nvPr/>
        </p:nvSpPr>
        <p:spPr>
          <a:xfrm>
            <a:off x="6914361" y="3557546"/>
            <a:ext cx="4302641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Nấm mang ô đi hội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Tới suối, nhìn mê say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- Ô kìa anh cọn 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n</a:t>
            </a:r>
            <a:r>
              <a:rPr lang="vi-VN" sz="2800" b="1" i="0" dirty="0">
                <a:effectLst/>
                <a:latin typeface="Cambria" panose="02040503050406030204" pitchFamily="18" charset="0"/>
              </a:rPr>
              <a:t>ước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Đang chơi trò đu quay!</a:t>
            </a:r>
            <a:r>
              <a:rPr lang="vi-VN" sz="2800" b="1" dirty="0"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76B51A-4734-F31F-EAD1-C3745B535044}"/>
              </a:ext>
            </a:extLst>
          </p:cNvPr>
          <p:cNvSpPr txBox="1"/>
          <p:nvPr/>
        </p:nvSpPr>
        <p:spPr>
          <a:xfrm>
            <a:off x="7749666" y="5327965"/>
            <a:ext cx="270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(</a:t>
            </a:r>
            <a:r>
              <a:rPr lang="en-US" sz="2400" b="1" i="1" dirty="0" err="1">
                <a:ln w="203200">
                  <a:noFill/>
                </a:ln>
                <a:latin typeface="Cambria" panose="02040503050406030204" pitchFamily="18" charset="0"/>
              </a:rPr>
              <a:t>Vương</a:t>
            </a:r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n w="203200">
                  <a:noFill/>
                </a:ln>
                <a:latin typeface="Cambria" panose="02040503050406030204" pitchFamily="18" charset="0"/>
              </a:rPr>
              <a:t>Trọng</a:t>
            </a:r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1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9" y="4682744"/>
            <a:ext cx="12192000" cy="2188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255C63-17FA-C16E-847A-4C0804FD338D}"/>
              </a:ext>
            </a:extLst>
          </p:cNvPr>
          <p:cNvGrpSpPr/>
          <p:nvPr/>
        </p:nvGrpSpPr>
        <p:grpSpPr>
          <a:xfrm>
            <a:off x="592643" y="-4504"/>
            <a:ext cx="9431329" cy="6953933"/>
            <a:chOff x="592643" y="-4504"/>
            <a:chExt cx="9431329" cy="6953933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E649E7A-A5BD-4412-8C18-433B437DDD16}"/>
                </a:ext>
              </a:extLst>
            </p:cNvPr>
            <p:cNvGrpSpPr/>
            <p:nvPr/>
          </p:nvGrpSpPr>
          <p:grpSpPr>
            <a:xfrm>
              <a:off x="871891" y="-4504"/>
              <a:ext cx="8774570" cy="6074000"/>
              <a:chOff x="564316" y="378816"/>
              <a:chExt cx="5393413" cy="3914606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98657421-1F5C-44C8-826A-6E5F86E10A79}"/>
                  </a:ext>
                </a:extLst>
              </p:cNvPr>
              <p:cNvGrpSpPr/>
              <p:nvPr/>
            </p:nvGrpSpPr>
            <p:grpSpPr>
              <a:xfrm>
                <a:off x="732457" y="559663"/>
                <a:ext cx="5046217" cy="3694839"/>
                <a:chOff x="3057189" y="3555370"/>
                <a:chExt cx="5046217" cy="3694839"/>
              </a:xfrm>
            </p:grpSpPr>
            <p:sp>
              <p:nvSpPr>
                <p:cNvPr id="10" name="任意多边形: 形状 9">
                  <a:extLst>
                    <a:ext uri="{FF2B5EF4-FFF2-40B4-BE49-F238E27FC236}">
                      <a16:creationId xmlns:a16="http://schemas.microsoft.com/office/drawing/2014/main" id="{F58A1221-C38C-4796-86CB-414163DEF1A5}"/>
                    </a:ext>
                  </a:extLst>
                </p:cNvPr>
                <p:cNvSpPr/>
                <p:nvPr/>
              </p:nvSpPr>
              <p:spPr>
                <a:xfrm>
                  <a:off x="3057189" y="3555370"/>
                  <a:ext cx="5046217" cy="3694839"/>
                </a:xfrm>
                <a:custGeom>
                  <a:avLst/>
                  <a:gdLst>
                    <a:gd name="connsiteX0" fmla="*/ 0 w 4203700"/>
                    <a:gd name="connsiteY0" fmla="*/ 2006600 h 3073400"/>
                    <a:gd name="connsiteX1" fmla="*/ 101600 w 4203700"/>
                    <a:gd name="connsiteY1" fmla="*/ 635000 h 3073400"/>
                    <a:gd name="connsiteX2" fmla="*/ 1054100 w 4203700"/>
                    <a:gd name="connsiteY2" fmla="*/ 215900 h 3073400"/>
                    <a:gd name="connsiteX3" fmla="*/ 2044700 w 4203700"/>
                    <a:gd name="connsiteY3" fmla="*/ 0 h 3073400"/>
                    <a:gd name="connsiteX4" fmla="*/ 2959100 w 4203700"/>
                    <a:gd name="connsiteY4" fmla="*/ 190500 h 3073400"/>
                    <a:gd name="connsiteX5" fmla="*/ 3695700 w 4203700"/>
                    <a:gd name="connsiteY5" fmla="*/ 647700 h 3073400"/>
                    <a:gd name="connsiteX6" fmla="*/ 4203700 w 4203700"/>
                    <a:gd name="connsiteY6" fmla="*/ 1981200 h 3073400"/>
                    <a:gd name="connsiteX7" fmla="*/ 3098800 w 4203700"/>
                    <a:gd name="connsiteY7" fmla="*/ 2857500 h 3073400"/>
                    <a:gd name="connsiteX8" fmla="*/ 1892300 w 4203700"/>
                    <a:gd name="connsiteY8" fmla="*/ 3073400 h 3073400"/>
                    <a:gd name="connsiteX9" fmla="*/ 584200 w 4203700"/>
                    <a:gd name="connsiteY9" fmla="*/ 2946400 h 3073400"/>
                    <a:gd name="connsiteX10" fmla="*/ 0 w 4203700"/>
                    <a:gd name="connsiteY10" fmla="*/ 2006600 h 3073400"/>
                    <a:gd name="connsiteX0" fmla="*/ 0 w 4203700"/>
                    <a:gd name="connsiteY0" fmla="*/ 2097388 h 3164188"/>
                    <a:gd name="connsiteX1" fmla="*/ 101600 w 4203700"/>
                    <a:gd name="connsiteY1" fmla="*/ 725788 h 3164188"/>
                    <a:gd name="connsiteX2" fmla="*/ 1054100 w 4203700"/>
                    <a:gd name="connsiteY2" fmla="*/ 306688 h 3164188"/>
                    <a:gd name="connsiteX3" fmla="*/ 2044700 w 4203700"/>
                    <a:gd name="connsiteY3" fmla="*/ 90788 h 3164188"/>
                    <a:gd name="connsiteX4" fmla="*/ 2959100 w 4203700"/>
                    <a:gd name="connsiteY4" fmla="*/ 281288 h 3164188"/>
                    <a:gd name="connsiteX5" fmla="*/ 3695700 w 4203700"/>
                    <a:gd name="connsiteY5" fmla="*/ 738488 h 3164188"/>
                    <a:gd name="connsiteX6" fmla="*/ 4203700 w 4203700"/>
                    <a:gd name="connsiteY6" fmla="*/ 2071988 h 3164188"/>
                    <a:gd name="connsiteX7" fmla="*/ 3098800 w 4203700"/>
                    <a:gd name="connsiteY7" fmla="*/ 2948288 h 3164188"/>
                    <a:gd name="connsiteX8" fmla="*/ 1892300 w 4203700"/>
                    <a:gd name="connsiteY8" fmla="*/ 3164188 h 3164188"/>
                    <a:gd name="connsiteX9" fmla="*/ 584200 w 4203700"/>
                    <a:gd name="connsiteY9" fmla="*/ 3037188 h 3164188"/>
                    <a:gd name="connsiteX10" fmla="*/ 0 w 4203700"/>
                    <a:gd name="connsiteY10" fmla="*/ 2097388 h 3164188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585882"/>
                    <a:gd name="connsiteY0" fmla="*/ 2146930 h 3213730"/>
                    <a:gd name="connsiteX1" fmla="*/ 101600 w 4585882"/>
                    <a:gd name="connsiteY1" fmla="*/ 775330 h 3213730"/>
                    <a:gd name="connsiteX2" fmla="*/ 1054100 w 4585882"/>
                    <a:gd name="connsiteY2" fmla="*/ 356230 h 3213730"/>
                    <a:gd name="connsiteX3" fmla="*/ 2044700 w 4585882"/>
                    <a:gd name="connsiteY3" fmla="*/ 140330 h 3213730"/>
                    <a:gd name="connsiteX4" fmla="*/ 2959100 w 4585882"/>
                    <a:gd name="connsiteY4" fmla="*/ 330830 h 3213730"/>
                    <a:gd name="connsiteX5" fmla="*/ 3695700 w 4585882"/>
                    <a:gd name="connsiteY5" fmla="*/ 788030 h 3213730"/>
                    <a:gd name="connsiteX6" fmla="*/ 4203700 w 4585882"/>
                    <a:gd name="connsiteY6" fmla="*/ 2121530 h 3213730"/>
                    <a:gd name="connsiteX7" fmla="*/ 3098800 w 4585882"/>
                    <a:gd name="connsiteY7" fmla="*/ 2997830 h 3213730"/>
                    <a:gd name="connsiteX8" fmla="*/ 1892300 w 4585882"/>
                    <a:gd name="connsiteY8" fmla="*/ 3213730 h 3213730"/>
                    <a:gd name="connsiteX9" fmla="*/ 584200 w 4585882"/>
                    <a:gd name="connsiteY9" fmla="*/ 3086730 h 3213730"/>
                    <a:gd name="connsiteX10" fmla="*/ 0 w 4585882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391660"/>
                    <a:gd name="connsiteX1" fmla="*/ 101600 w 4570821"/>
                    <a:gd name="connsiteY1" fmla="*/ 775330 h 3391660"/>
                    <a:gd name="connsiteX2" fmla="*/ 1054100 w 4570821"/>
                    <a:gd name="connsiteY2" fmla="*/ 356230 h 3391660"/>
                    <a:gd name="connsiteX3" fmla="*/ 2044700 w 4570821"/>
                    <a:gd name="connsiteY3" fmla="*/ 140330 h 3391660"/>
                    <a:gd name="connsiteX4" fmla="*/ 2959100 w 4570821"/>
                    <a:gd name="connsiteY4" fmla="*/ 330830 h 3391660"/>
                    <a:gd name="connsiteX5" fmla="*/ 3695700 w 4570821"/>
                    <a:gd name="connsiteY5" fmla="*/ 788030 h 3391660"/>
                    <a:gd name="connsiteX6" fmla="*/ 4203700 w 4570821"/>
                    <a:gd name="connsiteY6" fmla="*/ 2121530 h 3391660"/>
                    <a:gd name="connsiteX7" fmla="*/ 3098800 w 4570821"/>
                    <a:gd name="connsiteY7" fmla="*/ 2997830 h 3391660"/>
                    <a:gd name="connsiteX8" fmla="*/ 1892300 w 4570821"/>
                    <a:gd name="connsiteY8" fmla="*/ 3213730 h 3391660"/>
                    <a:gd name="connsiteX9" fmla="*/ 584200 w 4570821"/>
                    <a:gd name="connsiteY9" fmla="*/ 3086730 h 3391660"/>
                    <a:gd name="connsiteX10" fmla="*/ 0 w 4570821"/>
                    <a:gd name="connsiteY10" fmla="*/ 2146930 h 3391660"/>
                    <a:gd name="connsiteX0" fmla="*/ 0 w 4570821"/>
                    <a:gd name="connsiteY0" fmla="*/ 2146930 h 3691815"/>
                    <a:gd name="connsiteX1" fmla="*/ 101600 w 4570821"/>
                    <a:gd name="connsiteY1" fmla="*/ 775330 h 3691815"/>
                    <a:gd name="connsiteX2" fmla="*/ 1054100 w 4570821"/>
                    <a:gd name="connsiteY2" fmla="*/ 356230 h 3691815"/>
                    <a:gd name="connsiteX3" fmla="*/ 2044700 w 4570821"/>
                    <a:gd name="connsiteY3" fmla="*/ 140330 h 3691815"/>
                    <a:gd name="connsiteX4" fmla="*/ 2959100 w 4570821"/>
                    <a:gd name="connsiteY4" fmla="*/ 330830 h 3691815"/>
                    <a:gd name="connsiteX5" fmla="*/ 3695700 w 4570821"/>
                    <a:gd name="connsiteY5" fmla="*/ 788030 h 3691815"/>
                    <a:gd name="connsiteX6" fmla="*/ 4203700 w 4570821"/>
                    <a:gd name="connsiteY6" fmla="*/ 2121530 h 3691815"/>
                    <a:gd name="connsiteX7" fmla="*/ 3098800 w 4570821"/>
                    <a:gd name="connsiteY7" fmla="*/ 2997830 h 3691815"/>
                    <a:gd name="connsiteX8" fmla="*/ 1892300 w 4570821"/>
                    <a:gd name="connsiteY8" fmla="*/ 3213730 h 3691815"/>
                    <a:gd name="connsiteX9" fmla="*/ 584200 w 4570821"/>
                    <a:gd name="connsiteY9" fmla="*/ 3086730 h 3691815"/>
                    <a:gd name="connsiteX10" fmla="*/ 0 w 4570821"/>
                    <a:gd name="connsiteY10" fmla="*/ 2146930 h 3691815"/>
                    <a:gd name="connsiteX0" fmla="*/ 0 w 4570821"/>
                    <a:gd name="connsiteY0" fmla="*/ 2146930 h 3667856"/>
                    <a:gd name="connsiteX1" fmla="*/ 101600 w 4570821"/>
                    <a:gd name="connsiteY1" fmla="*/ 775330 h 3667856"/>
                    <a:gd name="connsiteX2" fmla="*/ 1054100 w 4570821"/>
                    <a:gd name="connsiteY2" fmla="*/ 356230 h 3667856"/>
                    <a:gd name="connsiteX3" fmla="*/ 2044700 w 4570821"/>
                    <a:gd name="connsiteY3" fmla="*/ 140330 h 3667856"/>
                    <a:gd name="connsiteX4" fmla="*/ 2959100 w 4570821"/>
                    <a:gd name="connsiteY4" fmla="*/ 330830 h 3667856"/>
                    <a:gd name="connsiteX5" fmla="*/ 3695700 w 4570821"/>
                    <a:gd name="connsiteY5" fmla="*/ 788030 h 3667856"/>
                    <a:gd name="connsiteX6" fmla="*/ 4203700 w 4570821"/>
                    <a:gd name="connsiteY6" fmla="*/ 2121530 h 3667856"/>
                    <a:gd name="connsiteX7" fmla="*/ 3098800 w 4570821"/>
                    <a:gd name="connsiteY7" fmla="*/ 2997830 h 3667856"/>
                    <a:gd name="connsiteX8" fmla="*/ 1892300 w 4570821"/>
                    <a:gd name="connsiteY8" fmla="*/ 3213730 h 3667856"/>
                    <a:gd name="connsiteX9" fmla="*/ 584200 w 4570821"/>
                    <a:gd name="connsiteY9" fmla="*/ 3086730 h 3667856"/>
                    <a:gd name="connsiteX10" fmla="*/ 0 w 4570821"/>
                    <a:gd name="connsiteY10" fmla="*/ 2146930 h 3667856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98681 w 4669502"/>
                    <a:gd name="connsiteY0" fmla="*/ 2146930 h 3694839"/>
                    <a:gd name="connsiteX1" fmla="*/ 200281 w 4669502"/>
                    <a:gd name="connsiteY1" fmla="*/ 775330 h 3694839"/>
                    <a:gd name="connsiteX2" fmla="*/ 1152781 w 4669502"/>
                    <a:gd name="connsiteY2" fmla="*/ 356230 h 3694839"/>
                    <a:gd name="connsiteX3" fmla="*/ 2143381 w 4669502"/>
                    <a:gd name="connsiteY3" fmla="*/ 140330 h 3694839"/>
                    <a:gd name="connsiteX4" fmla="*/ 3057781 w 4669502"/>
                    <a:gd name="connsiteY4" fmla="*/ 330830 h 3694839"/>
                    <a:gd name="connsiteX5" fmla="*/ 3794381 w 4669502"/>
                    <a:gd name="connsiteY5" fmla="*/ 788030 h 3694839"/>
                    <a:gd name="connsiteX6" fmla="*/ 4302381 w 4669502"/>
                    <a:gd name="connsiteY6" fmla="*/ 2121530 h 3694839"/>
                    <a:gd name="connsiteX7" fmla="*/ 3197481 w 4669502"/>
                    <a:gd name="connsiteY7" fmla="*/ 2997830 h 3694839"/>
                    <a:gd name="connsiteX8" fmla="*/ 1990981 w 4669502"/>
                    <a:gd name="connsiteY8" fmla="*/ 3213730 h 3694839"/>
                    <a:gd name="connsiteX9" fmla="*/ 682881 w 4669502"/>
                    <a:gd name="connsiteY9" fmla="*/ 3086730 h 3694839"/>
                    <a:gd name="connsiteX10" fmla="*/ 98681 w 4669502"/>
                    <a:gd name="connsiteY10" fmla="*/ 2146930 h 3694839"/>
                    <a:gd name="connsiteX0" fmla="*/ 244057 w 4814878"/>
                    <a:gd name="connsiteY0" fmla="*/ 2146930 h 3694839"/>
                    <a:gd name="connsiteX1" fmla="*/ 345657 w 4814878"/>
                    <a:gd name="connsiteY1" fmla="*/ 775330 h 3694839"/>
                    <a:gd name="connsiteX2" fmla="*/ 1298157 w 4814878"/>
                    <a:gd name="connsiteY2" fmla="*/ 356230 h 3694839"/>
                    <a:gd name="connsiteX3" fmla="*/ 2288757 w 4814878"/>
                    <a:gd name="connsiteY3" fmla="*/ 140330 h 3694839"/>
                    <a:gd name="connsiteX4" fmla="*/ 3203157 w 4814878"/>
                    <a:gd name="connsiteY4" fmla="*/ 330830 h 3694839"/>
                    <a:gd name="connsiteX5" fmla="*/ 3939757 w 4814878"/>
                    <a:gd name="connsiteY5" fmla="*/ 788030 h 3694839"/>
                    <a:gd name="connsiteX6" fmla="*/ 4447757 w 4814878"/>
                    <a:gd name="connsiteY6" fmla="*/ 2121530 h 3694839"/>
                    <a:gd name="connsiteX7" fmla="*/ 3342857 w 4814878"/>
                    <a:gd name="connsiteY7" fmla="*/ 2997830 h 3694839"/>
                    <a:gd name="connsiteX8" fmla="*/ 2136357 w 4814878"/>
                    <a:gd name="connsiteY8" fmla="*/ 3213730 h 3694839"/>
                    <a:gd name="connsiteX9" fmla="*/ 828257 w 4814878"/>
                    <a:gd name="connsiteY9" fmla="*/ 3086730 h 3694839"/>
                    <a:gd name="connsiteX10" fmla="*/ 244057 w 4814878"/>
                    <a:gd name="connsiteY10" fmla="*/ 2146930 h 3694839"/>
                    <a:gd name="connsiteX0" fmla="*/ 454104 w 5024925"/>
                    <a:gd name="connsiteY0" fmla="*/ 2146930 h 3694839"/>
                    <a:gd name="connsiteX1" fmla="*/ 555704 w 5024925"/>
                    <a:gd name="connsiteY1" fmla="*/ 775330 h 3694839"/>
                    <a:gd name="connsiteX2" fmla="*/ 1508204 w 5024925"/>
                    <a:gd name="connsiteY2" fmla="*/ 356230 h 3694839"/>
                    <a:gd name="connsiteX3" fmla="*/ 2498804 w 5024925"/>
                    <a:gd name="connsiteY3" fmla="*/ 140330 h 3694839"/>
                    <a:gd name="connsiteX4" fmla="*/ 3413204 w 5024925"/>
                    <a:gd name="connsiteY4" fmla="*/ 330830 h 3694839"/>
                    <a:gd name="connsiteX5" fmla="*/ 4149804 w 5024925"/>
                    <a:gd name="connsiteY5" fmla="*/ 788030 h 3694839"/>
                    <a:gd name="connsiteX6" fmla="*/ 4657804 w 5024925"/>
                    <a:gd name="connsiteY6" fmla="*/ 2121530 h 3694839"/>
                    <a:gd name="connsiteX7" fmla="*/ 3552904 w 5024925"/>
                    <a:gd name="connsiteY7" fmla="*/ 2997830 h 3694839"/>
                    <a:gd name="connsiteX8" fmla="*/ 2346404 w 5024925"/>
                    <a:gd name="connsiteY8" fmla="*/ 3213730 h 3694839"/>
                    <a:gd name="connsiteX9" fmla="*/ 1038304 w 5024925"/>
                    <a:gd name="connsiteY9" fmla="*/ 3086730 h 3694839"/>
                    <a:gd name="connsiteX10" fmla="*/ 454104 w 5024925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518386 w 5089207"/>
                    <a:gd name="connsiteY0" fmla="*/ 2146930 h 3694839"/>
                    <a:gd name="connsiteX1" fmla="*/ 619986 w 5089207"/>
                    <a:gd name="connsiteY1" fmla="*/ 775330 h 3694839"/>
                    <a:gd name="connsiteX2" fmla="*/ 1572486 w 5089207"/>
                    <a:gd name="connsiteY2" fmla="*/ 356230 h 3694839"/>
                    <a:gd name="connsiteX3" fmla="*/ 2563086 w 5089207"/>
                    <a:gd name="connsiteY3" fmla="*/ 140330 h 3694839"/>
                    <a:gd name="connsiteX4" fmla="*/ 3477486 w 5089207"/>
                    <a:gd name="connsiteY4" fmla="*/ 330830 h 3694839"/>
                    <a:gd name="connsiteX5" fmla="*/ 4214086 w 5089207"/>
                    <a:gd name="connsiteY5" fmla="*/ 788030 h 3694839"/>
                    <a:gd name="connsiteX6" fmla="*/ 4722086 w 5089207"/>
                    <a:gd name="connsiteY6" fmla="*/ 2121530 h 3694839"/>
                    <a:gd name="connsiteX7" fmla="*/ 3617186 w 5089207"/>
                    <a:gd name="connsiteY7" fmla="*/ 2997830 h 3694839"/>
                    <a:gd name="connsiteX8" fmla="*/ 2410686 w 5089207"/>
                    <a:gd name="connsiteY8" fmla="*/ 3213730 h 3694839"/>
                    <a:gd name="connsiteX9" fmla="*/ 1102586 w 5089207"/>
                    <a:gd name="connsiteY9" fmla="*/ 3086730 h 3694839"/>
                    <a:gd name="connsiteX10" fmla="*/ 518386 w 5089207"/>
                    <a:gd name="connsiteY10" fmla="*/ 2146930 h 3694839"/>
                    <a:gd name="connsiteX0" fmla="*/ 479570 w 5050391"/>
                    <a:gd name="connsiteY0" fmla="*/ 2146930 h 3694839"/>
                    <a:gd name="connsiteX1" fmla="*/ 581170 w 5050391"/>
                    <a:gd name="connsiteY1" fmla="*/ 775330 h 3694839"/>
                    <a:gd name="connsiteX2" fmla="*/ 1533670 w 5050391"/>
                    <a:gd name="connsiteY2" fmla="*/ 356230 h 3694839"/>
                    <a:gd name="connsiteX3" fmla="*/ 2524270 w 5050391"/>
                    <a:gd name="connsiteY3" fmla="*/ 140330 h 3694839"/>
                    <a:gd name="connsiteX4" fmla="*/ 3438670 w 5050391"/>
                    <a:gd name="connsiteY4" fmla="*/ 330830 h 3694839"/>
                    <a:gd name="connsiteX5" fmla="*/ 4175270 w 5050391"/>
                    <a:gd name="connsiteY5" fmla="*/ 788030 h 3694839"/>
                    <a:gd name="connsiteX6" fmla="*/ 4683270 w 5050391"/>
                    <a:gd name="connsiteY6" fmla="*/ 2121530 h 3694839"/>
                    <a:gd name="connsiteX7" fmla="*/ 3578370 w 5050391"/>
                    <a:gd name="connsiteY7" fmla="*/ 2997830 h 3694839"/>
                    <a:gd name="connsiteX8" fmla="*/ 2371870 w 5050391"/>
                    <a:gd name="connsiteY8" fmla="*/ 3213730 h 3694839"/>
                    <a:gd name="connsiteX9" fmla="*/ 1063770 w 5050391"/>
                    <a:gd name="connsiteY9" fmla="*/ 3086730 h 3694839"/>
                    <a:gd name="connsiteX10" fmla="*/ 479570 w 5050391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6217" h="3694839">
                      <a:moveTo>
                        <a:pt x="475396" y="2146930"/>
                      </a:moveTo>
                      <a:cubicBezTo>
                        <a:pt x="-278137" y="2007230"/>
                        <a:pt x="-53771" y="813430"/>
                        <a:pt x="576996" y="775330"/>
                      </a:cubicBezTo>
                      <a:cubicBezTo>
                        <a:pt x="627796" y="280030"/>
                        <a:pt x="1250096" y="76830"/>
                        <a:pt x="1529496" y="356230"/>
                      </a:cubicBezTo>
                      <a:cubicBezTo>
                        <a:pt x="1707296" y="17563"/>
                        <a:pt x="2126396" y="-130603"/>
                        <a:pt x="2520096" y="140330"/>
                      </a:cubicBezTo>
                      <a:cubicBezTo>
                        <a:pt x="2862996" y="-88270"/>
                        <a:pt x="3243996" y="127630"/>
                        <a:pt x="3434496" y="330830"/>
                      </a:cubicBezTo>
                      <a:cubicBezTo>
                        <a:pt x="3705429" y="267330"/>
                        <a:pt x="4103363" y="470530"/>
                        <a:pt x="4171096" y="788030"/>
                      </a:cubicBezTo>
                      <a:cubicBezTo>
                        <a:pt x="4899229" y="699130"/>
                        <a:pt x="5436863" y="1461130"/>
                        <a:pt x="4679096" y="2121530"/>
                      </a:cubicBezTo>
                      <a:cubicBezTo>
                        <a:pt x="5174396" y="2985130"/>
                        <a:pt x="4069496" y="3442330"/>
                        <a:pt x="3574196" y="2997830"/>
                      </a:cubicBezTo>
                      <a:cubicBezTo>
                        <a:pt x="3807029" y="3704797"/>
                        <a:pt x="2503163" y="4030763"/>
                        <a:pt x="2367696" y="3213730"/>
                      </a:cubicBezTo>
                      <a:cubicBezTo>
                        <a:pt x="2198363" y="3780997"/>
                        <a:pt x="1165429" y="3611663"/>
                        <a:pt x="1059596" y="3086730"/>
                      </a:cubicBezTo>
                      <a:cubicBezTo>
                        <a:pt x="496563" y="3103663"/>
                        <a:pt x="212929" y="2472897"/>
                        <a:pt x="475396" y="2146930"/>
                      </a:cubicBezTo>
                      <a:close/>
                    </a:path>
                  </a:pathLst>
                </a:custGeom>
                <a:solidFill>
                  <a:srgbClr val="F4AB3F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任意多边形: 形状 10">
                  <a:extLst>
                    <a:ext uri="{FF2B5EF4-FFF2-40B4-BE49-F238E27FC236}">
                      <a16:creationId xmlns:a16="http://schemas.microsoft.com/office/drawing/2014/main" id="{684F3323-FB92-46F0-9957-4CC07A8A3E90}"/>
                    </a:ext>
                  </a:extLst>
                </p:cNvPr>
                <p:cNvSpPr/>
                <p:nvPr/>
              </p:nvSpPr>
              <p:spPr>
                <a:xfrm>
                  <a:off x="3167247" y="3681110"/>
                  <a:ext cx="4839801" cy="3543699"/>
                </a:xfrm>
                <a:custGeom>
                  <a:avLst/>
                  <a:gdLst>
                    <a:gd name="connsiteX0" fmla="*/ 0 w 4203700"/>
                    <a:gd name="connsiteY0" fmla="*/ 2006600 h 3073400"/>
                    <a:gd name="connsiteX1" fmla="*/ 101600 w 4203700"/>
                    <a:gd name="connsiteY1" fmla="*/ 635000 h 3073400"/>
                    <a:gd name="connsiteX2" fmla="*/ 1054100 w 4203700"/>
                    <a:gd name="connsiteY2" fmla="*/ 215900 h 3073400"/>
                    <a:gd name="connsiteX3" fmla="*/ 2044700 w 4203700"/>
                    <a:gd name="connsiteY3" fmla="*/ 0 h 3073400"/>
                    <a:gd name="connsiteX4" fmla="*/ 2959100 w 4203700"/>
                    <a:gd name="connsiteY4" fmla="*/ 190500 h 3073400"/>
                    <a:gd name="connsiteX5" fmla="*/ 3695700 w 4203700"/>
                    <a:gd name="connsiteY5" fmla="*/ 647700 h 3073400"/>
                    <a:gd name="connsiteX6" fmla="*/ 4203700 w 4203700"/>
                    <a:gd name="connsiteY6" fmla="*/ 1981200 h 3073400"/>
                    <a:gd name="connsiteX7" fmla="*/ 3098800 w 4203700"/>
                    <a:gd name="connsiteY7" fmla="*/ 2857500 h 3073400"/>
                    <a:gd name="connsiteX8" fmla="*/ 1892300 w 4203700"/>
                    <a:gd name="connsiteY8" fmla="*/ 3073400 h 3073400"/>
                    <a:gd name="connsiteX9" fmla="*/ 584200 w 4203700"/>
                    <a:gd name="connsiteY9" fmla="*/ 2946400 h 3073400"/>
                    <a:gd name="connsiteX10" fmla="*/ 0 w 4203700"/>
                    <a:gd name="connsiteY10" fmla="*/ 2006600 h 3073400"/>
                    <a:gd name="connsiteX0" fmla="*/ 0 w 4203700"/>
                    <a:gd name="connsiteY0" fmla="*/ 2097388 h 3164188"/>
                    <a:gd name="connsiteX1" fmla="*/ 101600 w 4203700"/>
                    <a:gd name="connsiteY1" fmla="*/ 725788 h 3164188"/>
                    <a:gd name="connsiteX2" fmla="*/ 1054100 w 4203700"/>
                    <a:gd name="connsiteY2" fmla="*/ 306688 h 3164188"/>
                    <a:gd name="connsiteX3" fmla="*/ 2044700 w 4203700"/>
                    <a:gd name="connsiteY3" fmla="*/ 90788 h 3164188"/>
                    <a:gd name="connsiteX4" fmla="*/ 2959100 w 4203700"/>
                    <a:gd name="connsiteY4" fmla="*/ 281288 h 3164188"/>
                    <a:gd name="connsiteX5" fmla="*/ 3695700 w 4203700"/>
                    <a:gd name="connsiteY5" fmla="*/ 738488 h 3164188"/>
                    <a:gd name="connsiteX6" fmla="*/ 4203700 w 4203700"/>
                    <a:gd name="connsiteY6" fmla="*/ 2071988 h 3164188"/>
                    <a:gd name="connsiteX7" fmla="*/ 3098800 w 4203700"/>
                    <a:gd name="connsiteY7" fmla="*/ 2948288 h 3164188"/>
                    <a:gd name="connsiteX8" fmla="*/ 1892300 w 4203700"/>
                    <a:gd name="connsiteY8" fmla="*/ 3164188 h 3164188"/>
                    <a:gd name="connsiteX9" fmla="*/ 584200 w 4203700"/>
                    <a:gd name="connsiteY9" fmla="*/ 3037188 h 3164188"/>
                    <a:gd name="connsiteX10" fmla="*/ 0 w 4203700"/>
                    <a:gd name="connsiteY10" fmla="*/ 2097388 h 3164188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585882"/>
                    <a:gd name="connsiteY0" fmla="*/ 2146930 h 3213730"/>
                    <a:gd name="connsiteX1" fmla="*/ 101600 w 4585882"/>
                    <a:gd name="connsiteY1" fmla="*/ 775330 h 3213730"/>
                    <a:gd name="connsiteX2" fmla="*/ 1054100 w 4585882"/>
                    <a:gd name="connsiteY2" fmla="*/ 356230 h 3213730"/>
                    <a:gd name="connsiteX3" fmla="*/ 2044700 w 4585882"/>
                    <a:gd name="connsiteY3" fmla="*/ 140330 h 3213730"/>
                    <a:gd name="connsiteX4" fmla="*/ 2959100 w 4585882"/>
                    <a:gd name="connsiteY4" fmla="*/ 330830 h 3213730"/>
                    <a:gd name="connsiteX5" fmla="*/ 3695700 w 4585882"/>
                    <a:gd name="connsiteY5" fmla="*/ 788030 h 3213730"/>
                    <a:gd name="connsiteX6" fmla="*/ 4203700 w 4585882"/>
                    <a:gd name="connsiteY6" fmla="*/ 2121530 h 3213730"/>
                    <a:gd name="connsiteX7" fmla="*/ 3098800 w 4585882"/>
                    <a:gd name="connsiteY7" fmla="*/ 2997830 h 3213730"/>
                    <a:gd name="connsiteX8" fmla="*/ 1892300 w 4585882"/>
                    <a:gd name="connsiteY8" fmla="*/ 3213730 h 3213730"/>
                    <a:gd name="connsiteX9" fmla="*/ 584200 w 4585882"/>
                    <a:gd name="connsiteY9" fmla="*/ 3086730 h 3213730"/>
                    <a:gd name="connsiteX10" fmla="*/ 0 w 4585882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391660"/>
                    <a:gd name="connsiteX1" fmla="*/ 101600 w 4570821"/>
                    <a:gd name="connsiteY1" fmla="*/ 775330 h 3391660"/>
                    <a:gd name="connsiteX2" fmla="*/ 1054100 w 4570821"/>
                    <a:gd name="connsiteY2" fmla="*/ 356230 h 3391660"/>
                    <a:gd name="connsiteX3" fmla="*/ 2044700 w 4570821"/>
                    <a:gd name="connsiteY3" fmla="*/ 140330 h 3391660"/>
                    <a:gd name="connsiteX4" fmla="*/ 2959100 w 4570821"/>
                    <a:gd name="connsiteY4" fmla="*/ 330830 h 3391660"/>
                    <a:gd name="connsiteX5" fmla="*/ 3695700 w 4570821"/>
                    <a:gd name="connsiteY5" fmla="*/ 788030 h 3391660"/>
                    <a:gd name="connsiteX6" fmla="*/ 4203700 w 4570821"/>
                    <a:gd name="connsiteY6" fmla="*/ 2121530 h 3391660"/>
                    <a:gd name="connsiteX7" fmla="*/ 3098800 w 4570821"/>
                    <a:gd name="connsiteY7" fmla="*/ 2997830 h 3391660"/>
                    <a:gd name="connsiteX8" fmla="*/ 1892300 w 4570821"/>
                    <a:gd name="connsiteY8" fmla="*/ 3213730 h 3391660"/>
                    <a:gd name="connsiteX9" fmla="*/ 584200 w 4570821"/>
                    <a:gd name="connsiteY9" fmla="*/ 3086730 h 3391660"/>
                    <a:gd name="connsiteX10" fmla="*/ 0 w 4570821"/>
                    <a:gd name="connsiteY10" fmla="*/ 2146930 h 3391660"/>
                    <a:gd name="connsiteX0" fmla="*/ 0 w 4570821"/>
                    <a:gd name="connsiteY0" fmla="*/ 2146930 h 3691815"/>
                    <a:gd name="connsiteX1" fmla="*/ 101600 w 4570821"/>
                    <a:gd name="connsiteY1" fmla="*/ 775330 h 3691815"/>
                    <a:gd name="connsiteX2" fmla="*/ 1054100 w 4570821"/>
                    <a:gd name="connsiteY2" fmla="*/ 356230 h 3691815"/>
                    <a:gd name="connsiteX3" fmla="*/ 2044700 w 4570821"/>
                    <a:gd name="connsiteY3" fmla="*/ 140330 h 3691815"/>
                    <a:gd name="connsiteX4" fmla="*/ 2959100 w 4570821"/>
                    <a:gd name="connsiteY4" fmla="*/ 330830 h 3691815"/>
                    <a:gd name="connsiteX5" fmla="*/ 3695700 w 4570821"/>
                    <a:gd name="connsiteY5" fmla="*/ 788030 h 3691815"/>
                    <a:gd name="connsiteX6" fmla="*/ 4203700 w 4570821"/>
                    <a:gd name="connsiteY6" fmla="*/ 2121530 h 3691815"/>
                    <a:gd name="connsiteX7" fmla="*/ 3098800 w 4570821"/>
                    <a:gd name="connsiteY7" fmla="*/ 2997830 h 3691815"/>
                    <a:gd name="connsiteX8" fmla="*/ 1892300 w 4570821"/>
                    <a:gd name="connsiteY8" fmla="*/ 3213730 h 3691815"/>
                    <a:gd name="connsiteX9" fmla="*/ 584200 w 4570821"/>
                    <a:gd name="connsiteY9" fmla="*/ 3086730 h 3691815"/>
                    <a:gd name="connsiteX10" fmla="*/ 0 w 4570821"/>
                    <a:gd name="connsiteY10" fmla="*/ 2146930 h 3691815"/>
                    <a:gd name="connsiteX0" fmla="*/ 0 w 4570821"/>
                    <a:gd name="connsiteY0" fmla="*/ 2146930 h 3667856"/>
                    <a:gd name="connsiteX1" fmla="*/ 101600 w 4570821"/>
                    <a:gd name="connsiteY1" fmla="*/ 775330 h 3667856"/>
                    <a:gd name="connsiteX2" fmla="*/ 1054100 w 4570821"/>
                    <a:gd name="connsiteY2" fmla="*/ 356230 h 3667856"/>
                    <a:gd name="connsiteX3" fmla="*/ 2044700 w 4570821"/>
                    <a:gd name="connsiteY3" fmla="*/ 140330 h 3667856"/>
                    <a:gd name="connsiteX4" fmla="*/ 2959100 w 4570821"/>
                    <a:gd name="connsiteY4" fmla="*/ 330830 h 3667856"/>
                    <a:gd name="connsiteX5" fmla="*/ 3695700 w 4570821"/>
                    <a:gd name="connsiteY5" fmla="*/ 788030 h 3667856"/>
                    <a:gd name="connsiteX6" fmla="*/ 4203700 w 4570821"/>
                    <a:gd name="connsiteY6" fmla="*/ 2121530 h 3667856"/>
                    <a:gd name="connsiteX7" fmla="*/ 3098800 w 4570821"/>
                    <a:gd name="connsiteY7" fmla="*/ 2997830 h 3667856"/>
                    <a:gd name="connsiteX8" fmla="*/ 1892300 w 4570821"/>
                    <a:gd name="connsiteY8" fmla="*/ 3213730 h 3667856"/>
                    <a:gd name="connsiteX9" fmla="*/ 584200 w 4570821"/>
                    <a:gd name="connsiteY9" fmla="*/ 3086730 h 3667856"/>
                    <a:gd name="connsiteX10" fmla="*/ 0 w 4570821"/>
                    <a:gd name="connsiteY10" fmla="*/ 2146930 h 3667856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98681 w 4669502"/>
                    <a:gd name="connsiteY0" fmla="*/ 2146930 h 3694839"/>
                    <a:gd name="connsiteX1" fmla="*/ 200281 w 4669502"/>
                    <a:gd name="connsiteY1" fmla="*/ 775330 h 3694839"/>
                    <a:gd name="connsiteX2" fmla="*/ 1152781 w 4669502"/>
                    <a:gd name="connsiteY2" fmla="*/ 356230 h 3694839"/>
                    <a:gd name="connsiteX3" fmla="*/ 2143381 w 4669502"/>
                    <a:gd name="connsiteY3" fmla="*/ 140330 h 3694839"/>
                    <a:gd name="connsiteX4" fmla="*/ 3057781 w 4669502"/>
                    <a:gd name="connsiteY4" fmla="*/ 330830 h 3694839"/>
                    <a:gd name="connsiteX5" fmla="*/ 3794381 w 4669502"/>
                    <a:gd name="connsiteY5" fmla="*/ 788030 h 3694839"/>
                    <a:gd name="connsiteX6" fmla="*/ 4302381 w 4669502"/>
                    <a:gd name="connsiteY6" fmla="*/ 2121530 h 3694839"/>
                    <a:gd name="connsiteX7" fmla="*/ 3197481 w 4669502"/>
                    <a:gd name="connsiteY7" fmla="*/ 2997830 h 3694839"/>
                    <a:gd name="connsiteX8" fmla="*/ 1990981 w 4669502"/>
                    <a:gd name="connsiteY8" fmla="*/ 3213730 h 3694839"/>
                    <a:gd name="connsiteX9" fmla="*/ 682881 w 4669502"/>
                    <a:gd name="connsiteY9" fmla="*/ 3086730 h 3694839"/>
                    <a:gd name="connsiteX10" fmla="*/ 98681 w 4669502"/>
                    <a:gd name="connsiteY10" fmla="*/ 2146930 h 3694839"/>
                    <a:gd name="connsiteX0" fmla="*/ 244057 w 4814878"/>
                    <a:gd name="connsiteY0" fmla="*/ 2146930 h 3694839"/>
                    <a:gd name="connsiteX1" fmla="*/ 345657 w 4814878"/>
                    <a:gd name="connsiteY1" fmla="*/ 775330 h 3694839"/>
                    <a:gd name="connsiteX2" fmla="*/ 1298157 w 4814878"/>
                    <a:gd name="connsiteY2" fmla="*/ 356230 h 3694839"/>
                    <a:gd name="connsiteX3" fmla="*/ 2288757 w 4814878"/>
                    <a:gd name="connsiteY3" fmla="*/ 140330 h 3694839"/>
                    <a:gd name="connsiteX4" fmla="*/ 3203157 w 4814878"/>
                    <a:gd name="connsiteY4" fmla="*/ 330830 h 3694839"/>
                    <a:gd name="connsiteX5" fmla="*/ 3939757 w 4814878"/>
                    <a:gd name="connsiteY5" fmla="*/ 788030 h 3694839"/>
                    <a:gd name="connsiteX6" fmla="*/ 4447757 w 4814878"/>
                    <a:gd name="connsiteY6" fmla="*/ 2121530 h 3694839"/>
                    <a:gd name="connsiteX7" fmla="*/ 3342857 w 4814878"/>
                    <a:gd name="connsiteY7" fmla="*/ 2997830 h 3694839"/>
                    <a:gd name="connsiteX8" fmla="*/ 2136357 w 4814878"/>
                    <a:gd name="connsiteY8" fmla="*/ 3213730 h 3694839"/>
                    <a:gd name="connsiteX9" fmla="*/ 828257 w 4814878"/>
                    <a:gd name="connsiteY9" fmla="*/ 3086730 h 3694839"/>
                    <a:gd name="connsiteX10" fmla="*/ 244057 w 4814878"/>
                    <a:gd name="connsiteY10" fmla="*/ 2146930 h 3694839"/>
                    <a:gd name="connsiteX0" fmla="*/ 454104 w 5024925"/>
                    <a:gd name="connsiteY0" fmla="*/ 2146930 h 3694839"/>
                    <a:gd name="connsiteX1" fmla="*/ 555704 w 5024925"/>
                    <a:gd name="connsiteY1" fmla="*/ 775330 h 3694839"/>
                    <a:gd name="connsiteX2" fmla="*/ 1508204 w 5024925"/>
                    <a:gd name="connsiteY2" fmla="*/ 356230 h 3694839"/>
                    <a:gd name="connsiteX3" fmla="*/ 2498804 w 5024925"/>
                    <a:gd name="connsiteY3" fmla="*/ 140330 h 3694839"/>
                    <a:gd name="connsiteX4" fmla="*/ 3413204 w 5024925"/>
                    <a:gd name="connsiteY4" fmla="*/ 330830 h 3694839"/>
                    <a:gd name="connsiteX5" fmla="*/ 4149804 w 5024925"/>
                    <a:gd name="connsiteY5" fmla="*/ 788030 h 3694839"/>
                    <a:gd name="connsiteX6" fmla="*/ 4657804 w 5024925"/>
                    <a:gd name="connsiteY6" fmla="*/ 2121530 h 3694839"/>
                    <a:gd name="connsiteX7" fmla="*/ 3552904 w 5024925"/>
                    <a:gd name="connsiteY7" fmla="*/ 2997830 h 3694839"/>
                    <a:gd name="connsiteX8" fmla="*/ 2346404 w 5024925"/>
                    <a:gd name="connsiteY8" fmla="*/ 3213730 h 3694839"/>
                    <a:gd name="connsiteX9" fmla="*/ 1038304 w 5024925"/>
                    <a:gd name="connsiteY9" fmla="*/ 3086730 h 3694839"/>
                    <a:gd name="connsiteX10" fmla="*/ 454104 w 5024925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518386 w 5089207"/>
                    <a:gd name="connsiteY0" fmla="*/ 2146930 h 3694839"/>
                    <a:gd name="connsiteX1" fmla="*/ 619986 w 5089207"/>
                    <a:gd name="connsiteY1" fmla="*/ 775330 h 3694839"/>
                    <a:gd name="connsiteX2" fmla="*/ 1572486 w 5089207"/>
                    <a:gd name="connsiteY2" fmla="*/ 356230 h 3694839"/>
                    <a:gd name="connsiteX3" fmla="*/ 2563086 w 5089207"/>
                    <a:gd name="connsiteY3" fmla="*/ 140330 h 3694839"/>
                    <a:gd name="connsiteX4" fmla="*/ 3477486 w 5089207"/>
                    <a:gd name="connsiteY4" fmla="*/ 330830 h 3694839"/>
                    <a:gd name="connsiteX5" fmla="*/ 4214086 w 5089207"/>
                    <a:gd name="connsiteY5" fmla="*/ 788030 h 3694839"/>
                    <a:gd name="connsiteX6" fmla="*/ 4722086 w 5089207"/>
                    <a:gd name="connsiteY6" fmla="*/ 2121530 h 3694839"/>
                    <a:gd name="connsiteX7" fmla="*/ 3617186 w 5089207"/>
                    <a:gd name="connsiteY7" fmla="*/ 2997830 h 3694839"/>
                    <a:gd name="connsiteX8" fmla="*/ 2410686 w 5089207"/>
                    <a:gd name="connsiteY8" fmla="*/ 3213730 h 3694839"/>
                    <a:gd name="connsiteX9" fmla="*/ 1102586 w 5089207"/>
                    <a:gd name="connsiteY9" fmla="*/ 3086730 h 3694839"/>
                    <a:gd name="connsiteX10" fmla="*/ 518386 w 5089207"/>
                    <a:gd name="connsiteY10" fmla="*/ 2146930 h 3694839"/>
                    <a:gd name="connsiteX0" fmla="*/ 479570 w 5050391"/>
                    <a:gd name="connsiteY0" fmla="*/ 2146930 h 3694839"/>
                    <a:gd name="connsiteX1" fmla="*/ 581170 w 5050391"/>
                    <a:gd name="connsiteY1" fmla="*/ 775330 h 3694839"/>
                    <a:gd name="connsiteX2" fmla="*/ 1533670 w 5050391"/>
                    <a:gd name="connsiteY2" fmla="*/ 356230 h 3694839"/>
                    <a:gd name="connsiteX3" fmla="*/ 2524270 w 5050391"/>
                    <a:gd name="connsiteY3" fmla="*/ 140330 h 3694839"/>
                    <a:gd name="connsiteX4" fmla="*/ 3438670 w 5050391"/>
                    <a:gd name="connsiteY4" fmla="*/ 330830 h 3694839"/>
                    <a:gd name="connsiteX5" fmla="*/ 4175270 w 5050391"/>
                    <a:gd name="connsiteY5" fmla="*/ 788030 h 3694839"/>
                    <a:gd name="connsiteX6" fmla="*/ 4683270 w 5050391"/>
                    <a:gd name="connsiteY6" fmla="*/ 2121530 h 3694839"/>
                    <a:gd name="connsiteX7" fmla="*/ 3578370 w 5050391"/>
                    <a:gd name="connsiteY7" fmla="*/ 2997830 h 3694839"/>
                    <a:gd name="connsiteX8" fmla="*/ 2371870 w 5050391"/>
                    <a:gd name="connsiteY8" fmla="*/ 3213730 h 3694839"/>
                    <a:gd name="connsiteX9" fmla="*/ 1063770 w 5050391"/>
                    <a:gd name="connsiteY9" fmla="*/ 3086730 h 3694839"/>
                    <a:gd name="connsiteX10" fmla="*/ 479570 w 5050391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6217" h="3694839">
                      <a:moveTo>
                        <a:pt x="475396" y="2146930"/>
                      </a:moveTo>
                      <a:cubicBezTo>
                        <a:pt x="-278137" y="2007230"/>
                        <a:pt x="-53771" y="813430"/>
                        <a:pt x="576996" y="775330"/>
                      </a:cubicBezTo>
                      <a:cubicBezTo>
                        <a:pt x="627796" y="280030"/>
                        <a:pt x="1250096" y="76830"/>
                        <a:pt x="1529496" y="356230"/>
                      </a:cubicBezTo>
                      <a:cubicBezTo>
                        <a:pt x="1707296" y="17563"/>
                        <a:pt x="2126396" y="-130603"/>
                        <a:pt x="2520096" y="140330"/>
                      </a:cubicBezTo>
                      <a:cubicBezTo>
                        <a:pt x="2862996" y="-88270"/>
                        <a:pt x="3243996" y="127630"/>
                        <a:pt x="3434496" y="330830"/>
                      </a:cubicBezTo>
                      <a:cubicBezTo>
                        <a:pt x="3705429" y="267330"/>
                        <a:pt x="4103363" y="470530"/>
                        <a:pt x="4171096" y="788030"/>
                      </a:cubicBezTo>
                      <a:cubicBezTo>
                        <a:pt x="4899229" y="699130"/>
                        <a:pt x="5436863" y="1461130"/>
                        <a:pt x="4679096" y="2121530"/>
                      </a:cubicBezTo>
                      <a:cubicBezTo>
                        <a:pt x="5174396" y="2985130"/>
                        <a:pt x="4069496" y="3442330"/>
                        <a:pt x="3574196" y="2997830"/>
                      </a:cubicBezTo>
                      <a:cubicBezTo>
                        <a:pt x="3807029" y="3704797"/>
                        <a:pt x="2503163" y="4030763"/>
                        <a:pt x="2367696" y="3213730"/>
                      </a:cubicBezTo>
                      <a:cubicBezTo>
                        <a:pt x="2198363" y="3780997"/>
                        <a:pt x="1165429" y="3611663"/>
                        <a:pt x="1059596" y="3086730"/>
                      </a:cubicBezTo>
                      <a:cubicBezTo>
                        <a:pt x="496563" y="3103663"/>
                        <a:pt x="212929" y="2472897"/>
                        <a:pt x="475396" y="21469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DD3C4D5C-8AAA-489A-B3AC-44BE716978AD}"/>
                  </a:ext>
                </a:extLst>
              </p:cNvPr>
              <p:cNvGrpSpPr/>
              <p:nvPr/>
            </p:nvGrpSpPr>
            <p:grpSpPr>
              <a:xfrm>
                <a:off x="564316" y="378816"/>
                <a:ext cx="5393413" cy="3914606"/>
                <a:chOff x="564316" y="378816"/>
                <a:chExt cx="5393413" cy="3914606"/>
              </a:xfrm>
            </p:grpSpPr>
            <p:sp>
              <p:nvSpPr>
                <p:cNvPr id="12" name="任意多边形: 形状 11">
                  <a:extLst>
                    <a:ext uri="{FF2B5EF4-FFF2-40B4-BE49-F238E27FC236}">
                      <a16:creationId xmlns:a16="http://schemas.microsoft.com/office/drawing/2014/main" id="{722212AA-F86D-4FEA-A554-6896BB629869}"/>
                    </a:ext>
                  </a:extLst>
                </p:cNvPr>
                <p:cNvSpPr/>
                <p:nvPr/>
              </p:nvSpPr>
              <p:spPr>
                <a:xfrm>
                  <a:off x="2832100" y="378816"/>
                  <a:ext cx="787400" cy="129184"/>
                </a:xfrm>
                <a:custGeom>
                  <a:avLst/>
                  <a:gdLst>
                    <a:gd name="connsiteX0" fmla="*/ 0 w 787400"/>
                    <a:gd name="connsiteY0" fmla="*/ 0 h 127000"/>
                    <a:gd name="connsiteX1" fmla="*/ 419100 w 787400"/>
                    <a:gd name="connsiteY1" fmla="*/ 127000 h 127000"/>
                    <a:gd name="connsiteX2" fmla="*/ 787400 w 787400"/>
                    <a:gd name="connsiteY2" fmla="*/ 76200 h 127000"/>
                    <a:gd name="connsiteX0" fmla="*/ 0 w 787400"/>
                    <a:gd name="connsiteY0" fmla="*/ 0 h 127000"/>
                    <a:gd name="connsiteX1" fmla="*/ 419100 w 787400"/>
                    <a:gd name="connsiteY1" fmla="*/ 127000 h 127000"/>
                    <a:gd name="connsiteX2" fmla="*/ 787400 w 787400"/>
                    <a:gd name="connsiteY2" fmla="*/ 76200 h 127000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7400" h="129184">
                      <a:moveTo>
                        <a:pt x="0" y="2184"/>
                      </a:moveTo>
                      <a:cubicBezTo>
                        <a:pt x="95250" y="67"/>
                        <a:pt x="273050" y="-21099"/>
                        <a:pt x="419100" y="129184"/>
                      </a:cubicBezTo>
                      <a:cubicBezTo>
                        <a:pt x="529167" y="93201"/>
                        <a:pt x="632883" y="38167"/>
                        <a:pt x="787400" y="78384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任意多边形: 形状 12">
                  <a:extLst>
                    <a:ext uri="{FF2B5EF4-FFF2-40B4-BE49-F238E27FC236}">
                      <a16:creationId xmlns:a16="http://schemas.microsoft.com/office/drawing/2014/main" id="{995AEA96-F41B-4DC6-9E67-6D65E3246410}"/>
                    </a:ext>
                  </a:extLst>
                </p:cNvPr>
                <p:cNvSpPr/>
                <p:nvPr/>
              </p:nvSpPr>
              <p:spPr>
                <a:xfrm>
                  <a:off x="4329430" y="699823"/>
                  <a:ext cx="693420" cy="454660"/>
                </a:xfrm>
                <a:custGeom>
                  <a:avLst/>
                  <a:gdLst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3420" h="454660">
                      <a:moveTo>
                        <a:pt x="0" y="0"/>
                      </a:moveTo>
                      <a:cubicBezTo>
                        <a:pt x="320040" y="15663"/>
                        <a:pt x="607060" y="169757"/>
                        <a:pt x="693420" y="45466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任意多边形: 形状 13">
                  <a:extLst>
                    <a:ext uri="{FF2B5EF4-FFF2-40B4-BE49-F238E27FC236}">
                      <a16:creationId xmlns:a16="http://schemas.microsoft.com/office/drawing/2014/main" id="{BEC21BA5-5C50-45D7-9578-F48CD8DB701B}"/>
                    </a:ext>
                  </a:extLst>
                </p:cNvPr>
                <p:cNvSpPr/>
                <p:nvPr/>
              </p:nvSpPr>
              <p:spPr>
                <a:xfrm>
                  <a:off x="5203190" y="1234440"/>
                  <a:ext cx="754539" cy="1361183"/>
                </a:xfrm>
                <a:custGeom>
                  <a:avLst/>
                  <a:gdLst>
                    <a:gd name="connsiteX0" fmla="*/ 520700 w 520700"/>
                    <a:gd name="connsiteY0" fmla="*/ 1358900 h 1358900"/>
                    <a:gd name="connsiteX1" fmla="*/ 0 w 520700"/>
                    <a:gd name="connsiteY1" fmla="*/ 0 h 1358900"/>
                    <a:gd name="connsiteX0" fmla="*/ 520700 w 520700"/>
                    <a:gd name="connsiteY0" fmla="*/ 1358900 h 1358900"/>
                    <a:gd name="connsiteX1" fmla="*/ 0 w 520700"/>
                    <a:gd name="connsiteY1" fmla="*/ 0 h 1358900"/>
                    <a:gd name="connsiteX0" fmla="*/ 520700 w 772251"/>
                    <a:gd name="connsiteY0" fmla="*/ 1358900 h 1358900"/>
                    <a:gd name="connsiteX1" fmla="*/ 0 w 772251"/>
                    <a:gd name="connsiteY1" fmla="*/ 0 h 1358900"/>
                    <a:gd name="connsiteX0" fmla="*/ 520700 w 754539"/>
                    <a:gd name="connsiteY0" fmla="*/ 1361183 h 1361183"/>
                    <a:gd name="connsiteX1" fmla="*/ 0 w 754539"/>
                    <a:gd name="connsiteY1" fmla="*/ 2283 h 1361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4539" h="1361183">
                      <a:moveTo>
                        <a:pt x="520700" y="1361183"/>
                      </a:moveTo>
                      <a:cubicBezTo>
                        <a:pt x="1071033" y="692316"/>
                        <a:pt x="548217" y="-46400"/>
                        <a:pt x="0" y="2283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任意多边形: 形状 14">
                  <a:extLst>
                    <a:ext uri="{FF2B5EF4-FFF2-40B4-BE49-F238E27FC236}">
                      <a16:creationId xmlns:a16="http://schemas.microsoft.com/office/drawing/2014/main" id="{7A567A10-3D96-4AC6-A356-255C9403AD6F}"/>
                    </a:ext>
                  </a:extLst>
                </p:cNvPr>
                <p:cNvSpPr/>
                <p:nvPr/>
              </p:nvSpPr>
              <p:spPr>
                <a:xfrm>
                  <a:off x="564316" y="1257300"/>
                  <a:ext cx="578684" cy="857250"/>
                </a:xfrm>
                <a:custGeom>
                  <a:avLst/>
                  <a:gdLst>
                    <a:gd name="connsiteX0" fmla="*/ 660400 w 660400"/>
                    <a:gd name="connsiteY0" fmla="*/ 0 h 819150"/>
                    <a:gd name="connsiteX1" fmla="*/ 0 w 660400"/>
                    <a:gd name="connsiteY1" fmla="*/ 819150 h 8191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571500 w 571500"/>
                    <a:gd name="connsiteY0" fmla="*/ 0 h 857250"/>
                    <a:gd name="connsiteX1" fmla="*/ 0 w 571500"/>
                    <a:gd name="connsiteY1" fmla="*/ 857250 h 857250"/>
                    <a:gd name="connsiteX0" fmla="*/ 578684 w 578684"/>
                    <a:gd name="connsiteY0" fmla="*/ 0 h 857250"/>
                    <a:gd name="connsiteX1" fmla="*/ 7184 w 578684"/>
                    <a:gd name="connsiteY1" fmla="*/ 857250 h 857250"/>
                    <a:gd name="connsiteX0" fmla="*/ 578684 w 578684"/>
                    <a:gd name="connsiteY0" fmla="*/ 0 h 857250"/>
                    <a:gd name="connsiteX1" fmla="*/ 7184 w 578684"/>
                    <a:gd name="connsiteY1" fmla="*/ 85725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8684" h="857250">
                      <a:moveTo>
                        <a:pt x="578684" y="0"/>
                      </a:moveTo>
                      <a:cubicBezTo>
                        <a:pt x="237901" y="15240"/>
                        <a:pt x="-49543" y="426720"/>
                        <a:pt x="7184" y="8572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任意多边形: 形状 15">
                  <a:extLst>
                    <a:ext uri="{FF2B5EF4-FFF2-40B4-BE49-F238E27FC236}">
                      <a16:creationId xmlns:a16="http://schemas.microsoft.com/office/drawing/2014/main" id="{BB5C8988-84DA-4932-AD3F-6BD09D93D40B}"/>
                    </a:ext>
                  </a:extLst>
                </p:cNvPr>
                <p:cNvSpPr/>
                <p:nvPr/>
              </p:nvSpPr>
              <p:spPr>
                <a:xfrm>
                  <a:off x="666750" y="2463800"/>
                  <a:ext cx="317500" cy="577850"/>
                </a:xfrm>
                <a:custGeom>
                  <a:avLst/>
                  <a:gdLst>
                    <a:gd name="connsiteX0" fmla="*/ 0 w 355600"/>
                    <a:gd name="connsiteY0" fmla="*/ 0 h 577850"/>
                    <a:gd name="connsiteX1" fmla="*/ 355600 w 355600"/>
                    <a:gd name="connsiteY1" fmla="*/ 260350 h 577850"/>
                    <a:gd name="connsiteX2" fmla="*/ 304800 w 3556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7500" h="577850">
                      <a:moveTo>
                        <a:pt x="0" y="0"/>
                      </a:moveTo>
                      <a:cubicBezTo>
                        <a:pt x="35983" y="143933"/>
                        <a:pt x="179917" y="205317"/>
                        <a:pt x="317500" y="260350"/>
                      </a:cubicBezTo>
                      <a:cubicBezTo>
                        <a:pt x="243417" y="359833"/>
                        <a:pt x="245533" y="478367"/>
                        <a:pt x="266700" y="5778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" name="任意多边形: 形状 17">
                  <a:extLst>
                    <a:ext uri="{FF2B5EF4-FFF2-40B4-BE49-F238E27FC236}">
                      <a16:creationId xmlns:a16="http://schemas.microsoft.com/office/drawing/2014/main" id="{2D79BDA9-90BF-4DC9-A855-2296791876F1}"/>
                    </a:ext>
                  </a:extLst>
                </p:cNvPr>
                <p:cNvSpPr/>
                <p:nvPr/>
              </p:nvSpPr>
              <p:spPr>
                <a:xfrm>
                  <a:off x="1066800" y="3479800"/>
                  <a:ext cx="806450" cy="577850"/>
                </a:xfrm>
                <a:custGeom>
                  <a:avLst/>
                  <a:gdLst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806450"/>
                    <a:gd name="connsiteY0" fmla="*/ 0 h 577850"/>
                    <a:gd name="connsiteX1" fmla="*/ 654050 w 806450"/>
                    <a:gd name="connsiteY1" fmla="*/ 3302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6450" h="577850">
                      <a:moveTo>
                        <a:pt x="0" y="0"/>
                      </a:moveTo>
                      <a:cubicBezTo>
                        <a:pt x="122767" y="110067"/>
                        <a:pt x="201083" y="315383"/>
                        <a:pt x="615950" y="304800"/>
                      </a:cubicBezTo>
                      <a:cubicBezTo>
                        <a:pt x="660400" y="493183"/>
                        <a:pt x="736600" y="529167"/>
                        <a:pt x="806450" y="5778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4D42AAA1-FA0E-40E1-84EC-3EC99BA2E2CB}"/>
                    </a:ext>
                  </a:extLst>
                </p:cNvPr>
                <p:cNvSpPr/>
                <p:nvPr/>
              </p:nvSpPr>
              <p:spPr>
                <a:xfrm>
                  <a:off x="2252980" y="4009390"/>
                  <a:ext cx="829310" cy="284032"/>
                </a:xfrm>
                <a:custGeom>
                  <a:avLst/>
                  <a:gdLst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69290 w 669290"/>
                    <a:gd name="connsiteY0" fmla="*/ 0 h 240208"/>
                    <a:gd name="connsiteX1" fmla="*/ 0 w 669290"/>
                    <a:gd name="connsiteY1" fmla="*/ 240030 h 240208"/>
                    <a:gd name="connsiteX0" fmla="*/ 669290 w 669290"/>
                    <a:gd name="connsiteY0" fmla="*/ 0 h 308610"/>
                    <a:gd name="connsiteX1" fmla="*/ 0 w 669290"/>
                    <a:gd name="connsiteY1" fmla="*/ 308610 h 308610"/>
                    <a:gd name="connsiteX0" fmla="*/ 829310 w 829310"/>
                    <a:gd name="connsiteY0" fmla="*/ 0 h 240208"/>
                    <a:gd name="connsiteX1" fmla="*/ 0 w 829310"/>
                    <a:gd name="connsiteY1" fmla="*/ 240030 h 240208"/>
                    <a:gd name="connsiteX0" fmla="*/ 829310 w 829310"/>
                    <a:gd name="connsiteY0" fmla="*/ 0 h 284032"/>
                    <a:gd name="connsiteX1" fmla="*/ 0 w 829310"/>
                    <a:gd name="connsiteY1" fmla="*/ 240030 h 28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310" h="284032">
                      <a:moveTo>
                        <a:pt x="829310" y="0"/>
                      </a:moveTo>
                      <a:cubicBezTo>
                        <a:pt x="643043" y="304800"/>
                        <a:pt x="226907" y="326390"/>
                        <a:pt x="0" y="24003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A0A312A6-5AFF-4EAE-A567-8143017A38BC}"/>
                    </a:ext>
                  </a:extLst>
                </p:cNvPr>
                <p:cNvSpPr/>
                <p:nvPr/>
              </p:nvSpPr>
              <p:spPr>
                <a:xfrm>
                  <a:off x="1866900" y="680081"/>
                  <a:ext cx="323850" cy="62867"/>
                </a:xfrm>
                <a:custGeom>
                  <a:avLst/>
                  <a:gdLst>
                    <a:gd name="connsiteX0" fmla="*/ 0 w 381000"/>
                    <a:gd name="connsiteY0" fmla="*/ 0 h 101600"/>
                    <a:gd name="connsiteX1" fmla="*/ 381000 w 381000"/>
                    <a:gd name="connsiteY1" fmla="*/ 101600 h 101600"/>
                    <a:gd name="connsiteX0" fmla="*/ 0 w 317500"/>
                    <a:gd name="connsiteY0" fmla="*/ 0 h 88900"/>
                    <a:gd name="connsiteX1" fmla="*/ 317500 w 317500"/>
                    <a:gd name="connsiteY1" fmla="*/ 88900 h 88900"/>
                    <a:gd name="connsiteX0" fmla="*/ 0 w 317500"/>
                    <a:gd name="connsiteY0" fmla="*/ 2541 h 91441"/>
                    <a:gd name="connsiteX1" fmla="*/ 317500 w 317500"/>
                    <a:gd name="connsiteY1" fmla="*/ 91441 h 91441"/>
                    <a:gd name="connsiteX0" fmla="*/ 0 w 317500"/>
                    <a:gd name="connsiteY0" fmla="*/ 2541 h 91441"/>
                    <a:gd name="connsiteX1" fmla="*/ 317500 w 317500"/>
                    <a:gd name="connsiteY1" fmla="*/ 91441 h 91441"/>
                    <a:gd name="connsiteX0" fmla="*/ 0 w 317500"/>
                    <a:gd name="connsiteY0" fmla="*/ 4794 h 93694"/>
                    <a:gd name="connsiteX1" fmla="*/ 317500 w 317500"/>
                    <a:gd name="connsiteY1" fmla="*/ 93694 h 93694"/>
                    <a:gd name="connsiteX0" fmla="*/ 0 w 317500"/>
                    <a:gd name="connsiteY0" fmla="*/ 4294 h 93194"/>
                    <a:gd name="connsiteX1" fmla="*/ 317500 w 317500"/>
                    <a:gd name="connsiteY1" fmla="*/ 93194 h 93194"/>
                    <a:gd name="connsiteX0" fmla="*/ 0 w 323850"/>
                    <a:gd name="connsiteY0" fmla="*/ 8743 h 65893"/>
                    <a:gd name="connsiteX1" fmla="*/ 323850 w 323850"/>
                    <a:gd name="connsiteY1" fmla="*/ 65893 h 65893"/>
                    <a:gd name="connsiteX0" fmla="*/ 0 w 323850"/>
                    <a:gd name="connsiteY0" fmla="*/ 5717 h 62867"/>
                    <a:gd name="connsiteX1" fmla="*/ 323850 w 323850"/>
                    <a:gd name="connsiteY1" fmla="*/ 62867 h 6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3850" h="62867">
                      <a:moveTo>
                        <a:pt x="0" y="5717"/>
                      </a:moveTo>
                      <a:cubicBezTo>
                        <a:pt x="133350" y="-11216"/>
                        <a:pt x="203200" y="9950"/>
                        <a:pt x="323850" y="62867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D72F5CF6-CD98-4EC9-BB77-A55936235751}"/>
                  </a:ext>
                </a:extLst>
              </p:cNvPr>
              <p:cNvSpPr/>
              <p:nvPr/>
            </p:nvSpPr>
            <p:spPr>
              <a:xfrm>
                <a:off x="4191000" y="3375660"/>
                <a:ext cx="1447800" cy="868680"/>
              </a:xfrm>
              <a:custGeom>
                <a:avLst/>
                <a:gdLst>
                  <a:gd name="connsiteX0" fmla="*/ 0 w 1135380"/>
                  <a:gd name="connsiteY0" fmla="*/ 472440 h 472440"/>
                  <a:gd name="connsiteX1" fmla="*/ 1135380 w 1135380"/>
                  <a:gd name="connsiteY1" fmla="*/ 0 h 472440"/>
                  <a:gd name="connsiteX0" fmla="*/ 0 w 1135380"/>
                  <a:gd name="connsiteY0" fmla="*/ 472440 h 472440"/>
                  <a:gd name="connsiteX1" fmla="*/ 213360 w 1135380"/>
                  <a:gd name="connsiteY1" fmla="*/ 388620 h 472440"/>
                  <a:gd name="connsiteX2" fmla="*/ 1135380 w 1135380"/>
                  <a:gd name="connsiteY2" fmla="*/ 0 h 472440"/>
                  <a:gd name="connsiteX0" fmla="*/ 0 w 1447800"/>
                  <a:gd name="connsiteY0" fmla="*/ 868680 h 868680"/>
                  <a:gd name="connsiteX1" fmla="*/ 525780 w 1447800"/>
                  <a:gd name="connsiteY1" fmla="*/ 38862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868680">
                    <a:moveTo>
                      <a:pt x="0" y="868680"/>
                    </a:moveTo>
                    <a:cubicBezTo>
                      <a:pt x="170180" y="807720"/>
                      <a:pt x="241300" y="655320"/>
                      <a:pt x="259080" y="365760"/>
                    </a:cubicBezTo>
                    <a:cubicBezTo>
                      <a:pt x="767080" y="673100"/>
                      <a:pt x="1244600" y="401320"/>
                      <a:pt x="1447800" y="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E99DA9-8337-2824-A6B3-25C60741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643" y="481012"/>
              <a:ext cx="9431329" cy="6468417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96" y="3178514"/>
            <a:ext cx="3414531" cy="33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0C0B8F5-EE2F-97CD-99DD-74A610ECBB50}"/>
              </a:ext>
            </a:extLst>
          </p:cNvPr>
          <p:cNvGrpSpPr/>
          <p:nvPr/>
        </p:nvGrpSpPr>
        <p:grpSpPr>
          <a:xfrm>
            <a:off x="300488" y="1497541"/>
            <a:ext cx="3319017" cy="4473727"/>
            <a:chOff x="2315442" y="128596"/>
            <a:chExt cx="9066473" cy="1921348"/>
          </a:xfrm>
        </p:grpSpPr>
        <p:grpSp>
          <p:nvGrpSpPr>
            <p:cNvPr id="2" name="组合 19">
              <a:extLst>
                <a:ext uri="{FF2B5EF4-FFF2-40B4-BE49-F238E27FC236}">
                  <a16:creationId xmlns:a16="http://schemas.microsoft.com/office/drawing/2014/main" id="{AFEB7BDD-5AEF-C9BA-540B-7D2924CCC0F1}"/>
                </a:ext>
              </a:extLst>
            </p:cNvPr>
            <p:cNvGrpSpPr/>
            <p:nvPr/>
          </p:nvGrpSpPr>
          <p:grpSpPr>
            <a:xfrm>
              <a:off x="2315442" y="128596"/>
              <a:ext cx="9066473" cy="1921348"/>
              <a:chOff x="692006" y="116442"/>
              <a:chExt cx="10543443" cy="2919244"/>
            </a:xfrm>
          </p:grpSpPr>
          <p:sp>
            <p:nvSpPr>
              <p:cNvPr id="3" name="矩形 16">
                <a:extLst>
                  <a:ext uri="{FF2B5EF4-FFF2-40B4-BE49-F238E27FC236}">
                    <a16:creationId xmlns:a16="http://schemas.microsoft.com/office/drawing/2014/main" id="{7F315BF1-A11F-DA4F-CE28-253798884E3D}"/>
                  </a:ext>
                </a:extLst>
              </p:cNvPr>
              <p:cNvSpPr/>
              <p:nvPr/>
            </p:nvSpPr>
            <p:spPr>
              <a:xfrm>
                <a:off x="692006" y="116442"/>
                <a:ext cx="1054344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矩形 16">
                <a:extLst>
                  <a:ext uri="{FF2B5EF4-FFF2-40B4-BE49-F238E27FC236}">
                    <a16:creationId xmlns:a16="http://schemas.microsoft.com/office/drawing/2014/main" id="{73784F2B-7C80-1A1A-FCE2-4CCC38C027E3}"/>
                  </a:ext>
                </a:extLst>
              </p:cNvPr>
              <p:cNvSpPr/>
              <p:nvPr/>
            </p:nvSpPr>
            <p:spPr>
              <a:xfrm>
                <a:off x="1079367" y="217804"/>
                <a:ext cx="9768725" cy="2748417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CDF9F4-DCC6-1A18-0609-B23A5FF3A6A5}"/>
                </a:ext>
              </a:extLst>
            </p:cNvPr>
            <p:cNvSpPr txBox="1"/>
            <p:nvPr/>
          </p:nvSpPr>
          <p:spPr>
            <a:xfrm>
              <a:off x="2648535" y="259418"/>
              <a:ext cx="840028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9C19"/>
                  </a:solidFill>
                  <a:effectLst/>
                  <a:latin typeface="Cambria" panose="02040503050406030204" pitchFamily="18" charset="0"/>
                </a:rPr>
                <a:t>Các sự vật dưới đây tham gia vào ngày hội như thế nào?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F5E2B3-591F-94B1-D6F9-F99327A88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42" y="552009"/>
            <a:ext cx="8254420" cy="5312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CAAA04-783B-9B38-9D2F-D9F687345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25" y="-15949"/>
            <a:ext cx="296900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064B9B-76E7-8DEF-0804-49BFE159F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-910" r="49210" b="52146"/>
          <a:stretch/>
        </p:blipFill>
        <p:spPr>
          <a:xfrm>
            <a:off x="864483" y="251444"/>
            <a:ext cx="4038600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785039-355E-59C4-5B19-FE2782CE6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0" r="-836" b="51675"/>
          <a:stretch/>
        </p:blipFill>
        <p:spPr>
          <a:xfrm>
            <a:off x="6979134" y="251444"/>
            <a:ext cx="4038600" cy="2567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704B82-19CC-EEF7-A03F-60174C83C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50917" r="50000" b="319"/>
          <a:stretch/>
        </p:blipFill>
        <p:spPr>
          <a:xfrm>
            <a:off x="984865" y="3429000"/>
            <a:ext cx="3918218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D57BB1-9E63-5627-3AB9-38AA2866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4" t="50393" r="1010" b="1282"/>
          <a:stretch/>
        </p:blipFill>
        <p:spPr>
          <a:xfrm>
            <a:off x="6979134" y="3331201"/>
            <a:ext cx="4038600" cy="2567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D30EA-0312-AC49-8797-AF4DAC67E13A}"/>
              </a:ext>
            </a:extLst>
          </p:cNvPr>
          <p:cNvSpPr txBox="1"/>
          <p:nvPr/>
        </p:nvSpPr>
        <p:spPr>
          <a:xfrm>
            <a:off x="-263822" y="2684870"/>
            <a:ext cx="60500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effectLst/>
                <a:latin typeface="Cambria" panose="02040503050406030204" pitchFamily="18" charset="0"/>
              </a:rPr>
              <a:t>Tre, trúc – thổi nhạc sáo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0885E-ED1A-54B4-64EB-88A6FC685CEB}"/>
              </a:ext>
            </a:extLst>
          </p:cNvPr>
          <p:cNvSpPr txBox="1"/>
          <p:nvPr/>
        </p:nvSpPr>
        <p:spPr>
          <a:xfrm>
            <a:off x="5786217" y="2744445"/>
            <a:ext cx="6843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effectLst/>
                <a:latin typeface="Cambria" panose="02040503050406030204" pitchFamily="18" charset="0"/>
              </a:rPr>
              <a:t>Cọn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–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chơi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trò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đu</a:t>
            </a:r>
            <a:r>
              <a:rPr lang="en-US" sz="3600" b="1" dirty="0">
                <a:latin typeface="Cambria" panose="02040503050406030204" pitchFamily="18" charset="0"/>
              </a:rPr>
              <a:t> quay</a:t>
            </a:r>
            <a:endParaRPr lang="vi-VN" sz="3600" b="1" i="0" dirty="0">
              <a:effectLst/>
              <a:latin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5185B-C1F4-79C1-FAEF-DEA448D07644}"/>
              </a:ext>
            </a:extLst>
          </p:cNvPr>
          <p:cNvSpPr txBox="1"/>
          <p:nvPr/>
        </p:nvSpPr>
        <p:spPr>
          <a:xfrm>
            <a:off x="-91697" y="5971076"/>
            <a:ext cx="5476689" cy="646331"/>
          </a:xfrm>
          <a:prstGeom prst="rect">
            <a:avLst/>
          </a:prstGeom>
          <a:solidFill>
            <a:srgbClr val="FFFFC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effectLst/>
                <a:latin typeface="Cambria" panose="02040503050406030204" pitchFamily="18" charset="0"/>
              </a:rPr>
              <a:t>Nấm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–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mang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ô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đi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hội</a:t>
            </a:r>
            <a:endParaRPr lang="vi-VN" sz="3600" b="1" i="0" dirty="0">
              <a:effectLst/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9D6254-FD18-2B08-F0B8-60AB8D42EF9A}"/>
              </a:ext>
            </a:extLst>
          </p:cNvPr>
          <p:cNvSpPr txBox="1"/>
          <p:nvPr/>
        </p:nvSpPr>
        <p:spPr>
          <a:xfrm>
            <a:off x="6807010" y="6016006"/>
            <a:ext cx="4569899" cy="646331"/>
          </a:xfrm>
          <a:prstGeom prst="rect">
            <a:avLst/>
          </a:prstGeom>
          <a:solidFill>
            <a:srgbClr val="FFFFC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effectLst/>
                <a:latin typeface="Cambria" panose="02040503050406030204" pitchFamily="18" charset="0"/>
              </a:rPr>
              <a:t>Suối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–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gảy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nhạc</a:t>
            </a:r>
            <a:r>
              <a:rPr lang="en-US" sz="36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effectLst/>
                <a:latin typeface="Cambria" panose="02040503050406030204" pitchFamily="18" charset="0"/>
              </a:rPr>
              <a:t>đàn</a:t>
            </a:r>
            <a:endParaRPr lang="vi-VN" sz="3600" b="1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E2FDA1-B858-FF74-ADE0-F5E532789F66}"/>
              </a:ext>
            </a:extLst>
          </p:cNvPr>
          <p:cNvGrpSpPr/>
          <p:nvPr/>
        </p:nvGrpSpPr>
        <p:grpSpPr>
          <a:xfrm>
            <a:off x="2690037" y="130294"/>
            <a:ext cx="9030026" cy="2579158"/>
            <a:chOff x="5138669" y="-1036193"/>
            <a:chExt cx="8909530" cy="2197243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D9E9581A-EB89-563B-8784-5C43C495D428}"/>
                </a:ext>
              </a:extLst>
            </p:cNvPr>
            <p:cNvGrpSpPr/>
            <p:nvPr/>
          </p:nvGrpSpPr>
          <p:grpSpPr>
            <a:xfrm>
              <a:off x="5138669" y="-1036193"/>
              <a:ext cx="8909530" cy="2197243"/>
              <a:chOff x="3975150" y="-1653306"/>
              <a:chExt cx="10360933" cy="3338431"/>
            </a:xfrm>
          </p:grpSpPr>
          <p:sp>
            <p:nvSpPr>
              <p:cNvPr id="5" name="矩形 16">
                <a:extLst>
                  <a:ext uri="{FF2B5EF4-FFF2-40B4-BE49-F238E27FC236}">
                    <a16:creationId xmlns:a16="http://schemas.microsoft.com/office/drawing/2014/main" id="{6575ED89-0703-2883-4EEF-5CC8EB689E94}"/>
                  </a:ext>
                </a:extLst>
              </p:cNvPr>
              <p:cNvSpPr/>
              <p:nvPr/>
            </p:nvSpPr>
            <p:spPr>
              <a:xfrm>
                <a:off x="3975150" y="-1653306"/>
                <a:ext cx="10360933" cy="3338431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矩形 16">
                <a:extLst>
                  <a:ext uri="{FF2B5EF4-FFF2-40B4-BE49-F238E27FC236}">
                    <a16:creationId xmlns:a16="http://schemas.microsoft.com/office/drawing/2014/main" id="{59FB3BBD-30F8-D7FC-48C5-B1780EC2F9B2}"/>
                  </a:ext>
                </a:extLst>
              </p:cNvPr>
              <p:cNvSpPr/>
              <p:nvPr/>
            </p:nvSpPr>
            <p:spPr>
              <a:xfrm>
                <a:off x="4179997" y="-1527340"/>
                <a:ext cx="9951238" cy="302108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16162-DA07-5981-2240-9C241DE96E7E}"/>
                </a:ext>
              </a:extLst>
            </p:cNvPr>
            <p:cNvSpPr txBox="1"/>
            <p:nvPr/>
          </p:nvSpPr>
          <p:spPr>
            <a:xfrm>
              <a:off x="5216777" y="-863694"/>
              <a:ext cx="8753314" cy="1809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9C19"/>
                  </a:solidFill>
                  <a:effectLst/>
                  <a:latin typeface="Cambria" panose="02040503050406030204" pitchFamily="18" charset="0"/>
                </a:rPr>
                <a:t>Cùng bạn hỏi – đáp về hoạt động của các con vật trong ngày hội rừng xanh?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2FBC26-CDF8-5C6B-E512-9F8D7A0D5EA3}"/>
              </a:ext>
            </a:extLst>
          </p:cNvPr>
          <p:cNvSpPr txBox="1"/>
          <p:nvPr/>
        </p:nvSpPr>
        <p:spPr>
          <a:xfrm>
            <a:off x="603365" y="2456434"/>
            <a:ext cx="64577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effectLst/>
                <a:latin typeface="Cambria" panose="02040503050406030204" pitchFamily="18" charset="0"/>
              </a:rPr>
              <a:t>M:</a:t>
            </a:r>
          </a:p>
          <a:p>
            <a:r>
              <a:rPr lang="en-US" sz="4400" b="1" i="0" dirty="0">
                <a:effectLst/>
                <a:latin typeface="Cambria" panose="02040503050406030204" pitchFamily="18" charset="0"/>
              </a:rPr>
              <a:t>-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Chim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gõ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kiến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làm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gì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?</a:t>
            </a:r>
          </a:p>
          <a:p>
            <a:r>
              <a:rPr lang="en-US" sz="4400" b="1" i="0" dirty="0">
                <a:effectLst/>
                <a:latin typeface="Cambria" panose="02040503050406030204" pitchFamily="18" charset="0"/>
              </a:rPr>
              <a:t>-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Chim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gõ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kiến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nổi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4400" b="1" i="0" dirty="0" err="1">
                <a:effectLst/>
                <a:latin typeface="Cambria" panose="02040503050406030204" pitchFamily="18" charset="0"/>
              </a:rPr>
              <a:t>mõ</a:t>
            </a:r>
            <a:r>
              <a:rPr lang="en-US" sz="4400" b="1" i="0" dirty="0">
                <a:effectLst/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A2BC9B-E8A8-B1DC-6285-DE35DABF2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28" y="357547"/>
            <a:ext cx="319458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E2FDA1-B858-FF74-ADE0-F5E532789F66}"/>
              </a:ext>
            </a:extLst>
          </p:cNvPr>
          <p:cNvGrpSpPr/>
          <p:nvPr/>
        </p:nvGrpSpPr>
        <p:grpSpPr>
          <a:xfrm>
            <a:off x="2764465" y="130294"/>
            <a:ext cx="8955598" cy="2435224"/>
            <a:chOff x="5138669" y="-1036193"/>
            <a:chExt cx="8909530" cy="2197243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D9E9581A-EB89-563B-8784-5C43C495D428}"/>
                </a:ext>
              </a:extLst>
            </p:cNvPr>
            <p:cNvGrpSpPr/>
            <p:nvPr/>
          </p:nvGrpSpPr>
          <p:grpSpPr>
            <a:xfrm>
              <a:off x="5138669" y="-1036193"/>
              <a:ext cx="8909530" cy="2197243"/>
              <a:chOff x="3975150" y="-1653306"/>
              <a:chExt cx="10360933" cy="3338431"/>
            </a:xfrm>
          </p:grpSpPr>
          <p:sp>
            <p:nvSpPr>
              <p:cNvPr id="5" name="矩形 16">
                <a:extLst>
                  <a:ext uri="{FF2B5EF4-FFF2-40B4-BE49-F238E27FC236}">
                    <a16:creationId xmlns:a16="http://schemas.microsoft.com/office/drawing/2014/main" id="{6575ED89-0703-2883-4EEF-5CC8EB689E94}"/>
                  </a:ext>
                </a:extLst>
              </p:cNvPr>
              <p:cNvSpPr/>
              <p:nvPr/>
            </p:nvSpPr>
            <p:spPr>
              <a:xfrm>
                <a:off x="3975150" y="-1653306"/>
                <a:ext cx="10360933" cy="3338431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矩形 16">
                <a:extLst>
                  <a:ext uri="{FF2B5EF4-FFF2-40B4-BE49-F238E27FC236}">
                    <a16:creationId xmlns:a16="http://schemas.microsoft.com/office/drawing/2014/main" id="{59FB3BBD-30F8-D7FC-48C5-B1780EC2F9B2}"/>
                  </a:ext>
                </a:extLst>
              </p:cNvPr>
              <p:cNvSpPr/>
              <p:nvPr/>
            </p:nvSpPr>
            <p:spPr>
              <a:xfrm>
                <a:off x="4179997" y="-1527340"/>
                <a:ext cx="9951238" cy="302108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16162-DA07-5981-2240-9C241DE96E7E}"/>
                </a:ext>
              </a:extLst>
            </p:cNvPr>
            <p:cNvSpPr txBox="1"/>
            <p:nvPr/>
          </p:nvSpPr>
          <p:spPr>
            <a:xfrm>
              <a:off x="5216777" y="-863694"/>
              <a:ext cx="8753314" cy="1809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9C19"/>
                  </a:solidFill>
                  <a:effectLst/>
                  <a:latin typeface="Cambria" panose="02040503050406030204" pitchFamily="18" charset="0"/>
                </a:rPr>
                <a:t>Cùng bạn hỏi – đáp về hoạt động của các con vật trong ngày hội rừng xanh?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00E97F-9919-30ED-D75C-5D5648B34F67}"/>
              </a:ext>
            </a:extLst>
          </p:cNvPr>
          <p:cNvGrpSpPr/>
          <p:nvPr/>
        </p:nvGrpSpPr>
        <p:grpSpPr>
          <a:xfrm>
            <a:off x="101375" y="2499987"/>
            <a:ext cx="6526917" cy="2078594"/>
            <a:chOff x="101375" y="2499987"/>
            <a:chExt cx="6526917" cy="207859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91C068-2D0F-019C-34A9-3558FBA165D9}"/>
                </a:ext>
              </a:extLst>
            </p:cNvPr>
            <p:cNvSpPr/>
            <p:nvPr/>
          </p:nvSpPr>
          <p:spPr>
            <a:xfrm>
              <a:off x="101375" y="2639589"/>
              <a:ext cx="5785075" cy="1938992"/>
            </a:xfrm>
            <a:prstGeom prst="rect">
              <a:avLst/>
            </a:prstGeom>
            <a:solidFill>
              <a:srgbClr val="F2FF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FBC26-CDF8-5C6B-E512-9F8D7A0D5EA3}"/>
                </a:ext>
              </a:extLst>
            </p:cNvPr>
            <p:cNvSpPr txBox="1"/>
            <p:nvPr/>
          </p:nvSpPr>
          <p:spPr>
            <a:xfrm>
              <a:off x="170520" y="2499987"/>
              <a:ext cx="64577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i="0" dirty="0">
                  <a:effectLst/>
                  <a:latin typeface="Cambria" panose="02040503050406030204" pitchFamily="18" charset="0"/>
                </a:rPr>
                <a:t>- Gà rừng làm gì?</a:t>
              </a:r>
            </a:p>
            <a:p>
              <a:r>
                <a:rPr lang="vi-VN" sz="4000" b="1" i="0" dirty="0">
                  <a:effectLst/>
                  <a:latin typeface="Cambria" panose="02040503050406030204" pitchFamily="18" charset="0"/>
                </a:rPr>
                <a:t>- Gà rừng gọi mọi người trong rừng dậy đi hội.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120808-1A5A-8668-F8F3-7EAB85340D49}"/>
              </a:ext>
            </a:extLst>
          </p:cNvPr>
          <p:cNvSpPr txBox="1"/>
          <p:nvPr/>
        </p:nvSpPr>
        <p:spPr>
          <a:xfrm>
            <a:off x="6096000" y="2691053"/>
            <a:ext cx="645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effectLst/>
                <a:latin typeface="Cambria" panose="02040503050406030204" pitchFamily="18" charset="0"/>
              </a:rPr>
              <a:t>- Công làm gì?</a:t>
            </a:r>
          </a:p>
          <a:p>
            <a:r>
              <a:rPr lang="vi-VN" sz="4000" b="1" i="0" dirty="0">
                <a:effectLst/>
                <a:latin typeface="Cambria" panose="02040503050406030204" pitchFamily="18" charset="0"/>
              </a:rPr>
              <a:t>- Công dẫn đầu đội múa.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6E3FD7-2306-DA38-428E-5BB826760A09}"/>
              </a:ext>
            </a:extLst>
          </p:cNvPr>
          <p:cNvGrpSpPr/>
          <p:nvPr/>
        </p:nvGrpSpPr>
        <p:grpSpPr>
          <a:xfrm>
            <a:off x="5955595" y="4297731"/>
            <a:ext cx="6526917" cy="1724470"/>
            <a:chOff x="5955595" y="4297731"/>
            <a:chExt cx="6526917" cy="17244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3C95D8-6C0A-93C3-9770-B784FDD209CF}"/>
                </a:ext>
              </a:extLst>
            </p:cNvPr>
            <p:cNvSpPr/>
            <p:nvPr/>
          </p:nvSpPr>
          <p:spPr>
            <a:xfrm>
              <a:off x="5955595" y="4297731"/>
              <a:ext cx="6236405" cy="1724470"/>
            </a:xfrm>
            <a:prstGeom prst="rect">
              <a:avLst/>
            </a:prstGeom>
            <a:solidFill>
              <a:srgbClr val="F2FF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6D114D-C27A-6BA3-B6F9-86392B406305}"/>
                </a:ext>
              </a:extLst>
            </p:cNvPr>
            <p:cNvSpPr txBox="1"/>
            <p:nvPr/>
          </p:nvSpPr>
          <p:spPr>
            <a:xfrm>
              <a:off x="6024740" y="4498247"/>
              <a:ext cx="645777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i="0" dirty="0">
                  <a:effectLst/>
                  <a:latin typeface="Cambria" panose="02040503050406030204" pitchFamily="18" charset="0"/>
                </a:rPr>
                <a:t>- Khướu làm gì?</a:t>
              </a:r>
            </a:p>
            <a:p>
              <a:r>
                <a:rPr lang="vi-VN" sz="4000" b="1" i="0" dirty="0">
                  <a:effectLst/>
                  <a:latin typeface="Cambria" panose="02040503050406030204" pitchFamily="18" charset="0"/>
                </a:rPr>
                <a:t>- Khưới lĩnh xướng dàn ca.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AEE1BF1-0047-DBBD-A084-6DC1252D1390}"/>
              </a:ext>
            </a:extLst>
          </p:cNvPr>
          <p:cNvSpPr txBox="1"/>
          <p:nvPr/>
        </p:nvSpPr>
        <p:spPr>
          <a:xfrm>
            <a:off x="101375" y="4541058"/>
            <a:ext cx="645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0" dirty="0">
                <a:effectLst/>
                <a:latin typeface="Cambria" panose="02040503050406030204" pitchFamily="18" charset="0"/>
              </a:rPr>
              <a:t>- Kì nhông làm gì?</a:t>
            </a:r>
          </a:p>
          <a:p>
            <a:r>
              <a:rPr lang="vi-VN" sz="4000" b="1" i="0" dirty="0">
                <a:effectLst/>
                <a:latin typeface="Cambria" panose="02040503050406030204" pitchFamily="18" charset="0"/>
              </a:rPr>
              <a:t>- Kì nhông diễn ảo thuật.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0BC347-B083-DFEC-8D65-406E99853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286" y="278254"/>
            <a:ext cx="319458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AD4D71-AD24-CDD4-127A-A1C2E7DC132E}"/>
              </a:ext>
            </a:extLst>
          </p:cNvPr>
          <p:cNvGrpSpPr/>
          <p:nvPr/>
        </p:nvGrpSpPr>
        <p:grpSpPr>
          <a:xfrm>
            <a:off x="2438400" y="130294"/>
            <a:ext cx="9281663" cy="2422406"/>
            <a:chOff x="5138669" y="-1036193"/>
            <a:chExt cx="8909530" cy="2197243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D3ED8C19-B929-DA2A-F820-C497CB999193}"/>
                </a:ext>
              </a:extLst>
            </p:cNvPr>
            <p:cNvGrpSpPr/>
            <p:nvPr/>
          </p:nvGrpSpPr>
          <p:grpSpPr>
            <a:xfrm>
              <a:off x="5138669" y="-1036193"/>
              <a:ext cx="8909530" cy="2197243"/>
              <a:chOff x="3975150" y="-1653306"/>
              <a:chExt cx="10360933" cy="3338431"/>
            </a:xfrm>
          </p:grpSpPr>
          <p:sp>
            <p:nvSpPr>
              <p:cNvPr id="5" name="矩形 16">
                <a:extLst>
                  <a:ext uri="{FF2B5EF4-FFF2-40B4-BE49-F238E27FC236}">
                    <a16:creationId xmlns:a16="http://schemas.microsoft.com/office/drawing/2014/main" id="{B9A54F09-7659-AF1E-1E78-669094AC4D8F}"/>
                  </a:ext>
                </a:extLst>
              </p:cNvPr>
              <p:cNvSpPr/>
              <p:nvPr/>
            </p:nvSpPr>
            <p:spPr>
              <a:xfrm>
                <a:off x="3975150" y="-1653306"/>
                <a:ext cx="10360933" cy="3338431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矩形 16">
                <a:extLst>
                  <a:ext uri="{FF2B5EF4-FFF2-40B4-BE49-F238E27FC236}">
                    <a16:creationId xmlns:a16="http://schemas.microsoft.com/office/drawing/2014/main" id="{620A26D8-427B-8E50-8A4C-7ABD54547D1F}"/>
                  </a:ext>
                </a:extLst>
              </p:cNvPr>
              <p:cNvSpPr/>
              <p:nvPr/>
            </p:nvSpPr>
            <p:spPr>
              <a:xfrm>
                <a:off x="4179997" y="-1527340"/>
                <a:ext cx="9951238" cy="302108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53F352-ADE5-F181-6556-A1BF0F5C3C44}"/>
                </a:ext>
              </a:extLst>
            </p:cNvPr>
            <p:cNvSpPr txBox="1"/>
            <p:nvPr/>
          </p:nvSpPr>
          <p:spPr>
            <a:xfrm>
              <a:off x="5216776" y="-863694"/>
              <a:ext cx="8831422" cy="1916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9C19"/>
                  </a:solidFill>
                  <a:effectLst/>
                  <a:latin typeface="Cambria" panose="02040503050406030204" pitchFamily="18" charset="0"/>
                </a:rPr>
                <a:t>Bài thơ nói đến những âm thanh nào? Những âm thanh ấy có tác dụng gì?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EBBFFC-D291-1974-72C1-128452D82E48}"/>
              </a:ext>
            </a:extLst>
          </p:cNvPr>
          <p:cNvSpPr txBox="1"/>
          <p:nvPr/>
        </p:nvSpPr>
        <p:spPr>
          <a:xfrm>
            <a:off x="662142" y="3125451"/>
            <a:ext cx="11529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i="0" dirty="0">
                <a:effectLst/>
                <a:latin typeface="Cambria" panose="02040503050406030204" pitchFamily="18" charset="0"/>
              </a:rPr>
              <a:t>Những âm thanh được nói đến trong bài là: nhạc sáo, nhạc đàn</a:t>
            </a:r>
            <a:r>
              <a:rPr lang="en-US" sz="4800" b="1" i="0" dirty="0">
                <a:effectLst/>
                <a:latin typeface="Cambria" panose="02040503050406030204" pitchFamily="18" charset="0"/>
              </a:rPr>
              <a:t>.</a:t>
            </a:r>
            <a:endParaRPr lang="vi-VN" sz="4800" b="1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CBC4B-079F-15A7-EDA9-C0516E51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742" y="542199"/>
            <a:ext cx="311532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AD4D71-AD24-CDD4-127A-A1C2E7DC132E}"/>
              </a:ext>
            </a:extLst>
          </p:cNvPr>
          <p:cNvGrpSpPr/>
          <p:nvPr/>
        </p:nvGrpSpPr>
        <p:grpSpPr>
          <a:xfrm>
            <a:off x="2563727" y="130294"/>
            <a:ext cx="9232355" cy="1927106"/>
            <a:chOff x="5138669" y="-1036193"/>
            <a:chExt cx="8983500" cy="2197243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D3ED8C19-B929-DA2A-F820-C497CB999193}"/>
                </a:ext>
              </a:extLst>
            </p:cNvPr>
            <p:cNvGrpSpPr/>
            <p:nvPr/>
          </p:nvGrpSpPr>
          <p:grpSpPr>
            <a:xfrm>
              <a:off x="5138669" y="-1036193"/>
              <a:ext cx="8909530" cy="2197243"/>
              <a:chOff x="3975150" y="-1653306"/>
              <a:chExt cx="10360933" cy="3338431"/>
            </a:xfrm>
          </p:grpSpPr>
          <p:sp>
            <p:nvSpPr>
              <p:cNvPr id="5" name="矩形 16">
                <a:extLst>
                  <a:ext uri="{FF2B5EF4-FFF2-40B4-BE49-F238E27FC236}">
                    <a16:creationId xmlns:a16="http://schemas.microsoft.com/office/drawing/2014/main" id="{B9A54F09-7659-AF1E-1E78-669094AC4D8F}"/>
                  </a:ext>
                </a:extLst>
              </p:cNvPr>
              <p:cNvSpPr/>
              <p:nvPr/>
            </p:nvSpPr>
            <p:spPr>
              <a:xfrm>
                <a:off x="3975150" y="-1653306"/>
                <a:ext cx="10360933" cy="3338431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矩形 16">
                <a:extLst>
                  <a:ext uri="{FF2B5EF4-FFF2-40B4-BE49-F238E27FC236}">
                    <a16:creationId xmlns:a16="http://schemas.microsoft.com/office/drawing/2014/main" id="{620A26D8-427B-8E50-8A4C-7ABD54547D1F}"/>
                  </a:ext>
                </a:extLst>
              </p:cNvPr>
              <p:cNvSpPr/>
              <p:nvPr/>
            </p:nvSpPr>
            <p:spPr>
              <a:xfrm>
                <a:off x="4179997" y="-1527340"/>
                <a:ext cx="9951238" cy="302108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53F352-ADE5-F181-6556-A1BF0F5C3C44}"/>
                </a:ext>
              </a:extLst>
            </p:cNvPr>
            <p:cNvSpPr txBox="1"/>
            <p:nvPr/>
          </p:nvSpPr>
          <p:spPr>
            <a:xfrm>
              <a:off x="5290747" y="-750743"/>
              <a:ext cx="8831422" cy="1312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9C19"/>
                  </a:solidFill>
                  <a:effectLst/>
                  <a:latin typeface="Cambria" panose="02040503050406030204" pitchFamily="18" charset="0"/>
                </a:rPr>
                <a:t>Em thích nhất hình ảnh nào trong bài thơ? Vì sao?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EBBFFC-D291-1974-72C1-128452D82E48}"/>
              </a:ext>
            </a:extLst>
          </p:cNvPr>
          <p:cNvSpPr txBox="1"/>
          <p:nvPr/>
        </p:nvSpPr>
        <p:spPr>
          <a:xfrm>
            <a:off x="73341" y="2173216"/>
            <a:ext cx="7184709" cy="4524315"/>
          </a:xfrm>
          <a:prstGeom prst="rect">
            <a:avLst/>
          </a:prstGeom>
          <a:solidFill>
            <a:srgbClr val="FFFFC5"/>
          </a:solidFill>
        </p:spPr>
        <p:txBody>
          <a:bodyPr wrap="square">
            <a:spAutoFit/>
          </a:bodyPr>
          <a:lstStyle/>
          <a:p>
            <a:pPr algn="just"/>
            <a:r>
              <a:rPr lang="vi-VN" sz="4800" b="1" i="0" dirty="0">
                <a:effectLst/>
                <a:latin typeface="Cambria" panose="02040503050406030204" pitchFamily="18" charset="0"/>
              </a:rPr>
              <a:t>Em thích nhất hình ảnh nấm mang ô đi hội. Vì hình ảnh những chiếc nấm nhỏ xinh được miêu tả rất ngộ nghĩnh, đáng yêu</a:t>
            </a:r>
            <a:r>
              <a:rPr lang="en-US" sz="4800" b="1" i="0" dirty="0">
                <a:effectLst/>
                <a:latin typeface="Cambria" panose="02040503050406030204" pitchFamily="18" charset="0"/>
              </a:rPr>
              <a:t>.</a:t>
            </a:r>
            <a:endParaRPr lang="vi-VN" sz="4800" b="1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BADB1E-822E-2919-72F5-2E7D4DB4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0" y="2381137"/>
            <a:ext cx="4920986" cy="3257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DC2969-A2B5-D8D1-865F-55F4F77F6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840" y="185766"/>
            <a:ext cx="319458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5887DF4-D48C-8D66-38B6-330AB260210F}"/>
              </a:ext>
            </a:extLst>
          </p:cNvPr>
          <p:cNvGrpSpPr/>
          <p:nvPr/>
        </p:nvGrpSpPr>
        <p:grpSpPr>
          <a:xfrm>
            <a:off x="700912" y="1601091"/>
            <a:ext cx="10184543" cy="3689556"/>
            <a:chOff x="722177" y="1444229"/>
            <a:chExt cx="10184543" cy="368955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011B10A9-D529-44ED-9AB5-071390CE9925}"/>
                </a:ext>
              </a:extLst>
            </p:cNvPr>
            <p:cNvGrpSpPr/>
            <p:nvPr/>
          </p:nvGrpSpPr>
          <p:grpSpPr>
            <a:xfrm>
              <a:off x="722177" y="1444229"/>
              <a:ext cx="10184543" cy="3689556"/>
              <a:chOff x="2657482" y="566057"/>
              <a:chExt cx="4881246" cy="5110390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8F8D89D-5D40-41C1-8D52-CB77DAE2925F}"/>
                  </a:ext>
                </a:extLst>
              </p:cNvPr>
              <p:cNvSpPr/>
              <p:nvPr/>
            </p:nvSpPr>
            <p:spPr>
              <a:xfrm>
                <a:off x="2657482" y="566057"/>
                <a:ext cx="4881246" cy="5110390"/>
              </a:xfrm>
              <a:custGeom>
                <a:avLst/>
                <a:gdLst>
                  <a:gd name="connsiteX0" fmla="*/ 0 w 4864688"/>
                  <a:gd name="connsiteY0" fmla="*/ 0 h 4747428"/>
                  <a:gd name="connsiteX1" fmla="*/ 4864688 w 4864688"/>
                  <a:gd name="connsiteY1" fmla="*/ 0 h 4747428"/>
                  <a:gd name="connsiteX2" fmla="*/ 4864688 w 4864688"/>
                  <a:gd name="connsiteY2" fmla="*/ 4747428 h 4747428"/>
                  <a:gd name="connsiteX3" fmla="*/ 0 w 4864688"/>
                  <a:gd name="connsiteY3" fmla="*/ 4747428 h 4747428"/>
                  <a:gd name="connsiteX4" fmla="*/ 0 w 4864688"/>
                  <a:gd name="connsiteY4" fmla="*/ 0 h 4747428"/>
                  <a:gd name="connsiteX0" fmla="*/ 0 w 5472773"/>
                  <a:gd name="connsiteY0" fmla="*/ 593428 h 5340856"/>
                  <a:gd name="connsiteX1" fmla="*/ 4864688 w 5472773"/>
                  <a:gd name="connsiteY1" fmla="*/ 593428 h 5340856"/>
                  <a:gd name="connsiteX2" fmla="*/ 4864688 w 5472773"/>
                  <a:gd name="connsiteY2" fmla="*/ 5340856 h 5340856"/>
                  <a:gd name="connsiteX3" fmla="*/ 0 w 5472773"/>
                  <a:gd name="connsiteY3" fmla="*/ 5340856 h 5340856"/>
                  <a:gd name="connsiteX4" fmla="*/ 0 w 5472773"/>
                  <a:gd name="connsiteY4" fmla="*/ 593428 h 5340856"/>
                  <a:gd name="connsiteX0" fmla="*/ 608085 w 6080858"/>
                  <a:gd name="connsiteY0" fmla="*/ 593428 h 5340856"/>
                  <a:gd name="connsiteX1" fmla="*/ 5472773 w 6080858"/>
                  <a:gd name="connsiteY1" fmla="*/ 593428 h 5340856"/>
                  <a:gd name="connsiteX2" fmla="*/ 5472773 w 6080858"/>
                  <a:gd name="connsiteY2" fmla="*/ 5340856 h 5340856"/>
                  <a:gd name="connsiteX3" fmla="*/ 608085 w 6080858"/>
                  <a:gd name="connsiteY3" fmla="*/ 5340856 h 5340856"/>
                  <a:gd name="connsiteX4" fmla="*/ 608085 w 6080858"/>
                  <a:gd name="connsiteY4" fmla="*/ 593428 h 5340856"/>
                  <a:gd name="connsiteX0" fmla="*/ 608085 w 6408982"/>
                  <a:gd name="connsiteY0" fmla="*/ 593428 h 5340856"/>
                  <a:gd name="connsiteX1" fmla="*/ 5472773 w 6408982"/>
                  <a:gd name="connsiteY1" fmla="*/ 593428 h 5340856"/>
                  <a:gd name="connsiteX2" fmla="*/ 5472773 w 6408982"/>
                  <a:gd name="connsiteY2" fmla="*/ 5340856 h 5340856"/>
                  <a:gd name="connsiteX3" fmla="*/ 608085 w 6408982"/>
                  <a:gd name="connsiteY3" fmla="*/ 5340856 h 5340856"/>
                  <a:gd name="connsiteX4" fmla="*/ 608085 w 6408982"/>
                  <a:gd name="connsiteY4" fmla="*/ 593428 h 5340856"/>
                  <a:gd name="connsiteX0" fmla="*/ 632944 w 6108442"/>
                  <a:gd name="connsiteY0" fmla="*/ 592522 h 5687870"/>
                  <a:gd name="connsiteX1" fmla="*/ 5497632 w 6108442"/>
                  <a:gd name="connsiteY1" fmla="*/ 592522 h 5687870"/>
                  <a:gd name="connsiteX2" fmla="*/ 5497632 w 6108442"/>
                  <a:gd name="connsiteY2" fmla="*/ 5339950 h 5687870"/>
                  <a:gd name="connsiteX3" fmla="*/ 589402 w 6108442"/>
                  <a:gd name="connsiteY3" fmla="*/ 5325436 h 5687870"/>
                  <a:gd name="connsiteX4" fmla="*/ 632944 w 6108442"/>
                  <a:gd name="connsiteY4" fmla="*/ 592522 h 5687870"/>
                  <a:gd name="connsiteX0" fmla="*/ 632944 w 6108442"/>
                  <a:gd name="connsiteY0" fmla="*/ 592522 h 5925256"/>
                  <a:gd name="connsiteX1" fmla="*/ 5497632 w 6108442"/>
                  <a:gd name="connsiteY1" fmla="*/ 592522 h 5925256"/>
                  <a:gd name="connsiteX2" fmla="*/ 5497632 w 6108442"/>
                  <a:gd name="connsiteY2" fmla="*/ 5339950 h 5925256"/>
                  <a:gd name="connsiteX3" fmla="*/ 589402 w 6108442"/>
                  <a:gd name="connsiteY3" fmla="*/ 5325436 h 5925256"/>
                  <a:gd name="connsiteX4" fmla="*/ 632944 w 6108442"/>
                  <a:gd name="connsiteY4" fmla="*/ 592522 h 5925256"/>
                  <a:gd name="connsiteX0" fmla="*/ 632944 w 5937184"/>
                  <a:gd name="connsiteY0" fmla="*/ 592522 h 5952986"/>
                  <a:gd name="connsiteX1" fmla="*/ 5497632 w 5937184"/>
                  <a:gd name="connsiteY1" fmla="*/ 592522 h 5952986"/>
                  <a:gd name="connsiteX2" fmla="*/ 5497632 w 5937184"/>
                  <a:gd name="connsiteY2" fmla="*/ 5339950 h 5952986"/>
                  <a:gd name="connsiteX3" fmla="*/ 589402 w 5937184"/>
                  <a:gd name="connsiteY3" fmla="*/ 5325436 h 5952986"/>
                  <a:gd name="connsiteX4" fmla="*/ 632944 w 5937184"/>
                  <a:gd name="connsiteY4" fmla="*/ 592522 h 5952986"/>
                  <a:gd name="connsiteX0" fmla="*/ 476221 w 5780461"/>
                  <a:gd name="connsiteY0" fmla="*/ 705484 h 6065948"/>
                  <a:gd name="connsiteX1" fmla="*/ 5340909 w 5780461"/>
                  <a:gd name="connsiteY1" fmla="*/ 705484 h 6065948"/>
                  <a:gd name="connsiteX2" fmla="*/ 5340909 w 5780461"/>
                  <a:gd name="connsiteY2" fmla="*/ 5452912 h 6065948"/>
                  <a:gd name="connsiteX3" fmla="*/ 432679 w 5780461"/>
                  <a:gd name="connsiteY3" fmla="*/ 5438398 h 6065948"/>
                  <a:gd name="connsiteX4" fmla="*/ 476221 w 5780461"/>
                  <a:gd name="connsiteY4" fmla="*/ 705484 h 6065948"/>
                  <a:gd name="connsiteX0" fmla="*/ 280006 w 5584246"/>
                  <a:gd name="connsiteY0" fmla="*/ 705484 h 6076550"/>
                  <a:gd name="connsiteX1" fmla="*/ 5144694 w 5584246"/>
                  <a:gd name="connsiteY1" fmla="*/ 705484 h 6076550"/>
                  <a:gd name="connsiteX2" fmla="*/ 5144694 w 5584246"/>
                  <a:gd name="connsiteY2" fmla="*/ 5452912 h 6076550"/>
                  <a:gd name="connsiteX3" fmla="*/ 236464 w 5584246"/>
                  <a:gd name="connsiteY3" fmla="*/ 5438398 h 6076550"/>
                  <a:gd name="connsiteX4" fmla="*/ 280006 w 5584246"/>
                  <a:gd name="connsiteY4" fmla="*/ 705484 h 6076550"/>
                  <a:gd name="connsiteX0" fmla="*/ 268516 w 5572756"/>
                  <a:gd name="connsiteY0" fmla="*/ 705484 h 5994989"/>
                  <a:gd name="connsiteX1" fmla="*/ 5133204 w 5572756"/>
                  <a:gd name="connsiteY1" fmla="*/ 705484 h 5994989"/>
                  <a:gd name="connsiteX2" fmla="*/ 5133204 w 5572756"/>
                  <a:gd name="connsiteY2" fmla="*/ 5452912 h 5994989"/>
                  <a:gd name="connsiteX3" fmla="*/ 224974 w 5572756"/>
                  <a:gd name="connsiteY3" fmla="*/ 5438398 h 5994989"/>
                  <a:gd name="connsiteX4" fmla="*/ 268516 w 5572756"/>
                  <a:gd name="connsiteY4" fmla="*/ 705484 h 5994989"/>
                  <a:gd name="connsiteX0" fmla="*/ 253378 w 5557618"/>
                  <a:gd name="connsiteY0" fmla="*/ 524203 h 5813708"/>
                  <a:gd name="connsiteX1" fmla="*/ 5118066 w 5557618"/>
                  <a:gd name="connsiteY1" fmla="*/ 524203 h 5813708"/>
                  <a:gd name="connsiteX2" fmla="*/ 5118066 w 5557618"/>
                  <a:gd name="connsiteY2" fmla="*/ 5271631 h 5813708"/>
                  <a:gd name="connsiteX3" fmla="*/ 209836 w 5557618"/>
                  <a:gd name="connsiteY3" fmla="*/ 5257117 h 5813708"/>
                  <a:gd name="connsiteX4" fmla="*/ 253378 w 5557618"/>
                  <a:gd name="connsiteY4" fmla="*/ 524203 h 5813708"/>
                  <a:gd name="connsiteX0" fmla="*/ 253378 w 5392923"/>
                  <a:gd name="connsiteY0" fmla="*/ 359475 h 5648980"/>
                  <a:gd name="connsiteX1" fmla="*/ 5118066 w 5392923"/>
                  <a:gd name="connsiteY1" fmla="*/ 359475 h 5648980"/>
                  <a:gd name="connsiteX2" fmla="*/ 5118066 w 5392923"/>
                  <a:gd name="connsiteY2" fmla="*/ 5106903 h 5648980"/>
                  <a:gd name="connsiteX3" fmla="*/ 209836 w 5392923"/>
                  <a:gd name="connsiteY3" fmla="*/ 5092389 h 5648980"/>
                  <a:gd name="connsiteX4" fmla="*/ 253378 w 5392923"/>
                  <a:gd name="connsiteY4" fmla="*/ 359475 h 5648980"/>
                  <a:gd name="connsiteX0" fmla="*/ 457647 w 5778162"/>
                  <a:gd name="connsiteY0" fmla="*/ 452219 h 5714213"/>
                  <a:gd name="connsiteX1" fmla="*/ 5278792 w 5778162"/>
                  <a:gd name="connsiteY1" fmla="*/ 423190 h 5714213"/>
                  <a:gd name="connsiteX2" fmla="*/ 5322335 w 5778162"/>
                  <a:gd name="connsiteY2" fmla="*/ 5199647 h 5714213"/>
                  <a:gd name="connsiteX3" fmla="*/ 414105 w 5778162"/>
                  <a:gd name="connsiteY3" fmla="*/ 5185133 h 5714213"/>
                  <a:gd name="connsiteX4" fmla="*/ 457647 w 5778162"/>
                  <a:gd name="connsiteY4" fmla="*/ 452219 h 5714213"/>
                  <a:gd name="connsiteX0" fmla="*/ 457647 w 5598630"/>
                  <a:gd name="connsiteY0" fmla="*/ 452219 h 5536885"/>
                  <a:gd name="connsiteX1" fmla="*/ 5278792 w 5598630"/>
                  <a:gd name="connsiteY1" fmla="*/ 423190 h 5536885"/>
                  <a:gd name="connsiteX2" fmla="*/ 5322335 w 5598630"/>
                  <a:gd name="connsiteY2" fmla="*/ 5199647 h 5536885"/>
                  <a:gd name="connsiteX3" fmla="*/ 414105 w 5598630"/>
                  <a:gd name="connsiteY3" fmla="*/ 5185133 h 5536885"/>
                  <a:gd name="connsiteX4" fmla="*/ 457647 w 5598630"/>
                  <a:gd name="connsiteY4" fmla="*/ 452219 h 5536885"/>
                  <a:gd name="connsiteX0" fmla="*/ 615481 w 5815817"/>
                  <a:gd name="connsiteY0" fmla="*/ 611804 h 5801917"/>
                  <a:gd name="connsiteX1" fmla="*/ 5436626 w 5815817"/>
                  <a:gd name="connsiteY1" fmla="*/ 582775 h 5801917"/>
                  <a:gd name="connsiteX2" fmla="*/ 5247940 w 5815817"/>
                  <a:gd name="connsiteY2" fmla="*/ 5402775 h 5801917"/>
                  <a:gd name="connsiteX3" fmla="*/ 571939 w 5815817"/>
                  <a:gd name="connsiteY3" fmla="*/ 5344718 h 5801917"/>
                  <a:gd name="connsiteX4" fmla="*/ 615481 w 5815817"/>
                  <a:gd name="connsiteY4" fmla="*/ 611804 h 5801917"/>
                  <a:gd name="connsiteX0" fmla="*/ 468108 w 5668444"/>
                  <a:gd name="connsiteY0" fmla="*/ 611804 h 5671720"/>
                  <a:gd name="connsiteX1" fmla="*/ 5289253 w 5668444"/>
                  <a:gd name="connsiteY1" fmla="*/ 582775 h 5671720"/>
                  <a:gd name="connsiteX2" fmla="*/ 5100567 w 5668444"/>
                  <a:gd name="connsiteY2" fmla="*/ 5402775 h 5671720"/>
                  <a:gd name="connsiteX3" fmla="*/ 424566 w 5668444"/>
                  <a:gd name="connsiteY3" fmla="*/ 5344718 h 5671720"/>
                  <a:gd name="connsiteX4" fmla="*/ 468108 w 5668444"/>
                  <a:gd name="connsiteY4" fmla="*/ 611804 h 5671720"/>
                  <a:gd name="connsiteX0" fmla="*/ 326939 w 5527275"/>
                  <a:gd name="connsiteY0" fmla="*/ 484224 h 5544140"/>
                  <a:gd name="connsiteX1" fmla="*/ 5148084 w 5527275"/>
                  <a:gd name="connsiteY1" fmla="*/ 455195 h 5544140"/>
                  <a:gd name="connsiteX2" fmla="*/ 4959398 w 5527275"/>
                  <a:gd name="connsiteY2" fmla="*/ 5275195 h 5544140"/>
                  <a:gd name="connsiteX3" fmla="*/ 283397 w 5527275"/>
                  <a:gd name="connsiteY3" fmla="*/ 5217138 h 5544140"/>
                  <a:gd name="connsiteX4" fmla="*/ 326939 w 5527275"/>
                  <a:gd name="connsiteY4" fmla="*/ 484224 h 5544140"/>
                  <a:gd name="connsiteX0" fmla="*/ 326939 w 5360832"/>
                  <a:gd name="connsiteY0" fmla="*/ 301341 h 5361257"/>
                  <a:gd name="connsiteX1" fmla="*/ 5148084 w 5360832"/>
                  <a:gd name="connsiteY1" fmla="*/ 272312 h 5361257"/>
                  <a:gd name="connsiteX2" fmla="*/ 4959398 w 5360832"/>
                  <a:gd name="connsiteY2" fmla="*/ 5092312 h 5361257"/>
                  <a:gd name="connsiteX3" fmla="*/ 283397 w 5360832"/>
                  <a:gd name="connsiteY3" fmla="*/ 5034255 h 5361257"/>
                  <a:gd name="connsiteX4" fmla="*/ 326939 w 5360832"/>
                  <a:gd name="connsiteY4" fmla="*/ 301341 h 536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832" h="5361257">
                    <a:moveTo>
                      <a:pt x="326939" y="301341"/>
                    </a:moveTo>
                    <a:cubicBezTo>
                      <a:pt x="789377" y="-114945"/>
                      <a:pt x="4753380" y="-76240"/>
                      <a:pt x="5148084" y="272312"/>
                    </a:cubicBezTo>
                    <a:cubicBezTo>
                      <a:pt x="5542788" y="620864"/>
                      <a:pt x="5334751" y="4777627"/>
                      <a:pt x="4959398" y="5092312"/>
                    </a:cubicBezTo>
                    <a:cubicBezTo>
                      <a:pt x="4584045" y="5406997"/>
                      <a:pt x="634560" y="5513435"/>
                      <a:pt x="283397" y="5034255"/>
                    </a:cubicBezTo>
                    <a:cubicBezTo>
                      <a:pt x="-67766" y="4555075"/>
                      <a:pt x="-135499" y="717627"/>
                      <a:pt x="326939" y="301341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61D6928D-6CFF-4DC8-BAF6-E98BD044950C}"/>
                  </a:ext>
                </a:extLst>
              </p:cNvPr>
              <p:cNvSpPr/>
              <p:nvPr/>
            </p:nvSpPr>
            <p:spPr>
              <a:xfrm>
                <a:off x="2782195" y="743850"/>
                <a:ext cx="4602342" cy="4754804"/>
              </a:xfrm>
              <a:custGeom>
                <a:avLst/>
                <a:gdLst>
                  <a:gd name="connsiteX0" fmla="*/ 0 w 4864688"/>
                  <a:gd name="connsiteY0" fmla="*/ 0 h 4747428"/>
                  <a:gd name="connsiteX1" fmla="*/ 4864688 w 4864688"/>
                  <a:gd name="connsiteY1" fmla="*/ 0 h 4747428"/>
                  <a:gd name="connsiteX2" fmla="*/ 4864688 w 4864688"/>
                  <a:gd name="connsiteY2" fmla="*/ 4747428 h 4747428"/>
                  <a:gd name="connsiteX3" fmla="*/ 0 w 4864688"/>
                  <a:gd name="connsiteY3" fmla="*/ 4747428 h 4747428"/>
                  <a:gd name="connsiteX4" fmla="*/ 0 w 4864688"/>
                  <a:gd name="connsiteY4" fmla="*/ 0 h 4747428"/>
                  <a:gd name="connsiteX0" fmla="*/ 0 w 5472773"/>
                  <a:gd name="connsiteY0" fmla="*/ 593428 h 5340856"/>
                  <a:gd name="connsiteX1" fmla="*/ 4864688 w 5472773"/>
                  <a:gd name="connsiteY1" fmla="*/ 593428 h 5340856"/>
                  <a:gd name="connsiteX2" fmla="*/ 4864688 w 5472773"/>
                  <a:gd name="connsiteY2" fmla="*/ 5340856 h 5340856"/>
                  <a:gd name="connsiteX3" fmla="*/ 0 w 5472773"/>
                  <a:gd name="connsiteY3" fmla="*/ 5340856 h 5340856"/>
                  <a:gd name="connsiteX4" fmla="*/ 0 w 5472773"/>
                  <a:gd name="connsiteY4" fmla="*/ 593428 h 5340856"/>
                  <a:gd name="connsiteX0" fmla="*/ 608085 w 6080858"/>
                  <a:gd name="connsiteY0" fmla="*/ 593428 h 5340856"/>
                  <a:gd name="connsiteX1" fmla="*/ 5472773 w 6080858"/>
                  <a:gd name="connsiteY1" fmla="*/ 593428 h 5340856"/>
                  <a:gd name="connsiteX2" fmla="*/ 5472773 w 6080858"/>
                  <a:gd name="connsiteY2" fmla="*/ 5340856 h 5340856"/>
                  <a:gd name="connsiteX3" fmla="*/ 608085 w 6080858"/>
                  <a:gd name="connsiteY3" fmla="*/ 5340856 h 5340856"/>
                  <a:gd name="connsiteX4" fmla="*/ 608085 w 6080858"/>
                  <a:gd name="connsiteY4" fmla="*/ 593428 h 5340856"/>
                  <a:gd name="connsiteX0" fmla="*/ 608085 w 6408982"/>
                  <a:gd name="connsiteY0" fmla="*/ 593428 h 5340856"/>
                  <a:gd name="connsiteX1" fmla="*/ 5472773 w 6408982"/>
                  <a:gd name="connsiteY1" fmla="*/ 593428 h 5340856"/>
                  <a:gd name="connsiteX2" fmla="*/ 5472773 w 6408982"/>
                  <a:gd name="connsiteY2" fmla="*/ 5340856 h 5340856"/>
                  <a:gd name="connsiteX3" fmla="*/ 608085 w 6408982"/>
                  <a:gd name="connsiteY3" fmla="*/ 5340856 h 5340856"/>
                  <a:gd name="connsiteX4" fmla="*/ 608085 w 6408982"/>
                  <a:gd name="connsiteY4" fmla="*/ 593428 h 5340856"/>
                  <a:gd name="connsiteX0" fmla="*/ 632944 w 6108442"/>
                  <a:gd name="connsiteY0" fmla="*/ 592522 h 5687870"/>
                  <a:gd name="connsiteX1" fmla="*/ 5497632 w 6108442"/>
                  <a:gd name="connsiteY1" fmla="*/ 592522 h 5687870"/>
                  <a:gd name="connsiteX2" fmla="*/ 5497632 w 6108442"/>
                  <a:gd name="connsiteY2" fmla="*/ 5339950 h 5687870"/>
                  <a:gd name="connsiteX3" fmla="*/ 589402 w 6108442"/>
                  <a:gd name="connsiteY3" fmla="*/ 5325436 h 5687870"/>
                  <a:gd name="connsiteX4" fmla="*/ 632944 w 6108442"/>
                  <a:gd name="connsiteY4" fmla="*/ 592522 h 5687870"/>
                  <a:gd name="connsiteX0" fmla="*/ 632944 w 6108442"/>
                  <a:gd name="connsiteY0" fmla="*/ 592522 h 5925256"/>
                  <a:gd name="connsiteX1" fmla="*/ 5497632 w 6108442"/>
                  <a:gd name="connsiteY1" fmla="*/ 592522 h 5925256"/>
                  <a:gd name="connsiteX2" fmla="*/ 5497632 w 6108442"/>
                  <a:gd name="connsiteY2" fmla="*/ 5339950 h 5925256"/>
                  <a:gd name="connsiteX3" fmla="*/ 589402 w 6108442"/>
                  <a:gd name="connsiteY3" fmla="*/ 5325436 h 5925256"/>
                  <a:gd name="connsiteX4" fmla="*/ 632944 w 6108442"/>
                  <a:gd name="connsiteY4" fmla="*/ 592522 h 5925256"/>
                  <a:gd name="connsiteX0" fmla="*/ 632944 w 5937184"/>
                  <a:gd name="connsiteY0" fmla="*/ 592522 h 5952986"/>
                  <a:gd name="connsiteX1" fmla="*/ 5497632 w 5937184"/>
                  <a:gd name="connsiteY1" fmla="*/ 592522 h 5952986"/>
                  <a:gd name="connsiteX2" fmla="*/ 5497632 w 5937184"/>
                  <a:gd name="connsiteY2" fmla="*/ 5339950 h 5952986"/>
                  <a:gd name="connsiteX3" fmla="*/ 589402 w 5937184"/>
                  <a:gd name="connsiteY3" fmla="*/ 5325436 h 5952986"/>
                  <a:gd name="connsiteX4" fmla="*/ 632944 w 5937184"/>
                  <a:gd name="connsiteY4" fmla="*/ 592522 h 5952986"/>
                  <a:gd name="connsiteX0" fmla="*/ 476221 w 5780461"/>
                  <a:gd name="connsiteY0" fmla="*/ 705484 h 6065948"/>
                  <a:gd name="connsiteX1" fmla="*/ 5340909 w 5780461"/>
                  <a:gd name="connsiteY1" fmla="*/ 705484 h 6065948"/>
                  <a:gd name="connsiteX2" fmla="*/ 5340909 w 5780461"/>
                  <a:gd name="connsiteY2" fmla="*/ 5452912 h 6065948"/>
                  <a:gd name="connsiteX3" fmla="*/ 432679 w 5780461"/>
                  <a:gd name="connsiteY3" fmla="*/ 5438398 h 6065948"/>
                  <a:gd name="connsiteX4" fmla="*/ 476221 w 5780461"/>
                  <a:gd name="connsiteY4" fmla="*/ 705484 h 6065948"/>
                  <a:gd name="connsiteX0" fmla="*/ 280006 w 5584246"/>
                  <a:gd name="connsiteY0" fmla="*/ 705484 h 6076550"/>
                  <a:gd name="connsiteX1" fmla="*/ 5144694 w 5584246"/>
                  <a:gd name="connsiteY1" fmla="*/ 705484 h 6076550"/>
                  <a:gd name="connsiteX2" fmla="*/ 5144694 w 5584246"/>
                  <a:gd name="connsiteY2" fmla="*/ 5452912 h 6076550"/>
                  <a:gd name="connsiteX3" fmla="*/ 236464 w 5584246"/>
                  <a:gd name="connsiteY3" fmla="*/ 5438398 h 6076550"/>
                  <a:gd name="connsiteX4" fmla="*/ 280006 w 5584246"/>
                  <a:gd name="connsiteY4" fmla="*/ 705484 h 6076550"/>
                  <a:gd name="connsiteX0" fmla="*/ 268516 w 5572756"/>
                  <a:gd name="connsiteY0" fmla="*/ 705484 h 5994989"/>
                  <a:gd name="connsiteX1" fmla="*/ 5133204 w 5572756"/>
                  <a:gd name="connsiteY1" fmla="*/ 705484 h 5994989"/>
                  <a:gd name="connsiteX2" fmla="*/ 5133204 w 5572756"/>
                  <a:gd name="connsiteY2" fmla="*/ 5452912 h 5994989"/>
                  <a:gd name="connsiteX3" fmla="*/ 224974 w 5572756"/>
                  <a:gd name="connsiteY3" fmla="*/ 5438398 h 5994989"/>
                  <a:gd name="connsiteX4" fmla="*/ 268516 w 5572756"/>
                  <a:gd name="connsiteY4" fmla="*/ 705484 h 5994989"/>
                  <a:gd name="connsiteX0" fmla="*/ 253378 w 5557618"/>
                  <a:gd name="connsiteY0" fmla="*/ 524203 h 5813708"/>
                  <a:gd name="connsiteX1" fmla="*/ 5118066 w 5557618"/>
                  <a:gd name="connsiteY1" fmla="*/ 524203 h 5813708"/>
                  <a:gd name="connsiteX2" fmla="*/ 5118066 w 5557618"/>
                  <a:gd name="connsiteY2" fmla="*/ 5271631 h 5813708"/>
                  <a:gd name="connsiteX3" fmla="*/ 209836 w 5557618"/>
                  <a:gd name="connsiteY3" fmla="*/ 5257117 h 5813708"/>
                  <a:gd name="connsiteX4" fmla="*/ 253378 w 5557618"/>
                  <a:gd name="connsiteY4" fmla="*/ 524203 h 5813708"/>
                  <a:gd name="connsiteX0" fmla="*/ 253378 w 5392923"/>
                  <a:gd name="connsiteY0" fmla="*/ 359475 h 5648980"/>
                  <a:gd name="connsiteX1" fmla="*/ 5118066 w 5392923"/>
                  <a:gd name="connsiteY1" fmla="*/ 359475 h 5648980"/>
                  <a:gd name="connsiteX2" fmla="*/ 5118066 w 5392923"/>
                  <a:gd name="connsiteY2" fmla="*/ 5106903 h 5648980"/>
                  <a:gd name="connsiteX3" fmla="*/ 209836 w 5392923"/>
                  <a:gd name="connsiteY3" fmla="*/ 5092389 h 5648980"/>
                  <a:gd name="connsiteX4" fmla="*/ 253378 w 5392923"/>
                  <a:gd name="connsiteY4" fmla="*/ 359475 h 5648980"/>
                  <a:gd name="connsiteX0" fmla="*/ 457647 w 5778162"/>
                  <a:gd name="connsiteY0" fmla="*/ 452219 h 5714213"/>
                  <a:gd name="connsiteX1" fmla="*/ 5278792 w 5778162"/>
                  <a:gd name="connsiteY1" fmla="*/ 423190 h 5714213"/>
                  <a:gd name="connsiteX2" fmla="*/ 5322335 w 5778162"/>
                  <a:gd name="connsiteY2" fmla="*/ 5199647 h 5714213"/>
                  <a:gd name="connsiteX3" fmla="*/ 414105 w 5778162"/>
                  <a:gd name="connsiteY3" fmla="*/ 5185133 h 5714213"/>
                  <a:gd name="connsiteX4" fmla="*/ 457647 w 5778162"/>
                  <a:gd name="connsiteY4" fmla="*/ 452219 h 5714213"/>
                  <a:gd name="connsiteX0" fmla="*/ 457647 w 5598630"/>
                  <a:gd name="connsiteY0" fmla="*/ 452219 h 5536885"/>
                  <a:gd name="connsiteX1" fmla="*/ 5278792 w 5598630"/>
                  <a:gd name="connsiteY1" fmla="*/ 423190 h 5536885"/>
                  <a:gd name="connsiteX2" fmla="*/ 5322335 w 5598630"/>
                  <a:gd name="connsiteY2" fmla="*/ 5199647 h 5536885"/>
                  <a:gd name="connsiteX3" fmla="*/ 414105 w 5598630"/>
                  <a:gd name="connsiteY3" fmla="*/ 5185133 h 5536885"/>
                  <a:gd name="connsiteX4" fmla="*/ 457647 w 5598630"/>
                  <a:gd name="connsiteY4" fmla="*/ 452219 h 5536885"/>
                  <a:gd name="connsiteX0" fmla="*/ 615481 w 5815817"/>
                  <a:gd name="connsiteY0" fmla="*/ 611804 h 5801917"/>
                  <a:gd name="connsiteX1" fmla="*/ 5436626 w 5815817"/>
                  <a:gd name="connsiteY1" fmla="*/ 582775 h 5801917"/>
                  <a:gd name="connsiteX2" fmla="*/ 5247940 w 5815817"/>
                  <a:gd name="connsiteY2" fmla="*/ 5402775 h 5801917"/>
                  <a:gd name="connsiteX3" fmla="*/ 571939 w 5815817"/>
                  <a:gd name="connsiteY3" fmla="*/ 5344718 h 5801917"/>
                  <a:gd name="connsiteX4" fmla="*/ 615481 w 5815817"/>
                  <a:gd name="connsiteY4" fmla="*/ 611804 h 5801917"/>
                  <a:gd name="connsiteX0" fmla="*/ 468108 w 5668444"/>
                  <a:gd name="connsiteY0" fmla="*/ 611804 h 5671720"/>
                  <a:gd name="connsiteX1" fmla="*/ 5289253 w 5668444"/>
                  <a:gd name="connsiteY1" fmla="*/ 582775 h 5671720"/>
                  <a:gd name="connsiteX2" fmla="*/ 5100567 w 5668444"/>
                  <a:gd name="connsiteY2" fmla="*/ 5402775 h 5671720"/>
                  <a:gd name="connsiteX3" fmla="*/ 424566 w 5668444"/>
                  <a:gd name="connsiteY3" fmla="*/ 5344718 h 5671720"/>
                  <a:gd name="connsiteX4" fmla="*/ 468108 w 5668444"/>
                  <a:gd name="connsiteY4" fmla="*/ 611804 h 5671720"/>
                  <a:gd name="connsiteX0" fmla="*/ 326939 w 5527275"/>
                  <a:gd name="connsiteY0" fmla="*/ 484224 h 5544140"/>
                  <a:gd name="connsiteX1" fmla="*/ 5148084 w 5527275"/>
                  <a:gd name="connsiteY1" fmla="*/ 455195 h 5544140"/>
                  <a:gd name="connsiteX2" fmla="*/ 4959398 w 5527275"/>
                  <a:gd name="connsiteY2" fmla="*/ 5275195 h 5544140"/>
                  <a:gd name="connsiteX3" fmla="*/ 283397 w 5527275"/>
                  <a:gd name="connsiteY3" fmla="*/ 5217138 h 5544140"/>
                  <a:gd name="connsiteX4" fmla="*/ 326939 w 5527275"/>
                  <a:gd name="connsiteY4" fmla="*/ 484224 h 5544140"/>
                  <a:gd name="connsiteX0" fmla="*/ 326939 w 5360832"/>
                  <a:gd name="connsiteY0" fmla="*/ 301341 h 5361257"/>
                  <a:gd name="connsiteX1" fmla="*/ 5148084 w 5360832"/>
                  <a:gd name="connsiteY1" fmla="*/ 272312 h 5361257"/>
                  <a:gd name="connsiteX2" fmla="*/ 4959398 w 5360832"/>
                  <a:gd name="connsiteY2" fmla="*/ 5092312 h 5361257"/>
                  <a:gd name="connsiteX3" fmla="*/ 283397 w 5360832"/>
                  <a:gd name="connsiteY3" fmla="*/ 5034255 h 5361257"/>
                  <a:gd name="connsiteX4" fmla="*/ 326939 w 5360832"/>
                  <a:gd name="connsiteY4" fmla="*/ 301341 h 536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832" h="5361257">
                    <a:moveTo>
                      <a:pt x="326939" y="301341"/>
                    </a:moveTo>
                    <a:cubicBezTo>
                      <a:pt x="789377" y="-114945"/>
                      <a:pt x="4753380" y="-76240"/>
                      <a:pt x="5148084" y="272312"/>
                    </a:cubicBezTo>
                    <a:cubicBezTo>
                      <a:pt x="5542788" y="620864"/>
                      <a:pt x="5334751" y="4777627"/>
                      <a:pt x="4959398" y="5092312"/>
                    </a:cubicBezTo>
                    <a:cubicBezTo>
                      <a:pt x="4584045" y="5406997"/>
                      <a:pt x="634560" y="5513435"/>
                      <a:pt x="283397" y="5034255"/>
                    </a:cubicBezTo>
                    <a:cubicBezTo>
                      <a:pt x="-67766" y="4555075"/>
                      <a:pt x="-135499" y="717627"/>
                      <a:pt x="326939" y="301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B86E3B-6D18-EC95-A401-AA5F6546CD83}"/>
                </a:ext>
              </a:extLst>
            </p:cNvPr>
            <p:cNvSpPr txBox="1"/>
            <p:nvPr/>
          </p:nvSpPr>
          <p:spPr>
            <a:xfrm>
              <a:off x="1690163" y="1866497"/>
              <a:ext cx="881167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i="0" dirty="0">
                  <a:effectLst/>
                  <a:latin typeface="Cambria" panose="02040503050406030204" pitchFamily="18" charset="0"/>
                </a:rPr>
                <a:t>  </a:t>
              </a:r>
              <a:r>
                <a:rPr lang="vi-VN" sz="4400" b="1" i="0" dirty="0">
                  <a:effectLst/>
                  <a:latin typeface="Cambria" panose="02040503050406030204" pitchFamily="18" charset="0"/>
                </a:rPr>
                <a:t>Bài thơ thể hiện sự vui nhộn của ngày hội rừng xanh. Thiên nhiên xung quanh chúng ta là một thế giới vô cùng kì thú và hấp dẫn.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973" y="2686033"/>
            <a:ext cx="2285811" cy="417196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36" y="3148428"/>
            <a:ext cx="2455248" cy="3689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ABE61-0D34-6857-B684-BEF7E5C37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932" y="276447"/>
            <a:ext cx="6060135" cy="17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9" y="4682744"/>
            <a:ext cx="12192000" cy="2188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2AD41A-5FF1-B622-C512-7EC6B9606527}"/>
              </a:ext>
            </a:extLst>
          </p:cNvPr>
          <p:cNvGrpSpPr/>
          <p:nvPr/>
        </p:nvGrpSpPr>
        <p:grpSpPr>
          <a:xfrm>
            <a:off x="1288785" y="155503"/>
            <a:ext cx="8162884" cy="6584764"/>
            <a:chOff x="1288785" y="155503"/>
            <a:chExt cx="8162884" cy="6584764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E649E7A-A5BD-4412-8C18-433B437DDD16}"/>
                </a:ext>
              </a:extLst>
            </p:cNvPr>
            <p:cNvGrpSpPr/>
            <p:nvPr/>
          </p:nvGrpSpPr>
          <p:grpSpPr>
            <a:xfrm>
              <a:off x="1288785" y="155503"/>
              <a:ext cx="8162884" cy="5800080"/>
              <a:chOff x="564316" y="378816"/>
              <a:chExt cx="5393413" cy="3914606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98657421-1F5C-44C8-826A-6E5F86E10A79}"/>
                  </a:ext>
                </a:extLst>
              </p:cNvPr>
              <p:cNvGrpSpPr/>
              <p:nvPr/>
            </p:nvGrpSpPr>
            <p:grpSpPr>
              <a:xfrm>
                <a:off x="732457" y="559663"/>
                <a:ext cx="5046217" cy="3694839"/>
                <a:chOff x="3057189" y="3555370"/>
                <a:chExt cx="5046217" cy="3694839"/>
              </a:xfrm>
            </p:grpSpPr>
            <p:sp>
              <p:nvSpPr>
                <p:cNvPr id="10" name="任意多边形: 形状 9">
                  <a:extLst>
                    <a:ext uri="{FF2B5EF4-FFF2-40B4-BE49-F238E27FC236}">
                      <a16:creationId xmlns:a16="http://schemas.microsoft.com/office/drawing/2014/main" id="{F58A1221-C38C-4796-86CB-414163DEF1A5}"/>
                    </a:ext>
                  </a:extLst>
                </p:cNvPr>
                <p:cNvSpPr/>
                <p:nvPr/>
              </p:nvSpPr>
              <p:spPr>
                <a:xfrm>
                  <a:off x="3057189" y="3555370"/>
                  <a:ext cx="5046217" cy="3694839"/>
                </a:xfrm>
                <a:custGeom>
                  <a:avLst/>
                  <a:gdLst>
                    <a:gd name="connsiteX0" fmla="*/ 0 w 4203700"/>
                    <a:gd name="connsiteY0" fmla="*/ 2006600 h 3073400"/>
                    <a:gd name="connsiteX1" fmla="*/ 101600 w 4203700"/>
                    <a:gd name="connsiteY1" fmla="*/ 635000 h 3073400"/>
                    <a:gd name="connsiteX2" fmla="*/ 1054100 w 4203700"/>
                    <a:gd name="connsiteY2" fmla="*/ 215900 h 3073400"/>
                    <a:gd name="connsiteX3" fmla="*/ 2044700 w 4203700"/>
                    <a:gd name="connsiteY3" fmla="*/ 0 h 3073400"/>
                    <a:gd name="connsiteX4" fmla="*/ 2959100 w 4203700"/>
                    <a:gd name="connsiteY4" fmla="*/ 190500 h 3073400"/>
                    <a:gd name="connsiteX5" fmla="*/ 3695700 w 4203700"/>
                    <a:gd name="connsiteY5" fmla="*/ 647700 h 3073400"/>
                    <a:gd name="connsiteX6" fmla="*/ 4203700 w 4203700"/>
                    <a:gd name="connsiteY6" fmla="*/ 1981200 h 3073400"/>
                    <a:gd name="connsiteX7" fmla="*/ 3098800 w 4203700"/>
                    <a:gd name="connsiteY7" fmla="*/ 2857500 h 3073400"/>
                    <a:gd name="connsiteX8" fmla="*/ 1892300 w 4203700"/>
                    <a:gd name="connsiteY8" fmla="*/ 3073400 h 3073400"/>
                    <a:gd name="connsiteX9" fmla="*/ 584200 w 4203700"/>
                    <a:gd name="connsiteY9" fmla="*/ 2946400 h 3073400"/>
                    <a:gd name="connsiteX10" fmla="*/ 0 w 4203700"/>
                    <a:gd name="connsiteY10" fmla="*/ 2006600 h 3073400"/>
                    <a:gd name="connsiteX0" fmla="*/ 0 w 4203700"/>
                    <a:gd name="connsiteY0" fmla="*/ 2097388 h 3164188"/>
                    <a:gd name="connsiteX1" fmla="*/ 101600 w 4203700"/>
                    <a:gd name="connsiteY1" fmla="*/ 725788 h 3164188"/>
                    <a:gd name="connsiteX2" fmla="*/ 1054100 w 4203700"/>
                    <a:gd name="connsiteY2" fmla="*/ 306688 h 3164188"/>
                    <a:gd name="connsiteX3" fmla="*/ 2044700 w 4203700"/>
                    <a:gd name="connsiteY3" fmla="*/ 90788 h 3164188"/>
                    <a:gd name="connsiteX4" fmla="*/ 2959100 w 4203700"/>
                    <a:gd name="connsiteY4" fmla="*/ 281288 h 3164188"/>
                    <a:gd name="connsiteX5" fmla="*/ 3695700 w 4203700"/>
                    <a:gd name="connsiteY5" fmla="*/ 738488 h 3164188"/>
                    <a:gd name="connsiteX6" fmla="*/ 4203700 w 4203700"/>
                    <a:gd name="connsiteY6" fmla="*/ 2071988 h 3164188"/>
                    <a:gd name="connsiteX7" fmla="*/ 3098800 w 4203700"/>
                    <a:gd name="connsiteY7" fmla="*/ 2948288 h 3164188"/>
                    <a:gd name="connsiteX8" fmla="*/ 1892300 w 4203700"/>
                    <a:gd name="connsiteY8" fmla="*/ 3164188 h 3164188"/>
                    <a:gd name="connsiteX9" fmla="*/ 584200 w 4203700"/>
                    <a:gd name="connsiteY9" fmla="*/ 3037188 h 3164188"/>
                    <a:gd name="connsiteX10" fmla="*/ 0 w 4203700"/>
                    <a:gd name="connsiteY10" fmla="*/ 2097388 h 3164188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585882"/>
                    <a:gd name="connsiteY0" fmla="*/ 2146930 h 3213730"/>
                    <a:gd name="connsiteX1" fmla="*/ 101600 w 4585882"/>
                    <a:gd name="connsiteY1" fmla="*/ 775330 h 3213730"/>
                    <a:gd name="connsiteX2" fmla="*/ 1054100 w 4585882"/>
                    <a:gd name="connsiteY2" fmla="*/ 356230 h 3213730"/>
                    <a:gd name="connsiteX3" fmla="*/ 2044700 w 4585882"/>
                    <a:gd name="connsiteY3" fmla="*/ 140330 h 3213730"/>
                    <a:gd name="connsiteX4" fmla="*/ 2959100 w 4585882"/>
                    <a:gd name="connsiteY4" fmla="*/ 330830 h 3213730"/>
                    <a:gd name="connsiteX5" fmla="*/ 3695700 w 4585882"/>
                    <a:gd name="connsiteY5" fmla="*/ 788030 h 3213730"/>
                    <a:gd name="connsiteX6" fmla="*/ 4203700 w 4585882"/>
                    <a:gd name="connsiteY6" fmla="*/ 2121530 h 3213730"/>
                    <a:gd name="connsiteX7" fmla="*/ 3098800 w 4585882"/>
                    <a:gd name="connsiteY7" fmla="*/ 2997830 h 3213730"/>
                    <a:gd name="connsiteX8" fmla="*/ 1892300 w 4585882"/>
                    <a:gd name="connsiteY8" fmla="*/ 3213730 h 3213730"/>
                    <a:gd name="connsiteX9" fmla="*/ 584200 w 4585882"/>
                    <a:gd name="connsiteY9" fmla="*/ 3086730 h 3213730"/>
                    <a:gd name="connsiteX10" fmla="*/ 0 w 4585882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391660"/>
                    <a:gd name="connsiteX1" fmla="*/ 101600 w 4570821"/>
                    <a:gd name="connsiteY1" fmla="*/ 775330 h 3391660"/>
                    <a:gd name="connsiteX2" fmla="*/ 1054100 w 4570821"/>
                    <a:gd name="connsiteY2" fmla="*/ 356230 h 3391660"/>
                    <a:gd name="connsiteX3" fmla="*/ 2044700 w 4570821"/>
                    <a:gd name="connsiteY3" fmla="*/ 140330 h 3391660"/>
                    <a:gd name="connsiteX4" fmla="*/ 2959100 w 4570821"/>
                    <a:gd name="connsiteY4" fmla="*/ 330830 h 3391660"/>
                    <a:gd name="connsiteX5" fmla="*/ 3695700 w 4570821"/>
                    <a:gd name="connsiteY5" fmla="*/ 788030 h 3391660"/>
                    <a:gd name="connsiteX6" fmla="*/ 4203700 w 4570821"/>
                    <a:gd name="connsiteY6" fmla="*/ 2121530 h 3391660"/>
                    <a:gd name="connsiteX7" fmla="*/ 3098800 w 4570821"/>
                    <a:gd name="connsiteY7" fmla="*/ 2997830 h 3391660"/>
                    <a:gd name="connsiteX8" fmla="*/ 1892300 w 4570821"/>
                    <a:gd name="connsiteY8" fmla="*/ 3213730 h 3391660"/>
                    <a:gd name="connsiteX9" fmla="*/ 584200 w 4570821"/>
                    <a:gd name="connsiteY9" fmla="*/ 3086730 h 3391660"/>
                    <a:gd name="connsiteX10" fmla="*/ 0 w 4570821"/>
                    <a:gd name="connsiteY10" fmla="*/ 2146930 h 3391660"/>
                    <a:gd name="connsiteX0" fmla="*/ 0 w 4570821"/>
                    <a:gd name="connsiteY0" fmla="*/ 2146930 h 3691815"/>
                    <a:gd name="connsiteX1" fmla="*/ 101600 w 4570821"/>
                    <a:gd name="connsiteY1" fmla="*/ 775330 h 3691815"/>
                    <a:gd name="connsiteX2" fmla="*/ 1054100 w 4570821"/>
                    <a:gd name="connsiteY2" fmla="*/ 356230 h 3691815"/>
                    <a:gd name="connsiteX3" fmla="*/ 2044700 w 4570821"/>
                    <a:gd name="connsiteY3" fmla="*/ 140330 h 3691815"/>
                    <a:gd name="connsiteX4" fmla="*/ 2959100 w 4570821"/>
                    <a:gd name="connsiteY4" fmla="*/ 330830 h 3691815"/>
                    <a:gd name="connsiteX5" fmla="*/ 3695700 w 4570821"/>
                    <a:gd name="connsiteY5" fmla="*/ 788030 h 3691815"/>
                    <a:gd name="connsiteX6" fmla="*/ 4203700 w 4570821"/>
                    <a:gd name="connsiteY6" fmla="*/ 2121530 h 3691815"/>
                    <a:gd name="connsiteX7" fmla="*/ 3098800 w 4570821"/>
                    <a:gd name="connsiteY7" fmla="*/ 2997830 h 3691815"/>
                    <a:gd name="connsiteX8" fmla="*/ 1892300 w 4570821"/>
                    <a:gd name="connsiteY8" fmla="*/ 3213730 h 3691815"/>
                    <a:gd name="connsiteX9" fmla="*/ 584200 w 4570821"/>
                    <a:gd name="connsiteY9" fmla="*/ 3086730 h 3691815"/>
                    <a:gd name="connsiteX10" fmla="*/ 0 w 4570821"/>
                    <a:gd name="connsiteY10" fmla="*/ 2146930 h 3691815"/>
                    <a:gd name="connsiteX0" fmla="*/ 0 w 4570821"/>
                    <a:gd name="connsiteY0" fmla="*/ 2146930 h 3667856"/>
                    <a:gd name="connsiteX1" fmla="*/ 101600 w 4570821"/>
                    <a:gd name="connsiteY1" fmla="*/ 775330 h 3667856"/>
                    <a:gd name="connsiteX2" fmla="*/ 1054100 w 4570821"/>
                    <a:gd name="connsiteY2" fmla="*/ 356230 h 3667856"/>
                    <a:gd name="connsiteX3" fmla="*/ 2044700 w 4570821"/>
                    <a:gd name="connsiteY3" fmla="*/ 140330 h 3667856"/>
                    <a:gd name="connsiteX4" fmla="*/ 2959100 w 4570821"/>
                    <a:gd name="connsiteY4" fmla="*/ 330830 h 3667856"/>
                    <a:gd name="connsiteX5" fmla="*/ 3695700 w 4570821"/>
                    <a:gd name="connsiteY5" fmla="*/ 788030 h 3667856"/>
                    <a:gd name="connsiteX6" fmla="*/ 4203700 w 4570821"/>
                    <a:gd name="connsiteY6" fmla="*/ 2121530 h 3667856"/>
                    <a:gd name="connsiteX7" fmla="*/ 3098800 w 4570821"/>
                    <a:gd name="connsiteY7" fmla="*/ 2997830 h 3667856"/>
                    <a:gd name="connsiteX8" fmla="*/ 1892300 w 4570821"/>
                    <a:gd name="connsiteY8" fmla="*/ 3213730 h 3667856"/>
                    <a:gd name="connsiteX9" fmla="*/ 584200 w 4570821"/>
                    <a:gd name="connsiteY9" fmla="*/ 3086730 h 3667856"/>
                    <a:gd name="connsiteX10" fmla="*/ 0 w 4570821"/>
                    <a:gd name="connsiteY10" fmla="*/ 2146930 h 3667856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98681 w 4669502"/>
                    <a:gd name="connsiteY0" fmla="*/ 2146930 h 3694839"/>
                    <a:gd name="connsiteX1" fmla="*/ 200281 w 4669502"/>
                    <a:gd name="connsiteY1" fmla="*/ 775330 h 3694839"/>
                    <a:gd name="connsiteX2" fmla="*/ 1152781 w 4669502"/>
                    <a:gd name="connsiteY2" fmla="*/ 356230 h 3694839"/>
                    <a:gd name="connsiteX3" fmla="*/ 2143381 w 4669502"/>
                    <a:gd name="connsiteY3" fmla="*/ 140330 h 3694839"/>
                    <a:gd name="connsiteX4" fmla="*/ 3057781 w 4669502"/>
                    <a:gd name="connsiteY4" fmla="*/ 330830 h 3694839"/>
                    <a:gd name="connsiteX5" fmla="*/ 3794381 w 4669502"/>
                    <a:gd name="connsiteY5" fmla="*/ 788030 h 3694839"/>
                    <a:gd name="connsiteX6" fmla="*/ 4302381 w 4669502"/>
                    <a:gd name="connsiteY6" fmla="*/ 2121530 h 3694839"/>
                    <a:gd name="connsiteX7" fmla="*/ 3197481 w 4669502"/>
                    <a:gd name="connsiteY7" fmla="*/ 2997830 h 3694839"/>
                    <a:gd name="connsiteX8" fmla="*/ 1990981 w 4669502"/>
                    <a:gd name="connsiteY8" fmla="*/ 3213730 h 3694839"/>
                    <a:gd name="connsiteX9" fmla="*/ 682881 w 4669502"/>
                    <a:gd name="connsiteY9" fmla="*/ 3086730 h 3694839"/>
                    <a:gd name="connsiteX10" fmla="*/ 98681 w 4669502"/>
                    <a:gd name="connsiteY10" fmla="*/ 2146930 h 3694839"/>
                    <a:gd name="connsiteX0" fmla="*/ 244057 w 4814878"/>
                    <a:gd name="connsiteY0" fmla="*/ 2146930 h 3694839"/>
                    <a:gd name="connsiteX1" fmla="*/ 345657 w 4814878"/>
                    <a:gd name="connsiteY1" fmla="*/ 775330 h 3694839"/>
                    <a:gd name="connsiteX2" fmla="*/ 1298157 w 4814878"/>
                    <a:gd name="connsiteY2" fmla="*/ 356230 h 3694839"/>
                    <a:gd name="connsiteX3" fmla="*/ 2288757 w 4814878"/>
                    <a:gd name="connsiteY3" fmla="*/ 140330 h 3694839"/>
                    <a:gd name="connsiteX4" fmla="*/ 3203157 w 4814878"/>
                    <a:gd name="connsiteY4" fmla="*/ 330830 h 3694839"/>
                    <a:gd name="connsiteX5" fmla="*/ 3939757 w 4814878"/>
                    <a:gd name="connsiteY5" fmla="*/ 788030 h 3694839"/>
                    <a:gd name="connsiteX6" fmla="*/ 4447757 w 4814878"/>
                    <a:gd name="connsiteY6" fmla="*/ 2121530 h 3694839"/>
                    <a:gd name="connsiteX7" fmla="*/ 3342857 w 4814878"/>
                    <a:gd name="connsiteY7" fmla="*/ 2997830 h 3694839"/>
                    <a:gd name="connsiteX8" fmla="*/ 2136357 w 4814878"/>
                    <a:gd name="connsiteY8" fmla="*/ 3213730 h 3694839"/>
                    <a:gd name="connsiteX9" fmla="*/ 828257 w 4814878"/>
                    <a:gd name="connsiteY9" fmla="*/ 3086730 h 3694839"/>
                    <a:gd name="connsiteX10" fmla="*/ 244057 w 4814878"/>
                    <a:gd name="connsiteY10" fmla="*/ 2146930 h 3694839"/>
                    <a:gd name="connsiteX0" fmla="*/ 454104 w 5024925"/>
                    <a:gd name="connsiteY0" fmla="*/ 2146930 h 3694839"/>
                    <a:gd name="connsiteX1" fmla="*/ 555704 w 5024925"/>
                    <a:gd name="connsiteY1" fmla="*/ 775330 h 3694839"/>
                    <a:gd name="connsiteX2" fmla="*/ 1508204 w 5024925"/>
                    <a:gd name="connsiteY2" fmla="*/ 356230 h 3694839"/>
                    <a:gd name="connsiteX3" fmla="*/ 2498804 w 5024925"/>
                    <a:gd name="connsiteY3" fmla="*/ 140330 h 3694839"/>
                    <a:gd name="connsiteX4" fmla="*/ 3413204 w 5024925"/>
                    <a:gd name="connsiteY4" fmla="*/ 330830 h 3694839"/>
                    <a:gd name="connsiteX5" fmla="*/ 4149804 w 5024925"/>
                    <a:gd name="connsiteY5" fmla="*/ 788030 h 3694839"/>
                    <a:gd name="connsiteX6" fmla="*/ 4657804 w 5024925"/>
                    <a:gd name="connsiteY6" fmla="*/ 2121530 h 3694839"/>
                    <a:gd name="connsiteX7" fmla="*/ 3552904 w 5024925"/>
                    <a:gd name="connsiteY7" fmla="*/ 2997830 h 3694839"/>
                    <a:gd name="connsiteX8" fmla="*/ 2346404 w 5024925"/>
                    <a:gd name="connsiteY8" fmla="*/ 3213730 h 3694839"/>
                    <a:gd name="connsiteX9" fmla="*/ 1038304 w 5024925"/>
                    <a:gd name="connsiteY9" fmla="*/ 3086730 h 3694839"/>
                    <a:gd name="connsiteX10" fmla="*/ 454104 w 5024925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518386 w 5089207"/>
                    <a:gd name="connsiteY0" fmla="*/ 2146930 h 3694839"/>
                    <a:gd name="connsiteX1" fmla="*/ 619986 w 5089207"/>
                    <a:gd name="connsiteY1" fmla="*/ 775330 h 3694839"/>
                    <a:gd name="connsiteX2" fmla="*/ 1572486 w 5089207"/>
                    <a:gd name="connsiteY2" fmla="*/ 356230 h 3694839"/>
                    <a:gd name="connsiteX3" fmla="*/ 2563086 w 5089207"/>
                    <a:gd name="connsiteY3" fmla="*/ 140330 h 3694839"/>
                    <a:gd name="connsiteX4" fmla="*/ 3477486 w 5089207"/>
                    <a:gd name="connsiteY4" fmla="*/ 330830 h 3694839"/>
                    <a:gd name="connsiteX5" fmla="*/ 4214086 w 5089207"/>
                    <a:gd name="connsiteY5" fmla="*/ 788030 h 3694839"/>
                    <a:gd name="connsiteX6" fmla="*/ 4722086 w 5089207"/>
                    <a:gd name="connsiteY6" fmla="*/ 2121530 h 3694839"/>
                    <a:gd name="connsiteX7" fmla="*/ 3617186 w 5089207"/>
                    <a:gd name="connsiteY7" fmla="*/ 2997830 h 3694839"/>
                    <a:gd name="connsiteX8" fmla="*/ 2410686 w 5089207"/>
                    <a:gd name="connsiteY8" fmla="*/ 3213730 h 3694839"/>
                    <a:gd name="connsiteX9" fmla="*/ 1102586 w 5089207"/>
                    <a:gd name="connsiteY9" fmla="*/ 3086730 h 3694839"/>
                    <a:gd name="connsiteX10" fmla="*/ 518386 w 5089207"/>
                    <a:gd name="connsiteY10" fmla="*/ 2146930 h 3694839"/>
                    <a:gd name="connsiteX0" fmla="*/ 479570 w 5050391"/>
                    <a:gd name="connsiteY0" fmla="*/ 2146930 h 3694839"/>
                    <a:gd name="connsiteX1" fmla="*/ 581170 w 5050391"/>
                    <a:gd name="connsiteY1" fmla="*/ 775330 h 3694839"/>
                    <a:gd name="connsiteX2" fmla="*/ 1533670 w 5050391"/>
                    <a:gd name="connsiteY2" fmla="*/ 356230 h 3694839"/>
                    <a:gd name="connsiteX3" fmla="*/ 2524270 w 5050391"/>
                    <a:gd name="connsiteY3" fmla="*/ 140330 h 3694839"/>
                    <a:gd name="connsiteX4" fmla="*/ 3438670 w 5050391"/>
                    <a:gd name="connsiteY4" fmla="*/ 330830 h 3694839"/>
                    <a:gd name="connsiteX5" fmla="*/ 4175270 w 5050391"/>
                    <a:gd name="connsiteY5" fmla="*/ 788030 h 3694839"/>
                    <a:gd name="connsiteX6" fmla="*/ 4683270 w 5050391"/>
                    <a:gd name="connsiteY6" fmla="*/ 2121530 h 3694839"/>
                    <a:gd name="connsiteX7" fmla="*/ 3578370 w 5050391"/>
                    <a:gd name="connsiteY7" fmla="*/ 2997830 h 3694839"/>
                    <a:gd name="connsiteX8" fmla="*/ 2371870 w 5050391"/>
                    <a:gd name="connsiteY8" fmla="*/ 3213730 h 3694839"/>
                    <a:gd name="connsiteX9" fmla="*/ 1063770 w 5050391"/>
                    <a:gd name="connsiteY9" fmla="*/ 3086730 h 3694839"/>
                    <a:gd name="connsiteX10" fmla="*/ 479570 w 5050391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6217" h="3694839">
                      <a:moveTo>
                        <a:pt x="475396" y="2146930"/>
                      </a:moveTo>
                      <a:cubicBezTo>
                        <a:pt x="-278137" y="2007230"/>
                        <a:pt x="-53771" y="813430"/>
                        <a:pt x="576996" y="775330"/>
                      </a:cubicBezTo>
                      <a:cubicBezTo>
                        <a:pt x="627796" y="280030"/>
                        <a:pt x="1250096" y="76830"/>
                        <a:pt x="1529496" y="356230"/>
                      </a:cubicBezTo>
                      <a:cubicBezTo>
                        <a:pt x="1707296" y="17563"/>
                        <a:pt x="2126396" y="-130603"/>
                        <a:pt x="2520096" y="140330"/>
                      </a:cubicBezTo>
                      <a:cubicBezTo>
                        <a:pt x="2862996" y="-88270"/>
                        <a:pt x="3243996" y="127630"/>
                        <a:pt x="3434496" y="330830"/>
                      </a:cubicBezTo>
                      <a:cubicBezTo>
                        <a:pt x="3705429" y="267330"/>
                        <a:pt x="4103363" y="470530"/>
                        <a:pt x="4171096" y="788030"/>
                      </a:cubicBezTo>
                      <a:cubicBezTo>
                        <a:pt x="4899229" y="699130"/>
                        <a:pt x="5436863" y="1461130"/>
                        <a:pt x="4679096" y="2121530"/>
                      </a:cubicBezTo>
                      <a:cubicBezTo>
                        <a:pt x="5174396" y="2985130"/>
                        <a:pt x="4069496" y="3442330"/>
                        <a:pt x="3574196" y="2997830"/>
                      </a:cubicBezTo>
                      <a:cubicBezTo>
                        <a:pt x="3807029" y="3704797"/>
                        <a:pt x="2503163" y="4030763"/>
                        <a:pt x="2367696" y="3213730"/>
                      </a:cubicBezTo>
                      <a:cubicBezTo>
                        <a:pt x="2198363" y="3780997"/>
                        <a:pt x="1165429" y="3611663"/>
                        <a:pt x="1059596" y="3086730"/>
                      </a:cubicBezTo>
                      <a:cubicBezTo>
                        <a:pt x="496563" y="3103663"/>
                        <a:pt x="212929" y="2472897"/>
                        <a:pt x="475396" y="2146930"/>
                      </a:cubicBezTo>
                      <a:close/>
                    </a:path>
                  </a:pathLst>
                </a:custGeom>
                <a:solidFill>
                  <a:srgbClr val="F4AB3F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任意多边形: 形状 10">
                  <a:extLst>
                    <a:ext uri="{FF2B5EF4-FFF2-40B4-BE49-F238E27FC236}">
                      <a16:creationId xmlns:a16="http://schemas.microsoft.com/office/drawing/2014/main" id="{684F3323-FB92-46F0-9957-4CC07A8A3E90}"/>
                    </a:ext>
                  </a:extLst>
                </p:cNvPr>
                <p:cNvSpPr/>
                <p:nvPr/>
              </p:nvSpPr>
              <p:spPr>
                <a:xfrm>
                  <a:off x="3167247" y="3681110"/>
                  <a:ext cx="4839801" cy="3543699"/>
                </a:xfrm>
                <a:custGeom>
                  <a:avLst/>
                  <a:gdLst>
                    <a:gd name="connsiteX0" fmla="*/ 0 w 4203700"/>
                    <a:gd name="connsiteY0" fmla="*/ 2006600 h 3073400"/>
                    <a:gd name="connsiteX1" fmla="*/ 101600 w 4203700"/>
                    <a:gd name="connsiteY1" fmla="*/ 635000 h 3073400"/>
                    <a:gd name="connsiteX2" fmla="*/ 1054100 w 4203700"/>
                    <a:gd name="connsiteY2" fmla="*/ 215900 h 3073400"/>
                    <a:gd name="connsiteX3" fmla="*/ 2044700 w 4203700"/>
                    <a:gd name="connsiteY3" fmla="*/ 0 h 3073400"/>
                    <a:gd name="connsiteX4" fmla="*/ 2959100 w 4203700"/>
                    <a:gd name="connsiteY4" fmla="*/ 190500 h 3073400"/>
                    <a:gd name="connsiteX5" fmla="*/ 3695700 w 4203700"/>
                    <a:gd name="connsiteY5" fmla="*/ 647700 h 3073400"/>
                    <a:gd name="connsiteX6" fmla="*/ 4203700 w 4203700"/>
                    <a:gd name="connsiteY6" fmla="*/ 1981200 h 3073400"/>
                    <a:gd name="connsiteX7" fmla="*/ 3098800 w 4203700"/>
                    <a:gd name="connsiteY7" fmla="*/ 2857500 h 3073400"/>
                    <a:gd name="connsiteX8" fmla="*/ 1892300 w 4203700"/>
                    <a:gd name="connsiteY8" fmla="*/ 3073400 h 3073400"/>
                    <a:gd name="connsiteX9" fmla="*/ 584200 w 4203700"/>
                    <a:gd name="connsiteY9" fmla="*/ 2946400 h 3073400"/>
                    <a:gd name="connsiteX10" fmla="*/ 0 w 4203700"/>
                    <a:gd name="connsiteY10" fmla="*/ 2006600 h 3073400"/>
                    <a:gd name="connsiteX0" fmla="*/ 0 w 4203700"/>
                    <a:gd name="connsiteY0" fmla="*/ 2097388 h 3164188"/>
                    <a:gd name="connsiteX1" fmla="*/ 101600 w 4203700"/>
                    <a:gd name="connsiteY1" fmla="*/ 725788 h 3164188"/>
                    <a:gd name="connsiteX2" fmla="*/ 1054100 w 4203700"/>
                    <a:gd name="connsiteY2" fmla="*/ 306688 h 3164188"/>
                    <a:gd name="connsiteX3" fmla="*/ 2044700 w 4203700"/>
                    <a:gd name="connsiteY3" fmla="*/ 90788 h 3164188"/>
                    <a:gd name="connsiteX4" fmla="*/ 2959100 w 4203700"/>
                    <a:gd name="connsiteY4" fmla="*/ 281288 h 3164188"/>
                    <a:gd name="connsiteX5" fmla="*/ 3695700 w 4203700"/>
                    <a:gd name="connsiteY5" fmla="*/ 738488 h 3164188"/>
                    <a:gd name="connsiteX6" fmla="*/ 4203700 w 4203700"/>
                    <a:gd name="connsiteY6" fmla="*/ 2071988 h 3164188"/>
                    <a:gd name="connsiteX7" fmla="*/ 3098800 w 4203700"/>
                    <a:gd name="connsiteY7" fmla="*/ 2948288 h 3164188"/>
                    <a:gd name="connsiteX8" fmla="*/ 1892300 w 4203700"/>
                    <a:gd name="connsiteY8" fmla="*/ 3164188 h 3164188"/>
                    <a:gd name="connsiteX9" fmla="*/ 584200 w 4203700"/>
                    <a:gd name="connsiteY9" fmla="*/ 3037188 h 3164188"/>
                    <a:gd name="connsiteX10" fmla="*/ 0 w 4203700"/>
                    <a:gd name="connsiteY10" fmla="*/ 2097388 h 3164188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585882"/>
                    <a:gd name="connsiteY0" fmla="*/ 2146930 h 3213730"/>
                    <a:gd name="connsiteX1" fmla="*/ 101600 w 4585882"/>
                    <a:gd name="connsiteY1" fmla="*/ 775330 h 3213730"/>
                    <a:gd name="connsiteX2" fmla="*/ 1054100 w 4585882"/>
                    <a:gd name="connsiteY2" fmla="*/ 356230 h 3213730"/>
                    <a:gd name="connsiteX3" fmla="*/ 2044700 w 4585882"/>
                    <a:gd name="connsiteY3" fmla="*/ 140330 h 3213730"/>
                    <a:gd name="connsiteX4" fmla="*/ 2959100 w 4585882"/>
                    <a:gd name="connsiteY4" fmla="*/ 330830 h 3213730"/>
                    <a:gd name="connsiteX5" fmla="*/ 3695700 w 4585882"/>
                    <a:gd name="connsiteY5" fmla="*/ 788030 h 3213730"/>
                    <a:gd name="connsiteX6" fmla="*/ 4203700 w 4585882"/>
                    <a:gd name="connsiteY6" fmla="*/ 2121530 h 3213730"/>
                    <a:gd name="connsiteX7" fmla="*/ 3098800 w 4585882"/>
                    <a:gd name="connsiteY7" fmla="*/ 2997830 h 3213730"/>
                    <a:gd name="connsiteX8" fmla="*/ 1892300 w 4585882"/>
                    <a:gd name="connsiteY8" fmla="*/ 3213730 h 3213730"/>
                    <a:gd name="connsiteX9" fmla="*/ 584200 w 4585882"/>
                    <a:gd name="connsiteY9" fmla="*/ 3086730 h 3213730"/>
                    <a:gd name="connsiteX10" fmla="*/ 0 w 4585882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391660"/>
                    <a:gd name="connsiteX1" fmla="*/ 101600 w 4570821"/>
                    <a:gd name="connsiteY1" fmla="*/ 775330 h 3391660"/>
                    <a:gd name="connsiteX2" fmla="*/ 1054100 w 4570821"/>
                    <a:gd name="connsiteY2" fmla="*/ 356230 h 3391660"/>
                    <a:gd name="connsiteX3" fmla="*/ 2044700 w 4570821"/>
                    <a:gd name="connsiteY3" fmla="*/ 140330 h 3391660"/>
                    <a:gd name="connsiteX4" fmla="*/ 2959100 w 4570821"/>
                    <a:gd name="connsiteY4" fmla="*/ 330830 h 3391660"/>
                    <a:gd name="connsiteX5" fmla="*/ 3695700 w 4570821"/>
                    <a:gd name="connsiteY5" fmla="*/ 788030 h 3391660"/>
                    <a:gd name="connsiteX6" fmla="*/ 4203700 w 4570821"/>
                    <a:gd name="connsiteY6" fmla="*/ 2121530 h 3391660"/>
                    <a:gd name="connsiteX7" fmla="*/ 3098800 w 4570821"/>
                    <a:gd name="connsiteY7" fmla="*/ 2997830 h 3391660"/>
                    <a:gd name="connsiteX8" fmla="*/ 1892300 w 4570821"/>
                    <a:gd name="connsiteY8" fmla="*/ 3213730 h 3391660"/>
                    <a:gd name="connsiteX9" fmla="*/ 584200 w 4570821"/>
                    <a:gd name="connsiteY9" fmla="*/ 3086730 h 3391660"/>
                    <a:gd name="connsiteX10" fmla="*/ 0 w 4570821"/>
                    <a:gd name="connsiteY10" fmla="*/ 2146930 h 3391660"/>
                    <a:gd name="connsiteX0" fmla="*/ 0 w 4570821"/>
                    <a:gd name="connsiteY0" fmla="*/ 2146930 h 3691815"/>
                    <a:gd name="connsiteX1" fmla="*/ 101600 w 4570821"/>
                    <a:gd name="connsiteY1" fmla="*/ 775330 h 3691815"/>
                    <a:gd name="connsiteX2" fmla="*/ 1054100 w 4570821"/>
                    <a:gd name="connsiteY2" fmla="*/ 356230 h 3691815"/>
                    <a:gd name="connsiteX3" fmla="*/ 2044700 w 4570821"/>
                    <a:gd name="connsiteY3" fmla="*/ 140330 h 3691815"/>
                    <a:gd name="connsiteX4" fmla="*/ 2959100 w 4570821"/>
                    <a:gd name="connsiteY4" fmla="*/ 330830 h 3691815"/>
                    <a:gd name="connsiteX5" fmla="*/ 3695700 w 4570821"/>
                    <a:gd name="connsiteY5" fmla="*/ 788030 h 3691815"/>
                    <a:gd name="connsiteX6" fmla="*/ 4203700 w 4570821"/>
                    <a:gd name="connsiteY6" fmla="*/ 2121530 h 3691815"/>
                    <a:gd name="connsiteX7" fmla="*/ 3098800 w 4570821"/>
                    <a:gd name="connsiteY7" fmla="*/ 2997830 h 3691815"/>
                    <a:gd name="connsiteX8" fmla="*/ 1892300 w 4570821"/>
                    <a:gd name="connsiteY8" fmla="*/ 3213730 h 3691815"/>
                    <a:gd name="connsiteX9" fmla="*/ 584200 w 4570821"/>
                    <a:gd name="connsiteY9" fmla="*/ 3086730 h 3691815"/>
                    <a:gd name="connsiteX10" fmla="*/ 0 w 4570821"/>
                    <a:gd name="connsiteY10" fmla="*/ 2146930 h 3691815"/>
                    <a:gd name="connsiteX0" fmla="*/ 0 w 4570821"/>
                    <a:gd name="connsiteY0" fmla="*/ 2146930 h 3667856"/>
                    <a:gd name="connsiteX1" fmla="*/ 101600 w 4570821"/>
                    <a:gd name="connsiteY1" fmla="*/ 775330 h 3667856"/>
                    <a:gd name="connsiteX2" fmla="*/ 1054100 w 4570821"/>
                    <a:gd name="connsiteY2" fmla="*/ 356230 h 3667856"/>
                    <a:gd name="connsiteX3" fmla="*/ 2044700 w 4570821"/>
                    <a:gd name="connsiteY3" fmla="*/ 140330 h 3667856"/>
                    <a:gd name="connsiteX4" fmla="*/ 2959100 w 4570821"/>
                    <a:gd name="connsiteY4" fmla="*/ 330830 h 3667856"/>
                    <a:gd name="connsiteX5" fmla="*/ 3695700 w 4570821"/>
                    <a:gd name="connsiteY5" fmla="*/ 788030 h 3667856"/>
                    <a:gd name="connsiteX6" fmla="*/ 4203700 w 4570821"/>
                    <a:gd name="connsiteY6" fmla="*/ 2121530 h 3667856"/>
                    <a:gd name="connsiteX7" fmla="*/ 3098800 w 4570821"/>
                    <a:gd name="connsiteY7" fmla="*/ 2997830 h 3667856"/>
                    <a:gd name="connsiteX8" fmla="*/ 1892300 w 4570821"/>
                    <a:gd name="connsiteY8" fmla="*/ 3213730 h 3667856"/>
                    <a:gd name="connsiteX9" fmla="*/ 584200 w 4570821"/>
                    <a:gd name="connsiteY9" fmla="*/ 3086730 h 3667856"/>
                    <a:gd name="connsiteX10" fmla="*/ 0 w 4570821"/>
                    <a:gd name="connsiteY10" fmla="*/ 2146930 h 3667856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98681 w 4669502"/>
                    <a:gd name="connsiteY0" fmla="*/ 2146930 h 3694839"/>
                    <a:gd name="connsiteX1" fmla="*/ 200281 w 4669502"/>
                    <a:gd name="connsiteY1" fmla="*/ 775330 h 3694839"/>
                    <a:gd name="connsiteX2" fmla="*/ 1152781 w 4669502"/>
                    <a:gd name="connsiteY2" fmla="*/ 356230 h 3694839"/>
                    <a:gd name="connsiteX3" fmla="*/ 2143381 w 4669502"/>
                    <a:gd name="connsiteY3" fmla="*/ 140330 h 3694839"/>
                    <a:gd name="connsiteX4" fmla="*/ 3057781 w 4669502"/>
                    <a:gd name="connsiteY4" fmla="*/ 330830 h 3694839"/>
                    <a:gd name="connsiteX5" fmla="*/ 3794381 w 4669502"/>
                    <a:gd name="connsiteY5" fmla="*/ 788030 h 3694839"/>
                    <a:gd name="connsiteX6" fmla="*/ 4302381 w 4669502"/>
                    <a:gd name="connsiteY6" fmla="*/ 2121530 h 3694839"/>
                    <a:gd name="connsiteX7" fmla="*/ 3197481 w 4669502"/>
                    <a:gd name="connsiteY7" fmla="*/ 2997830 h 3694839"/>
                    <a:gd name="connsiteX8" fmla="*/ 1990981 w 4669502"/>
                    <a:gd name="connsiteY8" fmla="*/ 3213730 h 3694839"/>
                    <a:gd name="connsiteX9" fmla="*/ 682881 w 4669502"/>
                    <a:gd name="connsiteY9" fmla="*/ 3086730 h 3694839"/>
                    <a:gd name="connsiteX10" fmla="*/ 98681 w 4669502"/>
                    <a:gd name="connsiteY10" fmla="*/ 2146930 h 3694839"/>
                    <a:gd name="connsiteX0" fmla="*/ 244057 w 4814878"/>
                    <a:gd name="connsiteY0" fmla="*/ 2146930 h 3694839"/>
                    <a:gd name="connsiteX1" fmla="*/ 345657 w 4814878"/>
                    <a:gd name="connsiteY1" fmla="*/ 775330 h 3694839"/>
                    <a:gd name="connsiteX2" fmla="*/ 1298157 w 4814878"/>
                    <a:gd name="connsiteY2" fmla="*/ 356230 h 3694839"/>
                    <a:gd name="connsiteX3" fmla="*/ 2288757 w 4814878"/>
                    <a:gd name="connsiteY3" fmla="*/ 140330 h 3694839"/>
                    <a:gd name="connsiteX4" fmla="*/ 3203157 w 4814878"/>
                    <a:gd name="connsiteY4" fmla="*/ 330830 h 3694839"/>
                    <a:gd name="connsiteX5" fmla="*/ 3939757 w 4814878"/>
                    <a:gd name="connsiteY5" fmla="*/ 788030 h 3694839"/>
                    <a:gd name="connsiteX6" fmla="*/ 4447757 w 4814878"/>
                    <a:gd name="connsiteY6" fmla="*/ 2121530 h 3694839"/>
                    <a:gd name="connsiteX7" fmla="*/ 3342857 w 4814878"/>
                    <a:gd name="connsiteY7" fmla="*/ 2997830 h 3694839"/>
                    <a:gd name="connsiteX8" fmla="*/ 2136357 w 4814878"/>
                    <a:gd name="connsiteY8" fmla="*/ 3213730 h 3694839"/>
                    <a:gd name="connsiteX9" fmla="*/ 828257 w 4814878"/>
                    <a:gd name="connsiteY9" fmla="*/ 3086730 h 3694839"/>
                    <a:gd name="connsiteX10" fmla="*/ 244057 w 4814878"/>
                    <a:gd name="connsiteY10" fmla="*/ 2146930 h 3694839"/>
                    <a:gd name="connsiteX0" fmla="*/ 454104 w 5024925"/>
                    <a:gd name="connsiteY0" fmla="*/ 2146930 h 3694839"/>
                    <a:gd name="connsiteX1" fmla="*/ 555704 w 5024925"/>
                    <a:gd name="connsiteY1" fmla="*/ 775330 h 3694839"/>
                    <a:gd name="connsiteX2" fmla="*/ 1508204 w 5024925"/>
                    <a:gd name="connsiteY2" fmla="*/ 356230 h 3694839"/>
                    <a:gd name="connsiteX3" fmla="*/ 2498804 w 5024925"/>
                    <a:gd name="connsiteY3" fmla="*/ 140330 h 3694839"/>
                    <a:gd name="connsiteX4" fmla="*/ 3413204 w 5024925"/>
                    <a:gd name="connsiteY4" fmla="*/ 330830 h 3694839"/>
                    <a:gd name="connsiteX5" fmla="*/ 4149804 w 5024925"/>
                    <a:gd name="connsiteY5" fmla="*/ 788030 h 3694839"/>
                    <a:gd name="connsiteX6" fmla="*/ 4657804 w 5024925"/>
                    <a:gd name="connsiteY6" fmla="*/ 2121530 h 3694839"/>
                    <a:gd name="connsiteX7" fmla="*/ 3552904 w 5024925"/>
                    <a:gd name="connsiteY7" fmla="*/ 2997830 h 3694839"/>
                    <a:gd name="connsiteX8" fmla="*/ 2346404 w 5024925"/>
                    <a:gd name="connsiteY8" fmla="*/ 3213730 h 3694839"/>
                    <a:gd name="connsiteX9" fmla="*/ 1038304 w 5024925"/>
                    <a:gd name="connsiteY9" fmla="*/ 3086730 h 3694839"/>
                    <a:gd name="connsiteX10" fmla="*/ 454104 w 5024925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518386 w 5089207"/>
                    <a:gd name="connsiteY0" fmla="*/ 2146930 h 3694839"/>
                    <a:gd name="connsiteX1" fmla="*/ 619986 w 5089207"/>
                    <a:gd name="connsiteY1" fmla="*/ 775330 h 3694839"/>
                    <a:gd name="connsiteX2" fmla="*/ 1572486 w 5089207"/>
                    <a:gd name="connsiteY2" fmla="*/ 356230 h 3694839"/>
                    <a:gd name="connsiteX3" fmla="*/ 2563086 w 5089207"/>
                    <a:gd name="connsiteY3" fmla="*/ 140330 h 3694839"/>
                    <a:gd name="connsiteX4" fmla="*/ 3477486 w 5089207"/>
                    <a:gd name="connsiteY4" fmla="*/ 330830 h 3694839"/>
                    <a:gd name="connsiteX5" fmla="*/ 4214086 w 5089207"/>
                    <a:gd name="connsiteY5" fmla="*/ 788030 h 3694839"/>
                    <a:gd name="connsiteX6" fmla="*/ 4722086 w 5089207"/>
                    <a:gd name="connsiteY6" fmla="*/ 2121530 h 3694839"/>
                    <a:gd name="connsiteX7" fmla="*/ 3617186 w 5089207"/>
                    <a:gd name="connsiteY7" fmla="*/ 2997830 h 3694839"/>
                    <a:gd name="connsiteX8" fmla="*/ 2410686 w 5089207"/>
                    <a:gd name="connsiteY8" fmla="*/ 3213730 h 3694839"/>
                    <a:gd name="connsiteX9" fmla="*/ 1102586 w 5089207"/>
                    <a:gd name="connsiteY9" fmla="*/ 3086730 h 3694839"/>
                    <a:gd name="connsiteX10" fmla="*/ 518386 w 5089207"/>
                    <a:gd name="connsiteY10" fmla="*/ 2146930 h 3694839"/>
                    <a:gd name="connsiteX0" fmla="*/ 479570 w 5050391"/>
                    <a:gd name="connsiteY0" fmla="*/ 2146930 h 3694839"/>
                    <a:gd name="connsiteX1" fmla="*/ 581170 w 5050391"/>
                    <a:gd name="connsiteY1" fmla="*/ 775330 h 3694839"/>
                    <a:gd name="connsiteX2" fmla="*/ 1533670 w 5050391"/>
                    <a:gd name="connsiteY2" fmla="*/ 356230 h 3694839"/>
                    <a:gd name="connsiteX3" fmla="*/ 2524270 w 5050391"/>
                    <a:gd name="connsiteY3" fmla="*/ 140330 h 3694839"/>
                    <a:gd name="connsiteX4" fmla="*/ 3438670 w 5050391"/>
                    <a:gd name="connsiteY4" fmla="*/ 330830 h 3694839"/>
                    <a:gd name="connsiteX5" fmla="*/ 4175270 w 5050391"/>
                    <a:gd name="connsiteY5" fmla="*/ 788030 h 3694839"/>
                    <a:gd name="connsiteX6" fmla="*/ 4683270 w 5050391"/>
                    <a:gd name="connsiteY6" fmla="*/ 2121530 h 3694839"/>
                    <a:gd name="connsiteX7" fmla="*/ 3578370 w 5050391"/>
                    <a:gd name="connsiteY7" fmla="*/ 2997830 h 3694839"/>
                    <a:gd name="connsiteX8" fmla="*/ 2371870 w 5050391"/>
                    <a:gd name="connsiteY8" fmla="*/ 3213730 h 3694839"/>
                    <a:gd name="connsiteX9" fmla="*/ 1063770 w 5050391"/>
                    <a:gd name="connsiteY9" fmla="*/ 3086730 h 3694839"/>
                    <a:gd name="connsiteX10" fmla="*/ 479570 w 5050391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6217" h="3694839">
                      <a:moveTo>
                        <a:pt x="475396" y="2146930"/>
                      </a:moveTo>
                      <a:cubicBezTo>
                        <a:pt x="-278137" y="2007230"/>
                        <a:pt x="-53771" y="813430"/>
                        <a:pt x="576996" y="775330"/>
                      </a:cubicBezTo>
                      <a:cubicBezTo>
                        <a:pt x="627796" y="280030"/>
                        <a:pt x="1250096" y="76830"/>
                        <a:pt x="1529496" y="356230"/>
                      </a:cubicBezTo>
                      <a:cubicBezTo>
                        <a:pt x="1707296" y="17563"/>
                        <a:pt x="2126396" y="-130603"/>
                        <a:pt x="2520096" y="140330"/>
                      </a:cubicBezTo>
                      <a:cubicBezTo>
                        <a:pt x="2862996" y="-88270"/>
                        <a:pt x="3243996" y="127630"/>
                        <a:pt x="3434496" y="330830"/>
                      </a:cubicBezTo>
                      <a:cubicBezTo>
                        <a:pt x="3705429" y="267330"/>
                        <a:pt x="4103363" y="470530"/>
                        <a:pt x="4171096" y="788030"/>
                      </a:cubicBezTo>
                      <a:cubicBezTo>
                        <a:pt x="4899229" y="699130"/>
                        <a:pt x="5436863" y="1461130"/>
                        <a:pt x="4679096" y="2121530"/>
                      </a:cubicBezTo>
                      <a:cubicBezTo>
                        <a:pt x="5174396" y="2985130"/>
                        <a:pt x="4069496" y="3442330"/>
                        <a:pt x="3574196" y="2997830"/>
                      </a:cubicBezTo>
                      <a:cubicBezTo>
                        <a:pt x="3807029" y="3704797"/>
                        <a:pt x="2503163" y="4030763"/>
                        <a:pt x="2367696" y="3213730"/>
                      </a:cubicBezTo>
                      <a:cubicBezTo>
                        <a:pt x="2198363" y="3780997"/>
                        <a:pt x="1165429" y="3611663"/>
                        <a:pt x="1059596" y="3086730"/>
                      </a:cubicBezTo>
                      <a:cubicBezTo>
                        <a:pt x="496563" y="3103663"/>
                        <a:pt x="212929" y="2472897"/>
                        <a:pt x="475396" y="21469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DD3C4D5C-8AAA-489A-B3AC-44BE716978AD}"/>
                  </a:ext>
                </a:extLst>
              </p:cNvPr>
              <p:cNvGrpSpPr/>
              <p:nvPr/>
            </p:nvGrpSpPr>
            <p:grpSpPr>
              <a:xfrm>
                <a:off x="564316" y="378816"/>
                <a:ext cx="5393413" cy="3914606"/>
                <a:chOff x="564316" y="378816"/>
                <a:chExt cx="5393413" cy="3914606"/>
              </a:xfrm>
            </p:grpSpPr>
            <p:sp>
              <p:nvSpPr>
                <p:cNvPr id="12" name="任意多边形: 形状 11">
                  <a:extLst>
                    <a:ext uri="{FF2B5EF4-FFF2-40B4-BE49-F238E27FC236}">
                      <a16:creationId xmlns:a16="http://schemas.microsoft.com/office/drawing/2014/main" id="{722212AA-F86D-4FEA-A554-6896BB629869}"/>
                    </a:ext>
                  </a:extLst>
                </p:cNvPr>
                <p:cNvSpPr/>
                <p:nvPr/>
              </p:nvSpPr>
              <p:spPr>
                <a:xfrm>
                  <a:off x="2832100" y="378816"/>
                  <a:ext cx="787400" cy="129184"/>
                </a:xfrm>
                <a:custGeom>
                  <a:avLst/>
                  <a:gdLst>
                    <a:gd name="connsiteX0" fmla="*/ 0 w 787400"/>
                    <a:gd name="connsiteY0" fmla="*/ 0 h 127000"/>
                    <a:gd name="connsiteX1" fmla="*/ 419100 w 787400"/>
                    <a:gd name="connsiteY1" fmla="*/ 127000 h 127000"/>
                    <a:gd name="connsiteX2" fmla="*/ 787400 w 787400"/>
                    <a:gd name="connsiteY2" fmla="*/ 76200 h 127000"/>
                    <a:gd name="connsiteX0" fmla="*/ 0 w 787400"/>
                    <a:gd name="connsiteY0" fmla="*/ 0 h 127000"/>
                    <a:gd name="connsiteX1" fmla="*/ 419100 w 787400"/>
                    <a:gd name="connsiteY1" fmla="*/ 127000 h 127000"/>
                    <a:gd name="connsiteX2" fmla="*/ 787400 w 787400"/>
                    <a:gd name="connsiteY2" fmla="*/ 76200 h 127000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7400" h="129184">
                      <a:moveTo>
                        <a:pt x="0" y="2184"/>
                      </a:moveTo>
                      <a:cubicBezTo>
                        <a:pt x="95250" y="67"/>
                        <a:pt x="273050" y="-21099"/>
                        <a:pt x="419100" y="129184"/>
                      </a:cubicBezTo>
                      <a:cubicBezTo>
                        <a:pt x="529167" y="93201"/>
                        <a:pt x="632883" y="38167"/>
                        <a:pt x="787400" y="78384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任意多边形: 形状 12">
                  <a:extLst>
                    <a:ext uri="{FF2B5EF4-FFF2-40B4-BE49-F238E27FC236}">
                      <a16:creationId xmlns:a16="http://schemas.microsoft.com/office/drawing/2014/main" id="{995AEA96-F41B-4DC6-9E67-6D65E3246410}"/>
                    </a:ext>
                  </a:extLst>
                </p:cNvPr>
                <p:cNvSpPr/>
                <p:nvPr/>
              </p:nvSpPr>
              <p:spPr>
                <a:xfrm>
                  <a:off x="4329430" y="699823"/>
                  <a:ext cx="693420" cy="454660"/>
                </a:xfrm>
                <a:custGeom>
                  <a:avLst/>
                  <a:gdLst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3420" h="454660">
                      <a:moveTo>
                        <a:pt x="0" y="0"/>
                      </a:moveTo>
                      <a:cubicBezTo>
                        <a:pt x="320040" y="15663"/>
                        <a:pt x="607060" y="169757"/>
                        <a:pt x="693420" y="45466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任意多边形: 形状 13">
                  <a:extLst>
                    <a:ext uri="{FF2B5EF4-FFF2-40B4-BE49-F238E27FC236}">
                      <a16:creationId xmlns:a16="http://schemas.microsoft.com/office/drawing/2014/main" id="{BEC21BA5-5C50-45D7-9578-F48CD8DB701B}"/>
                    </a:ext>
                  </a:extLst>
                </p:cNvPr>
                <p:cNvSpPr/>
                <p:nvPr/>
              </p:nvSpPr>
              <p:spPr>
                <a:xfrm>
                  <a:off x="5203190" y="1234440"/>
                  <a:ext cx="754539" cy="1361183"/>
                </a:xfrm>
                <a:custGeom>
                  <a:avLst/>
                  <a:gdLst>
                    <a:gd name="connsiteX0" fmla="*/ 520700 w 520700"/>
                    <a:gd name="connsiteY0" fmla="*/ 1358900 h 1358900"/>
                    <a:gd name="connsiteX1" fmla="*/ 0 w 520700"/>
                    <a:gd name="connsiteY1" fmla="*/ 0 h 1358900"/>
                    <a:gd name="connsiteX0" fmla="*/ 520700 w 520700"/>
                    <a:gd name="connsiteY0" fmla="*/ 1358900 h 1358900"/>
                    <a:gd name="connsiteX1" fmla="*/ 0 w 520700"/>
                    <a:gd name="connsiteY1" fmla="*/ 0 h 1358900"/>
                    <a:gd name="connsiteX0" fmla="*/ 520700 w 772251"/>
                    <a:gd name="connsiteY0" fmla="*/ 1358900 h 1358900"/>
                    <a:gd name="connsiteX1" fmla="*/ 0 w 772251"/>
                    <a:gd name="connsiteY1" fmla="*/ 0 h 1358900"/>
                    <a:gd name="connsiteX0" fmla="*/ 520700 w 754539"/>
                    <a:gd name="connsiteY0" fmla="*/ 1361183 h 1361183"/>
                    <a:gd name="connsiteX1" fmla="*/ 0 w 754539"/>
                    <a:gd name="connsiteY1" fmla="*/ 2283 h 1361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4539" h="1361183">
                      <a:moveTo>
                        <a:pt x="520700" y="1361183"/>
                      </a:moveTo>
                      <a:cubicBezTo>
                        <a:pt x="1071033" y="692316"/>
                        <a:pt x="548217" y="-46400"/>
                        <a:pt x="0" y="2283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任意多边形: 形状 14">
                  <a:extLst>
                    <a:ext uri="{FF2B5EF4-FFF2-40B4-BE49-F238E27FC236}">
                      <a16:creationId xmlns:a16="http://schemas.microsoft.com/office/drawing/2014/main" id="{7A567A10-3D96-4AC6-A356-255C9403AD6F}"/>
                    </a:ext>
                  </a:extLst>
                </p:cNvPr>
                <p:cNvSpPr/>
                <p:nvPr/>
              </p:nvSpPr>
              <p:spPr>
                <a:xfrm>
                  <a:off x="564316" y="1257300"/>
                  <a:ext cx="578684" cy="857250"/>
                </a:xfrm>
                <a:custGeom>
                  <a:avLst/>
                  <a:gdLst>
                    <a:gd name="connsiteX0" fmla="*/ 660400 w 660400"/>
                    <a:gd name="connsiteY0" fmla="*/ 0 h 819150"/>
                    <a:gd name="connsiteX1" fmla="*/ 0 w 660400"/>
                    <a:gd name="connsiteY1" fmla="*/ 819150 h 8191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571500 w 571500"/>
                    <a:gd name="connsiteY0" fmla="*/ 0 h 857250"/>
                    <a:gd name="connsiteX1" fmla="*/ 0 w 571500"/>
                    <a:gd name="connsiteY1" fmla="*/ 857250 h 857250"/>
                    <a:gd name="connsiteX0" fmla="*/ 578684 w 578684"/>
                    <a:gd name="connsiteY0" fmla="*/ 0 h 857250"/>
                    <a:gd name="connsiteX1" fmla="*/ 7184 w 578684"/>
                    <a:gd name="connsiteY1" fmla="*/ 857250 h 857250"/>
                    <a:gd name="connsiteX0" fmla="*/ 578684 w 578684"/>
                    <a:gd name="connsiteY0" fmla="*/ 0 h 857250"/>
                    <a:gd name="connsiteX1" fmla="*/ 7184 w 578684"/>
                    <a:gd name="connsiteY1" fmla="*/ 85725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8684" h="857250">
                      <a:moveTo>
                        <a:pt x="578684" y="0"/>
                      </a:moveTo>
                      <a:cubicBezTo>
                        <a:pt x="237901" y="15240"/>
                        <a:pt x="-49543" y="426720"/>
                        <a:pt x="7184" y="8572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任意多边形: 形状 15">
                  <a:extLst>
                    <a:ext uri="{FF2B5EF4-FFF2-40B4-BE49-F238E27FC236}">
                      <a16:creationId xmlns:a16="http://schemas.microsoft.com/office/drawing/2014/main" id="{BB5C8988-84DA-4932-AD3F-6BD09D93D40B}"/>
                    </a:ext>
                  </a:extLst>
                </p:cNvPr>
                <p:cNvSpPr/>
                <p:nvPr/>
              </p:nvSpPr>
              <p:spPr>
                <a:xfrm>
                  <a:off x="666750" y="2463800"/>
                  <a:ext cx="317500" cy="577850"/>
                </a:xfrm>
                <a:custGeom>
                  <a:avLst/>
                  <a:gdLst>
                    <a:gd name="connsiteX0" fmla="*/ 0 w 355600"/>
                    <a:gd name="connsiteY0" fmla="*/ 0 h 577850"/>
                    <a:gd name="connsiteX1" fmla="*/ 355600 w 355600"/>
                    <a:gd name="connsiteY1" fmla="*/ 260350 h 577850"/>
                    <a:gd name="connsiteX2" fmla="*/ 304800 w 3556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7500" h="577850">
                      <a:moveTo>
                        <a:pt x="0" y="0"/>
                      </a:moveTo>
                      <a:cubicBezTo>
                        <a:pt x="35983" y="143933"/>
                        <a:pt x="179917" y="205317"/>
                        <a:pt x="317500" y="260350"/>
                      </a:cubicBezTo>
                      <a:cubicBezTo>
                        <a:pt x="243417" y="359833"/>
                        <a:pt x="245533" y="478367"/>
                        <a:pt x="266700" y="5778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" name="任意多边形: 形状 17">
                  <a:extLst>
                    <a:ext uri="{FF2B5EF4-FFF2-40B4-BE49-F238E27FC236}">
                      <a16:creationId xmlns:a16="http://schemas.microsoft.com/office/drawing/2014/main" id="{2D79BDA9-90BF-4DC9-A855-2296791876F1}"/>
                    </a:ext>
                  </a:extLst>
                </p:cNvPr>
                <p:cNvSpPr/>
                <p:nvPr/>
              </p:nvSpPr>
              <p:spPr>
                <a:xfrm>
                  <a:off x="1066800" y="3479800"/>
                  <a:ext cx="806450" cy="577850"/>
                </a:xfrm>
                <a:custGeom>
                  <a:avLst/>
                  <a:gdLst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806450"/>
                    <a:gd name="connsiteY0" fmla="*/ 0 h 577850"/>
                    <a:gd name="connsiteX1" fmla="*/ 654050 w 806450"/>
                    <a:gd name="connsiteY1" fmla="*/ 3302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6450" h="577850">
                      <a:moveTo>
                        <a:pt x="0" y="0"/>
                      </a:moveTo>
                      <a:cubicBezTo>
                        <a:pt x="122767" y="110067"/>
                        <a:pt x="201083" y="315383"/>
                        <a:pt x="615950" y="304800"/>
                      </a:cubicBezTo>
                      <a:cubicBezTo>
                        <a:pt x="660400" y="493183"/>
                        <a:pt x="736600" y="529167"/>
                        <a:pt x="806450" y="5778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4D42AAA1-FA0E-40E1-84EC-3EC99BA2E2CB}"/>
                    </a:ext>
                  </a:extLst>
                </p:cNvPr>
                <p:cNvSpPr/>
                <p:nvPr/>
              </p:nvSpPr>
              <p:spPr>
                <a:xfrm>
                  <a:off x="2252980" y="4009390"/>
                  <a:ext cx="829310" cy="284032"/>
                </a:xfrm>
                <a:custGeom>
                  <a:avLst/>
                  <a:gdLst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69290 w 669290"/>
                    <a:gd name="connsiteY0" fmla="*/ 0 h 240208"/>
                    <a:gd name="connsiteX1" fmla="*/ 0 w 669290"/>
                    <a:gd name="connsiteY1" fmla="*/ 240030 h 240208"/>
                    <a:gd name="connsiteX0" fmla="*/ 669290 w 669290"/>
                    <a:gd name="connsiteY0" fmla="*/ 0 h 308610"/>
                    <a:gd name="connsiteX1" fmla="*/ 0 w 669290"/>
                    <a:gd name="connsiteY1" fmla="*/ 308610 h 308610"/>
                    <a:gd name="connsiteX0" fmla="*/ 829310 w 829310"/>
                    <a:gd name="connsiteY0" fmla="*/ 0 h 240208"/>
                    <a:gd name="connsiteX1" fmla="*/ 0 w 829310"/>
                    <a:gd name="connsiteY1" fmla="*/ 240030 h 240208"/>
                    <a:gd name="connsiteX0" fmla="*/ 829310 w 829310"/>
                    <a:gd name="connsiteY0" fmla="*/ 0 h 284032"/>
                    <a:gd name="connsiteX1" fmla="*/ 0 w 829310"/>
                    <a:gd name="connsiteY1" fmla="*/ 240030 h 28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310" h="284032">
                      <a:moveTo>
                        <a:pt x="829310" y="0"/>
                      </a:moveTo>
                      <a:cubicBezTo>
                        <a:pt x="643043" y="304800"/>
                        <a:pt x="226907" y="326390"/>
                        <a:pt x="0" y="24003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A0A312A6-5AFF-4EAE-A567-8143017A38BC}"/>
                    </a:ext>
                  </a:extLst>
                </p:cNvPr>
                <p:cNvSpPr/>
                <p:nvPr/>
              </p:nvSpPr>
              <p:spPr>
                <a:xfrm>
                  <a:off x="1866900" y="680081"/>
                  <a:ext cx="323850" cy="62867"/>
                </a:xfrm>
                <a:custGeom>
                  <a:avLst/>
                  <a:gdLst>
                    <a:gd name="connsiteX0" fmla="*/ 0 w 381000"/>
                    <a:gd name="connsiteY0" fmla="*/ 0 h 101600"/>
                    <a:gd name="connsiteX1" fmla="*/ 381000 w 381000"/>
                    <a:gd name="connsiteY1" fmla="*/ 101600 h 101600"/>
                    <a:gd name="connsiteX0" fmla="*/ 0 w 317500"/>
                    <a:gd name="connsiteY0" fmla="*/ 0 h 88900"/>
                    <a:gd name="connsiteX1" fmla="*/ 317500 w 317500"/>
                    <a:gd name="connsiteY1" fmla="*/ 88900 h 88900"/>
                    <a:gd name="connsiteX0" fmla="*/ 0 w 317500"/>
                    <a:gd name="connsiteY0" fmla="*/ 2541 h 91441"/>
                    <a:gd name="connsiteX1" fmla="*/ 317500 w 317500"/>
                    <a:gd name="connsiteY1" fmla="*/ 91441 h 91441"/>
                    <a:gd name="connsiteX0" fmla="*/ 0 w 317500"/>
                    <a:gd name="connsiteY0" fmla="*/ 2541 h 91441"/>
                    <a:gd name="connsiteX1" fmla="*/ 317500 w 317500"/>
                    <a:gd name="connsiteY1" fmla="*/ 91441 h 91441"/>
                    <a:gd name="connsiteX0" fmla="*/ 0 w 317500"/>
                    <a:gd name="connsiteY0" fmla="*/ 4794 h 93694"/>
                    <a:gd name="connsiteX1" fmla="*/ 317500 w 317500"/>
                    <a:gd name="connsiteY1" fmla="*/ 93694 h 93694"/>
                    <a:gd name="connsiteX0" fmla="*/ 0 w 317500"/>
                    <a:gd name="connsiteY0" fmla="*/ 4294 h 93194"/>
                    <a:gd name="connsiteX1" fmla="*/ 317500 w 317500"/>
                    <a:gd name="connsiteY1" fmla="*/ 93194 h 93194"/>
                    <a:gd name="connsiteX0" fmla="*/ 0 w 323850"/>
                    <a:gd name="connsiteY0" fmla="*/ 8743 h 65893"/>
                    <a:gd name="connsiteX1" fmla="*/ 323850 w 323850"/>
                    <a:gd name="connsiteY1" fmla="*/ 65893 h 65893"/>
                    <a:gd name="connsiteX0" fmla="*/ 0 w 323850"/>
                    <a:gd name="connsiteY0" fmla="*/ 5717 h 62867"/>
                    <a:gd name="connsiteX1" fmla="*/ 323850 w 323850"/>
                    <a:gd name="connsiteY1" fmla="*/ 62867 h 6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3850" h="62867">
                      <a:moveTo>
                        <a:pt x="0" y="5717"/>
                      </a:moveTo>
                      <a:cubicBezTo>
                        <a:pt x="133350" y="-11216"/>
                        <a:pt x="203200" y="9950"/>
                        <a:pt x="323850" y="62867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D72F5CF6-CD98-4EC9-BB77-A55936235751}"/>
                  </a:ext>
                </a:extLst>
              </p:cNvPr>
              <p:cNvSpPr/>
              <p:nvPr/>
            </p:nvSpPr>
            <p:spPr>
              <a:xfrm>
                <a:off x="4191000" y="3375660"/>
                <a:ext cx="1447800" cy="868680"/>
              </a:xfrm>
              <a:custGeom>
                <a:avLst/>
                <a:gdLst>
                  <a:gd name="connsiteX0" fmla="*/ 0 w 1135380"/>
                  <a:gd name="connsiteY0" fmla="*/ 472440 h 472440"/>
                  <a:gd name="connsiteX1" fmla="*/ 1135380 w 1135380"/>
                  <a:gd name="connsiteY1" fmla="*/ 0 h 472440"/>
                  <a:gd name="connsiteX0" fmla="*/ 0 w 1135380"/>
                  <a:gd name="connsiteY0" fmla="*/ 472440 h 472440"/>
                  <a:gd name="connsiteX1" fmla="*/ 213360 w 1135380"/>
                  <a:gd name="connsiteY1" fmla="*/ 388620 h 472440"/>
                  <a:gd name="connsiteX2" fmla="*/ 1135380 w 1135380"/>
                  <a:gd name="connsiteY2" fmla="*/ 0 h 472440"/>
                  <a:gd name="connsiteX0" fmla="*/ 0 w 1447800"/>
                  <a:gd name="connsiteY0" fmla="*/ 868680 h 868680"/>
                  <a:gd name="connsiteX1" fmla="*/ 525780 w 1447800"/>
                  <a:gd name="connsiteY1" fmla="*/ 38862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868680">
                    <a:moveTo>
                      <a:pt x="0" y="868680"/>
                    </a:moveTo>
                    <a:cubicBezTo>
                      <a:pt x="170180" y="807720"/>
                      <a:pt x="241300" y="655320"/>
                      <a:pt x="259080" y="365760"/>
                    </a:cubicBezTo>
                    <a:cubicBezTo>
                      <a:pt x="767080" y="673100"/>
                      <a:pt x="1244600" y="401320"/>
                      <a:pt x="1447800" y="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F9E466-27E4-0610-37B0-3DCB4AB94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1566" y="271850"/>
              <a:ext cx="7370703" cy="6468417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96" y="3178514"/>
            <a:ext cx="3414531" cy="33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446C36-C893-4EA9-9A05-9E36C6276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929">
            <a:off x="896555" y="356203"/>
            <a:ext cx="10195689" cy="6270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C14996-6D82-E44E-582F-1E7D680E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419" y="-6896"/>
            <a:ext cx="5236352" cy="1949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AF2C34-9711-D09E-9445-5E4136743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525" y="1481239"/>
            <a:ext cx="7638950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64E429-6768-4497-A502-B4E1AD218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" y="5380212"/>
            <a:ext cx="1262487" cy="123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3EF092-E474-4370-AEE7-1795EF20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913"/>
            <a:ext cx="2102415" cy="12013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232" y="4880155"/>
            <a:ext cx="2607768" cy="1977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A14BAA-1A63-4F99-92C8-0E04EC128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6039179"/>
            <a:ext cx="749763" cy="7359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9435246-66C5-4677-9CA6-B66FAA0C24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263" y="5760042"/>
            <a:ext cx="1893936" cy="10822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1A05239-E4D7-37D5-3858-DF40115EB5CA}"/>
              </a:ext>
            </a:extLst>
          </p:cNvPr>
          <p:cNvGrpSpPr/>
          <p:nvPr/>
        </p:nvGrpSpPr>
        <p:grpSpPr>
          <a:xfrm>
            <a:off x="1161143" y="354389"/>
            <a:ext cx="10261600" cy="5554439"/>
            <a:chOff x="1161143" y="354389"/>
            <a:chExt cx="10261600" cy="555443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2B7A612-920C-4583-AE97-3D3F25916D1E}"/>
                </a:ext>
              </a:extLst>
            </p:cNvPr>
            <p:cNvGrpSpPr/>
            <p:nvPr/>
          </p:nvGrpSpPr>
          <p:grpSpPr>
            <a:xfrm>
              <a:off x="1161143" y="354389"/>
              <a:ext cx="10261600" cy="5554439"/>
              <a:chOff x="692006" y="116442"/>
              <a:chExt cx="11176173" cy="2919244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ED634DA-CA32-4E71-A245-C6080A916446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EBFB435B-0DB8-43CD-AF8A-8A39B376E827}"/>
                  </a:ext>
                </a:extLst>
              </p:cNvPr>
              <p:cNvSpPr/>
              <p:nvPr/>
            </p:nvSpPr>
            <p:spPr>
              <a:xfrm>
                <a:off x="790642" y="202047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ABF7211-DBFD-822A-9FCA-D3C20035FE57}"/>
                </a:ext>
              </a:extLst>
            </p:cNvPr>
            <p:cNvSpPr txBox="1"/>
            <p:nvPr/>
          </p:nvSpPr>
          <p:spPr>
            <a:xfrm>
              <a:off x="1690164" y="942433"/>
              <a:ext cx="8811673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effectLst/>
                  <a:latin typeface="Cambria" panose="02040503050406030204" pitchFamily="18" charset="0"/>
                </a:rPr>
                <a:t>Nói điều em biết về rừng (qua phim ảnh, sách báo)</a:t>
              </a:r>
            </a:p>
            <a:p>
              <a:r>
                <a:rPr lang="vi-VN" sz="3600" b="1" i="0" dirty="0">
                  <a:effectLst/>
                  <a:latin typeface="Cambria" panose="02040503050406030204" pitchFamily="18" charset="0"/>
                </a:rPr>
                <a:t>G:</a:t>
              </a:r>
            </a:p>
            <a:p>
              <a:r>
                <a:rPr lang="vi-VN" sz="3600" b="1" i="0" dirty="0">
                  <a:solidFill>
                    <a:srgbClr val="BF5B1D"/>
                  </a:solidFill>
                  <a:effectLst/>
                  <a:latin typeface="Cambria" panose="02040503050406030204" pitchFamily="18" charset="0"/>
                </a:rPr>
                <a:t>- Em biết đến khu rừng đó nhờ đâu?</a:t>
              </a:r>
            </a:p>
            <a:p>
              <a:r>
                <a:rPr lang="vi-VN" sz="3600" b="1" i="0" dirty="0">
                  <a:solidFill>
                    <a:srgbClr val="BF5B1D"/>
                  </a:solidFill>
                  <a:effectLst/>
                  <a:latin typeface="Cambria" panose="02040503050406030204" pitchFamily="18" charset="0"/>
                </a:rPr>
                <a:t>- Cây cối trong khu rừng đó như thế nào?</a:t>
              </a:r>
            </a:p>
            <a:p>
              <a:r>
                <a:rPr lang="vi-VN" sz="3600" b="1" i="0" dirty="0">
                  <a:solidFill>
                    <a:srgbClr val="BF5B1D"/>
                  </a:solidFill>
                  <a:effectLst/>
                  <a:latin typeface="Cambria" panose="02040503050406030204" pitchFamily="18" charset="0"/>
                </a:rPr>
                <a:t>- Trong khu rừng có những con vật gì?</a:t>
              </a:r>
            </a:p>
            <a:p>
              <a:r>
                <a:rPr lang="vi-VN" sz="3600" b="1" i="0" dirty="0">
                  <a:solidFill>
                    <a:srgbClr val="BF5B1D"/>
                  </a:solidFill>
                  <a:effectLst/>
                  <a:latin typeface="Cambria" panose="02040503050406030204" pitchFamily="18" charset="0"/>
                </a:rPr>
                <a:t>- Nêu cảm nghĩ của em về khu rừng đó</a:t>
              </a:r>
              <a:r>
                <a:rPr lang="vi-VN" sz="3600" b="1" i="0" dirty="0">
                  <a:effectLst/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84DA1253-7BFC-44A6-A8FC-F7A23ED21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972" y="4037549"/>
            <a:ext cx="1894239" cy="2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2E2CA7-E51B-4D7E-A77B-66B04AD82A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91997" y="3960769"/>
            <a:ext cx="2736966" cy="271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28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B87ADB-040F-1FAD-77C4-A9521B2AE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27" y="172466"/>
            <a:ext cx="7247467" cy="3385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72AB4-1846-9B64-9422-C17081067DB8}"/>
              </a:ext>
            </a:extLst>
          </p:cNvPr>
          <p:cNvSpPr txBox="1"/>
          <p:nvPr/>
        </p:nvSpPr>
        <p:spPr>
          <a:xfrm>
            <a:off x="385920" y="3429000"/>
            <a:ext cx="11219058" cy="3108543"/>
          </a:xfrm>
          <a:prstGeom prst="rect">
            <a:avLst/>
          </a:prstGeom>
          <a:solidFill>
            <a:srgbClr val="FFFFC5"/>
          </a:solidFill>
        </p:spPr>
        <p:txBody>
          <a:bodyPr wrap="square">
            <a:spAutoFit/>
          </a:bodyPr>
          <a:lstStyle/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- Em biết đến rừng Cúc Phương nhờ một chương trình trên ti vi.</a:t>
            </a:r>
          </a:p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- Cây cối trong rừng rất tươi tốt, rậm rạm. Rừng có nhiều loại cây khác nhau.</a:t>
            </a:r>
          </a:p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- Trong rừng Cúc Phương có nhiều loài chim, khỉ, cá và các loại côn trùng.</a:t>
            </a:r>
          </a:p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- Rừng Cúc Phương là một khu rừng rộng lớn. Em mong một lần được đến tận nơi để khám phá khu rừng nà</a:t>
            </a:r>
            <a:r>
              <a:rPr lang="en-US" sz="2800" b="1" dirty="0">
                <a:latin typeface="Cambria" panose="02040503050406030204" pitchFamily="18" charset="0"/>
              </a:rPr>
              <a:t>y.</a:t>
            </a:r>
            <a:endParaRPr lang="vi-VN" sz="2800" b="1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2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63D92735-2AB2-4197-AB45-D4FBC99A1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720114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1D8C9F0-54CF-4651-9D0C-E37A93CB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94" y="1166414"/>
            <a:ext cx="3173750" cy="440317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1DAA1F3-1CBB-444F-BF34-0118BC4BA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9335" cy="23812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4676F07-D55E-4149-B94D-3D79F97DD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0125"/>
            <a:ext cx="12816114" cy="2267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721C01-8E29-43E5-46A7-B58251E80B19}"/>
              </a:ext>
            </a:extLst>
          </p:cNvPr>
          <p:cNvGrpSpPr/>
          <p:nvPr/>
        </p:nvGrpSpPr>
        <p:grpSpPr>
          <a:xfrm>
            <a:off x="822972" y="1393005"/>
            <a:ext cx="7205669" cy="2970529"/>
            <a:chOff x="731883" y="1190624"/>
            <a:chExt cx="7205669" cy="2970529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61005FEB-A824-4785-BF29-24B2773EE9E0}"/>
                </a:ext>
              </a:extLst>
            </p:cNvPr>
            <p:cNvGrpSpPr/>
            <p:nvPr/>
          </p:nvGrpSpPr>
          <p:grpSpPr>
            <a:xfrm>
              <a:off x="731883" y="1190624"/>
              <a:ext cx="7205669" cy="2970529"/>
              <a:chOff x="731883" y="1025738"/>
              <a:chExt cx="7205669" cy="4403171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5061ACE5-85EB-401D-BFBB-C96D8EBC3086}"/>
                  </a:ext>
                </a:extLst>
              </p:cNvPr>
              <p:cNvSpPr/>
              <p:nvPr/>
            </p:nvSpPr>
            <p:spPr>
              <a:xfrm>
                <a:off x="731883" y="1025738"/>
                <a:ext cx="7205669" cy="4403171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矩形 1">
                <a:extLst>
                  <a:ext uri="{FF2B5EF4-FFF2-40B4-BE49-F238E27FC236}">
                    <a16:creationId xmlns:a16="http://schemas.microsoft.com/office/drawing/2014/main" id="{0D9D1FA6-B554-43B7-B1B8-4EA011EEBA0E}"/>
                  </a:ext>
                </a:extLst>
              </p:cNvPr>
              <p:cNvSpPr/>
              <p:nvPr/>
            </p:nvSpPr>
            <p:spPr>
              <a:xfrm>
                <a:off x="962096" y="1166414"/>
                <a:ext cx="6975456" cy="4262495"/>
              </a:xfrm>
              <a:custGeom>
                <a:avLst/>
                <a:gdLst>
                  <a:gd name="connsiteX0" fmla="*/ 0 w 7025003"/>
                  <a:gd name="connsiteY0" fmla="*/ 0 h 4000500"/>
                  <a:gd name="connsiteX1" fmla="*/ 7025003 w 7025003"/>
                  <a:gd name="connsiteY1" fmla="*/ 0 h 4000500"/>
                  <a:gd name="connsiteX2" fmla="*/ 7025003 w 7025003"/>
                  <a:gd name="connsiteY2" fmla="*/ 4000500 h 4000500"/>
                  <a:gd name="connsiteX3" fmla="*/ 0 w 7025003"/>
                  <a:gd name="connsiteY3" fmla="*/ 4000500 h 4000500"/>
                  <a:gd name="connsiteX4" fmla="*/ 0 w 7025003"/>
                  <a:gd name="connsiteY4" fmla="*/ 0 h 4000500"/>
                  <a:gd name="connsiteX0" fmla="*/ 0 w 7025003"/>
                  <a:gd name="connsiteY0" fmla="*/ 296333 h 4296833"/>
                  <a:gd name="connsiteX1" fmla="*/ 7025003 w 7025003"/>
                  <a:gd name="connsiteY1" fmla="*/ 296333 h 4296833"/>
                  <a:gd name="connsiteX2" fmla="*/ 7025003 w 7025003"/>
                  <a:gd name="connsiteY2" fmla="*/ 4296833 h 4296833"/>
                  <a:gd name="connsiteX3" fmla="*/ 0 w 7025003"/>
                  <a:gd name="connsiteY3" fmla="*/ 4296833 h 4296833"/>
                  <a:gd name="connsiteX4" fmla="*/ 0 w 7025003"/>
                  <a:gd name="connsiteY4" fmla="*/ 296333 h 4296833"/>
                  <a:gd name="connsiteX0" fmla="*/ 0 w 7025003"/>
                  <a:gd name="connsiteY0" fmla="*/ 769896 h 4770396"/>
                  <a:gd name="connsiteX1" fmla="*/ 7025003 w 7025003"/>
                  <a:gd name="connsiteY1" fmla="*/ 769896 h 4770396"/>
                  <a:gd name="connsiteX2" fmla="*/ 7025003 w 7025003"/>
                  <a:gd name="connsiteY2" fmla="*/ 4770396 h 4770396"/>
                  <a:gd name="connsiteX3" fmla="*/ 0 w 7025003"/>
                  <a:gd name="connsiteY3" fmla="*/ 4770396 h 4770396"/>
                  <a:gd name="connsiteX4" fmla="*/ 0 w 7025003"/>
                  <a:gd name="connsiteY4" fmla="*/ 769896 h 4770396"/>
                  <a:gd name="connsiteX0" fmla="*/ 0 w 7287469"/>
                  <a:gd name="connsiteY0" fmla="*/ 786021 h 4786521"/>
                  <a:gd name="connsiteX1" fmla="*/ 7025003 w 7287469"/>
                  <a:gd name="connsiteY1" fmla="*/ 786021 h 4786521"/>
                  <a:gd name="connsiteX2" fmla="*/ 7025003 w 7287469"/>
                  <a:gd name="connsiteY2" fmla="*/ 4786521 h 4786521"/>
                  <a:gd name="connsiteX3" fmla="*/ 0 w 7287469"/>
                  <a:gd name="connsiteY3" fmla="*/ 4786521 h 4786521"/>
                  <a:gd name="connsiteX4" fmla="*/ 0 w 7287469"/>
                  <a:gd name="connsiteY4" fmla="*/ 786021 h 4786521"/>
                  <a:gd name="connsiteX0" fmla="*/ 0 w 7232593"/>
                  <a:gd name="connsiteY0" fmla="*/ 537822 h 4538322"/>
                  <a:gd name="connsiteX1" fmla="*/ 6948803 w 7232593"/>
                  <a:gd name="connsiteY1" fmla="*/ 995022 h 4538322"/>
                  <a:gd name="connsiteX2" fmla="*/ 7025003 w 7232593"/>
                  <a:gd name="connsiteY2" fmla="*/ 4538322 h 4538322"/>
                  <a:gd name="connsiteX3" fmla="*/ 0 w 7232593"/>
                  <a:gd name="connsiteY3" fmla="*/ 4538322 h 4538322"/>
                  <a:gd name="connsiteX4" fmla="*/ 0 w 7232593"/>
                  <a:gd name="connsiteY4" fmla="*/ 537822 h 4538322"/>
                  <a:gd name="connsiteX0" fmla="*/ 1348038 w 8580631"/>
                  <a:gd name="connsiteY0" fmla="*/ 537822 h 4538322"/>
                  <a:gd name="connsiteX1" fmla="*/ 8296841 w 8580631"/>
                  <a:gd name="connsiteY1" fmla="*/ 995022 h 4538322"/>
                  <a:gd name="connsiteX2" fmla="*/ 8373041 w 8580631"/>
                  <a:gd name="connsiteY2" fmla="*/ 4538322 h 4538322"/>
                  <a:gd name="connsiteX3" fmla="*/ 1348038 w 8580631"/>
                  <a:gd name="connsiteY3" fmla="*/ 4538322 h 4538322"/>
                  <a:gd name="connsiteX4" fmla="*/ 1348038 w 8580631"/>
                  <a:gd name="connsiteY4" fmla="*/ 537822 h 4538322"/>
                  <a:gd name="connsiteX0" fmla="*/ 695843 w 7928436"/>
                  <a:gd name="connsiteY0" fmla="*/ 537822 h 4766922"/>
                  <a:gd name="connsiteX1" fmla="*/ 7644646 w 7928436"/>
                  <a:gd name="connsiteY1" fmla="*/ 995022 h 4766922"/>
                  <a:gd name="connsiteX2" fmla="*/ 7720846 w 7928436"/>
                  <a:gd name="connsiteY2" fmla="*/ 4538322 h 4766922"/>
                  <a:gd name="connsiteX3" fmla="*/ 695843 w 7928436"/>
                  <a:gd name="connsiteY3" fmla="*/ 4538322 h 4766922"/>
                  <a:gd name="connsiteX4" fmla="*/ 695843 w 7928436"/>
                  <a:gd name="connsiteY4" fmla="*/ 537822 h 4766922"/>
                  <a:gd name="connsiteX0" fmla="*/ 1324112 w 7934080"/>
                  <a:gd name="connsiteY0" fmla="*/ 279182 h 4821548"/>
                  <a:gd name="connsiteX1" fmla="*/ 7453765 w 7934080"/>
                  <a:gd name="connsiteY1" fmla="*/ 964982 h 4821548"/>
                  <a:gd name="connsiteX2" fmla="*/ 7529965 w 7934080"/>
                  <a:gd name="connsiteY2" fmla="*/ 4508282 h 4821548"/>
                  <a:gd name="connsiteX3" fmla="*/ 504962 w 7934080"/>
                  <a:gd name="connsiteY3" fmla="*/ 4508282 h 4821548"/>
                  <a:gd name="connsiteX4" fmla="*/ 1324112 w 7934080"/>
                  <a:gd name="connsiteY4" fmla="*/ 279182 h 4821548"/>
                  <a:gd name="connsiteX0" fmla="*/ 951883 w 7561851"/>
                  <a:gd name="connsiteY0" fmla="*/ 279182 h 4864538"/>
                  <a:gd name="connsiteX1" fmla="*/ 7081536 w 7561851"/>
                  <a:gd name="connsiteY1" fmla="*/ 964982 h 4864538"/>
                  <a:gd name="connsiteX2" fmla="*/ 7157736 w 7561851"/>
                  <a:gd name="connsiteY2" fmla="*/ 4508282 h 4864538"/>
                  <a:gd name="connsiteX3" fmla="*/ 704233 w 7561851"/>
                  <a:gd name="connsiteY3" fmla="*/ 4565432 h 4864538"/>
                  <a:gd name="connsiteX4" fmla="*/ 951883 w 7561851"/>
                  <a:gd name="connsiteY4" fmla="*/ 279182 h 4864538"/>
                  <a:gd name="connsiteX0" fmla="*/ 1007038 w 7617006"/>
                  <a:gd name="connsiteY0" fmla="*/ 279182 h 4726944"/>
                  <a:gd name="connsiteX1" fmla="*/ 7136691 w 7617006"/>
                  <a:gd name="connsiteY1" fmla="*/ 964982 h 4726944"/>
                  <a:gd name="connsiteX2" fmla="*/ 7212891 w 7617006"/>
                  <a:gd name="connsiteY2" fmla="*/ 4508282 h 4726944"/>
                  <a:gd name="connsiteX3" fmla="*/ 664138 w 7617006"/>
                  <a:gd name="connsiteY3" fmla="*/ 4374932 h 4726944"/>
                  <a:gd name="connsiteX4" fmla="*/ 1007038 w 7617006"/>
                  <a:gd name="connsiteY4" fmla="*/ 279182 h 4726944"/>
                  <a:gd name="connsiteX0" fmla="*/ 1007038 w 7617006"/>
                  <a:gd name="connsiteY0" fmla="*/ 314681 h 4762443"/>
                  <a:gd name="connsiteX1" fmla="*/ 7136691 w 7617006"/>
                  <a:gd name="connsiteY1" fmla="*/ 848081 h 4762443"/>
                  <a:gd name="connsiteX2" fmla="*/ 7212891 w 7617006"/>
                  <a:gd name="connsiteY2" fmla="*/ 4543781 h 4762443"/>
                  <a:gd name="connsiteX3" fmla="*/ 664138 w 7617006"/>
                  <a:gd name="connsiteY3" fmla="*/ 4410431 h 4762443"/>
                  <a:gd name="connsiteX4" fmla="*/ 1007038 w 7617006"/>
                  <a:gd name="connsiteY4" fmla="*/ 314681 h 4762443"/>
                  <a:gd name="connsiteX0" fmla="*/ 930313 w 7703948"/>
                  <a:gd name="connsiteY0" fmla="*/ 422059 h 4461066"/>
                  <a:gd name="connsiteX1" fmla="*/ 7212366 w 7703948"/>
                  <a:gd name="connsiteY1" fmla="*/ 574459 h 4461066"/>
                  <a:gd name="connsiteX2" fmla="*/ 7288566 w 7703948"/>
                  <a:gd name="connsiteY2" fmla="*/ 4270159 h 4461066"/>
                  <a:gd name="connsiteX3" fmla="*/ 739813 w 7703948"/>
                  <a:gd name="connsiteY3" fmla="*/ 4136809 h 4461066"/>
                  <a:gd name="connsiteX4" fmla="*/ 930313 w 7703948"/>
                  <a:gd name="connsiteY4" fmla="*/ 422059 h 4461066"/>
                  <a:gd name="connsiteX0" fmla="*/ 860277 w 7633912"/>
                  <a:gd name="connsiteY0" fmla="*/ 422059 h 4513663"/>
                  <a:gd name="connsiteX1" fmla="*/ 7142330 w 7633912"/>
                  <a:gd name="connsiteY1" fmla="*/ 574459 h 4513663"/>
                  <a:gd name="connsiteX2" fmla="*/ 7218530 w 7633912"/>
                  <a:gd name="connsiteY2" fmla="*/ 4270159 h 4513663"/>
                  <a:gd name="connsiteX3" fmla="*/ 803127 w 7633912"/>
                  <a:gd name="connsiteY3" fmla="*/ 4213009 h 4513663"/>
                  <a:gd name="connsiteX4" fmla="*/ 860277 w 7633912"/>
                  <a:gd name="connsiteY4" fmla="*/ 422059 h 4513663"/>
                  <a:gd name="connsiteX0" fmla="*/ 656670 w 7430305"/>
                  <a:gd name="connsiteY0" fmla="*/ 422059 h 4505222"/>
                  <a:gd name="connsiteX1" fmla="*/ 6938723 w 7430305"/>
                  <a:gd name="connsiteY1" fmla="*/ 574459 h 4505222"/>
                  <a:gd name="connsiteX2" fmla="*/ 7014923 w 7430305"/>
                  <a:gd name="connsiteY2" fmla="*/ 4270159 h 4505222"/>
                  <a:gd name="connsiteX3" fmla="*/ 599520 w 7430305"/>
                  <a:gd name="connsiteY3" fmla="*/ 4213009 h 4505222"/>
                  <a:gd name="connsiteX4" fmla="*/ 656670 w 7430305"/>
                  <a:gd name="connsiteY4" fmla="*/ 422059 h 4505222"/>
                  <a:gd name="connsiteX0" fmla="*/ 431685 w 7205320"/>
                  <a:gd name="connsiteY0" fmla="*/ 422059 h 4505222"/>
                  <a:gd name="connsiteX1" fmla="*/ 6713738 w 7205320"/>
                  <a:gd name="connsiteY1" fmla="*/ 574459 h 4505222"/>
                  <a:gd name="connsiteX2" fmla="*/ 6789938 w 7205320"/>
                  <a:gd name="connsiteY2" fmla="*/ 4270159 h 4505222"/>
                  <a:gd name="connsiteX3" fmla="*/ 374535 w 7205320"/>
                  <a:gd name="connsiteY3" fmla="*/ 4213009 h 4505222"/>
                  <a:gd name="connsiteX4" fmla="*/ 431685 w 7205320"/>
                  <a:gd name="connsiteY4" fmla="*/ 422059 h 4505222"/>
                  <a:gd name="connsiteX0" fmla="*/ 506369 w 7280004"/>
                  <a:gd name="connsiteY0" fmla="*/ 422059 h 4505222"/>
                  <a:gd name="connsiteX1" fmla="*/ 6788422 w 7280004"/>
                  <a:gd name="connsiteY1" fmla="*/ 574459 h 4505222"/>
                  <a:gd name="connsiteX2" fmla="*/ 6864622 w 7280004"/>
                  <a:gd name="connsiteY2" fmla="*/ 4270159 h 4505222"/>
                  <a:gd name="connsiteX3" fmla="*/ 449219 w 7280004"/>
                  <a:gd name="connsiteY3" fmla="*/ 4213009 h 4505222"/>
                  <a:gd name="connsiteX4" fmla="*/ 506369 w 7280004"/>
                  <a:gd name="connsiteY4" fmla="*/ 422059 h 4505222"/>
                  <a:gd name="connsiteX0" fmla="*/ 506369 w 7205669"/>
                  <a:gd name="connsiteY0" fmla="*/ 422059 h 4505222"/>
                  <a:gd name="connsiteX1" fmla="*/ 6788422 w 7205669"/>
                  <a:gd name="connsiteY1" fmla="*/ 574459 h 4505222"/>
                  <a:gd name="connsiteX2" fmla="*/ 6864622 w 7205669"/>
                  <a:gd name="connsiteY2" fmla="*/ 4270159 h 4505222"/>
                  <a:gd name="connsiteX3" fmla="*/ 449219 w 7205669"/>
                  <a:gd name="connsiteY3" fmla="*/ 4213009 h 4505222"/>
                  <a:gd name="connsiteX4" fmla="*/ 506369 w 7205669"/>
                  <a:gd name="connsiteY4" fmla="*/ 422059 h 4505222"/>
                  <a:gd name="connsiteX0" fmla="*/ 506369 w 7205669"/>
                  <a:gd name="connsiteY0" fmla="*/ 422059 h 4403171"/>
                  <a:gd name="connsiteX1" fmla="*/ 6788422 w 7205669"/>
                  <a:gd name="connsiteY1" fmla="*/ 574459 h 4403171"/>
                  <a:gd name="connsiteX2" fmla="*/ 6864622 w 7205669"/>
                  <a:gd name="connsiteY2" fmla="*/ 4270159 h 4403171"/>
                  <a:gd name="connsiteX3" fmla="*/ 449219 w 7205669"/>
                  <a:gd name="connsiteY3" fmla="*/ 4213009 h 4403171"/>
                  <a:gd name="connsiteX4" fmla="*/ 506369 w 7205669"/>
                  <a:gd name="connsiteY4" fmla="*/ 422059 h 440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5669" h="4403171">
                    <a:moveTo>
                      <a:pt x="506369" y="422059"/>
                    </a:moveTo>
                    <a:cubicBezTo>
                      <a:pt x="1677203" y="-244691"/>
                      <a:pt x="5728713" y="-66891"/>
                      <a:pt x="6788422" y="574459"/>
                    </a:cubicBezTo>
                    <a:cubicBezTo>
                      <a:pt x="7848131" y="1215809"/>
                      <a:pt x="6512197" y="2869984"/>
                      <a:pt x="6864622" y="4270159"/>
                    </a:cubicBezTo>
                    <a:cubicBezTo>
                      <a:pt x="4932529" y="3679609"/>
                      <a:pt x="918378" y="4835309"/>
                      <a:pt x="449219" y="4213009"/>
                    </a:cubicBezTo>
                    <a:cubicBezTo>
                      <a:pt x="-19940" y="3590709"/>
                      <a:pt x="-289815" y="1069759"/>
                      <a:pt x="506369" y="422059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B814B0-25C6-5B5F-C8FC-8E2478F3DC25}"/>
                </a:ext>
              </a:extLst>
            </p:cNvPr>
            <p:cNvSpPr txBox="1"/>
            <p:nvPr/>
          </p:nvSpPr>
          <p:spPr>
            <a:xfrm>
              <a:off x="1019991" y="1793337"/>
              <a:ext cx="691756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i="0" dirty="0" err="1"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5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5400" b="1" i="0" dirty="0" err="1">
                  <a:effectLst/>
                  <a:latin typeface="Cambria" panose="02040503050406030204" pitchFamily="18" charset="0"/>
                </a:rPr>
                <a:t>chung</a:t>
              </a:r>
              <a:r>
                <a:rPr lang="en-US" sz="5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5400" b="1" i="0" dirty="0" err="1">
                  <a:effectLst/>
                  <a:latin typeface="Cambria" panose="02040503050406030204" pitchFamily="18" charset="0"/>
                </a:rPr>
                <a:t>tay</a:t>
              </a:r>
              <a:r>
                <a:rPr lang="en-US" sz="5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5400" b="1" i="0" dirty="0" err="1">
                  <a:effectLst/>
                  <a:latin typeface="Cambria" panose="02040503050406030204" pitchFamily="18" charset="0"/>
                </a:rPr>
                <a:t>bảo</a:t>
              </a:r>
              <a:r>
                <a:rPr lang="en-US" sz="5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5400" b="1" i="0" dirty="0" err="1">
                  <a:effectLst/>
                  <a:latin typeface="Cambria" panose="02040503050406030204" pitchFamily="18" charset="0"/>
                </a:rPr>
                <a:t>vệ</a:t>
              </a:r>
              <a:r>
                <a:rPr lang="en-US" sz="5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5400" b="1" i="0" dirty="0" err="1">
                  <a:effectLst/>
                  <a:latin typeface="Cambria" panose="02040503050406030204" pitchFamily="18" charset="0"/>
                </a:rPr>
                <a:t>rừng</a:t>
              </a:r>
              <a:r>
                <a:rPr lang="en-US" sz="5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5400" b="1" i="0" dirty="0" err="1">
                  <a:effectLst/>
                  <a:latin typeface="Cambria" panose="02040503050406030204" pitchFamily="18" charset="0"/>
                </a:rPr>
                <a:t>bạn</a:t>
              </a:r>
              <a:r>
                <a:rPr lang="en-US" sz="5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5400" b="1" i="0" dirty="0" err="1">
                  <a:effectLst/>
                  <a:latin typeface="Cambria" panose="02040503050406030204" pitchFamily="18" charset="0"/>
                </a:rPr>
                <a:t>nhé</a:t>
              </a:r>
              <a:r>
                <a:rPr lang="en-US" sz="5400" b="1" i="0" dirty="0">
                  <a:effectLst/>
                  <a:latin typeface="Cambria" panose="02040503050406030204" pitchFamily="18" charset="0"/>
                </a:rPr>
                <a:t>!</a:t>
              </a:r>
              <a:endParaRPr lang="vi-VN" sz="5400" b="1" i="0" dirty="0"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9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24E167D-6185-4561-8B29-039824B2A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35" y="1856307"/>
            <a:ext cx="717373" cy="21215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5D47DA-9F40-4A69-973B-51EA179F4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4" y="3190451"/>
            <a:ext cx="1675762" cy="18159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8977DF-0F3A-EDBE-9632-81FA4DB69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954" y="-179380"/>
            <a:ext cx="5108891" cy="22496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99DDA-D37A-DC7A-8BA0-D5E21B990DBA}"/>
              </a:ext>
            </a:extLst>
          </p:cNvPr>
          <p:cNvGrpSpPr/>
          <p:nvPr/>
        </p:nvGrpSpPr>
        <p:grpSpPr>
          <a:xfrm>
            <a:off x="1965658" y="1502451"/>
            <a:ext cx="8260683" cy="3223275"/>
            <a:chOff x="1965658" y="1502451"/>
            <a:chExt cx="8260683" cy="322327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1397C39-A999-4B56-86CB-9EB942CC7FAF}"/>
                </a:ext>
              </a:extLst>
            </p:cNvPr>
            <p:cNvGrpSpPr/>
            <p:nvPr/>
          </p:nvGrpSpPr>
          <p:grpSpPr>
            <a:xfrm>
              <a:off x="1965658" y="1502451"/>
              <a:ext cx="8260683" cy="3223275"/>
              <a:chOff x="2531495" y="1032417"/>
              <a:chExt cx="6577454" cy="3685128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003F3311-52DD-41C6-9852-B57367E53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495" y="1032417"/>
                <a:ext cx="6577454" cy="3685128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1EA2334-C319-438D-AEC8-44FB52532342}"/>
                  </a:ext>
                </a:extLst>
              </p:cNvPr>
              <p:cNvSpPr/>
              <p:nvPr/>
            </p:nvSpPr>
            <p:spPr>
              <a:xfrm>
                <a:off x="2780617" y="1254448"/>
                <a:ext cx="6051534" cy="3203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D0F765-03FF-3DBC-0144-5F936A7F2F2E}"/>
                </a:ext>
              </a:extLst>
            </p:cNvPr>
            <p:cNvSpPr txBox="1"/>
            <p:nvPr/>
          </p:nvSpPr>
          <p:spPr>
            <a:xfrm>
              <a:off x="2531495" y="1997530"/>
              <a:ext cx="734721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44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44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4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44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4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44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4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44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44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44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44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44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4400" b="1" dirty="0" err="1">
                  <a:latin typeface="Cambria" panose="02040503050406030204" pitchFamily="18" charset="0"/>
                </a:rPr>
                <a:t>Chuẩn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bị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bài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mới</a:t>
              </a:r>
              <a:endParaRPr lang="en-US" sz="4400" b="1" i="0" dirty="0"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6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" y="3131542"/>
            <a:ext cx="2443968" cy="28128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6699258" y="4589276"/>
            <a:ext cx="2806820" cy="1941641"/>
            <a:chOff x="6699258" y="4589276"/>
            <a:chExt cx="2806820" cy="19416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1026888" y="4731603"/>
            <a:ext cx="3564824" cy="1856463"/>
            <a:chOff x="1026887" y="4085770"/>
            <a:chExt cx="4824574" cy="2502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2" y="-48948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D85245-499C-290E-6E05-E68C12228F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0990" y="232409"/>
            <a:ext cx="10217782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3">
            <a:extLst>
              <a:ext uri="{FF2B5EF4-FFF2-40B4-BE49-F238E27FC236}">
                <a16:creationId xmlns:a16="http://schemas.microsoft.com/office/drawing/2014/main" id="{FB54EC99-94CC-5300-3FAE-2FA7E5D15604}"/>
              </a:ext>
            </a:extLst>
          </p:cNvPr>
          <p:cNvGrpSpPr/>
          <p:nvPr/>
        </p:nvGrpSpPr>
        <p:grpSpPr>
          <a:xfrm>
            <a:off x="306257" y="-361544"/>
            <a:ext cx="11271138" cy="7442863"/>
            <a:chOff x="564316" y="378816"/>
            <a:chExt cx="5393413" cy="3914606"/>
          </a:xfrm>
        </p:grpSpPr>
        <p:grpSp>
          <p:nvGrpSpPr>
            <p:cNvPr id="9" name="组合 21">
              <a:extLst>
                <a:ext uri="{FF2B5EF4-FFF2-40B4-BE49-F238E27FC236}">
                  <a16:creationId xmlns:a16="http://schemas.microsoft.com/office/drawing/2014/main" id="{A3746355-7BD6-C29D-1C22-C429D5E057F8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0" name="任意多边形: 形状 9">
                <a:extLst>
                  <a:ext uri="{FF2B5EF4-FFF2-40B4-BE49-F238E27FC236}">
                    <a16:creationId xmlns:a16="http://schemas.microsoft.com/office/drawing/2014/main" id="{286C404A-AA37-6B43-AF88-91CE5A477B4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0">
                <a:extLst>
                  <a:ext uri="{FF2B5EF4-FFF2-40B4-BE49-F238E27FC236}">
                    <a16:creationId xmlns:a16="http://schemas.microsoft.com/office/drawing/2014/main" id="{221282E4-84FD-B58E-7EBD-022A933AF712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20">
              <a:extLst>
                <a:ext uri="{FF2B5EF4-FFF2-40B4-BE49-F238E27FC236}">
                  <a16:creationId xmlns:a16="http://schemas.microsoft.com/office/drawing/2014/main" id="{D94C9063-5838-5150-2570-27EEACD2288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E8FD4C6C-EE72-ED33-5684-2E6F8193F19C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F445B985-A45B-6F48-7D81-F2D2252D57EA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C0F5D422-3AF4-C1D8-F541-C9C055387683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1792E00C-483D-C165-8D05-856A28AFD182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265E6BF0-5484-3759-8D41-F52D5FF78B32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: 形状 17">
                <a:extLst>
                  <a:ext uri="{FF2B5EF4-FFF2-40B4-BE49-F238E27FC236}">
                    <a16:creationId xmlns:a16="http://schemas.microsoft.com/office/drawing/2014/main" id="{CBA2B755-53B6-2B7D-08BC-7CBAF504FA8D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8">
                <a:extLst>
                  <a:ext uri="{FF2B5EF4-FFF2-40B4-BE49-F238E27FC236}">
                    <a16:creationId xmlns:a16="http://schemas.microsoft.com/office/drawing/2014/main" id="{E55D2C06-AAE5-C9DE-437D-9EA5ADF20C2C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9">
                <a:extLst>
                  <a:ext uri="{FF2B5EF4-FFF2-40B4-BE49-F238E27FC236}">
                    <a16:creationId xmlns:a16="http://schemas.microsoft.com/office/drawing/2014/main" id="{C9DC0F41-2C17-0E1A-0058-18BB1130FF6D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任意多边形: 形状 22">
              <a:extLst>
                <a:ext uri="{FF2B5EF4-FFF2-40B4-BE49-F238E27FC236}">
                  <a16:creationId xmlns:a16="http://schemas.microsoft.com/office/drawing/2014/main" id="{E88CA07F-9730-D296-CC31-9FD5AE9184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BC876E-CAA3-DAE5-01BC-33B271ACF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7" t="10818" r="5826" b="18704"/>
          <a:stretch/>
        </p:blipFill>
        <p:spPr>
          <a:xfrm>
            <a:off x="2986614" y="790773"/>
            <a:ext cx="5996763" cy="988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30B4B4-CC2F-E15B-C4C2-1A81D5410BC5}"/>
              </a:ext>
            </a:extLst>
          </p:cNvPr>
          <p:cNvSpPr txBox="1"/>
          <p:nvPr/>
        </p:nvSpPr>
        <p:spPr>
          <a:xfrm>
            <a:off x="1732452" y="1798922"/>
            <a:ext cx="4302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</a:rPr>
              <a:t>Chim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Gõ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Kiến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nổi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mõ</a:t>
            </a:r>
            <a:endParaRPr lang="en-US" sz="2800" b="1" dirty="0">
              <a:latin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</a:rPr>
              <a:t>Gà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vòng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quanh</a:t>
            </a:r>
            <a:r>
              <a:rPr lang="en-US" sz="2800" b="1" dirty="0">
                <a:latin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latin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</a:rPr>
              <a:t>Sáng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ngủ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nữa</a:t>
            </a:r>
            <a:endParaRPr lang="en-US" sz="2800" b="1" dirty="0">
              <a:latin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89271-F933-8508-2999-C907CF1327D1}"/>
              </a:ext>
            </a:extLst>
          </p:cNvPr>
          <p:cNvSpPr txBox="1"/>
          <p:nvPr/>
        </p:nvSpPr>
        <p:spPr>
          <a:xfrm>
            <a:off x="1732453" y="3780865"/>
            <a:ext cx="4302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</a:rPr>
              <a:t>Tre, trúc nổi nhạc sáo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Khe suối gảy nhạc đàn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Cây rủ nhau thay áo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Khoác bao màu tươi non.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D7882-F7A0-0E1B-EFF8-03C71060703E}"/>
              </a:ext>
            </a:extLst>
          </p:cNvPr>
          <p:cNvSpPr txBox="1"/>
          <p:nvPr/>
        </p:nvSpPr>
        <p:spPr>
          <a:xfrm>
            <a:off x="6419638" y="1798922"/>
            <a:ext cx="4653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Công dẫn đầu đội múa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Kh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ướu</a:t>
            </a:r>
            <a:r>
              <a:rPr lang="vi-VN" sz="2800" b="1" i="0" dirty="0">
                <a:effectLst/>
                <a:latin typeface="Cambria" panose="02040503050406030204" pitchFamily="18" charset="0"/>
              </a:rPr>
              <a:t> lĩnh xướng dàn ca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Kỳ nhông diễn ảo thuật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Thay đổi hoài màu da.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B9E55C-1F14-2701-8C88-77B58DFA7C78}"/>
              </a:ext>
            </a:extLst>
          </p:cNvPr>
          <p:cNvSpPr txBox="1"/>
          <p:nvPr/>
        </p:nvSpPr>
        <p:spPr>
          <a:xfrm>
            <a:off x="6595076" y="3683916"/>
            <a:ext cx="4302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Nấm mang ô đi hội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Tới suối, nhìn mê say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- Ô kìa anh cọn 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n</a:t>
            </a:r>
            <a:r>
              <a:rPr lang="vi-VN" sz="2800" b="1" i="0" dirty="0">
                <a:effectLst/>
                <a:latin typeface="Cambria" panose="02040503050406030204" pitchFamily="18" charset="0"/>
              </a:rPr>
              <a:t>ước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Đang chơi trò đu quay!</a:t>
            </a:r>
            <a:r>
              <a:rPr lang="vi-VN" sz="2800" b="1" dirty="0"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5D630-D279-DAB7-6A2A-4BDF31302611}"/>
              </a:ext>
            </a:extLst>
          </p:cNvPr>
          <p:cNvSpPr txBox="1"/>
          <p:nvPr/>
        </p:nvSpPr>
        <p:spPr>
          <a:xfrm>
            <a:off x="7536788" y="5430835"/>
            <a:ext cx="270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(</a:t>
            </a:r>
            <a:r>
              <a:rPr lang="en-US" sz="2400" b="1" i="1" dirty="0" err="1">
                <a:ln w="203200">
                  <a:noFill/>
                </a:ln>
                <a:latin typeface="Cambria" panose="02040503050406030204" pitchFamily="18" charset="0"/>
              </a:rPr>
              <a:t>Vương</a:t>
            </a:r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n w="203200">
                  <a:noFill/>
                </a:ln>
                <a:latin typeface="Cambria" panose="02040503050406030204" pitchFamily="18" charset="0"/>
              </a:rPr>
              <a:t>Trọng</a:t>
            </a:r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17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6AA78E-606C-962E-2015-D5FB7657D03B}"/>
              </a:ext>
            </a:extLst>
          </p:cNvPr>
          <p:cNvGrpSpPr/>
          <p:nvPr/>
        </p:nvGrpSpPr>
        <p:grpSpPr>
          <a:xfrm>
            <a:off x="1250669" y="1811763"/>
            <a:ext cx="2872295" cy="1445787"/>
            <a:chOff x="507719" y="1975616"/>
            <a:chExt cx="2872295" cy="1445787"/>
          </a:xfrm>
        </p:grpSpPr>
        <p:grpSp>
          <p:nvGrpSpPr>
            <p:cNvPr id="5" name="组合 19">
              <a:extLst>
                <a:ext uri="{FF2B5EF4-FFF2-40B4-BE49-F238E27FC236}">
                  <a16:creationId xmlns:a16="http://schemas.microsoft.com/office/drawing/2014/main" id="{280228DF-199F-63C4-3DF7-63B8BFC4AF23}"/>
                </a:ext>
              </a:extLst>
            </p:cNvPr>
            <p:cNvGrpSpPr/>
            <p:nvPr/>
          </p:nvGrpSpPr>
          <p:grpSpPr>
            <a:xfrm>
              <a:off x="507719" y="1975616"/>
              <a:ext cx="2872295" cy="1445787"/>
              <a:chOff x="692006" y="116442"/>
              <a:chExt cx="11176173" cy="2919244"/>
            </a:xfrm>
          </p:grpSpPr>
          <p:sp>
            <p:nvSpPr>
              <p:cNvPr id="6" name="矩形 16">
                <a:extLst>
                  <a:ext uri="{FF2B5EF4-FFF2-40B4-BE49-F238E27FC236}">
                    <a16:creationId xmlns:a16="http://schemas.microsoft.com/office/drawing/2014/main" id="{FCE7FF56-FD64-9438-5195-9C776DE144C7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矩形 16">
                <a:extLst>
                  <a:ext uri="{FF2B5EF4-FFF2-40B4-BE49-F238E27FC236}">
                    <a16:creationId xmlns:a16="http://schemas.microsoft.com/office/drawing/2014/main" id="{8DF2FD2A-4029-661A-BF14-204B1BA3EA81}"/>
                  </a:ext>
                </a:extLst>
              </p:cNvPr>
              <p:cNvSpPr/>
              <p:nvPr/>
            </p:nvSpPr>
            <p:spPr>
              <a:xfrm>
                <a:off x="972553" y="320121"/>
                <a:ext cx="10615072" cy="2511885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38F079-26CD-592C-31FE-F8761C18307D}"/>
                </a:ext>
              </a:extLst>
            </p:cNvPr>
            <p:cNvSpPr txBox="1"/>
            <p:nvPr/>
          </p:nvSpPr>
          <p:spPr>
            <a:xfrm>
              <a:off x="1016532" y="2225345"/>
              <a:ext cx="15996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 err="1">
                  <a:effectLst/>
                  <a:latin typeface="Cambria" panose="02040503050406030204" pitchFamily="18" charset="0"/>
                </a:rPr>
                <a:t>nổi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D5805D-9556-9F69-96C9-48C05ADBB1B7}"/>
              </a:ext>
            </a:extLst>
          </p:cNvPr>
          <p:cNvGrpSpPr/>
          <p:nvPr/>
        </p:nvGrpSpPr>
        <p:grpSpPr>
          <a:xfrm>
            <a:off x="4559676" y="1819360"/>
            <a:ext cx="2872295" cy="1445787"/>
            <a:chOff x="507719" y="1975616"/>
            <a:chExt cx="2872295" cy="1445787"/>
          </a:xfrm>
        </p:grpSpPr>
        <p:grpSp>
          <p:nvGrpSpPr>
            <p:cNvPr id="11" name="组合 19">
              <a:extLst>
                <a:ext uri="{FF2B5EF4-FFF2-40B4-BE49-F238E27FC236}">
                  <a16:creationId xmlns:a16="http://schemas.microsoft.com/office/drawing/2014/main" id="{4E79EE50-EA7B-276A-6E2D-4D581A5E80BC}"/>
                </a:ext>
              </a:extLst>
            </p:cNvPr>
            <p:cNvGrpSpPr/>
            <p:nvPr/>
          </p:nvGrpSpPr>
          <p:grpSpPr>
            <a:xfrm>
              <a:off x="507719" y="1975616"/>
              <a:ext cx="2872295" cy="1445787"/>
              <a:chOff x="692006" y="116442"/>
              <a:chExt cx="11176173" cy="2919244"/>
            </a:xfrm>
          </p:grpSpPr>
          <p:sp>
            <p:nvSpPr>
              <p:cNvPr id="13" name="矩形 16">
                <a:extLst>
                  <a:ext uri="{FF2B5EF4-FFF2-40B4-BE49-F238E27FC236}">
                    <a16:creationId xmlns:a16="http://schemas.microsoft.com/office/drawing/2014/main" id="{92E6E957-B6AA-D21B-155C-2DEBBB802F11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矩形 16">
                <a:extLst>
                  <a:ext uri="{FF2B5EF4-FFF2-40B4-BE49-F238E27FC236}">
                    <a16:creationId xmlns:a16="http://schemas.microsoft.com/office/drawing/2014/main" id="{A0E03979-0451-F2BA-E1C3-6B1F726D5DD7}"/>
                  </a:ext>
                </a:extLst>
              </p:cNvPr>
              <p:cNvSpPr/>
              <p:nvPr/>
            </p:nvSpPr>
            <p:spPr>
              <a:xfrm>
                <a:off x="972553" y="320121"/>
                <a:ext cx="10615072" cy="2511885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B27077-CEFF-4FF2-6506-C929275EE66B}"/>
                </a:ext>
              </a:extLst>
            </p:cNvPr>
            <p:cNvSpPr txBox="1"/>
            <p:nvPr/>
          </p:nvSpPr>
          <p:spPr>
            <a:xfrm>
              <a:off x="1144020" y="2225345"/>
              <a:ext cx="15996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 err="1">
                  <a:effectLst/>
                  <a:latin typeface="Cambria" panose="02040503050406030204" pitchFamily="18" charset="0"/>
                </a:rPr>
                <a:t>mõ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32C729-973E-73E1-971F-6F55815EFB1E}"/>
              </a:ext>
            </a:extLst>
          </p:cNvPr>
          <p:cNvGrpSpPr/>
          <p:nvPr/>
        </p:nvGrpSpPr>
        <p:grpSpPr>
          <a:xfrm>
            <a:off x="7973540" y="1830877"/>
            <a:ext cx="3361720" cy="1445787"/>
            <a:chOff x="485088" y="1975616"/>
            <a:chExt cx="3361720" cy="1445787"/>
          </a:xfrm>
        </p:grpSpPr>
        <p:grpSp>
          <p:nvGrpSpPr>
            <p:cNvPr id="16" name="组合 19">
              <a:extLst>
                <a:ext uri="{FF2B5EF4-FFF2-40B4-BE49-F238E27FC236}">
                  <a16:creationId xmlns:a16="http://schemas.microsoft.com/office/drawing/2014/main" id="{29FC97DB-17D9-8F61-1E52-96E16699FF98}"/>
                </a:ext>
              </a:extLst>
            </p:cNvPr>
            <p:cNvGrpSpPr/>
            <p:nvPr/>
          </p:nvGrpSpPr>
          <p:grpSpPr>
            <a:xfrm>
              <a:off x="507719" y="1975616"/>
              <a:ext cx="3339089" cy="1445787"/>
              <a:chOff x="692006" y="116442"/>
              <a:chExt cx="12992480" cy="2919244"/>
            </a:xfrm>
          </p:grpSpPr>
          <p:sp>
            <p:nvSpPr>
              <p:cNvPr id="18" name="矩形 16">
                <a:extLst>
                  <a:ext uri="{FF2B5EF4-FFF2-40B4-BE49-F238E27FC236}">
                    <a16:creationId xmlns:a16="http://schemas.microsoft.com/office/drawing/2014/main" id="{982F378D-32E9-0F46-9C5F-791208C21EF0}"/>
                  </a:ext>
                </a:extLst>
              </p:cNvPr>
              <p:cNvSpPr/>
              <p:nvPr/>
            </p:nvSpPr>
            <p:spPr>
              <a:xfrm>
                <a:off x="692006" y="116442"/>
                <a:ext cx="12992480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DBE31872-D1B7-2A32-3A12-321705252AEE}"/>
                  </a:ext>
                </a:extLst>
              </p:cNvPr>
              <p:cNvSpPr/>
              <p:nvPr/>
            </p:nvSpPr>
            <p:spPr>
              <a:xfrm>
                <a:off x="972553" y="320121"/>
                <a:ext cx="12417095" cy="2511885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824F9B-8510-CE7C-3F13-4125F3FBFC90}"/>
                </a:ext>
              </a:extLst>
            </p:cNvPr>
            <p:cNvSpPr txBox="1"/>
            <p:nvPr/>
          </p:nvSpPr>
          <p:spPr>
            <a:xfrm>
              <a:off x="485088" y="2185830"/>
              <a:ext cx="32859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 err="1">
                  <a:effectLst/>
                  <a:latin typeface="Cambria" panose="02040503050406030204" pitchFamily="18" charset="0"/>
                </a:rPr>
                <a:t>rừng</a:t>
              </a:r>
              <a:r>
                <a:rPr lang="en-US" sz="48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4800" b="1" i="0" dirty="0" err="1">
                  <a:effectLst/>
                  <a:latin typeface="Cambria" panose="02040503050406030204" pitchFamily="18" charset="0"/>
                </a:rPr>
                <a:t>xanh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8283CC-955C-050C-901F-98E354B88A8B}"/>
              </a:ext>
            </a:extLst>
          </p:cNvPr>
          <p:cNvGrpSpPr/>
          <p:nvPr/>
        </p:nvGrpSpPr>
        <p:grpSpPr>
          <a:xfrm>
            <a:off x="1178566" y="3767715"/>
            <a:ext cx="2872295" cy="1445787"/>
            <a:chOff x="507719" y="1975616"/>
            <a:chExt cx="2872295" cy="1445787"/>
          </a:xfrm>
        </p:grpSpPr>
        <p:grpSp>
          <p:nvGrpSpPr>
            <p:cNvPr id="21" name="组合 19">
              <a:extLst>
                <a:ext uri="{FF2B5EF4-FFF2-40B4-BE49-F238E27FC236}">
                  <a16:creationId xmlns:a16="http://schemas.microsoft.com/office/drawing/2014/main" id="{311830DF-1BEA-46CF-30EE-7D96629F73BF}"/>
                </a:ext>
              </a:extLst>
            </p:cNvPr>
            <p:cNvGrpSpPr/>
            <p:nvPr/>
          </p:nvGrpSpPr>
          <p:grpSpPr>
            <a:xfrm>
              <a:off x="507719" y="1975616"/>
              <a:ext cx="2872295" cy="1445787"/>
              <a:chOff x="692006" y="116442"/>
              <a:chExt cx="11176173" cy="2919244"/>
            </a:xfrm>
          </p:grpSpPr>
          <p:sp>
            <p:nvSpPr>
              <p:cNvPr id="23" name="矩形 16">
                <a:extLst>
                  <a:ext uri="{FF2B5EF4-FFF2-40B4-BE49-F238E27FC236}">
                    <a16:creationId xmlns:a16="http://schemas.microsoft.com/office/drawing/2014/main" id="{E3FCC98D-4F46-DF1F-F1FE-53B21C37290B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30B818FE-49D8-C600-2583-46698F651A3D}"/>
                  </a:ext>
                </a:extLst>
              </p:cNvPr>
              <p:cNvSpPr/>
              <p:nvPr/>
            </p:nvSpPr>
            <p:spPr>
              <a:xfrm>
                <a:off x="972553" y="320121"/>
                <a:ext cx="10615072" cy="2511885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2E8704-E272-D9F8-89E4-5D690FEA3183}"/>
                </a:ext>
              </a:extLst>
            </p:cNvPr>
            <p:cNvSpPr txBox="1"/>
            <p:nvPr/>
          </p:nvSpPr>
          <p:spPr>
            <a:xfrm>
              <a:off x="1016532" y="2225345"/>
              <a:ext cx="15996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 err="1">
                  <a:effectLst/>
                  <a:latin typeface="Cambria" panose="02040503050406030204" pitchFamily="18" charset="0"/>
                </a:rPr>
                <a:t>tre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0B4710-F537-E058-6849-83B59E2EA83E}"/>
              </a:ext>
            </a:extLst>
          </p:cNvPr>
          <p:cNvGrpSpPr/>
          <p:nvPr/>
        </p:nvGrpSpPr>
        <p:grpSpPr>
          <a:xfrm>
            <a:off x="4487573" y="3775312"/>
            <a:ext cx="2872295" cy="1445787"/>
            <a:chOff x="507719" y="1975616"/>
            <a:chExt cx="2872295" cy="1445787"/>
          </a:xfrm>
        </p:grpSpPr>
        <p:grpSp>
          <p:nvGrpSpPr>
            <p:cNvPr id="26" name="组合 19">
              <a:extLst>
                <a:ext uri="{FF2B5EF4-FFF2-40B4-BE49-F238E27FC236}">
                  <a16:creationId xmlns:a16="http://schemas.microsoft.com/office/drawing/2014/main" id="{F7FD4B00-7B96-EADA-E5F5-0E2F1991A233}"/>
                </a:ext>
              </a:extLst>
            </p:cNvPr>
            <p:cNvGrpSpPr/>
            <p:nvPr/>
          </p:nvGrpSpPr>
          <p:grpSpPr>
            <a:xfrm>
              <a:off x="507719" y="1975616"/>
              <a:ext cx="2872295" cy="1445787"/>
              <a:chOff x="692006" y="116442"/>
              <a:chExt cx="11176173" cy="2919244"/>
            </a:xfrm>
          </p:grpSpPr>
          <p:sp>
            <p:nvSpPr>
              <p:cNvPr id="28" name="矩形 16">
                <a:extLst>
                  <a:ext uri="{FF2B5EF4-FFF2-40B4-BE49-F238E27FC236}">
                    <a16:creationId xmlns:a16="http://schemas.microsoft.com/office/drawing/2014/main" id="{81EDA754-C10E-5C57-5F64-8C6CECCE6AD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矩形 16">
                <a:extLst>
                  <a:ext uri="{FF2B5EF4-FFF2-40B4-BE49-F238E27FC236}">
                    <a16:creationId xmlns:a16="http://schemas.microsoft.com/office/drawing/2014/main" id="{4B4D3F12-21AF-7F69-4ACF-405BAE34991F}"/>
                  </a:ext>
                </a:extLst>
              </p:cNvPr>
              <p:cNvSpPr/>
              <p:nvPr/>
            </p:nvSpPr>
            <p:spPr>
              <a:xfrm>
                <a:off x="972553" y="320121"/>
                <a:ext cx="10615072" cy="2511885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000096-EDEB-08C5-BC27-1214679866DA}"/>
                </a:ext>
              </a:extLst>
            </p:cNvPr>
            <p:cNvSpPr txBox="1"/>
            <p:nvPr/>
          </p:nvSpPr>
          <p:spPr>
            <a:xfrm>
              <a:off x="1068629" y="2225345"/>
              <a:ext cx="187793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 err="1">
                  <a:effectLst/>
                  <a:latin typeface="Cambria" panose="02040503050406030204" pitchFamily="18" charset="0"/>
                </a:rPr>
                <a:t>khoác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956FD2-4E25-F204-6C40-5E3A61F18C75}"/>
              </a:ext>
            </a:extLst>
          </p:cNvPr>
          <p:cNvGrpSpPr/>
          <p:nvPr/>
        </p:nvGrpSpPr>
        <p:grpSpPr>
          <a:xfrm>
            <a:off x="7901437" y="3786829"/>
            <a:ext cx="3361720" cy="1445787"/>
            <a:chOff x="485088" y="1975616"/>
            <a:chExt cx="3361720" cy="1445787"/>
          </a:xfrm>
        </p:grpSpPr>
        <p:grpSp>
          <p:nvGrpSpPr>
            <p:cNvPr id="31" name="组合 19">
              <a:extLst>
                <a:ext uri="{FF2B5EF4-FFF2-40B4-BE49-F238E27FC236}">
                  <a16:creationId xmlns:a16="http://schemas.microsoft.com/office/drawing/2014/main" id="{6607F60E-4DFF-D9CD-4203-B788A3786B6A}"/>
                </a:ext>
              </a:extLst>
            </p:cNvPr>
            <p:cNvGrpSpPr/>
            <p:nvPr/>
          </p:nvGrpSpPr>
          <p:grpSpPr>
            <a:xfrm>
              <a:off x="507719" y="1975616"/>
              <a:ext cx="3339089" cy="1445787"/>
              <a:chOff x="692006" y="116442"/>
              <a:chExt cx="12992480" cy="2919244"/>
            </a:xfrm>
          </p:grpSpPr>
          <p:sp>
            <p:nvSpPr>
              <p:cNvPr id="33" name="矩形 16">
                <a:extLst>
                  <a:ext uri="{FF2B5EF4-FFF2-40B4-BE49-F238E27FC236}">
                    <a16:creationId xmlns:a16="http://schemas.microsoft.com/office/drawing/2014/main" id="{CABE7620-9FD1-BCBA-143C-8251C262F14C}"/>
                  </a:ext>
                </a:extLst>
              </p:cNvPr>
              <p:cNvSpPr/>
              <p:nvPr/>
            </p:nvSpPr>
            <p:spPr>
              <a:xfrm>
                <a:off x="692006" y="116442"/>
                <a:ext cx="12992480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16">
                <a:extLst>
                  <a:ext uri="{FF2B5EF4-FFF2-40B4-BE49-F238E27FC236}">
                    <a16:creationId xmlns:a16="http://schemas.microsoft.com/office/drawing/2014/main" id="{E48C1AC3-B51A-C65D-1D74-D2E6EC210C85}"/>
                  </a:ext>
                </a:extLst>
              </p:cNvPr>
              <p:cNvSpPr/>
              <p:nvPr/>
            </p:nvSpPr>
            <p:spPr>
              <a:xfrm>
                <a:off x="972553" y="320121"/>
                <a:ext cx="12417095" cy="2511885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FF901D-EB62-A621-75D9-A32A3BF12DC7}"/>
                </a:ext>
              </a:extLst>
            </p:cNvPr>
            <p:cNvSpPr txBox="1"/>
            <p:nvPr/>
          </p:nvSpPr>
          <p:spPr>
            <a:xfrm>
              <a:off x="485088" y="2185830"/>
              <a:ext cx="32859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 err="1">
                  <a:effectLst/>
                  <a:latin typeface="Cambria" panose="02040503050406030204" pitchFamily="18" charset="0"/>
                </a:rPr>
                <a:t>xướng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2D927E8-6260-DAEE-DA50-EB75C755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023" y="70617"/>
            <a:ext cx="6968490" cy="17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6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6CD2E7E-1A09-0C6F-D210-1E7839753AE3}"/>
              </a:ext>
            </a:extLst>
          </p:cNvPr>
          <p:cNvGrpSpPr/>
          <p:nvPr/>
        </p:nvGrpSpPr>
        <p:grpSpPr>
          <a:xfrm>
            <a:off x="-108501" y="1340065"/>
            <a:ext cx="6491815" cy="4433445"/>
            <a:chOff x="-108501" y="1340065"/>
            <a:chExt cx="6491815" cy="4433445"/>
          </a:xfrm>
        </p:grpSpPr>
        <p:grpSp>
          <p:nvGrpSpPr>
            <p:cNvPr id="5" name="组合 23">
              <a:extLst>
                <a:ext uri="{FF2B5EF4-FFF2-40B4-BE49-F238E27FC236}">
                  <a16:creationId xmlns:a16="http://schemas.microsoft.com/office/drawing/2014/main" id="{6662EF70-B64E-3085-3EEF-AEEA1969F419}"/>
                </a:ext>
              </a:extLst>
            </p:cNvPr>
            <p:cNvGrpSpPr/>
            <p:nvPr/>
          </p:nvGrpSpPr>
          <p:grpSpPr>
            <a:xfrm>
              <a:off x="-108501" y="1340065"/>
              <a:ext cx="6286500" cy="4433445"/>
              <a:chOff x="564316" y="378816"/>
              <a:chExt cx="5393413" cy="3914606"/>
            </a:xfrm>
          </p:grpSpPr>
          <p:grpSp>
            <p:nvGrpSpPr>
              <p:cNvPr id="6" name="组合 21">
                <a:extLst>
                  <a:ext uri="{FF2B5EF4-FFF2-40B4-BE49-F238E27FC236}">
                    <a16:creationId xmlns:a16="http://schemas.microsoft.com/office/drawing/2014/main" id="{D856D7FE-9A3F-0EDB-5CC8-580ABDBE7A12}"/>
                  </a:ext>
                </a:extLst>
              </p:cNvPr>
              <p:cNvGrpSpPr/>
              <p:nvPr/>
            </p:nvGrpSpPr>
            <p:grpSpPr>
              <a:xfrm>
                <a:off x="732457" y="559663"/>
                <a:ext cx="5046217" cy="3694839"/>
                <a:chOff x="3057189" y="3555370"/>
                <a:chExt cx="5046217" cy="3694839"/>
              </a:xfrm>
            </p:grpSpPr>
            <p:sp>
              <p:nvSpPr>
                <p:cNvPr id="17" name="任意多边形: 形状 9">
                  <a:extLst>
                    <a:ext uri="{FF2B5EF4-FFF2-40B4-BE49-F238E27FC236}">
                      <a16:creationId xmlns:a16="http://schemas.microsoft.com/office/drawing/2014/main" id="{1E506C7D-CA81-E60A-D79C-75FB7BE31187}"/>
                    </a:ext>
                  </a:extLst>
                </p:cNvPr>
                <p:cNvSpPr/>
                <p:nvPr/>
              </p:nvSpPr>
              <p:spPr>
                <a:xfrm>
                  <a:off x="3057189" y="3555370"/>
                  <a:ext cx="5046217" cy="3694839"/>
                </a:xfrm>
                <a:custGeom>
                  <a:avLst/>
                  <a:gdLst>
                    <a:gd name="connsiteX0" fmla="*/ 0 w 4203700"/>
                    <a:gd name="connsiteY0" fmla="*/ 2006600 h 3073400"/>
                    <a:gd name="connsiteX1" fmla="*/ 101600 w 4203700"/>
                    <a:gd name="connsiteY1" fmla="*/ 635000 h 3073400"/>
                    <a:gd name="connsiteX2" fmla="*/ 1054100 w 4203700"/>
                    <a:gd name="connsiteY2" fmla="*/ 215900 h 3073400"/>
                    <a:gd name="connsiteX3" fmla="*/ 2044700 w 4203700"/>
                    <a:gd name="connsiteY3" fmla="*/ 0 h 3073400"/>
                    <a:gd name="connsiteX4" fmla="*/ 2959100 w 4203700"/>
                    <a:gd name="connsiteY4" fmla="*/ 190500 h 3073400"/>
                    <a:gd name="connsiteX5" fmla="*/ 3695700 w 4203700"/>
                    <a:gd name="connsiteY5" fmla="*/ 647700 h 3073400"/>
                    <a:gd name="connsiteX6" fmla="*/ 4203700 w 4203700"/>
                    <a:gd name="connsiteY6" fmla="*/ 1981200 h 3073400"/>
                    <a:gd name="connsiteX7" fmla="*/ 3098800 w 4203700"/>
                    <a:gd name="connsiteY7" fmla="*/ 2857500 h 3073400"/>
                    <a:gd name="connsiteX8" fmla="*/ 1892300 w 4203700"/>
                    <a:gd name="connsiteY8" fmla="*/ 3073400 h 3073400"/>
                    <a:gd name="connsiteX9" fmla="*/ 584200 w 4203700"/>
                    <a:gd name="connsiteY9" fmla="*/ 2946400 h 3073400"/>
                    <a:gd name="connsiteX10" fmla="*/ 0 w 4203700"/>
                    <a:gd name="connsiteY10" fmla="*/ 2006600 h 3073400"/>
                    <a:gd name="connsiteX0" fmla="*/ 0 w 4203700"/>
                    <a:gd name="connsiteY0" fmla="*/ 2097388 h 3164188"/>
                    <a:gd name="connsiteX1" fmla="*/ 101600 w 4203700"/>
                    <a:gd name="connsiteY1" fmla="*/ 725788 h 3164188"/>
                    <a:gd name="connsiteX2" fmla="*/ 1054100 w 4203700"/>
                    <a:gd name="connsiteY2" fmla="*/ 306688 h 3164188"/>
                    <a:gd name="connsiteX3" fmla="*/ 2044700 w 4203700"/>
                    <a:gd name="connsiteY3" fmla="*/ 90788 h 3164188"/>
                    <a:gd name="connsiteX4" fmla="*/ 2959100 w 4203700"/>
                    <a:gd name="connsiteY4" fmla="*/ 281288 h 3164188"/>
                    <a:gd name="connsiteX5" fmla="*/ 3695700 w 4203700"/>
                    <a:gd name="connsiteY5" fmla="*/ 738488 h 3164188"/>
                    <a:gd name="connsiteX6" fmla="*/ 4203700 w 4203700"/>
                    <a:gd name="connsiteY6" fmla="*/ 2071988 h 3164188"/>
                    <a:gd name="connsiteX7" fmla="*/ 3098800 w 4203700"/>
                    <a:gd name="connsiteY7" fmla="*/ 2948288 h 3164188"/>
                    <a:gd name="connsiteX8" fmla="*/ 1892300 w 4203700"/>
                    <a:gd name="connsiteY8" fmla="*/ 3164188 h 3164188"/>
                    <a:gd name="connsiteX9" fmla="*/ 584200 w 4203700"/>
                    <a:gd name="connsiteY9" fmla="*/ 3037188 h 3164188"/>
                    <a:gd name="connsiteX10" fmla="*/ 0 w 4203700"/>
                    <a:gd name="connsiteY10" fmla="*/ 2097388 h 3164188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585882"/>
                    <a:gd name="connsiteY0" fmla="*/ 2146930 h 3213730"/>
                    <a:gd name="connsiteX1" fmla="*/ 101600 w 4585882"/>
                    <a:gd name="connsiteY1" fmla="*/ 775330 h 3213730"/>
                    <a:gd name="connsiteX2" fmla="*/ 1054100 w 4585882"/>
                    <a:gd name="connsiteY2" fmla="*/ 356230 h 3213730"/>
                    <a:gd name="connsiteX3" fmla="*/ 2044700 w 4585882"/>
                    <a:gd name="connsiteY3" fmla="*/ 140330 h 3213730"/>
                    <a:gd name="connsiteX4" fmla="*/ 2959100 w 4585882"/>
                    <a:gd name="connsiteY4" fmla="*/ 330830 h 3213730"/>
                    <a:gd name="connsiteX5" fmla="*/ 3695700 w 4585882"/>
                    <a:gd name="connsiteY5" fmla="*/ 788030 h 3213730"/>
                    <a:gd name="connsiteX6" fmla="*/ 4203700 w 4585882"/>
                    <a:gd name="connsiteY6" fmla="*/ 2121530 h 3213730"/>
                    <a:gd name="connsiteX7" fmla="*/ 3098800 w 4585882"/>
                    <a:gd name="connsiteY7" fmla="*/ 2997830 h 3213730"/>
                    <a:gd name="connsiteX8" fmla="*/ 1892300 w 4585882"/>
                    <a:gd name="connsiteY8" fmla="*/ 3213730 h 3213730"/>
                    <a:gd name="connsiteX9" fmla="*/ 584200 w 4585882"/>
                    <a:gd name="connsiteY9" fmla="*/ 3086730 h 3213730"/>
                    <a:gd name="connsiteX10" fmla="*/ 0 w 4585882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391660"/>
                    <a:gd name="connsiteX1" fmla="*/ 101600 w 4570821"/>
                    <a:gd name="connsiteY1" fmla="*/ 775330 h 3391660"/>
                    <a:gd name="connsiteX2" fmla="*/ 1054100 w 4570821"/>
                    <a:gd name="connsiteY2" fmla="*/ 356230 h 3391660"/>
                    <a:gd name="connsiteX3" fmla="*/ 2044700 w 4570821"/>
                    <a:gd name="connsiteY3" fmla="*/ 140330 h 3391660"/>
                    <a:gd name="connsiteX4" fmla="*/ 2959100 w 4570821"/>
                    <a:gd name="connsiteY4" fmla="*/ 330830 h 3391660"/>
                    <a:gd name="connsiteX5" fmla="*/ 3695700 w 4570821"/>
                    <a:gd name="connsiteY5" fmla="*/ 788030 h 3391660"/>
                    <a:gd name="connsiteX6" fmla="*/ 4203700 w 4570821"/>
                    <a:gd name="connsiteY6" fmla="*/ 2121530 h 3391660"/>
                    <a:gd name="connsiteX7" fmla="*/ 3098800 w 4570821"/>
                    <a:gd name="connsiteY7" fmla="*/ 2997830 h 3391660"/>
                    <a:gd name="connsiteX8" fmla="*/ 1892300 w 4570821"/>
                    <a:gd name="connsiteY8" fmla="*/ 3213730 h 3391660"/>
                    <a:gd name="connsiteX9" fmla="*/ 584200 w 4570821"/>
                    <a:gd name="connsiteY9" fmla="*/ 3086730 h 3391660"/>
                    <a:gd name="connsiteX10" fmla="*/ 0 w 4570821"/>
                    <a:gd name="connsiteY10" fmla="*/ 2146930 h 3391660"/>
                    <a:gd name="connsiteX0" fmla="*/ 0 w 4570821"/>
                    <a:gd name="connsiteY0" fmla="*/ 2146930 h 3691815"/>
                    <a:gd name="connsiteX1" fmla="*/ 101600 w 4570821"/>
                    <a:gd name="connsiteY1" fmla="*/ 775330 h 3691815"/>
                    <a:gd name="connsiteX2" fmla="*/ 1054100 w 4570821"/>
                    <a:gd name="connsiteY2" fmla="*/ 356230 h 3691815"/>
                    <a:gd name="connsiteX3" fmla="*/ 2044700 w 4570821"/>
                    <a:gd name="connsiteY3" fmla="*/ 140330 h 3691815"/>
                    <a:gd name="connsiteX4" fmla="*/ 2959100 w 4570821"/>
                    <a:gd name="connsiteY4" fmla="*/ 330830 h 3691815"/>
                    <a:gd name="connsiteX5" fmla="*/ 3695700 w 4570821"/>
                    <a:gd name="connsiteY5" fmla="*/ 788030 h 3691815"/>
                    <a:gd name="connsiteX6" fmla="*/ 4203700 w 4570821"/>
                    <a:gd name="connsiteY6" fmla="*/ 2121530 h 3691815"/>
                    <a:gd name="connsiteX7" fmla="*/ 3098800 w 4570821"/>
                    <a:gd name="connsiteY7" fmla="*/ 2997830 h 3691815"/>
                    <a:gd name="connsiteX8" fmla="*/ 1892300 w 4570821"/>
                    <a:gd name="connsiteY8" fmla="*/ 3213730 h 3691815"/>
                    <a:gd name="connsiteX9" fmla="*/ 584200 w 4570821"/>
                    <a:gd name="connsiteY9" fmla="*/ 3086730 h 3691815"/>
                    <a:gd name="connsiteX10" fmla="*/ 0 w 4570821"/>
                    <a:gd name="connsiteY10" fmla="*/ 2146930 h 3691815"/>
                    <a:gd name="connsiteX0" fmla="*/ 0 w 4570821"/>
                    <a:gd name="connsiteY0" fmla="*/ 2146930 h 3667856"/>
                    <a:gd name="connsiteX1" fmla="*/ 101600 w 4570821"/>
                    <a:gd name="connsiteY1" fmla="*/ 775330 h 3667856"/>
                    <a:gd name="connsiteX2" fmla="*/ 1054100 w 4570821"/>
                    <a:gd name="connsiteY2" fmla="*/ 356230 h 3667856"/>
                    <a:gd name="connsiteX3" fmla="*/ 2044700 w 4570821"/>
                    <a:gd name="connsiteY3" fmla="*/ 140330 h 3667856"/>
                    <a:gd name="connsiteX4" fmla="*/ 2959100 w 4570821"/>
                    <a:gd name="connsiteY4" fmla="*/ 330830 h 3667856"/>
                    <a:gd name="connsiteX5" fmla="*/ 3695700 w 4570821"/>
                    <a:gd name="connsiteY5" fmla="*/ 788030 h 3667856"/>
                    <a:gd name="connsiteX6" fmla="*/ 4203700 w 4570821"/>
                    <a:gd name="connsiteY6" fmla="*/ 2121530 h 3667856"/>
                    <a:gd name="connsiteX7" fmla="*/ 3098800 w 4570821"/>
                    <a:gd name="connsiteY7" fmla="*/ 2997830 h 3667856"/>
                    <a:gd name="connsiteX8" fmla="*/ 1892300 w 4570821"/>
                    <a:gd name="connsiteY8" fmla="*/ 3213730 h 3667856"/>
                    <a:gd name="connsiteX9" fmla="*/ 584200 w 4570821"/>
                    <a:gd name="connsiteY9" fmla="*/ 3086730 h 3667856"/>
                    <a:gd name="connsiteX10" fmla="*/ 0 w 4570821"/>
                    <a:gd name="connsiteY10" fmla="*/ 2146930 h 3667856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98681 w 4669502"/>
                    <a:gd name="connsiteY0" fmla="*/ 2146930 h 3694839"/>
                    <a:gd name="connsiteX1" fmla="*/ 200281 w 4669502"/>
                    <a:gd name="connsiteY1" fmla="*/ 775330 h 3694839"/>
                    <a:gd name="connsiteX2" fmla="*/ 1152781 w 4669502"/>
                    <a:gd name="connsiteY2" fmla="*/ 356230 h 3694839"/>
                    <a:gd name="connsiteX3" fmla="*/ 2143381 w 4669502"/>
                    <a:gd name="connsiteY3" fmla="*/ 140330 h 3694839"/>
                    <a:gd name="connsiteX4" fmla="*/ 3057781 w 4669502"/>
                    <a:gd name="connsiteY4" fmla="*/ 330830 h 3694839"/>
                    <a:gd name="connsiteX5" fmla="*/ 3794381 w 4669502"/>
                    <a:gd name="connsiteY5" fmla="*/ 788030 h 3694839"/>
                    <a:gd name="connsiteX6" fmla="*/ 4302381 w 4669502"/>
                    <a:gd name="connsiteY6" fmla="*/ 2121530 h 3694839"/>
                    <a:gd name="connsiteX7" fmla="*/ 3197481 w 4669502"/>
                    <a:gd name="connsiteY7" fmla="*/ 2997830 h 3694839"/>
                    <a:gd name="connsiteX8" fmla="*/ 1990981 w 4669502"/>
                    <a:gd name="connsiteY8" fmla="*/ 3213730 h 3694839"/>
                    <a:gd name="connsiteX9" fmla="*/ 682881 w 4669502"/>
                    <a:gd name="connsiteY9" fmla="*/ 3086730 h 3694839"/>
                    <a:gd name="connsiteX10" fmla="*/ 98681 w 4669502"/>
                    <a:gd name="connsiteY10" fmla="*/ 2146930 h 3694839"/>
                    <a:gd name="connsiteX0" fmla="*/ 244057 w 4814878"/>
                    <a:gd name="connsiteY0" fmla="*/ 2146930 h 3694839"/>
                    <a:gd name="connsiteX1" fmla="*/ 345657 w 4814878"/>
                    <a:gd name="connsiteY1" fmla="*/ 775330 h 3694839"/>
                    <a:gd name="connsiteX2" fmla="*/ 1298157 w 4814878"/>
                    <a:gd name="connsiteY2" fmla="*/ 356230 h 3694839"/>
                    <a:gd name="connsiteX3" fmla="*/ 2288757 w 4814878"/>
                    <a:gd name="connsiteY3" fmla="*/ 140330 h 3694839"/>
                    <a:gd name="connsiteX4" fmla="*/ 3203157 w 4814878"/>
                    <a:gd name="connsiteY4" fmla="*/ 330830 h 3694839"/>
                    <a:gd name="connsiteX5" fmla="*/ 3939757 w 4814878"/>
                    <a:gd name="connsiteY5" fmla="*/ 788030 h 3694839"/>
                    <a:gd name="connsiteX6" fmla="*/ 4447757 w 4814878"/>
                    <a:gd name="connsiteY6" fmla="*/ 2121530 h 3694839"/>
                    <a:gd name="connsiteX7" fmla="*/ 3342857 w 4814878"/>
                    <a:gd name="connsiteY7" fmla="*/ 2997830 h 3694839"/>
                    <a:gd name="connsiteX8" fmla="*/ 2136357 w 4814878"/>
                    <a:gd name="connsiteY8" fmla="*/ 3213730 h 3694839"/>
                    <a:gd name="connsiteX9" fmla="*/ 828257 w 4814878"/>
                    <a:gd name="connsiteY9" fmla="*/ 3086730 h 3694839"/>
                    <a:gd name="connsiteX10" fmla="*/ 244057 w 4814878"/>
                    <a:gd name="connsiteY10" fmla="*/ 2146930 h 3694839"/>
                    <a:gd name="connsiteX0" fmla="*/ 454104 w 5024925"/>
                    <a:gd name="connsiteY0" fmla="*/ 2146930 h 3694839"/>
                    <a:gd name="connsiteX1" fmla="*/ 555704 w 5024925"/>
                    <a:gd name="connsiteY1" fmla="*/ 775330 h 3694839"/>
                    <a:gd name="connsiteX2" fmla="*/ 1508204 w 5024925"/>
                    <a:gd name="connsiteY2" fmla="*/ 356230 h 3694839"/>
                    <a:gd name="connsiteX3" fmla="*/ 2498804 w 5024925"/>
                    <a:gd name="connsiteY3" fmla="*/ 140330 h 3694839"/>
                    <a:gd name="connsiteX4" fmla="*/ 3413204 w 5024925"/>
                    <a:gd name="connsiteY4" fmla="*/ 330830 h 3694839"/>
                    <a:gd name="connsiteX5" fmla="*/ 4149804 w 5024925"/>
                    <a:gd name="connsiteY5" fmla="*/ 788030 h 3694839"/>
                    <a:gd name="connsiteX6" fmla="*/ 4657804 w 5024925"/>
                    <a:gd name="connsiteY6" fmla="*/ 2121530 h 3694839"/>
                    <a:gd name="connsiteX7" fmla="*/ 3552904 w 5024925"/>
                    <a:gd name="connsiteY7" fmla="*/ 2997830 h 3694839"/>
                    <a:gd name="connsiteX8" fmla="*/ 2346404 w 5024925"/>
                    <a:gd name="connsiteY8" fmla="*/ 3213730 h 3694839"/>
                    <a:gd name="connsiteX9" fmla="*/ 1038304 w 5024925"/>
                    <a:gd name="connsiteY9" fmla="*/ 3086730 h 3694839"/>
                    <a:gd name="connsiteX10" fmla="*/ 454104 w 5024925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518386 w 5089207"/>
                    <a:gd name="connsiteY0" fmla="*/ 2146930 h 3694839"/>
                    <a:gd name="connsiteX1" fmla="*/ 619986 w 5089207"/>
                    <a:gd name="connsiteY1" fmla="*/ 775330 h 3694839"/>
                    <a:gd name="connsiteX2" fmla="*/ 1572486 w 5089207"/>
                    <a:gd name="connsiteY2" fmla="*/ 356230 h 3694839"/>
                    <a:gd name="connsiteX3" fmla="*/ 2563086 w 5089207"/>
                    <a:gd name="connsiteY3" fmla="*/ 140330 h 3694839"/>
                    <a:gd name="connsiteX4" fmla="*/ 3477486 w 5089207"/>
                    <a:gd name="connsiteY4" fmla="*/ 330830 h 3694839"/>
                    <a:gd name="connsiteX5" fmla="*/ 4214086 w 5089207"/>
                    <a:gd name="connsiteY5" fmla="*/ 788030 h 3694839"/>
                    <a:gd name="connsiteX6" fmla="*/ 4722086 w 5089207"/>
                    <a:gd name="connsiteY6" fmla="*/ 2121530 h 3694839"/>
                    <a:gd name="connsiteX7" fmla="*/ 3617186 w 5089207"/>
                    <a:gd name="connsiteY7" fmla="*/ 2997830 h 3694839"/>
                    <a:gd name="connsiteX8" fmla="*/ 2410686 w 5089207"/>
                    <a:gd name="connsiteY8" fmla="*/ 3213730 h 3694839"/>
                    <a:gd name="connsiteX9" fmla="*/ 1102586 w 5089207"/>
                    <a:gd name="connsiteY9" fmla="*/ 3086730 h 3694839"/>
                    <a:gd name="connsiteX10" fmla="*/ 518386 w 5089207"/>
                    <a:gd name="connsiteY10" fmla="*/ 2146930 h 3694839"/>
                    <a:gd name="connsiteX0" fmla="*/ 479570 w 5050391"/>
                    <a:gd name="connsiteY0" fmla="*/ 2146930 h 3694839"/>
                    <a:gd name="connsiteX1" fmla="*/ 581170 w 5050391"/>
                    <a:gd name="connsiteY1" fmla="*/ 775330 h 3694839"/>
                    <a:gd name="connsiteX2" fmla="*/ 1533670 w 5050391"/>
                    <a:gd name="connsiteY2" fmla="*/ 356230 h 3694839"/>
                    <a:gd name="connsiteX3" fmla="*/ 2524270 w 5050391"/>
                    <a:gd name="connsiteY3" fmla="*/ 140330 h 3694839"/>
                    <a:gd name="connsiteX4" fmla="*/ 3438670 w 5050391"/>
                    <a:gd name="connsiteY4" fmla="*/ 330830 h 3694839"/>
                    <a:gd name="connsiteX5" fmla="*/ 4175270 w 5050391"/>
                    <a:gd name="connsiteY5" fmla="*/ 788030 h 3694839"/>
                    <a:gd name="connsiteX6" fmla="*/ 4683270 w 5050391"/>
                    <a:gd name="connsiteY6" fmla="*/ 2121530 h 3694839"/>
                    <a:gd name="connsiteX7" fmla="*/ 3578370 w 5050391"/>
                    <a:gd name="connsiteY7" fmla="*/ 2997830 h 3694839"/>
                    <a:gd name="connsiteX8" fmla="*/ 2371870 w 5050391"/>
                    <a:gd name="connsiteY8" fmla="*/ 3213730 h 3694839"/>
                    <a:gd name="connsiteX9" fmla="*/ 1063770 w 5050391"/>
                    <a:gd name="connsiteY9" fmla="*/ 3086730 h 3694839"/>
                    <a:gd name="connsiteX10" fmla="*/ 479570 w 5050391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6217" h="3694839">
                      <a:moveTo>
                        <a:pt x="475396" y="2146930"/>
                      </a:moveTo>
                      <a:cubicBezTo>
                        <a:pt x="-278137" y="2007230"/>
                        <a:pt x="-53771" y="813430"/>
                        <a:pt x="576996" y="775330"/>
                      </a:cubicBezTo>
                      <a:cubicBezTo>
                        <a:pt x="627796" y="280030"/>
                        <a:pt x="1250096" y="76830"/>
                        <a:pt x="1529496" y="356230"/>
                      </a:cubicBezTo>
                      <a:cubicBezTo>
                        <a:pt x="1707296" y="17563"/>
                        <a:pt x="2126396" y="-130603"/>
                        <a:pt x="2520096" y="140330"/>
                      </a:cubicBezTo>
                      <a:cubicBezTo>
                        <a:pt x="2862996" y="-88270"/>
                        <a:pt x="3243996" y="127630"/>
                        <a:pt x="3434496" y="330830"/>
                      </a:cubicBezTo>
                      <a:cubicBezTo>
                        <a:pt x="3705429" y="267330"/>
                        <a:pt x="4103363" y="470530"/>
                        <a:pt x="4171096" y="788030"/>
                      </a:cubicBezTo>
                      <a:cubicBezTo>
                        <a:pt x="4899229" y="699130"/>
                        <a:pt x="5436863" y="1461130"/>
                        <a:pt x="4679096" y="2121530"/>
                      </a:cubicBezTo>
                      <a:cubicBezTo>
                        <a:pt x="5174396" y="2985130"/>
                        <a:pt x="4069496" y="3442330"/>
                        <a:pt x="3574196" y="2997830"/>
                      </a:cubicBezTo>
                      <a:cubicBezTo>
                        <a:pt x="3807029" y="3704797"/>
                        <a:pt x="2503163" y="4030763"/>
                        <a:pt x="2367696" y="3213730"/>
                      </a:cubicBezTo>
                      <a:cubicBezTo>
                        <a:pt x="2198363" y="3780997"/>
                        <a:pt x="1165429" y="3611663"/>
                        <a:pt x="1059596" y="3086730"/>
                      </a:cubicBezTo>
                      <a:cubicBezTo>
                        <a:pt x="496563" y="3103663"/>
                        <a:pt x="212929" y="2472897"/>
                        <a:pt x="475396" y="2146930"/>
                      </a:cubicBezTo>
                      <a:close/>
                    </a:path>
                  </a:pathLst>
                </a:custGeom>
                <a:solidFill>
                  <a:srgbClr val="F4AB3F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" name="任意多边形: 形状 10">
                  <a:extLst>
                    <a:ext uri="{FF2B5EF4-FFF2-40B4-BE49-F238E27FC236}">
                      <a16:creationId xmlns:a16="http://schemas.microsoft.com/office/drawing/2014/main" id="{ADEBD4CC-62E4-82B6-AC80-A25901A557E4}"/>
                    </a:ext>
                  </a:extLst>
                </p:cNvPr>
                <p:cNvSpPr/>
                <p:nvPr/>
              </p:nvSpPr>
              <p:spPr>
                <a:xfrm>
                  <a:off x="3167247" y="3681110"/>
                  <a:ext cx="4839801" cy="3543699"/>
                </a:xfrm>
                <a:custGeom>
                  <a:avLst/>
                  <a:gdLst>
                    <a:gd name="connsiteX0" fmla="*/ 0 w 4203700"/>
                    <a:gd name="connsiteY0" fmla="*/ 2006600 h 3073400"/>
                    <a:gd name="connsiteX1" fmla="*/ 101600 w 4203700"/>
                    <a:gd name="connsiteY1" fmla="*/ 635000 h 3073400"/>
                    <a:gd name="connsiteX2" fmla="*/ 1054100 w 4203700"/>
                    <a:gd name="connsiteY2" fmla="*/ 215900 h 3073400"/>
                    <a:gd name="connsiteX3" fmla="*/ 2044700 w 4203700"/>
                    <a:gd name="connsiteY3" fmla="*/ 0 h 3073400"/>
                    <a:gd name="connsiteX4" fmla="*/ 2959100 w 4203700"/>
                    <a:gd name="connsiteY4" fmla="*/ 190500 h 3073400"/>
                    <a:gd name="connsiteX5" fmla="*/ 3695700 w 4203700"/>
                    <a:gd name="connsiteY5" fmla="*/ 647700 h 3073400"/>
                    <a:gd name="connsiteX6" fmla="*/ 4203700 w 4203700"/>
                    <a:gd name="connsiteY6" fmla="*/ 1981200 h 3073400"/>
                    <a:gd name="connsiteX7" fmla="*/ 3098800 w 4203700"/>
                    <a:gd name="connsiteY7" fmla="*/ 2857500 h 3073400"/>
                    <a:gd name="connsiteX8" fmla="*/ 1892300 w 4203700"/>
                    <a:gd name="connsiteY8" fmla="*/ 3073400 h 3073400"/>
                    <a:gd name="connsiteX9" fmla="*/ 584200 w 4203700"/>
                    <a:gd name="connsiteY9" fmla="*/ 2946400 h 3073400"/>
                    <a:gd name="connsiteX10" fmla="*/ 0 w 4203700"/>
                    <a:gd name="connsiteY10" fmla="*/ 2006600 h 3073400"/>
                    <a:gd name="connsiteX0" fmla="*/ 0 w 4203700"/>
                    <a:gd name="connsiteY0" fmla="*/ 2097388 h 3164188"/>
                    <a:gd name="connsiteX1" fmla="*/ 101600 w 4203700"/>
                    <a:gd name="connsiteY1" fmla="*/ 725788 h 3164188"/>
                    <a:gd name="connsiteX2" fmla="*/ 1054100 w 4203700"/>
                    <a:gd name="connsiteY2" fmla="*/ 306688 h 3164188"/>
                    <a:gd name="connsiteX3" fmla="*/ 2044700 w 4203700"/>
                    <a:gd name="connsiteY3" fmla="*/ 90788 h 3164188"/>
                    <a:gd name="connsiteX4" fmla="*/ 2959100 w 4203700"/>
                    <a:gd name="connsiteY4" fmla="*/ 281288 h 3164188"/>
                    <a:gd name="connsiteX5" fmla="*/ 3695700 w 4203700"/>
                    <a:gd name="connsiteY5" fmla="*/ 738488 h 3164188"/>
                    <a:gd name="connsiteX6" fmla="*/ 4203700 w 4203700"/>
                    <a:gd name="connsiteY6" fmla="*/ 2071988 h 3164188"/>
                    <a:gd name="connsiteX7" fmla="*/ 3098800 w 4203700"/>
                    <a:gd name="connsiteY7" fmla="*/ 2948288 h 3164188"/>
                    <a:gd name="connsiteX8" fmla="*/ 1892300 w 4203700"/>
                    <a:gd name="connsiteY8" fmla="*/ 3164188 h 3164188"/>
                    <a:gd name="connsiteX9" fmla="*/ 584200 w 4203700"/>
                    <a:gd name="connsiteY9" fmla="*/ 3037188 h 3164188"/>
                    <a:gd name="connsiteX10" fmla="*/ 0 w 4203700"/>
                    <a:gd name="connsiteY10" fmla="*/ 2097388 h 3164188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585882"/>
                    <a:gd name="connsiteY0" fmla="*/ 2146930 h 3213730"/>
                    <a:gd name="connsiteX1" fmla="*/ 101600 w 4585882"/>
                    <a:gd name="connsiteY1" fmla="*/ 775330 h 3213730"/>
                    <a:gd name="connsiteX2" fmla="*/ 1054100 w 4585882"/>
                    <a:gd name="connsiteY2" fmla="*/ 356230 h 3213730"/>
                    <a:gd name="connsiteX3" fmla="*/ 2044700 w 4585882"/>
                    <a:gd name="connsiteY3" fmla="*/ 140330 h 3213730"/>
                    <a:gd name="connsiteX4" fmla="*/ 2959100 w 4585882"/>
                    <a:gd name="connsiteY4" fmla="*/ 330830 h 3213730"/>
                    <a:gd name="connsiteX5" fmla="*/ 3695700 w 4585882"/>
                    <a:gd name="connsiteY5" fmla="*/ 788030 h 3213730"/>
                    <a:gd name="connsiteX6" fmla="*/ 4203700 w 4585882"/>
                    <a:gd name="connsiteY6" fmla="*/ 2121530 h 3213730"/>
                    <a:gd name="connsiteX7" fmla="*/ 3098800 w 4585882"/>
                    <a:gd name="connsiteY7" fmla="*/ 2997830 h 3213730"/>
                    <a:gd name="connsiteX8" fmla="*/ 1892300 w 4585882"/>
                    <a:gd name="connsiteY8" fmla="*/ 3213730 h 3213730"/>
                    <a:gd name="connsiteX9" fmla="*/ 584200 w 4585882"/>
                    <a:gd name="connsiteY9" fmla="*/ 3086730 h 3213730"/>
                    <a:gd name="connsiteX10" fmla="*/ 0 w 4585882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391660"/>
                    <a:gd name="connsiteX1" fmla="*/ 101600 w 4570821"/>
                    <a:gd name="connsiteY1" fmla="*/ 775330 h 3391660"/>
                    <a:gd name="connsiteX2" fmla="*/ 1054100 w 4570821"/>
                    <a:gd name="connsiteY2" fmla="*/ 356230 h 3391660"/>
                    <a:gd name="connsiteX3" fmla="*/ 2044700 w 4570821"/>
                    <a:gd name="connsiteY3" fmla="*/ 140330 h 3391660"/>
                    <a:gd name="connsiteX4" fmla="*/ 2959100 w 4570821"/>
                    <a:gd name="connsiteY4" fmla="*/ 330830 h 3391660"/>
                    <a:gd name="connsiteX5" fmla="*/ 3695700 w 4570821"/>
                    <a:gd name="connsiteY5" fmla="*/ 788030 h 3391660"/>
                    <a:gd name="connsiteX6" fmla="*/ 4203700 w 4570821"/>
                    <a:gd name="connsiteY6" fmla="*/ 2121530 h 3391660"/>
                    <a:gd name="connsiteX7" fmla="*/ 3098800 w 4570821"/>
                    <a:gd name="connsiteY7" fmla="*/ 2997830 h 3391660"/>
                    <a:gd name="connsiteX8" fmla="*/ 1892300 w 4570821"/>
                    <a:gd name="connsiteY8" fmla="*/ 3213730 h 3391660"/>
                    <a:gd name="connsiteX9" fmla="*/ 584200 w 4570821"/>
                    <a:gd name="connsiteY9" fmla="*/ 3086730 h 3391660"/>
                    <a:gd name="connsiteX10" fmla="*/ 0 w 4570821"/>
                    <a:gd name="connsiteY10" fmla="*/ 2146930 h 3391660"/>
                    <a:gd name="connsiteX0" fmla="*/ 0 w 4570821"/>
                    <a:gd name="connsiteY0" fmla="*/ 2146930 h 3691815"/>
                    <a:gd name="connsiteX1" fmla="*/ 101600 w 4570821"/>
                    <a:gd name="connsiteY1" fmla="*/ 775330 h 3691815"/>
                    <a:gd name="connsiteX2" fmla="*/ 1054100 w 4570821"/>
                    <a:gd name="connsiteY2" fmla="*/ 356230 h 3691815"/>
                    <a:gd name="connsiteX3" fmla="*/ 2044700 w 4570821"/>
                    <a:gd name="connsiteY3" fmla="*/ 140330 h 3691815"/>
                    <a:gd name="connsiteX4" fmla="*/ 2959100 w 4570821"/>
                    <a:gd name="connsiteY4" fmla="*/ 330830 h 3691815"/>
                    <a:gd name="connsiteX5" fmla="*/ 3695700 w 4570821"/>
                    <a:gd name="connsiteY5" fmla="*/ 788030 h 3691815"/>
                    <a:gd name="connsiteX6" fmla="*/ 4203700 w 4570821"/>
                    <a:gd name="connsiteY6" fmla="*/ 2121530 h 3691815"/>
                    <a:gd name="connsiteX7" fmla="*/ 3098800 w 4570821"/>
                    <a:gd name="connsiteY7" fmla="*/ 2997830 h 3691815"/>
                    <a:gd name="connsiteX8" fmla="*/ 1892300 w 4570821"/>
                    <a:gd name="connsiteY8" fmla="*/ 3213730 h 3691815"/>
                    <a:gd name="connsiteX9" fmla="*/ 584200 w 4570821"/>
                    <a:gd name="connsiteY9" fmla="*/ 3086730 h 3691815"/>
                    <a:gd name="connsiteX10" fmla="*/ 0 w 4570821"/>
                    <a:gd name="connsiteY10" fmla="*/ 2146930 h 3691815"/>
                    <a:gd name="connsiteX0" fmla="*/ 0 w 4570821"/>
                    <a:gd name="connsiteY0" fmla="*/ 2146930 h 3667856"/>
                    <a:gd name="connsiteX1" fmla="*/ 101600 w 4570821"/>
                    <a:gd name="connsiteY1" fmla="*/ 775330 h 3667856"/>
                    <a:gd name="connsiteX2" fmla="*/ 1054100 w 4570821"/>
                    <a:gd name="connsiteY2" fmla="*/ 356230 h 3667856"/>
                    <a:gd name="connsiteX3" fmla="*/ 2044700 w 4570821"/>
                    <a:gd name="connsiteY3" fmla="*/ 140330 h 3667856"/>
                    <a:gd name="connsiteX4" fmla="*/ 2959100 w 4570821"/>
                    <a:gd name="connsiteY4" fmla="*/ 330830 h 3667856"/>
                    <a:gd name="connsiteX5" fmla="*/ 3695700 w 4570821"/>
                    <a:gd name="connsiteY5" fmla="*/ 788030 h 3667856"/>
                    <a:gd name="connsiteX6" fmla="*/ 4203700 w 4570821"/>
                    <a:gd name="connsiteY6" fmla="*/ 2121530 h 3667856"/>
                    <a:gd name="connsiteX7" fmla="*/ 3098800 w 4570821"/>
                    <a:gd name="connsiteY7" fmla="*/ 2997830 h 3667856"/>
                    <a:gd name="connsiteX8" fmla="*/ 1892300 w 4570821"/>
                    <a:gd name="connsiteY8" fmla="*/ 3213730 h 3667856"/>
                    <a:gd name="connsiteX9" fmla="*/ 584200 w 4570821"/>
                    <a:gd name="connsiteY9" fmla="*/ 3086730 h 3667856"/>
                    <a:gd name="connsiteX10" fmla="*/ 0 w 4570821"/>
                    <a:gd name="connsiteY10" fmla="*/ 2146930 h 3667856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98681 w 4669502"/>
                    <a:gd name="connsiteY0" fmla="*/ 2146930 h 3694839"/>
                    <a:gd name="connsiteX1" fmla="*/ 200281 w 4669502"/>
                    <a:gd name="connsiteY1" fmla="*/ 775330 h 3694839"/>
                    <a:gd name="connsiteX2" fmla="*/ 1152781 w 4669502"/>
                    <a:gd name="connsiteY2" fmla="*/ 356230 h 3694839"/>
                    <a:gd name="connsiteX3" fmla="*/ 2143381 w 4669502"/>
                    <a:gd name="connsiteY3" fmla="*/ 140330 h 3694839"/>
                    <a:gd name="connsiteX4" fmla="*/ 3057781 w 4669502"/>
                    <a:gd name="connsiteY4" fmla="*/ 330830 h 3694839"/>
                    <a:gd name="connsiteX5" fmla="*/ 3794381 w 4669502"/>
                    <a:gd name="connsiteY5" fmla="*/ 788030 h 3694839"/>
                    <a:gd name="connsiteX6" fmla="*/ 4302381 w 4669502"/>
                    <a:gd name="connsiteY6" fmla="*/ 2121530 h 3694839"/>
                    <a:gd name="connsiteX7" fmla="*/ 3197481 w 4669502"/>
                    <a:gd name="connsiteY7" fmla="*/ 2997830 h 3694839"/>
                    <a:gd name="connsiteX8" fmla="*/ 1990981 w 4669502"/>
                    <a:gd name="connsiteY8" fmla="*/ 3213730 h 3694839"/>
                    <a:gd name="connsiteX9" fmla="*/ 682881 w 4669502"/>
                    <a:gd name="connsiteY9" fmla="*/ 3086730 h 3694839"/>
                    <a:gd name="connsiteX10" fmla="*/ 98681 w 4669502"/>
                    <a:gd name="connsiteY10" fmla="*/ 2146930 h 3694839"/>
                    <a:gd name="connsiteX0" fmla="*/ 244057 w 4814878"/>
                    <a:gd name="connsiteY0" fmla="*/ 2146930 h 3694839"/>
                    <a:gd name="connsiteX1" fmla="*/ 345657 w 4814878"/>
                    <a:gd name="connsiteY1" fmla="*/ 775330 h 3694839"/>
                    <a:gd name="connsiteX2" fmla="*/ 1298157 w 4814878"/>
                    <a:gd name="connsiteY2" fmla="*/ 356230 h 3694839"/>
                    <a:gd name="connsiteX3" fmla="*/ 2288757 w 4814878"/>
                    <a:gd name="connsiteY3" fmla="*/ 140330 h 3694839"/>
                    <a:gd name="connsiteX4" fmla="*/ 3203157 w 4814878"/>
                    <a:gd name="connsiteY4" fmla="*/ 330830 h 3694839"/>
                    <a:gd name="connsiteX5" fmla="*/ 3939757 w 4814878"/>
                    <a:gd name="connsiteY5" fmla="*/ 788030 h 3694839"/>
                    <a:gd name="connsiteX6" fmla="*/ 4447757 w 4814878"/>
                    <a:gd name="connsiteY6" fmla="*/ 2121530 h 3694839"/>
                    <a:gd name="connsiteX7" fmla="*/ 3342857 w 4814878"/>
                    <a:gd name="connsiteY7" fmla="*/ 2997830 h 3694839"/>
                    <a:gd name="connsiteX8" fmla="*/ 2136357 w 4814878"/>
                    <a:gd name="connsiteY8" fmla="*/ 3213730 h 3694839"/>
                    <a:gd name="connsiteX9" fmla="*/ 828257 w 4814878"/>
                    <a:gd name="connsiteY9" fmla="*/ 3086730 h 3694839"/>
                    <a:gd name="connsiteX10" fmla="*/ 244057 w 4814878"/>
                    <a:gd name="connsiteY10" fmla="*/ 2146930 h 3694839"/>
                    <a:gd name="connsiteX0" fmla="*/ 454104 w 5024925"/>
                    <a:gd name="connsiteY0" fmla="*/ 2146930 h 3694839"/>
                    <a:gd name="connsiteX1" fmla="*/ 555704 w 5024925"/>
                    <a:gd name="connsiteY1" fmla="*/ 775330 h 3694839"/>
                    <a:gd name="connsiteX2" fmla="*/ 1508204 w 5024925"/>
                    <a:gd name="connsiteY2" fmla="*/ 356230 h 3694839"/>
                    <a:gd name="connsiteX3" fmla="*/ 2498804 w 5024925"/>
                    <a:gd name="connsiteY3" fmla="*/ 140330 h 3694839"/>
                    <a:gd name="connsiteX4" fmla="*/ 3413204 w 5024925"/>
                    <a:gd name="connsiteY4" fmla="*/ 330830 h 3694839"/>
                    <a:gd name="connsiteX5" fmla="*/ 4149804 w 5024925"/>
                    <a:gd name="connsiteY5" fmla="*/ 788030 h 3694839"/>
                    <a:gd name="connsiteX6" fmla="*/ 4657804 w 5024925"/>
                    <a:gd name="connsiteY6" fmla="*/ 2121530 h 3694839"/>
                    <a:gd name="connsiteX7" fmla="*/ 3552904 w 5024925"/>
                    <a:gd name="connsiteY7" fmla="*/ 2997830 h 3694839"/>
                    <a:gd name="connsiteX8" fmla="*/ 2346404 w 5024925"/>
                    <a:gd name="connsiteY8" fmla="*/ 3213730 h 3694839"/>
                    <a:gd name="connsiteX9" fmla="*/ 1038304 w 5024925"/>
                    <a:gd name="connsiteY9" fmla="*/ 3086730 h 3694839"/>
                    <a:gd name="connsiteX10" fmla="*/ 454104 w 5024925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518386 w 5089207"/>
                    <a:gd name="connsiteY0" fmla="*/ 2146930 h 3694839"/>
                    <a:gd name="connsiteX1" fmla="*/ 619986 w 5089207"/>
                    <a:gd name="connsiteY1" fmla="*/ 775330 h 3694839"/>
                    <a:gd name="connsiteX2" fmla="*/ 1572486 w 5089207"/>
                    <a:gd name="connsiteY2" fmla="*/ 356230 h 3694839"/>
                    <a:gd name="connsiteX3" fmla="*/ 2563086 w 5089207"/>
                    <a:gd name="connsiteY3" fmla="*/ 140330 h 3694839"/>
                    <a:gd name="connsiteX4" fmla="*/ 3477486 w 5089207"/>
                    <a:gd name="connsiteY4" fmla="*/ 330830 h 3694839"/>
                    <a:gd name="connsiteX5" fmla="*/ 4214086 w 5089207"/>
                    <a:gd name="connsiteY5" fmla="*/ 788030 h 3694839"/>
                    <a:gd name="connsiteX6" fmla="*/ 4722086 w 5089207"/>
                    <a:gd name="connsiteY6" fmla="*/ 2121530 h 3694839"/>
                    <a:gd name="connsiteX7" fmla="*/ 3617186 w 5089207"/>
                    <a:gd name="connsiteY7" fmla="*/ 2997830 h 3694839"/>
                    <a:gd name="connsiteX8" fmla="*/ 2410686 w 5089207"/>
                    <a:gd name="connsiteY8" fmla="*/ 3213730 h 3694839"/>
                    <a:gd name="connsiteX9" fmla="*/ 1102586 w 5089207"/>
                    <a:gd name="connsiteY9" fmla="*/ 3086730 h 3694839"/>
                    <a:gd name="connsiteX10" fmla="*/ 518386 w 5089207"/>
                    <a:gd name="connsiteY10" fmla="*/ 2146930 h 3694839"/>
                    <a:gd name="connsiteX0" fmla="*/ 479570 w 5050391"/>
                    <a:gd name="connsiteY0" fmla="*/ 2146930 h 3694839"/>
                    <a:gd name="connsiteX1" fmla="*/ 581170 w 5050391"/>
                    <a:gd name="connsiteY1" fmla="*/ 775330 h 3694839"/>
                    <a:gd name="connsiteX2" fmla="*/ 1533670 w 5050391"/>
                    <a:gd name="connsiteY2" fmla="*/ 356230 h 3694839"/>
                    <a:gd name="connsiteX3" fmla="*/ 2524270 w 5050391"/>
                    <a:gd name="connsiteY3" fmla="*/ 140330 h 3694839"/>
                    <a:gd name="connsiteX4" fmla="*/ 3438670 w 5050391"/>
                    <a:gd name="connsiteY4" fmla="*/ 330830 h 3694839"/>
                    <a:gd name="connsiteX5" fmla="*/ 4175270 w 5050391"/>
                    <a:gd name="connsiteY5" fmla="*/ 788030 h 3694839"/>
                    <a:gd name="connsiteX6" fmla="*/ 4683270 w 5050391"/>
                    <a:gd name="connsiteY6" fmla="*/ 2121530 h 3694839"/>
                    <a:gd name="connsiteX7" fmla="*/ 3578370 w 5050391"/>
                    <a:gd name="connsiteY7" fmla="*/ 2997830 h 3694839"/>
                    <a:gd name="connsiteX8" fmla="*/ 2371870 w 5050391"/>
                    <a:gd name="connsiteY8" fmla="*/ 3213730 h 3694839"/>
                    <a:gd name="connsiteX9" fmla="*/ 1063770 w 5050391"/>
                    <a:gd name="connsiteY9" fmla="*/ 3086730 h 3694839"/>
                    <a:gd name="connsiteX10" fmla="*/ 479570 w 5050391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6217" h="3694839">
                      <a:moveTo>
                        <a:pt x="475396" y="2146930"/>
                      </a:moveTo>
                      <a:cubicBezTo>
                        <a:pt x="-278137" y="2007230"/>
                        <a:pt x="-53771" y="813430"/>
                        <a:pt x="576996" y="775330"/>
                      </a:cubicBezTo>
                      <a:cubicBezTo>
                        <a:pt x="627796" y="280030"/>
                        <a:pt x="1250096" y="76830"/>
                        <a:pt x="1529496" y="356230"/>
                      </a:cubicBezTo>
                      <a:cubicBezTo>
                        <a:pt x="1707296" y="17563"/>
                        <a:pt x="2126396" y="-130603"/>
                        <a:pt x="2520096" y="140330"/>
                      </a:cubicBezTo>
                      <a:cubicBezTo>
                        <a:pt x="2862996" y="-88270"/>
                        <a:pt x="3243996" y="127630"/>
                        <a:pt x="3434496" y="330830"/>
                      </a:cubicBezTo>
                      <a:cubicBezTo>
                        <a:pt x="3705429" y="267330"/>
                        <a:pt x="4103363" y="470530"/>
                        <a:pt x="4171096" y="788030"/>
                      </a:cubicBezTo>
                      <a:cubicBezTo>
                        <a:pt x="4899229" y="699130"/>
                        <a:pt x="5436863" y="1461130"/>
                        <a:pt x="4679096" y="2121530"/>
                      </a:cubicBezTo>
                      <a:cubicBezTo>
                        <a:pt x="5174396" y="2985130"/>
                        <a:pt x="4069496" y="3442330"/>
                        <a:pt x="3574196" y="2997830"/>
                      </a:cubicBezTo>
                      <a:cubicBezTo>
                        <a:pt x="3807029" y="3704797"/>
                        <a:pt x="2503163" y="4030763"/>
                        <a:pt x="2367696" y="3213730"/>
                      </a:cubicBezTo>
                      <a:cubicBezTo>
                        <a:pt x="2198363" y="3780997"/>
                        <a:pt x="1165429" y="3611663"/>
                        <a:pt x="1059596" y="3086730"/>
                      </a:cubicBezTo>
                      <a:cubicBezTo>
                        <a:pt x="496563" y="3103663"/>
                        <a:pt x="212929" y="2472897"/>
                        <a:pt x="475396" y="21469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7" name="组合 20">
                <a:extLst>
                  <a:ext uri="{FF2B5EF4-FFF2-40B4-BE49-F238E27FC236}">
                    <a16:creationId xmlns:a16="http://schemas.microsoft.com/office/drawing/2014/main" id="{B5F5806B-18D3-F9E2-2C8C-4639AC774B6C}"/>
                  </a:ext>
                </a:extLst>
              </p:cNvPr>
              <p:cNvGrpSpPr/>
              <p:nvPr/>
            </p:nvGrpSpPr>
            <p:grpSpPr>
              <a:xfrm>
                <a:off x="564316" y="378816"/>
                <a:ext cx="5393413" cy="3914606"/>
                <a:chOff x="564316" y="378816"/>
                <a:chExt cx="5393413" cy="3914606"/>
              </a:xfrm>
            </p:grpSpPr>
            <p:sp>
              <p:nvSpPr>
                <p:cNvPr id="9" name="任意多边形: 形状 11">
                  <a:extLst>
                    <a:ext uri="{FF2B5EF4-FFF2-40B4-BE49-F238E27FC236}">
                      <a16:creationId xmlns:a16="http://schemas.microsoft.com/office/drawing/2014/main" id="{3EDF7304-8B40-B74B-D67E-74822D1DA6D6}"/>
                    </a:ext>
                  </a:extLst>
                </p:cNvPr>
                <p:cNvSpPr/>
                <p:nvPr/>
              </p:nvSpPr>
              <p:spPr>
                <a:xfrm>
                  <a:off x="2832100" y="378816"/>
                  <a:ext cx="787400" cy="129184"/>
                </a:xfrm>
                <a:custGeom>
                  <a:avLst/>
                  <a:gdLst>
                    <a:gd name="connsiteX0" fmla="*/ 0 w 787400"/>
                    <a:gd name="connsiteY0" fmla="*/ 0 h 127000"/>
                    <a:gd name="connsiteX1" fmla="*/ 419100 w 787400"/>
                    <a:gd name="connsiteY1" fmla="*/ 127000 h 127000"/>
                    <a:gd name="connsiteX2" fmla="*/ 787400 w 787400"/>
                    <a:gd name="connsiteY2" fmla="*/ 76200 h 127000"/>
                    <a:gd name="connsiteX0" fmla="*/ 0 w 787400"/>
                    <a:gd name="connsiteY0" fmla="*/ 0 h 127000"/>
                    <a:gd name="connsiteX1" fmla="*/ 419100 w 787400"/>
                    <a:gd name="connsiteY1" fmla="*/ 127000 h 127000"/>
                    <a:gd name="connsiteX2" fmla="*/ 787400 w 787400"/>
                    <a:gd name="connsiteY2" fmla="*/ 76200 h 127000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7400" h="129184">
                      <a:moveTo>
                        <a:pt x="0" y="2184"/>
                      </a:moveTo>
                      <a:cubicBezTo>
                        <a:pt x="95250" y="67"/>
                        <a:pt x="273050" y="-21099"/>
                        <a:pt x="419100" y="129184"/>
                      </a:cubicBezTo>
                      <a:cubicBezTo>
                        <a:pt x="529167" y="93201"/>
                        <a:pt x="632883" y="38167"/>
                        <a:pt x="787400" y="78384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" name="任意多边形: 形状 12">
                  <a:extLst>
                    <a:ext uri="{FF2B5EF4-FFF2-40B4-BE49-F238E27FC236}">
                      <a16:creationId xmlns:a16="http://schemas.microsoft.com/office/drawing/2014/main" id="{901509BE-EFCA-14E7-500F-2A46F6CBCD23}"/>
                    </a:ext>
                  </a:extLst>
                </p:cNvPr>
                <p:cNvSpPr/>
                <p:nvPr/>
              </p:nvSpPr>
              <p:spPr>
                <a:xfrm>
                  <a:off x="4329430" y="699823"/>
                  <a:ext cx="693420" cy="454660"/>
                </a:xfrm>
                <a:custGeom>
                  <a:avLst/>
                  <a:gdLst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3420" h="454660">
                      <a:moveTo>
                        <a:pt x="0" y="0"/>
                      </a:moveTo>
                      <a:cubicBezTo>
                        <a:pt x="320040" y="15663"/>
                        <a:pt x="607060" y="169757"/>
                        <a:pt x="693420" y="45466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任意多边形: 形状 13">
                  <a:extLst>
                    <a:ext uri="{FF2B5EF4-FFF2-40B4-BE49-F238E27FC236}">
                      <a16:creationId xmlns:a16="http://schemas.microsoft.com/office/drawing/2014/main" id="{036E0278-EFDE-1807-24AC-DB2EE8C04394}"/>
                    </a:ext>
                  </a:extLst>
                </p:cNvPr>
                <p:cNvSpPr/>
                <p:nvPr/>
              </p:nvSpPr>
              <p:spPr>
                <a:xfrm>
                  <a:off x="5203190" y="1234440"/>
                  <a:ext cx="754539" cy="1361183"/>
                </a:xfrm>
                <a:custGeom>
                  <a:avLst/>
                  <a:gdLst>
                    <a:gd name="connsiteX0" fmla="*/ 520700 w 520700"/>
                    <a:gd name="connsiteY0" fmla="*/ 1358900 h 1358900"/>
                    <a:gd name="connsiteX1" fmla="*/ 0 w 520700"/>
                    <a:gd name="connsiteY1" fmla="*/ 0 h 1358900"/>
                    <a:gd name="connsiteX0" fmla="*/ 520700 w 520700"/>
                    <a:gd name="connsiteY0" fmla="*/ 1358900 h 1358900"/>
                    <a:gd name="connsiteX1" fmla="*/ 0 w 520700"/>
                    <a:gd name="connsiteY1" fmla="*/ 0 h 1358900"/>
                    <a:gd name="connsiteX0" fmla="*/ 520700 w 772251"/>
                    <a:gd name="connsiteY0" fmla="*/ 1358900 h 1358900"/>
                    <a:gd name="connsiteX1" fmla="*/ 0 w 772251"/>
                    <a:gd name="connsiteY1" fmla="*/ 0 h 1358900"/>
                    <a:gd name="connsiteX0" fmla="*/ 520700 w 754539"/>
                    <a:gd name="connsiteY0" fmla="*/ 1361183 h 1361183"/>
                    <a:gd name="connsiteX1" fmla="*/ 0 w 754539"/>
                    <a:gd name="connsiteY1" fmla="*/ 2283 h 1361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4539" h="1361183">
                      <a:moveTo>
                        <a:pt x="520700" y="1361183"/>
                      </a:moveTo>
                      <a:cubicBezTo>
                        <a:pt x="1071033" y="692316"/>
                        <a:pt x="548217" y="-46400"/>
                        <a:pt x="0" y="2283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任意多边形: 形状 14">
                  <a:extLst>
                    <a:ext uri="{FF2B5EF4-FFF2-40B4-BE49-F238E27FC236}">
                      <a16:creationId xmlns:a16="http://schemas.microsoft.com/office/drawing/2014/main" id="{96AF8052-5E9C-182D-F8B2-70F020612940}"/>
                    </a:ext>
                  </a:extLst>
                </p:cNvPr>
                <p:cNvSpPr/>
                <p:nvPr/>
              </p:nvSpPr>
              <p:spPr>
                <a:xfrm>
                  <a:off x="564316" y="1257300"/>
                  <a:ext cx="578684" cy="857250"/>
                </a:xfrm>
                <a:custGeom>
                  <a:avLst/>
                  <a:gdLst>
                    <a:gd name="connsiteX0" fmla="*/ 660400 w 660400"/>
                    <a:gd name="connsiteY0" fmla="*/ 0 h 819150"/>
                    <a:gd name="connsiteX1" fmla="*/ 0 w 660400"/>
                    <a:gd name="connsiteY1" fmla="*/ 819150 h 8191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571500 w 571500"/>
                    <a:gd name="connsiteY0" fmla="*/ 0 h 857250"/>
                    <a:gd name="connsiteX1" fmla="*/ 0 w 571500"/>
                    <a:gd name="connsiteY1" fmla="*/ 857250 h 857250"/>
                    <a:gd name="connsiteX0" fmla="*/ 578684 w 578684"/>
                    <a:gd name="connsiteY0" fmla="*/ 0 h 857250"/>
                    <a:gd name="connsiteX1" fmla="*/ 7184 w 578684"/>
                    <a:gd name="connsiteY1" fmla="*/ 857250 h 857250"/>
                    <a:gd name="connsiteX0" fmla="*/ 578684 w 578684"/>
                    <a:gd name="connsiteY0" fmla="*/ 0 h 857250"/>
                    <a:gd name="connsiteX1" fmla="*/ 7184 w 578684"/>
                    <a:gd name="connsiteY1" fmla="*/ 85725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8684" h="857250">
                      <a:moveTo>
                        <a:pt x="578684" y="0"/>
                      </a:moveTo>
                      <a:cubicBezTo>
                        <a:pt x="237901" y="15240"/>
                        <a:pt x="-49543" y="426720"/>
                        <a:pt x="7184" y="8572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任意多边形: 形状 15">
                  <a:extLst>
                    <a:ext uri="{FF2B5EF4-FFF2-40B4-BE49-F238E27FC236}">
                      <a16:creationId xmlns:a16="http://schemas.microsoft.com/office/drawing/2014/main" id="{938A68D4-5909-6582-B56A-5D021175689A}"/>
                    </a:ext>
                  </a:extLst>
                </p:cNvPr>
                <p:cNvSpPr/>
                <p:nvPr/>
              </p:nvSpPr>
              <p:spPr>
                <a:xfrm>
                  <a:off x="666750" y="2463800"/>
                  <a:ext cx="317500" cy="577850"/>
                </a:xfrm>
                <a:custGeom>
                  <a:avLst/>
                  <a:gdLst>
                    <a:gd name="connsiteX0" fmla="*/ 0 w 355600"/>
                    <a:gd name="connsiteY0" fmla="*/ 0 h 577850"/>
                    <a:gd name="connsiteX1" fmla="*/ 355600 w 355600"/>
                    <a:gd name="connsiteY1" fmla="*/ 260350 h 577850"/>
                    <a:gd name="connsiteX2" fmla="*/ 304800 w 3556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7500" h="577850">
                      <a:moveTo>
                        <a:pt x="0" y="0"/>
                      </a:moveTo>
                      <a:cubicBezTo>
                        <a:pt x="35983" y="143933"/>
                        <a:pt x="179917" y="205317"/>
                        <a:pt x="317500" y="260350"/>
                      </a:cubicBezTo>
                      <a:cubicBezTo>
                        <a:pt x="243417" y="359833"/>
                        <a:pt x="245533" y="478367"/>
                        <a:pt x="266700" y="5778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任意多边形: 形状 17">
                  <a:extLst>
                    <a:ext uri="{FF2B5EF4-FFF2-40B4-BE49-F238E27FC236}">
                      <a16:creationId xmlns:a16="http://schemas.microsoft.com/office/drawing/2014/main" id="{D4740334-BBB4-3AE1-7D82-EDE3CE458480}"/>
                    </a:ext>
                  </a:extLst>
                </p:cNvPr>
                <p:cNvSpPr/>
                <p:nvPr/>
              </p:nvSpPr>
              <p:spPr>
                <a:xfrm>
                  <a:off x="1066800" y="3479800"/>
                  <a:ext cx="806450" cy="577850"/>
                </a:xfrm>
                <a:custGeom>
                  <a:avLst/>
                  <a:gdLst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806450"/>
                    <a:gd name="connsiteY0" fmla="*/ 0 h 577850"/>
                    <a:gd name="connsiteX1" fmla="*/ 654050 w 806450"/>
                    <a:gd name="connsiteY1" fmla="*/ 3302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6450" h="577850">
                      <a:moveTo>
                        <a:pt x="0" y="0"/>
                      </a:moveTo>
                      <a:cubicBezTo>
                        <a:pt x="122767" y="110067"/>
                        <a:pt x="201083" y="315383"/>
                        <a:pt x="615950" y="304800"/>
                      </a:cubicBezTo>
                      <a:cubicBezTo>
                        <a:pt x="660400" y="493183"/>
                        <a:pt x="736600" y="529167"/>
                        <a:pt x="806450" y="5778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任意多边形: 形状 18">
                  <a:extLst>
                    <a:ext uri="{FF2B5EF4-FFF2-40B4-BE49-F238E27FC236}">
                      <a16:creationId xmlns:a16="http://schemas.microsoft.com/office/drawing/2014/main" id="{0597A515-1F58-B154-CF6E-0F34552ADB2F}"/>
                    </a:ext>
                  </a:extLst>
                </p:cNvPr>
                <p:cNvSpPr/>
                <p:nvPr/>
              </p:nvSpPr>
              <p:spPr>
                <a:xfrm>
                  <a:off x="2252980" y="4009390"/>
                  <a:ext cx="829310" cy="284032"/>
                </a:xfrm>
                <a:custGeom>
                  <a:avLst/>
                  <a:gdLst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69290 w 669290"/>
                    <a:gd name="connsiteY0" fmla="*/ 0 h 240208"/>
                    <a:gd name="connsiteX1" fmla="*/ 0 w 669290"/>
                    <a:gd name="connsiteY1" fmla="*/ 240030 h 240208"/>
                    <a:gd name="connsiteX0" fmla="*/ 669290 w 669290"/>
                    <a:gd name="connsiteY0" fmla="*/ 0 h 308610"/>
                    <a:gd name="connsiteX1" fmla="*/ 0 w 669290"/>
                    <a:gd name="connsiteY1" fmla="*/ 308610 h 308610"/>
                    <a:gd name="connsiteX0" fmla="*/ 829310 w 829310"/>
                    <a:gd name="connsiteY0" fmla="*/ 0 h 240208"/>
                    <a:gd name="connsiteX1" fmla="*/ 0 w 829310"/>
                    <a:gd name="connsiteY1" fmla="*/ 240030 h 240208"/>
                    <a:gd name="connsiteX0" fmla="*/ 829310 w 829310"/>
                    <a:gd name="connsiteY0" fmla="*/ 0 h 284032"/>
                    <a:gd name="connsiteX1" fmla="*/ 0 w 829310"/>
                    <a:gd name="connsiteY1" fmla="*/ 240030 h 28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310" h="284032">
                      <a:moveTo>
                        <a:pt x="829310" y="0"/>
                      </a:moveTo>
                      <a:cubicBezTo>
                        <a:pt x="643043" y="304800"/>
                        <a:pt x="226907" y="326390"/>
                        <a:pt x="0" y="24003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任意多边形: 形状 19">
                  <a:extLst>
                    <a:ext uri="{FF2B5EF4-FFF2-40B4-BE49-F238E27FC236}">
                      <a16:creationId xmlns:a16="http://schemas.microsoft.com/office/drawing/2014/main" id="{2D7634E8-5F27-6C95-5C2A-C3DFF1CC0C5B}"/>
                    </a:ext>
                  </a:extLst>
                </p:cNvPr>
                <p:cNvSpPr/>
                <p:nvPr/>
              </p:nvSpPr>
              <p:spPr>
                <a:xfrm>
                  <a:off x="1866900" y="680081"/>
                  <a:ext cx="323850" cy="62867"/>
                </a:xfrm>
                <a:custGeom>
                  <a:avLst/>
                  <a:gdLst>
                    <a:gd name="connsiteX0" fmla="*/ 0 w 381000"/>
                    <a:gd name="connsiteY0" fmla="*/ 0 h 101600"/>
                    <a:gd name="connsiteX1" fmla="*/ 381000 w 381000"/>
                    <a:gd name="connsiteY1" fmla="*/ 101600 h 101600"/>
                    <a:gd name="connsiteX0" fmla="*/ 0 w 317500"/>
                    <a:gd name="connsiteY0" fmla="*/ 0 h 88900"/>
                    <a:gd name="connsiteX1" fmla="*/ 317500 w 317500"/>
                    <a:gd name="connsiteY1" fmla="*/ 88900 h 88900"/>
                    <a:gd name="connsiteX0" fmla="*/ 0 w 317500"/>
                    <a:gd name="connsiteY0" fmla="*/ 2541 h 91441"/>
                    <a:gd name="connsiteX1" fmla="*/ 317500 w 317500"/>
                    <a:gd name="connsiteY1" fmla="*/ 91441 h 91441"/>
                    <a:gd name="connsiteX0" fmla="*/ 0 w 317500"/>
                    <a:gd name="connsiteY0" fmla="*/ 2541 h 91441"/>
                    <a:gd name="connsiteX1" fmla="*/ 317500 w 317500"/>
                    <a:gd name="connsiteY1" fmla="*/ 91441 h 91441"/>
                    <a:gd name="connsiteX0" fmla="*/ 0 w 317500"/>
                    <a:gd name="connsiteY0" fmla="*/ 4794 h 93694"/>
                    <a:gd name="connsiteX1" fmla="*/ 317500 w 317500"/>
                    <a:gd name="connsiteY1" fmla="*/ 93694 h 93694"/>
                    <a:gd name="connsiteX0" fmla="*/ 0 w 317500"/>
                    <a:gd name="connsiteY0" fmla="*/ 4294 h 93194"/>
                    <a:gd name="connsiteX1" fmla="*/ 317500 w 317500"/>
                    <a:gd name="connsiteY1" fmla="*/ 93194 h 93194"/>
                    <a:gd name="connsiteX0" fmla="*/ 0 w 323850"/>
                    <a:gd name="connsiteY0" fmla="*/ 8743 h 65893"/>
                    <a:gd name="connsiteX1" fmla="*/ 323850 w 323850"/>
                    <a:gd name="connsiteY1" fmla="*/ 65893 h 65893"/>
                    <a:gd name="connsiteX0" fmla="*/ 0 w 323850"/>
                    <a:gd name="connsiteY0" fmla="*/ 5717 h 62867"/>
                    <a:gd name="connsiteX1" fmla="*/ 323850 w 323850"/>
                    <a:gd name="connsiteY1" fmla="*/ 62867 h 6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3850" h="62867">
                      <a:moveTo>
                        <a:pt x="0" y="5717"/>
                      </a:moveTo>
                      <a:cubicBezTo>
                        <a:pt x="133350" y="-11216"/>
                        <a:pt x="203200" y="9950"/>
                        <a:pt x="323850" y="62867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" name="任意多边形: 形状 22">
                <a:extLst>
                  <a:ext uri="{FF2B5EF4-FFF2-40B4-BE49-F238E27FC236}">
                    <a16:creationId xmlns:a16="http://schemas.microsoft.com/office/drawing/2014/main" id="{E999B316-4AE3-7A8B-CAE7-3B7E9E097798}"/>
                  </a:ext>
                </a:extLst>
              </p:cNvPr>
              <p:cNvSpPr/>
              <p:nvPr/>
            </p:nvSpPr>
            <p:spPr>
              <a:xfrm>
                <a:off x="4191000" y="3375660"/>
                <a:ext cx="1447800" cy="868680"/>
              </a:xfrm>
              <a:custGeom>
                <a:avLst/>
                <a:gdLst>
                  <a:gd name="connsiteX0" fmla="*/ 0 w 1135380"/>
                  <a:gd name="connsiteY0" fmla="*/ 472440 h 472440"/>
                  <a:gd name="connsiteX1" fmla="*/ 1135380 w 1135380"/>
                  <a:gd name="connsiteY1" fmla="*/ 0 h 472440"/>
                  <a:gd name="connsiteX0" fmla="*/ 0 w 1135380"/>
                  <a:gd name="connsiteY0" fmla="*/ 472440 h 472440"/>
                  <a:gd name="connsiteX1" fmla="*/ 213360 w 1135380"/>
                  <a:gd name="connsiteY1" fmla="*/ 388620 h 472440"/>
                  <a:gd name="connsiteX2" fmla="*/ 1135380 w 1135380"/>
                  <a:gd name="connsiteY2" fmla="*/ 0 h 472440"/>
                  <a:gd name="connsiteX0" fmla="*/ 0 w 1447800"/>
                  <a:gd name="connsiteY0" fmla="*/ 868680 h 868680"/>
                  <a:gd name="connsiteX1" fmla="*/ 525780 w 1447800"/>
                  <a:gd name="connsiteY1" fmla="*/ 38862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868680">
                    <a:moveTo>
                      <a:pt x="0" y="868680"/>
                    </a:moveTo>
                    <a:cubicBezTo>
                      <a:pt x="170180" y="807720"/>
                      <a:pt x="241300" y="655320"/>
                      <a:pt x="259080" y="365760"/>
                    </a:cubicBezTo>
                    <a:cubicBezTo>
                      <a:pt x="767080" y="673100"/>
                      <a:pt x="1244600" y="401320"/>
                      <a:pt x="1447800" y="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28BABA-D403-912C-C49A-A37A59C7DB91}"/>
                </a:ext>
              </a:extLst>
            </p:cNvPr>
            <p:cNvSpPr txBox="1"/>
            <p:nvPr/>
          </p:nvSpPr>
          <p:spPr>
            <a:xfrm>
              <a:off x="673516" y="2537830"/>
              <a:ext cx="570979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Gõ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Kiến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/ </a:t>
              </a:r>
              <a:r>
                <a:rPr lang="en-US" sz="3200" b="1" dirty="0" err="1">
                  <a:latin typeface="Cambria" panose="02040503050406030204" pitchFamily="18" charset="0"/>
                </a:rPr>
                <a:t>nổi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mõ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/</a:t>
              </a:r>
            </a:p>
            <a:p>
              <a:r>
                <a:rPr lang="en-US" sz="3200" b="1" dirty="0" err="1">
                  <a:latin typeface="Cambria" panose="02040503050406030204" pitchFamily="18" charset="0"/>
                </a:rPr>
                <a:t>Gà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Rừng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/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gọi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vòng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quanh</a:t>
              </a:r>
              <a:r>
                <a:rPr lang="en-US" sz="3200" b="1" dirty="0">
                  <a:latin typeface="Cambria" panose="02040503050406030204" pitchFamily="18" charset="0"/>
                </a:rPr>
                <a:t>: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/</a:t>
              </a:r>
            </a:p>
            <a:p>
              <a:r>
                <a:rPr lang="en-US" sz="3200" b="1" dirty="0">
                  <a:latin typeface="Cambria" panose="02040503050406030204" pitchFamily="18" charset="0"/>
                </a:rPr>
                <a:t>- </a:t>
              </a:r>
              <a:r>
                <a:rPr lang="en-US" sz="3200" b="1" dirty="0" err="1">
                  <a:latin typeface="Cambria" panose="02040503050406030204" pitchFamily="18" charset="0"/>
                </a:rPr>
                <a:t>Sáng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rồi</a:t>
              </a:r>
              <a:r>
                <a:rPr lang="en-US" sz="3200" b="1" dirty="0">
                  <a:latin typeface="Cambria" panose="02040503050406030204" pitchFamily="18" charset="0"/>
                </a:rPr>
                <a:t>,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/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đừng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ngủ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nữa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/</a:t>
              </a:r>
            </a:p>
            <a:p>
              <a:r>
                <a:rPr lang="en-US" sz="3200" b="1" dirty="0" err="1"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</a:rPr>
                <a:t>,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/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hội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rừng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xanh</a:t>
              </a:r>
              <a:r>
                <a:rPr lang="en-US" sz="3200" b="1" dirty="0">
                  <a:latin typeface="Cambria" panose="02040503050406030204" pitchFamily="18" charset="0"/>
                </a:rPr>
                <a:t>!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//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6FF1CA-6496-81FA-EA16-91F8A6292C04}"/>
              </a:ext>
            </a:extLst>
          </p:cNvPr>
          <p:cNvGrpSpPr/>
          <p:nvPr/>
        </p:nvGrpSpPr>
        <p:grpSpPr>
          <a:xfrm>
            <a:off x="5990101" y="1340065"/>
            <a:ext cx="6286500" cy="4433445"/>
            <a:chOff x="5990101" y="1340065"/>
            <a:chExt cx="6286500" cy="4433445"/>
          </a:xfrm>
        </p:grpSpPr>
        <p:grpSp>
          <p:nvGrpSpPr>
            <p:cNvPr id="21" name="组合 23">
              <a:extLst>
                <a:ext uri="{FF2B5EF4-FFF2-40B4-BE49-F238E27FC236}">
                  <a16:creationId xmlns:a16="http://schemas.microsoft.com/office/drawing/2014/main" id="{1C5FD0CF-E3F2-CAB3-1C87-F010D52E3CD2}"/>
                </a:ext>
              </a:extLst>
            </p:cNvPr>
            <p:cNvGrpSpPr/>
            <p:nvPr/>
          </p:nvGrpSpPr>
          <p:grpSpPr>
            <a:xfrm>
              <a:off x="5990101" y="1340065"/>
              <a:ext cx="6286500" cy="4433445"/>
              <a:chOff x="564316" y="378816"/>
              <a:chExt cx="5393413" cy="3914606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902A45F3-F628-83E9-BE4E-46B745F5FDF7}"/>
                  </a:ext>
                </a:extLst>
              </p:cNvPr>
              <p:cNvGrpSpPr/>
              <p:nvPr/>
            </p:nvGrpSpPr>
            <p:grpSpPr>
              <a:xfrm>
                <a:off x="732457" y="559663"/>
                <a:ext cx="5046217" cy="3694839"/>
                <a:chOff x="3057189" y="3555370"/>
                <a:chExt cx="5046217" cy="3694839"/>
              </a:xfrm>
            </p:grpSpPr>
            <p:sp>
              <p:nvSpPr>
                <p:cNvPr id="33" name="任意多边形: 形状 9">
                  <a:extLst>
                    <a:ext uri="{FF2B5EF4-FFF2-40B4-BE49-F238E27FC236}">
                      <a16:creationId xmlns:a16="http://schemas.microsoft.com/office/drawing/2014/main" id="{FAEBA9AE-F58A-6378-675C-3C9236A13B0B}"/>
                    </a:ext>
                  </a:extLst>
                </p:cNvPr>
                <p:cNvSpPr/>
                <p:nvPr/>
              </p:nvSpPr>
              <p:spPr>
                <a:xfrm>
                  <a:off x="3057189" y="3555370"/>
                  <a:ext cx="5046217" cy="3694839"/>
                </a:xfrm>
                <a:custGeom>
                  <a:avLst/>
                  <a:gdLst>
                    <a:gd name="connsiteX0" fmla="*/ 0 w 4203700"/>
                    <a:gd name="connsiteY0" fmla="*/ 2006600 h 3073400"/>
                    <a:gd name="connsiteX1" fmla="*/ 101600 w 4203700"/>
                    <a:gd name="connsiteY1" fmla="*/ 635000 h 3073400"/>
                    <a:gd name="connsiteX2" fmla="*/ 1054100 w 4203700"/>
                    <a:gd name="connsiteY2" fmla="*/ 215900 h 3073400"/>
                    <a:gd name="connsiteX3" fmla="*/ 2044700 w 4203700"/>
                    <a:gd name="connsiteY3" fmla="*/ 0 h 3073400"/>
                    <a:gd name="connsiteX4" fmla="*/ 2959100 w 4203700"/>
                    <a:gd name="connsiteY4" fmla="*/ 190500 h 3073400"/>
                    <a:gd name="connsiteX5" fmla="*/ 3695700 w 4203700"/>
                    <a:gd name="connsiteY5" fmla="*/ 647700 h 3073400"/>
                    <a:gd name="connsiteX6" fmla="*/ 4203700 w 4203700"/>
                    <a:gd name="connsiteY6" fmla="*/ 1981200 h 3073400"/>
                    <a:gd name="connsiteX7" fmla="*/ 3098800 w 4203700"/>
                    <a:gd name="connsiteY7" fmla="*/ 2857500 h 3073400"/>
                    <a:gd name="connsiteX8" fmla="*/ 1892300 w 4203700"/>
                    <a:gd name="connsiteY8" fmla="*/ 3073400 h 3073400"/>
                    <a:gd name="connsiteX9" fmla="*/ 584200 w 4203700"/>
                    <a:gd name="connsiteY9" fmla="*/ 2946400 h 3073400"/>
                    <a:gd name="connsiteX10" fmla="*/ 0 w 4203700"/>
                    <a:gd name="connsiteY10" fmla="*/ 2006600 h 3073400"/>
                    <a:gd name="connsiteX0" fmla="*/ 0 w 4203700"/>
                    <a:gd name="connsiteY0" fmla="*/ 2097388 h 3164188"/>
                    <a:gd name="connsiteX1" fmla="*/ 101600 w 4203700"/>
                    <a:gd name="connsiteY1" fmla="*/ 725788 h 3164188"/>
                    <a:gd name="connsiteX2" fmla="*/ 1054100 w 4203700"/>
                    <a:gd name="connsiteY2" fmla="*/ 306688 h 3164188"/>
                    <a:gd name="connsiteX3" fmla="*/ 2044700 w 4203700"/>
                    <a:gd name="connsiteY3" fmla="*/ 90788 h 3164188"/>
                    <a:gd name="connsiteX4" fmla="*/ 2959100 w 4203700"/>
                    <a:gd name="connsiteY4" fmla="*/ 281288 h 3164188"/>
                    <a:gd name="connsiteX5" fmla="*/ 3695700 w 4203700"/>
                    <a:gd name="connsiteY5" fmla="*/ 738488 h 3164188"/>
                    <a:gd name="connsiteX6" fmla="*/ 4203700 w 4203700"/>
                    <a:gd name="connsiteY6" fmla="*/ 2071988 h 3164188"/>
                    <a:gd name="connsiteX7" fmla="*/ 3098800 w 4203700"/>
                    <a:gd name="connsiteY7" fmla="*/ 2948288 h 3164188"/>
                    <a:gd name="connsiteX8" fmla="*/ 1892300 w 4203700"/>
                    <a:gd name="connsiteY8" fmla="*/ 3164188 h 3164188"/>
                    <a:gd name="connsiteX9" fmla="*/ 584200 w 4203700"/>
                    <a:gd name="connsiteY9" fmla="*/ 3037188 h 3164188"/>
                    <a:gd name="connsiteX10" fmla="*/ 0 w 4203700"/>
                    <a:gd name="connsiteY10" fmla="*/ 2097388 h 3164188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585882"/>
                    <a:gd name="connsiteY0" fmla="*/ 2146930 h 3213730"/>
                    <a:gd name="connsiteX1" fmla="*/ 101600 w 4585882"/>
                    <a:gd name="connsiteY1" fmla="*/ 775330 h 3213730"/>
                    <a:gd name="connsiteX2" fmla="*/ 1054100 w 4585882"/>
                    <a:gd name="connsiteY2" fmla="*/ 356230 h 3213730"/>
                    <a:gd name="connsiteX3" fmla="*/ 2044700 w 4585882"/>
                    <a:gd name="connsiteY3" fmla="*/ 140330 h 3213730"/>
                    <a:gd name="connsiteX4" fmla="*/ 2959100 w 4585882"/>
                    <a:gd name="connsiteY4" fmla="*/ 330830 h 3213730"/>
                    <a:gd name="connsiteX5" fmla="*/ 3695700 w 4585882"/>
                    <a:gd name="connsiteY5" fmla="*/ 788030 h 3213730"/>
                    <a:gd name="connsiteX6" fmla="*/ 4203700 w 4585882"/>
                    <a:gd name="connsiteY6" fmla="*/ 2121530 h 3213730"/>
                    <a:gd name="connsiteX7" fmla="*/ 3098800 w 4585882"/>
                    <a:gd name="connsiteY7" fmla="*/ 2997830 h 3213730"/>
                    <a:gd name="connsiteX8" fmla="*/ 1892300 w 4585882"/>
                    <a:gd name="connsiteY8" fmla="*/ 3213730 h 3213730"/>
                    <a:gd name="connsiteX9" fmla="*/ 584200 w 4585882"/>
                    <a:gd name="connsiteY9" fmla="*/ 3086730 h 3213730"/>
                    <a:gd name="connsiteX10" fmla="*/ 0 w 4585882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391660"/>
                    <a:gd name="connsiteX1" fmla="*/ 101600 w 4570821"/>
                    <a:gd name="connsiteY1" fmla="*/ 775330 h 3391660"/>
                    <a:gd name="connsiteX2" fmla="*/ 1054100 w 4570821"/>
                    <a:gd name="connsiteY2" fmla="*/ 356230 h 3391660"/>
                    <a:gd name="connsiteX3" fmla="*/ 2044700 w 4570821"/>
                    <a:gd name="connsiteY3" fmla="*/ 140330 h 3391660"/>
                    <a:gd name="connsiteX4" fmla="*/ 2959100 w 4570821"/>
                    <a:gd name="connsiteY4" fmla="*/ 330830 h 3391660"/>
                    <a:gd name="connsiteX5" fmla="*/ 3695700 w 4570821"/>
                    <a:gd name="connsiteY5" fmla="*/ 788030 h 3391660"/>
                    <a:gd name="connsiteX6" fmla="*/ 4203700 w 4570821"/>
                    <a:gd name="connsiteY6" fmla="*/ 2121530 h 3391660"/>
                    <a:gd name="connsiteX7" fmla="*/ 3098800 w 4570821"/>
                    <a:gd name="connsiteY7" fmla="*/ 2997830 h 3391660"/>
                    <a:gd name="connsiteX8" fmla="*/ 1892300 w 4570821"/>
                    <a:gd name="connsiteY8" fmla="*/ 3213730 h 3391660"/>
                    <a:gd name="connsiteX9" fmla="*/ 584200 w 4570821"/>
                    <a:gd name="connsiteY9" fmla="*/ 3086730 h 3391660"/>
                    <a:gd name="connsiteX10" fmla="*/ 0 w 4570821"/>
                    <a:gd name="connsiteY10" fmla="*/ 2146930 h 3391660"/>
                    <a:gd name="connsiteX0" fmla="*/ 0 w 4570821"/>
                    <a:gd name="connsiteY0" fmla="*/ 2146930 h 3691815"/>
                    <a:gd name="connsiteX1" fmla="*/ 101600 w 4570821"/>
                    <a:gd name="connsiteY1" fmla="*/ 775330 h 3691815"/>
                    <a:gd name="connsiteX2" fmla="*/ 1054100 w 4570821"/>
                    <a:gd name="connsiteY2" fmla="*/ 356230 h 3691815"/>
                    <a:gd name="connsiteX3" fmla="*/ 2044700 w 4570821"/>
                    <a:gd name="connsiteY3" fmla="*/ 140330 h 3691815"/>
                    <a:gd name="connsiteX4" fmla="*/ 2959100 w 4570821"/>
                    <a:gd name="connsiteY4" fmla="*/ 330830 h 3691815"/>
                    <a:gd name="connsiteX5" fmla="*/ 3695700 w 4570821"/>
                    <a:gd name="connsiteY5" fmla="*/ 788030 h 3691815"/>
                    <a:gd name="connsiteX6" fmla="*/ 4203700 w 4570821"/>
                    <a:gd name="connsiteY6" fmla="*/ 2121530 h 3691815"/>
                    <a:gd name="connsiteX7" fmla="*/ 3098800 w 4570821"/>
                    <a:gd name="connsiteY7" fmla="*/ 2997830 h 3691815"/>
                    <a:gd name="connsiteX8" fmla="*/ 1892300 w 4570821"/>
                    <a:gd name="connsiteY8" fmla="*/ 3213730 h 3691815"/>
                    <a:gd name="connsiteX9" fmla="*/ 584200 w 4570821"/>
                    <a:gd name="connsiteY9" fmla="*/ 3086730 h 3691815"/>
                    <a:gd name="connsiteX10" fmla="*/ 0 w 4570821"/>
                    <a:gd name="connsiteY10" fmla="*/ 2146930 h 3691815"/>
                    <a:gd name="connsiteX0" fmla="*/ 0 w 4570821"/>
                    <a:gd name="connsiteY0" fmla="*/ 2146930 h 3667856"/>
                    <a:gd name="connsiteX1" fmla="*/ 101600 w 4570821"/>
                    <a:gd name="connsiteY1" fmla="*/ 775330 h 3667856"/>
                    <a:gd name="connsiteX2" fmla="*/ 1054100 w 4570821"/>
                    <a:gd name="connsiteY2" fmla="*/ 356230 h 3667856"/>
                    <a:gd name="connsiteX3" fmla="*/ 2044700 w 4570821"/>
                    <a:gd name="connsiteY3" fmla="*/ 140330 h 3667856"/>
                    <a:gd name="connsiteX4" fmla="*/ 2959100 w 4570821"/>
                    <a:gd name="connsiteY4" fmla="*/ 330830 h 3667856"/>
                    <a:gd name="connsiteX5" fmla="*/ 3695700 w 4570821"/>
                    <a:gd name="connsiteY5" fmla="*/ 788030 h 3667856"/>
                    <a:gd name="connsiteX6" fmla="*/ 4203700 w 4570821"/>
                    <a:gd name="connsiteY6" fmla="*/ 2121530 h 3667856"/>
                    <a:gd name="connsiteX7" fmla="*/ 3098800 w 4570821"/>
                    <a:gd name="connsiteY7" fmla="*/ 2997830 h 3667856"/>
                    <a:gd name="connsiteX8" fmla="*/ 1892300 w 4570821"/>
                    <a:gd name="connsiteY8" fmla="*/ 3213730 h 3667856"/>
                    <a:gd name="connsiteX9" fmla="*/ 584200 w 4570821"/>
                    <a:gd name="connsiteY9" fmla="*/ 3086730 h 3667856"/>
                    <a:gd name="connsiteX10" fmla="*/ 0 w 4570821"/>
                    <a:gd name="connsiteY10" fmla="*/ 2146930 h 3667856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98681 w 4669502"/>
                    <a:gd name="connsiteY0" fmla="*/ 2146930 h 3694839"/>
                    <a:gd name="connsiteX1" fmla="*/ 200281 w 4669502"/>
                    <a:gd name="connsiteY1" fmla="*/ 775330 h 3694839"/>
                    <a:gd name="connsiteX2" fmla="*/ 1152781 w 4669502"/>
                    <a:gd name="connsiteY2" fmla="*/ 356230 h 3694839"/>
                    <a:gd name="connsiteX3" fmla="*/ 2143381 w 4669502"/>
                    <a:gd name="connsiteY3" fmla="*/ 140330 h 3694839"/>
                    <a:gd name="connsiteX4" fmla="*/ 3057781 w 4669502"/>
                    <a:gd name="connsiteY4" fmla="*/ 330830 h 3694839"/>
                    <a:gd name="connsiteX5" fmla="*/ 3794381 w 4669502"/>
                    <a:gd name="connsiteY5" fmla="*/ 788030 h 3694839"/>
                    <a:gd name="connsiteX6" fmla="*/ 4302381 w 4669502"/>
                    <a:gd name="connsiteY6" fmla="*/ 2121530 h 3694839"/>
                    <a:gd name="connsiteX7" fmla="*/ 3197481 w 4669502"/>
                    <a:gd name="connsiteY7" fmla="*/ 2997830 h 3694839"/>
                    <a:gd name="connsiteX8" fmla="*/ 1990981 w 4669502"/>
                    <a:gd name="connsiteY8" fmla="*/ 3213730 h 3694839"/>
                    <a:gd name="connsiteX9" fmla="*/ 682881 w 4669502"/>
                    <a:gd name="connsiteY9" fmla="*/ 3086730 h 3694839"/>
                    <a:gd name="connsiteX10" fmla="*/ 98681 w 4669502"/>
                    <a:gd name="connsiteY10" fmla="*/ 2146930 h 3694839"/>
                    <a:gd name="connsiteX0" fmla="*/ 244057 w 4814878"/>
                    <a:gd name="connsiteY0" fmla="*/ 2146930 h 3694839"/>
                    <a:gd name="connsiteX1" fmla="*/ 345657 w 4814878"/>
                    <a:gd name="connsiteY1" fmla="*/ 775330 h 3694839"/>
                    <a:gd name="connsiteX2" fmla="*/ 1298157 w 4814878"/>
                    <a:gd name="connsiteY2" fmla="*/ 356230 h 3694839"/>
                    <a:gd name="connsiteX3" fmla="*/ 2288757 w 4814878"/>
                    <a:gd name="connsiteY3" fmla="*/ 140330 h 3694839"/>
                    <a:gd name="connsiteX4" fmla="*/ 3203157 w 4814878"/>
                    <a:gd name="connsiteY4" fmla="*/ 330830 h 3694839"/>
                    <a:gd name="connsiteX5" fmla="*/ 3939757 w 4814878"/>
                    <a:gd name="connsiteY5" fmla="*/ 788030 h 3694839"/>
                    <a:gd name="connsiteX6" fmla="*/ 4447757 w 4814878"/>
                    <a:gd name="connsiteY6" fmla="*/ 2121530 h 3694839"/>
                    <a:gd name="connsiteX7" fmla="*/ 3342857 w 4814878"/>
                    <a:gd name="connsiteY7" fmla="*/ 2997830 h 3694839"/>
                    <a:gd name="connsiteX8" fmla="*/ 2136357 w 4814878"/>
                    <a:gd name="connsiteY8" fmla="*/ 3213730 h 3694839"/>
                    <a:gd name="connsiteX9" fmla="*/ 828257 w 4814878"/>
                    <a:gd name="connsiteY9" fmla="*/ 3086730 h 3694839"/>
                    <a:gd name="connsiteX10" fmla="*/ 244057 w 4814878"/>
                    <a:gd name="connsiteY10" fmla="*/ 2146930 h 3694839"/>
                    <a:gd name="connsiteX0" fmla="*/ 454104 w 5024925"/>
                    <a:gd name="connsiteY0" fmla="*/ 2146930 h 3694839"/>
                    <a:gd name="connsiteX1" fmla="*/ 555704 w 5024925"/>
                    <a:gd name="connsiteY1" fmla="*/ 775330 h 3694839"/>
                    <a:gd name="connsiteX2" fmla="*/ 1508204 w 5024925"/>
                    <a:gd name="connsiteY2" fmla="*/ 356230 h 3694839"/>
                    <a:gd name="connsiteX3" fmla="*/ 2498804 w 5024925"/>
                    <a:gd name="connsiteY3" fmla="*/ 140330 h 3694839"/>
                    <a:gd name="connsiteX4" fmla="*/ 3413204 w 5024925"/>
                    <a:gd name="connsiteY4" fmla="*/ 330830 h 3694839"/>
                    <a:gd name="connsiteX5" fmla="*/ 4149804 w 5024925"/>
                    <a:gd name="connsiteY5" fmla="*/ 788030 h 3694839"/>
                    <a:gd name="connsiteX6" fmla="*/ 4657804 w 5024925"/>
                    <a:gd name="connsiteY6" fmla="*/ 2121530 h 3694839"/>
                    <a:gd name="connsiteX7" fmla="*/ 3552904 w 5024925"/>
                    <a:gd name="connsiteY7" fmla="*/ 2997830 h 3694839"/>
                    <a:gd name="connsiteX8" fmla="*/ 2346404 w 5024925"/>
                    <a:gd name="connsiteY8" fmla="*/ 3213730 h 3694839"/>
                    <a:gd name="connsiteX9" fmla="*/ 1038304 w 5024925"/>
                    <a:gd name="connsiteY9" fmla="*/ 3086730 h 3694839"/>
                    <a:gd name="connsiteX10" fmla="*/ 454104 w 5024925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518386 w 5089207"/>
                    <a:gd name="connsiteY0" fmla="*/ 2146930 h 3694839"/>
                    <a:gd name="connsiteX1" fmla="*/ 619986 w 5089207"/>
                    <a:gd name="connsiteY1" fmla="*/ 775330 h 3694839"/>
                    <a:gd name="connsiteX2" fmla="*/ 1572486 w 5089207"/>
                    <a:gd name="connsiteY2" fmla="*/ 356230 h 3694839"/>
                    <a:gd name="connsiteX3" fmla="*/ 2563086 w 5089207"/>
                    <a:gd name="connsiteY3" fmla="*/ 140330 h 3694839"/>
                    <a:gd name="connsiteX4" fmla="*/ 3477486 w 5089207"/>
                    <a:gd name="connsiteY4" fmla="*/ 330830 h 3694839"/>
                    <a:gd name="connsiteX5" fmla="*/ 4214086 w 5089207"/>
                    <a:gd name="connsiteY5" fmla="*/ 788030 h 3694839"/>
                    <a:gd name="connsiteX6" fmla="*/ 4722086 w 5089207"/>
                    <a:gd name="connsiteY6" fmla="*/ 2121530 h 3694839"/>
                    <a:gd name="connsiteX7" fmla="*/ 3617186 w 5089207"/>
                    <a:gd name="connsiteY7" fmla="*/ 2997830 h 3694839"/>
                    <a:gd name="connsiteX8" fmla="*/ 2410686 w 5089207"/>
                    <a:gd name="connsiteY8" fmla="*/ 3213730 h 3694839"/>
                    <a:gd name="connsiteX9" fmla="*/ 1102586 w 5089207"/>
                    <a:gd name="connsiteY9" fmla="*/ 3086730 h 3694839"/>
                    <a:gd name="connsiteX10" fmla="*/ 518386 w 5089207"/>
                    <a:gd name="connsiteY10" fmla="*/ 2146930 h 3694839"/>
                    <a:gd name="connsiteX0" fmla="*/ 479570 w 5050391"/>
                    <a:gd name="connsiteY0" fmla="*/ 2146930 h 3694839"/>
                    <a:gd name="connsiteX1" fmla="*/ 581170 w 5050391"/>
                    <a:gd name="connsiteY1" fmla="*/ 775330 h 3694839"/>
                    <a:gd name="connsiteX2" fmla="*/ 1533670 w 5050391"/>
                    <a:gd name="connsiteY2" fmla="*/ 356230 h 3694839"/>
                    <a:gd name="connsiteX3" fmla="*/ 2524270 w 5050391"/>
                    <a:gd name="connsiteY3" fmla="*/ 140330 h 3694839"/>
                    <a:gd name="connsiteX4" fmla="*/ 3438670 w 5050391"/>
                    <a:gd name="connsiteY4" fmla="*/ 330830 h 3694839"/>
                    <a:gd name="connsiteX5" fmla="*/ 4175270 w 5050391"/>
                    <a:gd name="connsiteY5" fmla="*/ 788030 h 3694839"/>
                    <a:gd name="connsiteX6" fmla="*/ 4683270 w 5050391"/>
                    <a:gd name="connsiteY6" fmla="*/ 2121530 h 3694839"/>
                    <a:gd name="connsiteX7" fmla="*/ 3578370 w 5050391"/>
                    <a:gd name="connsiteY7" fmla="*/ 2997830 h 3694839"/>
                    <a:gd name="connsiteX8" fmla="*/ 2371870 w 5050391"/>
                    <a:gd name="connsiteY8" fmla="*/ 3213730 h 3694839"/>
                    <a:gd name="connsiteX9" fmla="*/ 1063770 w 5050391"/>
                    <a:gd name="connsiteY9" fmla="*/ 3086730 h 3694839"/>
                    <a:gd name="connsiteX10" fmla="*/ 479570 w 5050391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6217" h="3694839">
                      <a:moveTo>
                        <a:pt x="475396" y="2146930"/>
                      </a:moveTo>
                      <a:cubicBezTo>
                        <a:pt x="-278137" y="2007230"/>
                        <a:pt x="-53771" y="813430"/>
                        <a:pt x="576996" y="775330"/>
                      </a:cubicBezTo>
                      <a:cubicBezTo>
                        <a:pt x="627796" y="280030"/>
                        <a:pt x="1250096" y="76830"/>
                        <a:pt x="1529496" y="356230"/>
                      </a:cubicBezTo>
                      <a:cubicBezTo>
                        <a:pt x="1707296" y="17563"/>
                        <a:pt x="2126396" y="-130603"/>
                        <a:pt x="2520096" y="140330"/>
                      </a:cubicBezTo>
                      <a:cubicBezTo>
                        <a:pt x="2862996" y="-88270"/>
                        <a:pt x="3243996" y="127630"/>
                        <a:pt x="3434496" y="330830"/>
                      </a:cubicBezTo>
                      <a:cubicBezTo>
                        <a:pt x="3705429" y="267330"/>
                        <a:pt x="4103363" y="470530"/>
                        <a:pt x="4171096" y="788030"/>
                      </a:cubicBezTo>
                      <a:cubicBezTo>
                        <a:pt x="4899229" y="699130"/>
                        <a:pt x="5436863" y="1461130"/>
                        <a:pt x="4679096" y="2121530"/>
                      </a:cubicBezTo>
                      <a:cubicBezTo>
                        <a:pt x="5174396" y="2985130"/>
                        <a:pt x="4069496" y="3442330"/>
                        <a:pt x="3574196" y="2997830"/>
                      </a:cubicBezTo>
                      <a:cubicBezTo>
                        <a:pt x="3807029" y="3704797"/>
                        <a:pt x="2503163" y="4030763"/>
                        <a:pt x="2367696" y="3213730"/>
                      </a:cubicBezTo>
                      <a:cubicBezTo>
                        <a:pt x="2198363" y="3780997"/>
                        <a:pt x="1165429" y="3611663"/>
                        <a:pt x="1059596" y="3086730"/>
                      </a:cubicBezTo>
                      <a:cubicBezTo>
                        <a:pt x="496563" y="3103663"/>
                        <a:pt x="212929" y="2472897"/>
                        <a:pt x="475396" y="2146930"/>
                      </a:cubicBezTo>
                      <a:close/>
                    </a:path>
                  </a:pathLst>
                </a:custGeom>
                <a:solidFill>
                  <a:srgbClr val="F4AB3F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任意多边形: 形状 10">
                  <a:extLst>
                    <a:ext uri="{FF2B5EF4-FFF2-40B4-BE49-F238E27FC236}">
                      <a16:creationId xmlns:a16="http://schemas.microsoft.com/office/drawing/2014/main" id="{278CEAB5-5F3F-2C3E-FEBA-2EFC2B16DDFC}"/>
                    </a:ext>
                  </a:extLst>
                </p:cNvPr>
                <p:cNvSpPr/>
                <p:nvPr/>
              </p:nvSpPr>
              <p:spPr>
                <a:xfrm>
                  <a:off x="3167247" y="3681110"/>
                  <a:ext cx="4839801" cy="3543699"/>
                </a:xfrm>
                <a:custGeom>
                  <a:avLst/>
                  <a:gdLst>
                    <a:gd name="connsiteX0" fmla="*/ 0 w 4203700"/>
                    <a:gd name="connsiteY0" fmla="*/ 2006600 h 3073400"/>
                    <a:gd name="connsiteX1" fmla="*/ 101600 w 4203700"/>
                    <a:gd name="connsiteY1" fmla="*/ 635000 h 3073400"/>
                    <a:gd name="connsiteX2" fmla="*/ 1054100 w 4203700"/>
                    <a:gd name="connsiteY2" fmla="*/ 215900 h 3073400"/>
                    <a:gd name="connsiteX3" fmla="*/ 2044700 w 4203700"/>
                    <a:gd name="connsiteY3" fmla="*/ 0 h 3073400"/>
                    <a:gd name="connsiteX4" fmla="*/ 2959100 w 4203700"/>
                    <a:gd name="connsiteY4" fmla="*/ 190500 h 3073400"/>
                    <a:gd name="connsiteX5" fmla="*/ 3695700 w 4203700"/>
                    <a:gd name="connsiteY5" fmla="*/ 647700 h 3073400"/>
                    <a:gd name="connsiteX6" fmla="*/ 4203700 w 4203700"/>
                    <a:gd name="connsiteY6" fmla="*/ 1981200 h 3073400"/>
                    <a:gd name="connsiteX7" fmla="*/ 3098800 w 4203700"/>
                    <a:gd name="connsiteY7" fmla="*/ 2857500 h 3073400"/>
                    <a:gd name="connsiteX8" fmla="*/ 1892300 w 4203700"/>
                    <a:gd name="connsiteY8" fmla="*/ 3073400 h 3073400"/>
                    <a:gd name="connsiteX9" fmla="*/ 584200 w 4203700"/>
                    <a:gd name="connsiteY9" fmla="*/ 2946400 h 3073400"/>
                    <a:gd name="connsiteX10" fmla="*/ 0 w 4203700"/>
                    <a:gd name="connsiteY10" fmla="*/ 2006600 h 3073400"/>
                    <a:gd name="connsiteX0" fmla="*/ 0 w 4203700"/>
                    <a:gd name="connsiteY0" fmla="*/ 2097388 h 3164188"/>
                    <a:gd name="connsiteX1" fmla="*/ 101600 w 4203700"/>
                    <a:gd name="connsiteY1" fmla="*/ 725788 h 3164188"/>
                    <a:gd name="connsiteX2" fmla="*/ 1054100 w 4203700"/>
                    <a:gd name="connsiteY2" fmla="*/ 306688 h 3164188"/>
                    <a:gd name="connsiteX3" fmla="*/ 2044700 w 4203700"/>
                    <a:gd name="connsiteY3" fmla="*/ 90788 h 3164188"/>
                    <a:gd name="connsiteX4" fmla="*/ 2959100 w 4203700"/>
                    <a:gd name="connsiteY4" fmla="*/ 281288 h 3164188"/>
                    <a:gd name="connsiteX5" fmla="*/ 3695700 w 4203700"/>
                    <a:gd name="connsiteY5" fmla="*/ 738488 h 3164188"/>
                    <a:gd name="connsiteX6" fmla="*/ 4203700 w 4203700"/>
                    <a:gd name="connsiteY6" fmla="*/ 2071988 h 3164188"/>
                    <a:gd name="connsiteX7" fmla="*/ 3098800 w 4203700"/>
                    <a:gd name="connsiteY7" fmla="*/ 2948288 h 3164188"/>
                    <a:gd name="connsiteX8" fmla="*/ 1892300 w 4203700"/>
                    <a:gd name="connsiteY8" fmla="*/ 3164188 h 3164188"/>
                    <a:gd name="connsiteX9" fmla="*/ 584200 w 4203700"/>
                    <a:gd name="connsiteY9" fmla="*/ 3037188 h 3164188"/>
                    <a:gd name="connsiteX10" fmla="*/ 0 w 4203700"/>
                    <a:gd name="connsiteY10" fmla="*/ 2097388 h 3164188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203700"/>
                    <a:gd name="connsiteY0" fmla="*/ 2146930 h 3213730"/>
                    <a:gd name="connsiteX1" fmla="*/ 101600 w 4203700"/>
                    <a:gd name="connsiteY1" fmla="*/ 775330 h 3213730"/>
                    <a:gd name="connsiteX2" fmla="*/ 1054100 w 4203700"/>
                    <a:gd name="connsiteY2" fmla="*/ 356230 h 3213730"/>
                    <a:gd name="connsiteX3" fmla="*/ 2044700 w 4203700"/>
                    <a:gd name="connsiteY3" fmla="*/ 140330 h 3213730"/>
                    <a:gd name="connsiteX4" fmla="*/ 2959100 w 4203700"/>
                    <a:gd name="connsiteY4" fmla="*/ 330830 h 3213730"/>
                    <a:gd name="connsiteX5" fmla="*/ 3695700 w 4203700"/>
                    <a:gd name="connsiteY5" fmla="*/ 788030 h 3213730"/>
                    <a:gd name="connsiteX6" fmla="*/ 4203700 w 4203700"/>
                    <a:gd name="connsiteY6" fmla="*/ 2121530 h 3213730"/>
                    <a:gd name="connsiteX7" fmla="*/ 3098800 w 4203700"/>
                    <a:gd name="connsiteY7" fmla="*/ 2997830 h 3213730"/>
                    <a:gd name="connsiteX8" fmla="*/ 1892300 w 4203700"/>
                    <a:gd name="connsiteY8" fmla="*/ 3213730 h 3213730"/>
                    <a:gd name="connsiteX9" fmla="*/ 584200 w 4203700"/>
                    <a:gd name="connsiteY9" fmla="*/ 3086730 h 3213730"/>
                    <a:gd name="connsiteX10" fmla="*/ 0 w 4203700"/>
                    <a:gd name="connsiteY10" fmla="*/ 2146930 h 3213730"/>
                    <a:gd name="connsiteX0" fmla="*/ 0 w 4585882"/>
                    <a:gd name="connsiteY0" fmla="*/ 2146930 h 3213730"/>
                    <a:gd name="connsiteX1" fmla="*/ 101600 w 4585882"/>
                    <a:gd name="connsiteY1" fmla="*/ 775330 h 3213730"/>
                    <a:gd name="connsiteX2" fmla="*/ 1054100 w 4585882"/>
                    <a:gd name="connsiteY2" fmla="*/ 356230 h 3213730"/>
                    <a:gd name="connsiteX3" fmla="*/ 2044700 w 4585882"/>
                    <a:gd name="connsiteY3" fmla="*/ 140330 h 3213730"/>
                    <a:gd name="connsiteX4" fmla="*/ 2959100 w 4585882"/>
                    <a:gd name="connsiteY4" fmla="*/ 330830 h 3213730"/>
                    <a:gd name="connsiteX5" fmla="*/ 3695700 w 4585882"/>
                    <a:gd name="connsiteY5" fmla="*/ 788030 h 3213730"/>
                    <a:gd name="connsiteX6" fmla="*/ 4203700 w 4585882"/>
                    <a:gd name="connsiteY6" fmla="*/ 2121530 h 3213730"/>
                    <a:gd name="connsiteX7" fmla="*/ 3098800 w 4585882"/>
                    <a:gd name="connsiteY7" fmla="*/ 2997830 h 3213730"/>
                    <a:gd name="connsiteX8" fmla="*/ 1892300 w 4585882"/>
                    <a:gd name="connsiteY8" fmla="*/ 3213730 h 3213730"/>
                    <a:gd name="connsiteX9" fmla="*/ 584200 w 4585882"/>
                    <a:gd name="connsiteY9" fmla="*/ 3086730 h 3213730"/>
                    <a:gd name="connsiteX10" fmla="*/ 0 w 4585882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213730"/>
                    <a:gd name="connsiteX1" fmla="*/ 101600 w 4570821"/>
                    <a:gd name="connsiteY1" fmla="*/ 775330 h 3213730"/>
                    <a:gd name="connsiteX2" fmla="*/ 1054100 w 4570821"/>
                    <a:gd name="connsiteY2" fmla="*/ 356230 h 3213730"/>
                    <a:gd name="connsiteX3" fmla="*/ 2044700 w 4570821"/>
                    <a:gd name="connsiteY3" fmla="*/ 140330 h 3213730"/>
                    <a:gd name="connsiteX4" fmla="*/ 2959100 w 4570821"/>
                    <a:gd name="connsiteY4" fmla="*/ 330830 h 3213730"/>
                    <a:gd name="connsiteX5" fmla="*/ 3695700 w 4570821"/>
                    <a:gd name="connsiteY5" fmla="*/ 788030 h 3213730"/>
                    <a:gd name="connsiteX6" fmla="*/ 4203700 w 4570821"/>
                    <a:gd name="connsiteY6" fmla="*/ 2121530 h 3213730"/>
                    <a:gd name="connsiteX7" fmla="*/ 3098800 w 4570821"/>
                    <a:gd name="connsiteY7" fmla="*/ 2997830 h 3213730"/>
                    <a:gd name="connsiteX8" fmla="*/ 1892300 w 4570821"/>
                    <a:gd name="connsiteY8" fmla="*/ 3213730 h 3213730"/>
                    <a:gd name="connsiteX9" fmla="*/ 584200 w 4570821"/>
                    <a:gd name="connsiteY9" fmla="*/ 3086730 h 3213730"/>
                    <a:gd name="connsiteX10" fmla="*/ 0 w 4570821"/>
                    <a:gd name="connsiteY10" fmla="*/ 2146930 h 3213730"/>
                    <a:gd name="connsiteX0" fmla="*/ 0 w 4570821"/>
                    <a:gd name="connsiteY0" fmla="*/ 2146930 h 3391660"/>
                    <a:gd name="connsiteX1" fmla="*/ 101600 w 4570821"/>
                    <a:gd name="connsiteY1" fmla="*/ 775330 h 3391660"/>
                    <a:gd name="connsiteX2" fmla="*/ 1054100 w 4570821"/>
                    <a:gd name="connsiteY2" fmla="*/ 356230 h 3391660"/>
                    <a:gd name="connsiteX3" fmla="*/ 2044700 w 4570821"/>
                    <a:gd name="connsiteY3" fmla="*/ 140330 h 3391660"/>
                    <a:gd name="connsiteX4" fmla="*/ 2959100 w 4570821"/>
                    <a:gd name="connsiteY4" fmla="*/ 330830 h 3391660"/>
                    <a:gd name="connsiteX5" fmla="*/ 3695700 w 4570821"/>
                    <a:gd name="connsiteY5" fmla="*/ 788030 h 3391660"/>
                    <a:gd name="connsiteX6" fmla="*/ 4203700 w 4570821"/>
                    <a:gd name="connsiteY6" fmla="*/ 2121530 h 3391660"/>
                    <a:gd name="connsiteX7" fmla="*/ 3098800 w 4570821"/>
                    <a:gd name="connsiteY7" fmla="*/ 2997830 h 3391660"/>
                    <a:gd name="connsiteX8" fmla="*/ 1892300 w 4570821"/>
                    <a:gd name="connsiteY8" fmla="*/ 3213730 h 3391660"/>
                    <a:gd name="connsiteX9" fmla="*/ 584200 w 4570821"/>
                    <a:gd name="connsiteY9" fmla="*/ 3086730 h 3391660"/>
                    <a:gd name="connsiteX10" fmla="*/ 0 w 4570821"/>
                    <a:gd name="connsiteY10" fmla="*/ 2146930 h 3391660"/>
                    <a:gd name="connsiteX0" fmla="*/ 0 w 4570821"/>
                    <a:gd name="connsiteY0" fmla="*/ 2146930 h 3691815"/>
                    <a:gd name="connsiteX1" fmla="*/ 101600 w 4570821"/>
                    <a:gd name="connsiteY1" fmla="*/ 775330 h 3691815"/>
                    <a:gd name="connsiteX2" fmla="*/ 1054100 w 4570821"/>
                    <a:gd name="connsiteY2" fmla="*/ 356230 h 3691815"/>
                    <a:gd name="connsiteX3" fmla="*/ 2044700 w 4570821"/>
                    <a:gd name="connsiteY3" fmla="*/ 140330 h 3691815"/>
                    <a:gd name="connsiteX4" fmla="*/ 2959100 w 4570821"/>
                    <a:gd name="connsiteY4" fmla="*/ 330830 h 3691815"/>
                    <a:gd name="connsiteX5" fmla="*/ 3695700 w 4570821"/>
                    <a:gd name="connsiteY5" fmla="*/ 788030 h 3691815"/>
                    <a:gd name="connsiteX6" fmla="*/ 4203700 w 4570821"/>
                    <a:gd name="connsiteY6" fmla="*/ 2121530 h 3691815"/>
                    <a:gd name="connsiteX7" fmla="*/ 3098800 w 4570821"/>
                    <a:gd name="connsiteY7" fmla="*/ 2997830 h 3691815"/>
                    <a:gd name="connsiteX8" fmla="*/ 1892300 w 4570821"/>
                    <a:gd name="connsiteY8" fmla="*/ 3213730 h 3691815"/>
                    <a:gd name="connsiteX9" fmla="*/ 584200 w 4570821"/>
                    <a:gd name="connsiteY9" fmla="*/ 3086730 h 3691815"/>
                    <a:gd name="connsiteX10" fmla="*/ 0 w 4570821"/>
                    <a:gd name="connsiteY10" fmla="*/ 2146930 h 3691815"/>
                    <a:gd name="connsiteX0" fmla="*/ 0 w 4570821"/>
                    <a:gd name="connsiteY0" fmla="*/ 2146930 h 3667856"/>
                    <a:gd name="connsiteX1" fmla="*/ 101600 w 4570821"/>
                    <a:gd name="connsiteY1" fmla="*/ 775330 h 3667856"/>
                    <a:gd name="connsiteX2" fmla="*/ 1054100 w 4570821"/>
                    <a:gd name="connsiteY2" fmla="*/ 356230 h 3667856"/>
                    <a:gd name="connsiteX3" fmla="*/ 2044700 w 4570821"/>
                    <a:gd name="connsiteY3" fmla="*/ 140330 h 3667856"/>
                    <a:gd name="connsiteX4" fmla="*/ 2959100 w 4570821"/>
                    <a:gd name="connsiteY4" fmla="*/ 330830 h 3667856"/>
                    <a:gd name="connsiteX5" fmla="*/ 3695700 w 4570821"/>
                    <a:gd name="connsiteY5" fmla="*/ 788030 h 3667856"/>
                    <a:gd name="connsiteX6" fmla="*/ 4203700 w 4570821"/>
                    <a:gd name="connsiteY6" fmla="*/ 2121530 h 3667856"/>
                    <a:gd name="connsiteX7" fmla="*/ 3098800 w 4570821"/>
                    <a:gd name="connsiteY7" fmla="*/ 2997830 h 3667856"/>
                    <a:gd name="connsiteX8" fmla="*/ 1892300 w 4570821"/>
                    <a:gd name="connsiteY8" fmla="*/ 3213730 h 3667856"/>
                    <a:gd name="connsiteX9" fmla="*/ 584200 w 4570821"/>
                    <a:gd name="connsiteY9" fmla="*/ 3086730 h 3667856"/>
                    <a:gd name="connsiteX10" fmla="*/ 0 w 4570821"/>
                    <a:gd name="connsiteY10" fmla="*/ 2146930 h 3667856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0 w 4570821"/>
                    <a:gd name="connsiteY0" fmla="*/ 2146930 h 3694839"/>
                    <a:gd name="connsiteX1" fmla="*/ 101600 w 4570821"/>
                    <a:gd name="connsiteY1" fmla="*/ 775330 h 3694839"/>
                    <a:gd name="connsiteX2" fmla="*/ 1054100 w 4570821"/>
                    <a:gd name="connsiteY2" fmla="*/ 356230 h 3694839"/>
                    <a:gd name="connsiteX3" fmla="*/ 2044700 w 4570821"/>
                    <a:gd name="connsiteY3" fmla="*/ 140330 h 3694839"/>
                    <a:gd name="connsiteX4" fmla="*/ 2959100 w 4570821"/>
                    <a:gd name="connsiteY4" fmla="*/ 330830 h 3694839"/>
                    <a:gd name="connsiteX5" fmla="*/ 3695700 w 4570821"/>
                    <a:gd name="connsiteY5" fmla="*/ 788030 h 3694839"/>
                    <a:gd name="connsiteX6" fmla="*/ 4203700 w 4570821"/>
                    <a:gd name="connsiteY6" fmla="*/ 2121530 h 3694839"/>
                    <a:gd name="connsiteX7" fmla="*/ 3098800 w 4570821"/>
                    <a:gd name="connsiteY7" fmla="*/ 2997830 h 3694839"/>
                    <a:gd name="connsiteX8" fmla="*/ 1892300 w 4570821"/>
                    <a:gd name="connsiteY8" fmla="*/ 3213730 h 3694839"/>
                    <a:gd name="connsiteX9" fmla="*/ 584200 w 4570821"/>
                    <a:gd name="connsiteY9" fmla="*/ 3086730 h 3694839"/>
                    <a:gd name="connsiteX10" fmla="*/ 0 w 4570821"/>
                    <a:gd name="connsiteY10" fmla="*/ 2146930 h 3694839"/>
                    <a:gd name="connsiteX0" fmla="*/ 98681 w 4669502"/>
                    <a:gd name="connsiteY0" fmla="*/ 2146930 h 3694839"/>
                    <a:gd name="connsiteX1" fmla="*/ 200281 w 4669502"/>
                    <a:gd name="connsiteY1" fmla="*/ 775330 h 3694839"/>
                    <a:gd name="connsiteX2" fmla="*/ 1152781 w 4669502"/>
                    <a:gd name="connsiteY2" fmla="*/ 356230 h 3694839"/>
                    <a:gd name="connsiteX3" fmla="*/ 2143381 w 4669502"/>
                    <a:gd name="connsiteY3" fmla="*/ 140330 h 3694839"/>
                    <a:gd name="connsiteX4" fmla="*/ 3057781 w 4669502"/>
                    <a:gd name="connsiteY4" fmla="*/ 330830 h 3694839"/>
                    <a:gd name="connsiteX5" fmla="*/ 3794381 w 4669502"/>
                    <a:gd name="connsiteY5" fmla="*/ 788030 h 3694839"/>
                    <a:gd name="connsiteX6" fmla="*/ 4302381 w 4669502"/>
                    <a:gd name="connsiteY6" fmla="*/ 2121530 h 3694839"/>
                    <a:gd name="connsiteX7" fmla="*/ 3197481 w 4669502"/>
                    <a:gd name="connsiteY7" fmla="*/ 2997830 h 3694839"/>
                    <a:gd name="connsiteX8" fmla="*/ 1990981 w 4669502"/>
                    <a:gd name="connsiteY8" fmla="*/ 3213730 h 3694839"/>
                    <a:gd name="connsiteX9" fmla="*/ 682881 w 4669502"/>
                    <a:gd name="connsiteY9" fmla="*/ 3086730 h 3694839"/>
                    <a:gd name="connsiteX10" fmla="*/ 98681 w 4669502"/>
                    <a:gd name="connsiteY10" fmla="*/ 2146930 h 3694839"/>
                    <a:gd name="connsiteX0" fmla="*/ 244057 w 4814878"/>
                    <a:gd name="connsiteY0" fmla="*/ 2146930 h 3694839"/>
                    <a:gd name="connsiteX1" fmla="*/ 345657 w 4814878"/>
                    <a:gd name="connsiteY1" fmla="*/ 775330 h 3694839"/>
                    <a:gd name="connsiteX2" fmla="*/ 1298157 w 4814878"/>
                    <a:gd name="connsiteY2" fmla="*/ 356230 h 3694839"/>
                    <a:gd name="connsiteX3" fmla="*/ 2288757 w 4814878"/>
                    <a:gd name="connsiteY3" fmla="*/ 140330 h 3694839"/>
                    <a:gd name="connsiteX4" fmla="*/ 3203157 w 4814878"/>
                    <a:gd name="connsiteY4" fmla="*/ 330830 h 3694839"/>
                    <a:gd name="connsiteX5" fmla="*/ 3939757 w 4814878"/>
                    <a:gd name="connsiteY5" fmla="*/ 788030 h 3694839"/>
                    <a:gd name="connsiteX6" fmla="*/ 4447757 w 4814878"/>
                    <a:gd name="connsiteY6" fmla="*/ 2121530 h 3694839"/>
                    <a:gd name="connsiteX7" fmla="*/ 3342857 w 4814878"/>
                    <a:gd name="connsiteY7" fmla="*/ 2997830 h 3694839"/>
                    <a:gd name="connsiteX8" fmla="*/ 2136357 w 4814878"/>
                    <a:gd name="connsiteY8" fmla="*/ 3213730 h 3694839"/>
                    <a:gd name="connsiteX9" fmla="*/ 828257 w 4814878"/>
                    <a:gd name="connsiteY9" fmla="*/ 3086730 h 3694839"/>
                    <a:gd name="connsiteX10" fmla="*/ 244057 w 4814878"/>
                    <a:gd name="connsiteY10" fmla="*/ 2146930 h 3694839"/>
                    <a:gd name="connsiteX0" fmla="*/ 454104 w 5024925"/>
                    <a:gd name="connsiteY0" fmla="*/ 2146930 h 3694839"/>
                    <a:gd name="connsiteX1" fmla="*/ 555704 w 5024925"/>
                    <a:gd name="connsiteY1" fmla="*/ 775330 h 3694839"/>
                    <a:gd name="connsiteX2" fmla="*/ 1508204 w 5024925"/>
                    <a:gd name="connsiteY2" fmla="*/ 356230 h 3694839"/>
                    <a:gd name="connsiteX3" fmla="*/ 2498804 w 5024925"/>
                    <a:gd name="connsiteY3" fmla="*/ 140330 h 3694839"/>
                    <a:gd name="connsiteX4" fmla="*/ 3413204 w 5024925"/>
                    <a:gd name="connsiteY4" fmla="*/ 330830 h 3694839"/>
                    <a:gd name="connsiteX5" fmla="*/ 4149804 w 5024925"/>
                    <a:gd name="connsiteY5" fmla="*/ 788030 h 3694839"/>
                    <a:gd name="connsiteX6" fmla="*/ 4657804 w 5024925"/>
                    <a:gd name="connsiteY6" fmla="*/ 2121530 h 3694839"/>
                    <a:gd name="connsiteX7" fmla="*/ 3552904 w 5024925"/>
                    <a:gd name="connsiteY7" fmla="*/ 2997830 h 3694839"/>
                    <a:gd name="connsiteX8" fmla="*/ 2346404 w 5024925"/>
                    <a:gd name="connsiteY8" fmla="*/ 3213730 h 3694839"/>
                    <a:gd name="connsiteX9" fmla="*/ 1038304 w 5024925"/>
                    <a:gd name="connsiteY9" fmla="*/ 3086730 h 3694839"/>
                    <a:gd name="connsiteX10" fmla="*/ 454104 w 5024925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488347 w 5059168"/>
                    <a:gd name="connsiteY0" fmla="*/ 2146930 h 3694839"/>
                    <a:gd name="connsiteX1" fmla="*/ 589947 w 5059168"/>
                    <a:gd name="connsiteY1" fmla="*/ 775330 h 3694839"/>
                    <a:gd name="connsiteX2" fmla="*/ 1542447 w 5059168"/>
                    <a:gd name="connsiteY2" fmla="*/ 356230 h 3694839"/>
                    <a:gd name="connsiteX3" fmla="*/ 2533047 w 5059168"/>
                    <a:gd name="connsiteY3" fmla="*/ 140330 h 3694839"/>
                    <a:gd name="connsiteX4" fmla="*/ 3447447 w 5059168"/>
                    <a:gd name="connsiteY4" fmla="*/ 330830 h 3694839"/>
                    <a:gd name="connsiteX5" fmla="*/ 4184047 w 5059168"/>
                    <a:gd name="connsiteY5" fmla="*/ 788030 h 3694839"/>
                    <a:gd name="connsiteX6" fmla="*/ 4692047 w 5059168"/>
                    <a:gd name="connsiteY6" fmla="*/ 2121530 h 3694839"/>
                    <a:gd name="connsiteX7" fmla="*/ 3587147 w 5059168"/>
                    <a:gd name="connsiteY7" fmla="*/ 2997830 h 3694839"/>
                    <a:gd name="connsiteX8" fmla="*/ 2380647 w 5059168"/>
                    <a:gd name="connsiteY8" fmla="*/ 3213730 h 3694839"/>
                    <a:gd name="connsiteX9" fmla="*/ 1072547 w 5059168"/>
                    <a:gd name="connsiteY9" fmla="*/ 3086730 h 3694839"/>
                    <a:gd name="connsiteX10" fmla="*/ 488347 w 5059168"/>
                    <a:gd name="connsiteY10" fmla="*/ 2146930 h 3694839"/>
                    <a:gd name="connsiteX0" fmla="*/ 518386 w 5089207"/>
                    <a:gd name="connsiteY0" fmla="*/ 2146930 h 3694839"/>
                    <a:gd name="connsiteX1" fmla="*/ 619986 w 5089207"/>
                    <a:gd name="connsiteY1" fmla="*/ 775330 h 3694839"/>
                    <a:gd name="connsiteX2" fmla="*/ 1572486 w 5089207"/>
                    <a:gd name="connsiteY2" fmla="*/ 356230 h 3694839"/>
                    <a:gd name="connsiteX3" fmla="*/ 2563086 w 5089207"/>
                    <a:gd name="connsiteY3" fmla="*/ 140330 h 3694839"/>
                    <a:gd name="connsiteX4" fmla="*/ 3477486 w 5089207"/>
                    <a:gd name="connsiteY4" fmla="*/ 330830 h 3694839"/>
                    <a:gd name="connsiteX5" fmla="*/ 4214086 w 5089207"/>
                    <a:gd name="connsiteY5" fmla="*/ 788030 h 3694839"/>
                    <a:gd name="connsiteX6" fmla="*/ 4722086 w 5089207"/>
                    <a:gd name="connsiteY6" fmla="*/ 2121530 h 3694839"/>
                    <a:gd name="connsiteX7" fmla="*/ 3617186 w 5089207"/>
                    <a:gd name="connsiteY7" fmla="*/ 2997830 h 3694839"/>
                    <a:gd name="connsiteX8" fmla="*/ 2410686 w 5089207"/>
                    <a:gd name="connsiteY8" fmla="*/ 3213730 h 3694839"/>
                    <a:gd name="connsiteX9" fmla="*/ 1102586 w 5089207"/>
                    <a:gd name="connsiteY9" fmla="*/ 3086730 h 3694839"/>
                    <a:gd name="connsiteX10" fmla="*/ 518386 w 5089207"/>
                    <a:gd name="connsiteY10" fmla="*/ 2146930 h 3694839"/>
                    <a:gd name="connsiteX0" fmla="*/ 479570 w 5050391"/>
                    <a:gd name="connsiteY0" fmla="*/ 2146930 h 3694839"/>
                    <a:gd name="connsiteX1" fmla="*/ 581170 w 5050391"/>
                    <a:gd name="connsiteY1" fmla="*/ 775330 h 3694839"/>
                    <a:gd name="connsiteX2" fmla="*/ 1533670 w 5050391"/>
                    <a:gd name="connsiteY2" fmla="*/ 356230 h 3694839"/>
                    <a:gd name="connsiteX3" fmla="*/ 2524270 w 5050391"/>
                    <a:gd name="connsiteY3" fmla="*/ 140330 h 3694839"/>
                    <a:gd name="connsiteX4" fmla="*/ 3438670 w 5050391"/>
                    <a:gd name="connsiteY4" fmla="*/ 330830 h 3694839"/>
                    <a:gd name="connsiteX5" fmla="*/ 4175270 w 5050391"/>
                    <a:gd name="connsiteY5" fmla="*/ 788030 h 3694839"/>
                    <a:gd name="connsiteX6" fmla="*/ 4683270 w 5050391"/>
                    <a:gd name="connsiteY6" fmla="*/ 2121530 h 3694839"/>
                    <a:gd name="connsiteX7" fmla="*/ 3578370 w 5050391"/>
                    <a:gd name="connsiteY7" fmla="*/ 2997830 h 3694839"/>
                    <a:gd name="connsiteX8" fmla="*/ 2371870 w 5050391"/>
                    <a:gd name="connsiteY8" fmla="*/ 3213730 h 3694839"/>
                    <a:gd name="connsiteX9" fmla="*/ 1063770 w 5050391"/>
                    <a:gd name="connsiteY9" fmla="*/ 3086730 h 3694839"/>
                    <a:gd name="connsiteX10" fmla="*/ 479570 w 5050391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  <a:gd name="connsiteX0" fmla="*/ 475396 w 5046217"/>
                    <a:gd name="connsiteY0" fmla="*/ 2146930 h 3694839"/>
                    <a:gd name="connsiteX1" fmla="*/ 576996 w 5046217"/>
                    <a:gd name="connsiteY1" fmla="*/ 775330 h 3694839"/>
                    <a:gd name="connsiteX2" fmla="*/ 1529496 w 5046217"/>
                    <a:gd name="connsiteY2" fmla="*/ 356230 h 3694839"/>
                    <a:gd name="connsiteX3" fmla="*/ 2520096 w 5046217"/>
                    <a:gd name="connsiteY3" fmla="*/ 140330 h 3694839"/>
                    <a:gd name="connsiteX4" fmla="*/ 3434496 w 5046217"/>
                    <a:gd name="connsiteY4" fmla="*/ 330830 h 3694839"/>
                    <a:gd name="connsiteX5" fmla="*/ 4171096 w 5046217"/>
                    <a:gd name="connsiteY5" fmla="*/ 788030 h 3694839"/>
                    <a:gd name="connsiteX6" fmla="*/ 4679096 w 5046217"/>
                    <a:gd name="connsiteY6" fmla="*/ 2121530 h 3694839"/>
                    <a:gd name="connsiteX7" fmla="*/ 3574196 w 5046217"/>
                    <a:gd name="connsiteY7" fmla="*/ 2997830 h 3694839"/>
                    <a:gd name="connsiteX8" fmla="*/ 2367696 w 5046217"/>
                    <a:gd name="connsiteY8" fmla="*/ 3213730 h 3694839"/>
                    <a:gd name="connsiteX9" fmla="*/ 1059596 w 5046217"/>
                    <a:gd name="connsiteY9" fmla="*/ 3086730 h 3694839"/>
                    <a:gd name="connsiteX10" fmla="*/ 475396 w 5046217"/>
                    <a:gd name="connsiteY10" fmla="*/ 2146930 h 3694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6217" h="3694839">
                      <a:moveTo>
                        <a:pt x="475396" y="2146930"/>
                      </a:moveTo>
                      <a:cubicBezTo>
                        <a:pt x="-278137" y="2007230"/>
                        <a:pt x="-53771" y="813430"/>
                        <a:pt x="576996" y="775330"/>
                      </a:cubicBezTo>
                      <a:cubicBezTo>
                        <a:pt x="627796" y="280030"/>
                        <a:pt x="1250096" y="76830"/>
                        <a:pt x="1529496" y="356230"/>
                      </a:cubicBezTo>
                      <a:cubicBezTo>
                        <a:pt x="1707296" y="17563"/>
                        <a:pt x="2126396" y="-130603"/>
                        <a:pt x="2520096" y="140330"/>
                      </a:cubicBezTo>
                      <a:cubicBezTo>
                        <a:pt x="2862996" y="-88270"/>
                        <a:pt x="3243996" y="127630"/>
                        <a:pt x="3434496" y="330830"/>
                      </a:cubicBezTo>
                      <a:cubicBezTo>
                        <a:pt x="3705429" y="267330"/>
                        <a:pt x="4103363" y="470530"/>
                        <a:pt x="4171096" y="788030"/>
                      </a:cubicBezTo>
                      <a:cubicBezTo>
                        <a:pt x="4899229" y="699130"/>
                        <a:pt x="5436863" y="1461130"/>
                        <a:pt x="4679096" y="2121530"/>
                      </a:cubicBezTo>
                      <a:cubicBezTo>
                        <a:pt x="5174396" y="2985130"/>
                        <a:pt x="4069496" y="3442330"/>
                        <a:pt x="3574196" y="2997830"/>
                      </a:cubicBezTo>
                      <a:cubicBezTo>
                        <a:pt x="3807029" y="3704797"/>
                        <a:pt x="2503163" y="4030763"/>
                        <a:pt x="2367696" y="3213730"/>
                      </a:cubicBezTo>
                      <a:cubicBezTo>
                        <a:pt x="2198363" y="3780997"/>
                        <a:pt x="1165429" y="3611663"/>
                        <a:pt x="1059596" y="3086730"/>
                      </a:cubicBezTo>
                      <a:cubicBezTo>
                        <a:pt x="496563" y="3103663"/>
                        <a:pt x="212929" y="2472897"/>
                        <a:pt x="475396" y="214693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3" name="组合 20">
                <a:extLst>
                  <a:ext uri="{FF2B5EF4-FFF2-40B4-BE49-F238E27FC236}">
                    <a16:creationId xmlns:a16="http://schemas.microsoft.com/office/drawing/2014/main" id="{06AFF914-7C10-66A3-C7DB-8DE004A10363}"/>
                  </a:ext>
                </a:extLst>
              </p:cNvPr>
              <p:cNvGrpSpPr/>
              <p:nvPr/>
            </p:nvGrpSpPr>
            <p:grpSpPr>
              <a:xfrm>
                <a:off x="564316" y="378816"/>
                <a:ext cx="5393413" cy="3914606"/>
                <a:chOff x="564316" y="378816"/>
                <a:chExt cx="5393413" cy="3914606"/>
              </a:xfrm>
            </p:grpSpPr>
            <p:sp>
              <p:nvSpPr>
                <p:cNvPr id="25" name="任意多边形: 形状 11">
                  <a:extLst>
                    <a:ext uri="{FF2B5EF4-FFF2-40B4-BE49-F238E27FC236}">
                      <a16:creationId xmlns:a16="http://schemas.microsoft.com/office/drawing/2014/main" id="{C8C3FAF8-A8D8-57BA-61F2-9D0A5A4BCE1E}"/>
                    </a:ext>
                  </a:extLst>
                </p:cNvPr>
                <p:cNvSpPr/>
                <p:nvPr/>
              </p:nvSpPr>
              <p:spPr>
                <a:xfrm>
                  <a:off x="2832100" y="378816"/>
                  <a:ext cx="787400" cy="129184"/>
                </a:xfrm>
                <a:custGeom>
                  <a:avLst/>
                  <a:gdLst>
                    <a:gd name="connsiteX0" fmla="*/ 0 w 787400"/>
                    <a:gd name="connsiteY0" fmla="*/ 0 h 127000"/>
                    <a:gd name="connsiteX1" fmla="*/ 419100 w 787400"/>
                    <a:gd name="connsiteY1" fmla="*/ 127000 h 127000"/>
                    <a:gd name="connsiteX2" fmla="*/ 787400 w 787400"/>
                    <a:gd name="connsiteY2" fmla="*/ 76200 h 127000"/>
                    <a:gd name="connsiteX0" fmla="*/ 0 w 787400"/>
                    <a:gd name="connsiteY0" fmla="*/ 0 h 127000"/>
                    <a:gd name="connsiteX1" fmla="*/ 419100 w 787400"/>
                    <a:gd name="connsiteY1" fmla="*/ 127000 h 127000"/>
                    <a:gd name="connsiteX2" fmla="*/ 787400 w 787400"/>
                    <a:gd name="connsiteY2" fmla="*/ 76200 h 127000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  <a:gd name="connsiteX0" fmla="*/ 0 w 787400"/>
                    <a:gd name="connsiteY0" fmla="*/ 2184 h 129184"/>
                    <a:gd name="connsiteX1" fmla="*/ 419100 w 787400"/>
                    <a:gd name="connsiteY1" fmla="*/ 129184 h 129184"/>
                    <a:gd name="connsiteX2" fmla="*/ 787400 w 787400"/>
                    <a:gd name="connsiteY2" fmla="*/ 78384 h 129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7400" h="129184">
                      <a:moveTo>
                        <a:pt x="0" y="2184"/>
                      </a:moveTo>
                      <a:cubicBezTo>
                        <a:pt x="95250" y="67"/>
                        <a:pt x="273050" y="-21099"/>
                        <a:pt x="419100" y="129184"/>
                      </a:cubicBezTo>
                      <a:cubicBezTo>
                        <a:pt x="529167" y="93201"/>
                        <a:pt x="632883" y="38167"/>
                        <a:pt x="787400" y="78384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任意多边形: 形状 12">
                  <a:extLst>
                    <a:ext uri="{FF2B5EF4-FFF2-40B4-BE49-F238E27FC236}">
                      <a16:creationId xmlns:a16="http://schemas.microsoft.com/office/drawing/2014/main" id="{C4CE198C-1EF4-1262-B9DC-2B5933DB7CE6}"/>
                    </a:ext>
                  </a:extLst>
                </p:cNvPr>
                <p:cNvSpPr/>
                <p:nvPr/>
              </p:nvSpPr>
              <p:spPr>
                <a:xfrm>
                  <a:off x="4329430" y="699823"/>
                  <a:ext cx="693420" cy="454660"/>
                </a:xfrm>
                <a:custGeom>
                  <a:avLst/>
                  <a:gdLst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09600"/>
                    <a:gd name="connsiteY0" fmla="*/ 0 h 508000"/>
                    <a:gd name="connsiteX1" fmla="*/ 609600 w 609600"/>
                    <a:gd name="connsiteY1" fmla="*/ 508000 h 50800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  <a:gd name="connsiteX0" fmla="*/ 0 w 693420"/>
                    <a:gd name="connsiteY0" fmla="*/ 0 h 454660"/>
                    <a:gd name="connsiteX1" fmla="*/ 693420 w 693420"/>
                    <a:gd name="connsiteY1" fmla="*/ 454660 h 454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3420" h="454660">
                      <a:moveTo>
                        <a:pt x="0" y="0"/>
                      </a:moveTo>
                      <a:cubicBezTo>
                        <a:pt x="320040" y="15663"/>
                        <a:pt x="607060" y="169757"/>
                        <a:pt x="693420" y="45466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任意多边形: 形状 13">
                  <a:extLst>
                    <a:ext uri="{FF2B5EF4-FFF2-40B4-BE49-F238E27FC236}">
                      <a16:creationId xmlns:a16="http://schemas.microsoft.com/office/drawing/2014/main" id="{D2388FA4-696F-1446-2726-37DD6CF93A4E}"/>
                    </a:ext>
                  </a:extLst>
                </p:cNvPr>
                <p:cNvSpPr/>
                <p:nvPr/>
              </p:nvSpPr>
              <p:spPr>
                <a:xfrm>
                  <a:off x="5203190" y="1234440"/>
                  <a:ext cx="754539" cy="1361183"/>
                </a:xfrm>
                <a:custGeom>
                  <a:avLst/>
                  <a:gdLst>
                    <a:gd name="connsiteX0" fmla="*/ 520700 w 520700"/>
                    <a:gd name="connsiteY0" fmla="*/ 1358900 h 1358900"/>
                    <a:gd name="connsiteX1" fmla="*/ 0 w 520700"/>
                    <a:gd name="connsiteY1" fmla="*/ 0 h 1358900"/>
                    <a:gd name="connsiteX0" fmla="*/ 520700 w 520700"/>
                    <a:gd name="connsiteY0" fmla="*/ 1358900 h 1358900"/>
                    <a:gd name="connsiteX1" fmla="*/ 0 w 520700"/>
                    <a:gd name="connsiteY1" fmla="*/ 0 h 1358900"/>
                    <a:gd name="connsiteX0" fmla="*/ 520700 w 772251"/>
                    <a:gd name="connsiteY0" fmla="*/ 1358900 h 1358900"/>
                    <a:gd name="connsiteX1" fmla="*/ 0 w 772251"/>
                    <a:gd name="connsiteY1" fmla="*/ 0 h 1358900"/>
                    <a:gd name="connsiteX0" fmla="*/ 520700 w 754539"/>
                    <a:gd name="connsiteY0" fmla="*/ 1361183 h 1361183"/>
                    <a:gd name="connsiteX1" fmla="*/ 0 w 754539"/>
                    <a:gd name="connsiteY1" fmla="*/ 2283 h 1361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4539" h="1361183">
                      <a:moveTo>
                        <a:pt x="520700" y="1361183"/>
                      </a:moveTo>
                      <a:cubicBezTo>
                        <a:pt x="1071033" y="692316"/>
                        <a:pt x="548217" y="-46400"/>
                        <a:pt x="0" y="2283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任意多边形: 形状 14">
                  <a:extLst>
                    <a:ext uri="{FF2B5EF4-FFF2-40B4-BE49-F238E27FC236}">
                      <a16:creationId xmlns:a16="http://schemas.microsoft.com/office/drawing/2014/main" id="{B8F6FCB4-61BD-E4D9-C9A5-711672830B5C}"/>
                    </a:ext>
                  </a:extLst>
                </p:cNvPr>
                <p:cNvSpPr/>
                <p:nvPr/>
              </p:nvSpPr>
              <p:spPr>
                <a:xfrm>
                  <a:off x="564316" y="1257300"/>
                  <a:ext cx="578684" cy="857250"/>
                </a:xfrm>
                <a:custGeom>
                  <a:avLst/>
                  <a:gdLst>
                    <a:gd name="connsiteX0" fmla="*/ 660400 w 660400"/>
                    <a:gd name="connsiteY0" fmla="*/ 0 h 819150"/>
                    <a:gd name="connsiteX1" fmla="*/ 0 w 660400"/>
                    <a:gd name="connsiteY1" fmla="*/ 819150 h 8191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647700 w 647700"/>
                    <a:gd name="connsiteY0" fmla="*/ 0 h 781050"/>
                    <a:gd name="connsiteX1" fmla="*/ 0 w 647700"/>
                    <a:gd name="connsiteY1" fmla="*/ 781050 h 781050"/>
                    <a:gd name="connsiteX0" fmla="*/ 571500 w 571500"/>
                    <a:gd name="connsiteY0" fmla="*/ 0 h 857250"/>
                    <a:gd name="connsiteX1" fmla="*/ 0 w 571500"/>
                    <a:gd name="connsiteY1" fmla="*/ 857250 h 857250"/>
                    <a:gd name="connsiteX0" fmla="*/ 578684 w 578684"/>
                    <a:gd name="connsiteY0" fmla="*/ 0 h 857250"/>
                    <a:gd name="connsiteX1" fmla="*/ 7184 w 578684"/>
                    <a:gd name="connsiteY1" fmla="*/ 857250 h 857250"/>
                    <a:gd name="connsiteX0" fmla="*/ 578684 w 578684"/>
                    <a:gd name="connsiteY0" fmla="*/ 0 h 857250"/>
                    <a:gd name="connsiteX1" fmla="*/ 7184 w 578684"/>
                    <a:gd name="connsiteY1" fmla="*/ 85725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8684" h="857250">
                      <a:moveTo>
                        <a:pt x="578684" y="0"/>
                      </a:moveTo>
                      <a:cubicBezTo>
                        <a:pt x="237901" y="15240"/>
                        <a:pt x="-49543" y="426720"/>
                        <a:pt x="7184" y="8572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任意多边形: 形状 15">
                  <a:extLst>
                    <a:ext uri="{FF2B5EF4-FFF2-40B4-BE49-F238E27FC236}">
                      <a16:creationId xmlns:a16="http://schemas.microsoft.com/office/drawing/2014/main" id="{AB7E69A0-FB65-F28A-1EE8-52C818D4F240}"/>
                    </a:ext>
                  </a:extLst>
                </p:cNvPr>
                <p:cNvSpPr/>
                <p:nvPr/>
              </p:nvSpPr>
              <p:spPr>
                <a:xfrm>
                  <a:off x="666750" y="2463800"/>
                  <a:ext cx="317500" cy="577850"/>
                </a:xfrm>
                <a:custGeom>
                  <a:avLst/>
                  <a:gdLst>
                    <a:gd name="connsiteX0" fmla="*/ 0 w 355600"/>
                    <a:gd name="connsiteY0" fmla="*/ 0 h 577850"/>
                    <a:gd name="connsiteX1" fmla="*/ 355600 w 355600"/>
                    <a:gd name="connsiteY1" fmla="*/ 260350 h 577850"/>
                    <a:gd name="connsiteX2" fmla="*/ 304800 w 3556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  <a:gd name="connsiteX0" fmla="*/ 0 w 317500"/>
                    <a:gd name="connsiteY0" fmla="*/ 0 h 577850"/>
                    <a:gd name="connsiteX1" fmla="*/ 317500 w 317500"/>
                    <a:gd name="connsiteY1" fmla="*/ 260350 h 577850"/>
                    <a:gd name="connsiteX2" fmla="*/ 266700 w 317500"/>
                    <a:gd name="connsiteY2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7500" h="577850">
                      <a:moveTo>
                        <a:pt x="0" y="0"/>
                      </a:moveTo>
                      <a:cubicBezTo>
                        <a:pt x="35983" y="143933"/>
                        <a:pt x="179917" y="205317"/>
                        <a:pt x="317500" y="260350"/>
                      </a:cubicBezTo>
                      <a:cubicBezTo>
                        <a:pt x="243417" y="359833"/>
                        <a:pt x="245533" y="478367"/>
                        <a:pt x="266700" y="5778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任意多边形: 形状 17">
                  <a:extLst>
                    <a:ext uri="{FF2B5EF4-FFF2-40B4-BE49-F238E27FC236}">
                      <a16:creationId xmlns:a16="http://schemas.microsoft.com/office/drawing/2014/main" id="{CA2DECB6-DECD-CC4B-CA89-04F434D01E57}"/>
                    </a:ext>
                  </a:extLst>
                </p:cNvPr>
                <p:cNvSpPr/>
                <p:nvPr/>
              </p:nvSpPr>
              <p:spPr>
                <a:xfrm>
                  <a:off x="1066800" y="3479800"/>
                  <a:ext cx="806450" cy="577850"/>
                </a:xfrm>
                <a:custGeom>
                  <a:avLst/>
                  <a:gdLst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768350"/>
                    <a:gd name="connsiteY0" fmla="*/ 0 h 571500"/>
                    <a:gd name="connsiteX1" fmla="*/ 654050 w 768350"/>
                    <a:gd name="connsiteY1" fmla="*/ 330200 h 571500"/>
                    <a:gd name="connsiteX2" fmla="*/ 768350 w 768350"/>
                    <a:gd name="connsiteY2" fmla="*/ 571500 h 571500"/>
                    <a:gd name="connsiteX0" fmla="*/ 0 w 806450"/>
                    <a:gd name="connsiteY0" fmla="*/ 0 h 577850"/>
                    <a:gd name="connsiteX1" fmla="*/ 654050 w 806450"/>
                    <a:gd name="connsiteY1" fmla="*/ 3302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  <a:gd name="connsiteX0" fmla="*/ 0 w 806450"/>
                    <a:gd name="connsiteY0" fmla="*/ 0 h 577850"/>
                    <a:gd name="connsiteX1" fmla="*/ 615950 w 806450"/>
                    <a:gd name="connsiteY1" fmla="*/ 304800 h 577850"/>
                    <a:gd name="connsiteX2" fmla="*/ 806450 w 806450"/>
                    <a:gd name="connsiteY2" fmla="*/ 57785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6450" h="577850">
                      <a:moveTo>
                        <a:pt x="0" y="0"/>
                      </a:moveTo>
                      <a:cubicBezTo>
                        <a:pt x="122767" y="110067"/>
                        <a:pt x="201083" y="315383"/>
                        <a:pt x="615950" y="304800"/>
                      </a:cubicBezTo>
                      <a:cubicBezTo>
                        <a:pt x="660400" y="493183"/>
                        <a:pt x="736600" y="529167"/>
                        <a:pt x="806450" y="57785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·</a:t>
                  </a: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任意多边形: 形状 18">
                  <a:extLst>
                    <a:ext uri="{FF2B5EF4-FFF2-40B4-BE49-F238E27FC236}">
                      <a16:creationId xmlns:a16="http://schemas.microsoft.com/office/drawing/2014/main" id="{7868607B-4FB0-8438-74E9-AECEED2B6F0C}"/>
                    </a:ext>
                  </a:extLst>
                </p:cNvPr>
                <p:cNvSpPr/>
                <p:nvPr/>
              </p:nvSpPr>
              <p:spPr>
                <a:xfrm>
                  <a:off x="2252980" y="4009390"/>
                  <a:ext cx="829310" cy="284032"/>
                </a:xfrm>
                <a:custGeom>
                  <a:avLst/>
                  <a:gdLst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92150 w 692150"/>
                    <a:gd name="connsiteY0" fmla="*/ 0 h 400050"/>
                    <a:gd name="connsiteX1" fmla="*/ 0 w 692150"/>
                    <a:gd name="connsiteY1" fmla="*/ 400050 h 400050"/>
                    <a:gd name="connsiteX0" fmla="*/ 669290 w 669290"/>
                    <a:gd name="connsiteY0" fmla="*/ 0 h 240208"/>
                    <a:gd name="connsiteX1" fmla="*/ 0 w 669290"/>
                    <a:gd name="connsiteY1" fmla="*/ 240030 h 240208"/>
                    <a:gd name="connsiteX0" fmla="*/ 669290 w 669290"/>
                    <a:gd name="connsiteY0" fmla="*/ 0 h 308610"/>
                    <a:gd name="connsiteX1" fmla="*/ 0 w 669290"/>
                    <a:gd name="connsiteY1" fmla="*/ 308610 h 308610"/>
                    <a:gd name="connsiteX0" fmla="*/ 829310 w 829310"/>
                    <a:gd name="connsiteY0" fmla="*/ 0 h 240208"/>
                    <a:gd name="connsiteX1" fmla="*/ 0 w 829310"/>
                    <a:gd name="connsiteY1" fmla="*/ 240030 h 240208"/>
                    <a:gd name="connsiteX0" fmla="*/ 829310 w 829310"/>
                    <a:gd name="connsiteY0" fmla="*/ 0 h 284032"/>
                    <a:gd name="connsiteX1" fmla="*/ 0 w 829310"/>
                    <a:gd name="connsiteY1" fmla="*/ 240030 h 28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310" h="284032">
                      <a:moveTo>
                        <a:pt x="829310" y="0"/>
                      </a:moveTo>
                      <a:cubicBezTo>
                        <a:pt x="643043" y="304800"/>
                        <a:pt x="226907" y="326390"/>
                        <a:pt x="0" y="240030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任意多边形: 形状 19">
                  <a:extLst>
                    <a:ext uri="{FF2B5EF4-FFF2-40B4-BE49-F238E27FC236}">
                      <a16:creationId xmlns:a16="http://schemas.microsoft.com/office/drawing/2014/main" id="{31875735-236A-4000-1277-A12E9B7EA067}"/>
                    </a:ext>
                  </a:extLst>
                </p:cNvPr>
                <p:cNvSpPr/>
                <p:nvPr/>
              </p:nvSpPr>
              <p:spPr>
                <a:xfrm>
                  <a:off x="1866900" y="680081"/>
                  <a:ext cx="323850" cy="62867"/>
                </a:xfrm>
                <a:custGeom>
                  <a:avLst/>
                  <a:gdLst>
                    <a:gd name="connsiteX0" fmla="*/ 0 w 381000"/>
                    <a:gd name="connsiteY0" fmla="*/ 0 h 101600"/>
                    <a:gd name="connsiteX1" fmla="*/ 381000 w 381000"/>
                    <a:gd name="connsiteY1" fmla="*/ 101600 h 101600"/>
                    <a:gd name="connsiteX0" fmla="*/ 0 w 317500"/>
                    <a:gd name="connsiteY0" fmla="*/ 0 h 88900"/>
                    <a:gd name="connsiteX1" fmla="*/ 317500 w 317500"/>
                    <a:gd name="connsiteY1" fmla="*/ 88900 h 88900"/>
                    <a:gd name="connsiteX0" fmla="*/ 0 w 317500"/>
                    <a:gd name="connsiteY0" fmla="*/ 2541 h 91441"/>
                    <a:gd name="connsiteX1" fmla="*/ 317500 w 317500"/>
                    <a:gd name="connsiteY1" fmla="*/ 91441 h 91441"/>
                    <a:gd name="connsiteX0" fmla="*/ 0 w 317500"/>
                    <a:gd name="connsiteY0" fmla="*/ 2541 h 91441"/>
                    <a:gd name="connsiteX1" fmla="*/ 317500 w 317500"/>
                    <a:gd name="connsiteY1" fmla="*/ 91441 h 91441"/>
                    <a:gd name="connsiteX0" fmla="*/ 0 w 317500"/>
                    <a:gd name="connsiteY0" fmla="*/ 4794 h 93694"/>
                    <a:gd name="connsiteX1" fmla="*/ 317500 w 317500"/>
                    <a:gd name="connsiteY1" fmla="*/ 93694 h 93694"/>
                    <a:gd name="connsiteX0" fmla="*/ 0 w 317500"/>
                    <a:gd name="connsiteY0" fmla="*/ 4294 h 93194"/>
                    <a:gd name="connsiteX1" fmla="*/ 317500 w 317500"/>
                    <a:gd name="connsiteY1" fmla="*/ 93194 h 93194"/>
                    <a:gd name="connsiteX0" fmla="*/ 0 w 323850"/>
                    <a:gd name="connsiteY0" fmla="*/ 8743 h 65893"/>
                    <a:gd name="connsiteX1" fmla="*/ 323850 w 323850"/>
                    <a:gd name="connsiteY1" fmla="*/ 65893 h 65893"/>
                    <a:gd name="connsiteX0" fmla="*/ 0 w 323850"/>
                    <a:gd name="connsiteY0" fmla="*/ 5717 h 62867"/>
                    <a:gd name="connsiteX1" fmla="*/ 323850 w 323850"/>
                    <a:gd name="connsiteY1" fmla="*/ 62867 h 62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3850" h="62867">
                      <a:moveTo>
                        <a:pt x="0" y="5717"/>
                      </a:moveTo>
                      <a:cubicBezTo>
                        <a:pt x="133350" y="-11216"/>
                        <a:pt x="203200" y="9950"/>
                        <a:pt x="323850" y="62867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4" name="任意多边形: 形状 22">
                <a:extLst>
                  <a:ext uri="{FF2B5EF4-FFF2-40B4-BE49-F238E27FC236}">
                    <a16:creationId xmlns:a16="http://schemas.microsoft.com/office/drawing/2014/main" id="{A268E087-D932-EA4D-5A7C-89F004CC3426}"/>
                  </a:ext>
                </a:extLst>
              </p:cNvPr>
              <p:cNvSpPr/>
              <p:nvPr/>
            </p:nvSpPr>
            <p:spPr>
              <a:xfrm>
                <a:off x="4191000" y="3375660"/>
                <a:ext cx="1447800" cy="868680"/>
              </a:xfrm>
              <a:custGeom>
                <a:avLst/>
                <a:gdLst>
                  <a:gd name="connsiteX0" fmla="*/ 0 w 1135380"/>
                  <a:gd name="connsiteY0" fmla="*/ 472440 h 472440"/>
                  <a:gd name="connsiteX1" fmla="*/ 1135380 w 1135380"/>
                  <a:gd name="connsiteY1" fmla="*/ 0 h 472440"/>
                  <a:gd name="connsiteX0" fmla="*/ 0 w 1135380"/>
                  <a:gd name="connsiteY0" fmla="*/ 472440 h 472440"/>
                  <a:gd name="connsiteX1" fmla="*/ 213360 w 1135380"/>
                  <a:gd name="connsiteY1" fmla="*/ 388620 h 472440"/>
                  <a:gd name="connsiteX2" fmla="*/ 1135380 w 1135380"/>
                  <a:gd name="connsiteY2" fmla="*/ 0 h 472440"/>
                  <a:gd name="connsiteX0" fmla="*/ 0 w 1447800"/>
                  <a:gd name="connsiteY0" fmla="*/ 868680 h 868680"/>
                  <a:gd name="connsiteX1" fmla="*/ 525780 w 1447800"/>
                  <a:gd name="connsiteY1" fmla="*/ 38862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13360 w 1447800"/>
                  <a:gd name="connsiteY1" fmla="*/ 43434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  <a:gd name="connsiteX0" fmla="*/ 0 w 1447800"/>
                  <a:gd name="connsiteY0" fmla="*/ 868680 h 868680"/>
                  <a:gd name="connsiteX1" fmla="*/ 259080 w 1447800"/>
                  <a:gd name="connsiteY1" fmla="*/ 365760 h 868680"/>
                  <a:gd name="connsiteX2" fmla="*/ 1447800 w 1447800"/>
                  <a:gd name="connsiteY2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868680">
                    <a:moveTo>
                      <a:pt x="0" y="868680"/>
                    </a:moveTo>
                    <a:cubicBezTo>
                      <a:pt x="170180" y="807720"/>
                      <a:pt x="241300" y="655320"/>
                      <a:pt x="259080" y="365760"/>
                    </a:cubicBezTo>
                    <a:cubicBezTo>
                      <a:pt x="767080" y="673100"/>
                      <a:pt x="1244600" y="401320"/>
                      <a:pt x="1447800" y="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804E17-9499-C936-B772-7E172854C376}"/>
                </a:ext>
              </a:extLst>
            </p:cNvPr>
            <p:cNvSpPr txBox="1"/>
            <p:nvPr/>
          </p:nvSpPr>
          <p:spPr>
            <a:xfrm>
              <a:off x="6595132" y="2600802"/>
              <a:ext cx="560104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</a:rPr>
                <a:t>Tre,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/</a:t>
              </a:r>
              <a:r>
                <a:rPr lang="vi-VN" sz="3200" b="1" dirty="0">
                  <a:latin typeface="Cambria" panose="02040503050406030204" pitchFamily="18" charset="0"/>
                </a:rPr>
                <a:t> trúc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/</a:t>
              </a:r>
              <a:r>
                <a:rPr lang="vi-VN" sz="3200" b="1" dirty="0">
                  <a:latin typeface="Cambria" panose="02040503050406030204" pitchFamily="18" charset="0"/>
                </a:rPr>
                <a:t> nổi nhạc sáo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/ </a:t>
              </a:r>
              <a:endParaRPr lang="vi-VN" sz="3200" b="1" dirty="0">
                <a:latin typeface="Cambria" panose="02040503050406030204" pitchFamily="18" charset="0"/>
              </a:endParaRPr>
            </a:p>
            <a:p>
              <a:r>
                <a:rPr lang="vi-VN" sz="3200" b="1" dirty="0">
                  <a:latin typeface="Cambria" panose="02040503050406030204" pitchFamily="18" charset="0"/>
                </a:rPr>
                <a:t>Khe suối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/</a:t>
              </a:r>
              <a:r>
                <a:rPr lang="vi-VN" sz="3200" b="1" dirty="0">
                  <a:latin typeface="Cambria" panose="02040503050406030204" pitchFamily="18" charset="0"/>
                </a:rPr>
                <a:t> gảy nhạc đàn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/ </a:t>
              </a:r>
              <a:endParaRPr lang="vi-VN" sz="3200" b="1" dirty="0">
                <a:latin typeface="Cambria" panose="02040503050406030204" pitchFamily="18" charset="0"/>
              </a:endParaRPr>
            </a:p>
            <a:p>
              <a:r>
                <a:rPr lang="vi-VN" sz="3200" b="1" dirty="0">
                  <a:latin typeface="Cambria" panose="02040503050406030204" pitchFamily="18" charset="0"/>
                </a:rPr>
                <a:t>Cây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/</a:t>
              </a:r>
              <a:r>
                <a:rPr lang="vi-VN" sz="3200" b="1" dirty="0">
                  <a:latin typeface="Cambria" panose="02040503050406030204" pitchFamily="18" charset="0"/>
                </a:rPr>
                <a:t> rủ nhau thay áo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/ </a:t>
              </a:r>
              <a:endParaRPr lang="vi-VN" sz="3200" b="1" dirty="0">
                <a:latin typeface="Cambria" panose="02040503050406030204" pitchFamily="18" charset="0"/>
              </a:endParaRPr>
            </a:p>
            <a:p>
              <a:r>
                <a:rPr lang="vi-VN" sz="3200" b="1" dirty="0">
                  <a:latin typeface="Cambria" panose="02040503050406030204" pitchFamily="18" charset="0"/>
                </a:rPr>
                <a:t>Khoác bao màu tươi non.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//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3E473C53-31F6-3635-EBB1-5E732EC58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099" y="57361"/>
            <a:ext cx="6517635" cy="18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3">
            <a:extLst>
              <a:ext uri="{FF2B5EF4-FFF2-40B4-BE49-F238E27FC236}">
                <a16:creationId xmlns:a16="http://schemas.microsoft.com/office/drawing/2014/main" id="{24B306D8-7E3C-0B40-519B-20BF0070CE3E}"/>
              </a:ext>
            </a:extLst>
          </p:cNvPr>
          <p:cNvGrpSpPr/>
          <p:nvPr/>
        </p:nvGrpSpPr>
        <p:grpSpPr>
          <a:xfrm>
            <a:off x="421758" y="-396440"/>
            <a:ext cx="11841814" cy="7575850"/>
            <a:chOff x="564316" y="378816"/>
            <a:chExt cx="5393413" cy="3914606"/>
          </a:xfrm>
        </p:grpSpPr>
        <p:grpSp>
          <p:nvGrpSpPr>
            <p:cNvPr id="6" name="组合 21">
              <a:extLst>
                <a:ext uri="{FF2B5EF4-FFF2-40B4-BE49-F238E27FC236}">
                  <a16:creationId xmlns:a16="http://schemas.microsoft.com/office/drawing/2014/main" id="{E42C918D-49E9-692E-8A65-A33262125213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7" name="任意多边形: 形状 9">
                <a:extLst>
                  <a:ext uri="{FF2B5EF4-FFF2-40B4-BE49-F238E27FC236}">
                    <a16:creationId xmlns:a16="http://schemas.microsoft.com/office/drawing/2014/main" id="{53D5A196-164A-31A2-514B-92A86F150769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0">
                <a:extLst>
                  <a:ext uri="{FF2B5EF4-FFF2-40B4-BE49-F238E27FC236}">
                    <a16:creationId xmlns:a16="http://schemas.microsoft.com/office/drawing/2014/main" id="{93506A41-4FB6-B056-28CD-95C2AA7AA626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" name="组合 20">
              <a:extLst>
                <a:ext uri="{FF2B5EF4-FFF2-40B4-BE49-F238E27FC236}">
                  <a16:creationId xmlns:a16="http://schemas.microsoft.com/office/drawing/2014/main" id="{CC2ADAEC-9006-24D1-AF54-B5B44D03ADB1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9" name="任意多边形: 形状 11">
                <a:extLst>
                  <a:ext uri="{FF2B5EF4-FFF2-40B4-BE49-F238E27FC236}">
                    <a16:creationId xmlns:a16="http://schemas.microsoft.com/office/drawing/2014/main" id="{1D2B2ACD-ED10-4AD3-CFC4-B3ACBD68BB0E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2">
                <a:extLst>
                  <a:ext uri="{FF2B5EF4-FFF2-40B4-BE49-F238E27FC236}">
                    <a16:creationId xmlns:a16="http://schemas.microsoft.com/office/drawing/2014/main" id="{14E4DAEB-56E3-800A-1807-6B7DB3CE12DF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3">
                <a:extLst>
                  <a:ext uri="{FF2B5EF4-FFF2-40B4-BE49-F238E27FC236}">
                    <a16:creationId xmlns:a16="http://schemas.microsoft.com/office/drawing/2014/main" id="{D7A4162A-9449-9BD9-4864-FCE76EDBAC2E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4">
                <a:extLst>
                  <a:ext uri="{FF2B5EF4-FFF2-40B4-BE49-F238E27FC236}">
                    <a16:creationId xmlns:a16="http://schemas.microsoft.com/office/drawing/2014/main" id="{C0D3DAC6-6A20-E1FA-AAE1-947670A3FC44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5">
                <a:extLst>
                  <a:ext uri="{FF2B5EF4-FFF2-40B4-BE49-F238E27FC236}">
                    <a16:creationId xmlns:a16="http://schemas.microsoft.com/office/drawing/2014/main" id="{780A66C3-8547-8EA1-91D3-3BEE7ACF9263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7">
                <a:extLst>
                  <a:ext uri="{FF2B5EF4-FFF2-40B4-BE49-F238E27FC236}">
                    <a16:creationId xmlns:a16="http://schemas.microsoft.com/office/drawing/2014/main" id="{89FC3C25-DCD4-D5E0-715C-EAA5723537CC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8">
                <a:extLst>
                  <a:ext uri="{FF2B5EF4-FFF2-40B4-BE49-F238E27FC236}">
                    <a16:creationId xmlns:a16="http://schemas.microsoft.com/office/drawing/2014/main" id="{93622153-E10A-AF69-EA68-51EDE48F3D36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9">
                <a:extLst>
                  <a:ext uri="{FF2B5EF4-FFF2-40B4-BE49-F238E27FC236}">
                    <a16:creationId xmlns:a16="http://schemas.microsoft.com/office/drawing/2014/main" id="{E82F13E4-6ECC-3A13-6054-3C6AF7B9EC3E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任意多边形: 形状 22">
              <a:extLst>
                <a:ext uri="{FF2B5EF4-FFF2-40B4-BE49-F238E27FC236}">
                  <a16:creationId xmlns:a16="http://schemas.microsoft.com/office/drawing/2014/main" id="{C6586A5D-86FA-7EAA-8A45-7D575F73886C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B939687-C3C2-B018-7A50-D4D150394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7" t="10818" r="5826" b="18704"/>
          <a:stretch/>
        </p:blipFill>
        <p:spPr>
          <a:xfrm>
            <a:off x="3344284" y="567454"/>
            <a:ext cx="5996763" cy="9888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31B2E0-1B81-87E0-ED69-9BC6EC5A5C41}"/>
              </a:ext>
            </a:extLst>
          </p:cNvPr>
          <p:cNvSpPr txBox="1"/>
          <p:nvPr/>
        </p:nvSpPr>
        <p:spPr>
          <a:xfrm>
            <a:off x="2090122" y="1575603"/>
            <a:ext cx="430264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</a:rPr>
              <a:t>Chim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Gõ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Kiến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nổi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mõ</a:t>
            </a:r>
            <a:endParaRPr lang="en-US" sz="2800" b="1" dirty="0">
              <a:latin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</a:rPr>
              <a:t>Gà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vòng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quanh</a:t>
            </a:r>
            <a:r>
              <a:rPr lang="en-US" sz="2800" b="1" dirty="0">
                <a:latin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latin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</a:rPr>
              <a:t>Sáng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rồi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đừng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ngủ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nữa</a:t>
            </a:r>
            <a:endParaRPr lang="en-US" sz="2800" b="1" dirty="0">
              <a:latin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đi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hội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BC87B8-3C55-88FB-1956-530819636D51}"/>
              </a:ext>
            </a:extLst>
          </p:cNvPr>
          <p:cNvSpPr txBox="1"/>
          <p:nvPr/>
        </p:nvSpPr>
        <p:spPr>
          <a:xfrm>
            <a:off x="2090123" y="3557546"/>
            <a:ext cx="430264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</a:rPr>
              <a:t>Tre, trúc nổi nhạc sáo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Khe suối gảy nhạc đàn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Cây rủ nhau thay áo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Khoác bao màu tươi non.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5F52E-17C4-2B72-1C38-8C16D981890C}"/>
              </a:ext>
            </a:extLst>
          </p:cNvPr>
          <p:cNvSpPr txBox="1"/>
          <p:nvPr/>
        </p:nvSpPr>
        <p:spPr>
          <a:xfrm>
            <a:off x="6777308" y="1575603"/>
            <a:ext cx="4653516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Công dẫn đầu đội múa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Khuớu lĩnh xướng dàn ca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Kỳ nhông diễn ảo thuật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Thay đổi hoài màu da.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6B82D5-E989-C4CB-1F7D-E802B4B2A670}"/>
              </a:ext>
            </a:extLst>
          </p:cNvPr>
          <p:cNvSpPr txBox="1"/>
          <p:nvPr/>
        </p:nvSpPr>
        <p:spPr>
          <a:xfrm>
            <a:off x="6914361" y="3557546"/>
            <a:ext cx="4302641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i="0" dirty="0">
                <a:effectLst/>
                <a:latin typeface="Cambria" panose="02040503050406030204" pitchFamily="18" charset="0"/>
              </a:rPr>
              <a:t>Nấm mang ô đi hội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Tới suối, nhìn mê say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- Ô kìa anh cọn 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n</a:t>
            </a:r>
            <a:r>
              <a:rPr lang="vi-VN" sz="2800" b="1" i="0" dirty="0">
                <a:effectLst/>
                <a:latin typeface="Cambria" panose="02040503050406030204" pitchFamily="18" charset="0"/>
              </a:rPr>
              <a:t>ước</a:t>
            </a:r>
            <a:br>
              <a:rPr lang="vi-VN" sz="2800" b="1" dirty="0">
                <a:latin typeface="Cambria" panose="02040503050406030204" pitchFamily="18" charset="0"/>
              </a:rPr>
            </a:br>
            <a:r>
              <a:rPr lang="vi-VN" sz="2800" b="1" i="0" dirty="0">
                <a:effectLst/>
                <a:latin typeface="Cambria" panose="02040503050406030204" pitchFamily="18" charset="0"/>
              </a:rPr>
              <a:t>Đang chơi trò đu quay!</a:t>
            </a:r>
            <a:r>
              <a:rPr lang="vi-VN" sz="2800" b="1" dirty="0"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76B51A-4734-F31F-EAD1-C3745B535044}"/>
              </a:ext>
            </a:extLst>
          </p:cNvPr>
          <p:cNvSpPr txBox="1"/>
          <p:nvPr/>
        </p:nvSpPr>
        <p:spPr>
          <a:xfrm>
            <a:off x="7749666" y="5327965"/>
            <a:ext cx="270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(</a:t>
            </a:r>
            <a:r>
              <a:rPr lang="en-US" sz="2400" b="1" i="1" dirty="0" err="1">
                <a:ln w="203200">
                  <a:noFill/>
                </a:ln>
                <a:latin typeface="Cambria" panose="02040503050406030204" pitchFamily="18" charset="0"/>
              </a:rPr>
              <a:t>Vương</a:t>
            </a:r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n w="203200">
                  <a:noFill/>
                </a:ln>
                <a:latin typeface="Cambria" panose="02040503050406030204" pitchFamily="18" charset="0"/>
              </a:rPr>
              <a:t>Trọng</a:t>
            </a:r>
            <a:r>
              <a:rPr lang="en-US" sz="2400" b="1" i="1" dirty="0">
                <a:ln w="203200">
                  <a:noFill/>
                </a:ln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08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7A5F34-536F-3473-52DB-24E396BEE49B}"/>
              </a:ext>
            </a:extLst>
          </p:cNvPr>
          <p:cNvSpPr txBox="1"/>
          <p:nvPr/>
        </p:nvSpPr>
        <p:spPr>
          <a:xfrm>
            <a:off x="336758" y="4480930"/>
            <a:ext cx="11518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Mõ</a:t>
            </a:r>
            <a:r>
              <a:rPr lang="en-US" sz="3600" b="1" dirty="0">
                <a:latin typeface="Cambria" panose="02040503050406030204" pitchFamily="18" charset="0"/>
              </a:rPr>
              <a:t>: </a:t>
            </a:r>
            <a:r>
              <a:rPr lang="en-US" sz="3600" b="1" dirty="0" err="1">
                <a:latin typeface="Cambria" panose="02040503050406030204" pitchFamily="18" charset="0"/>
              </a:rPr>
              <a:t>nhạc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cụ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tre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gỗ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rỗng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điểm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nhịp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báo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hiệu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phát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hiệu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lệnh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913B2-B515-8C5C-830C-217CA4ADB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" b="24681"/>
          <a:stretch/>
        </p:blipFill>
        <p:spPr>
          <a:xfrm>
            <a:off x="4075288" y="0"/>
            <a:ext cx="4847245" cy="113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72C6C7-84B0-F6FE-AF87-30565669A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89" y="1328488"/>
            <a:ext cx="4289778" cy="3217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66CA7F-3CA6-B0B3-84D3-9A5576F22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1" b="17159"/>
          <a:stretch/>
        </p:blipFill>
        <p:spPr>
          <a:xfrm>
            <a:off x="5847644" y="1328487"/>
            <a:ext cx="4741334" cy="31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7A5F34-536F-3473-52DB-24E396BEE49B}"/>
              </a:ext>
            </a:extLst>
          </p:cNvPr>
          <p:cNvSpPr txBox="1"/>
          <p:nvPr/>
        </p:nvSpPr>
        <p:spPr>
          <a:xfrm>
            <a:off x="336758" y="4691296"/>
            <a:ext cx="11518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Lĩnh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xướng</a:t>
            </a:r>
            <a:r>
              <a:rPr lang="en-US" sz="3600" b="1" dirty="0">
                <a:latin typeface="Cambria" panose="02040503050406030204" pitchFamily="18" charset="0"/>
              </a:rPr>
              <a:t>: </a:t>
            </a:r>
            <a:r>
              <a:rPr lang="en-US" sz="3600" b="1" dirty="0" err="1">
                <a:latin typeface="Cambria" panose="02040503050406030204" pitchFamily="18" charset="0"/>
              </a:rPr>
              <a:t>hát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</a:rPr>
              <a:t> ca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đoạn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trước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hát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251E7-67AC-7181-E452-7C796BC21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" b="24681"/>
          <a:stretch/>
        </p:blipFill>
        <p:spPr>
          <a:xfrm>
            <a:off x="3772899" y="0"/>
            <a:ext cx="5084312" cy="1185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FC56D-BE4F-5CEE-F4F6-D91A31596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75" t="713" r="1975" b="10547"/>
          <a:stretch/>
        </p:blipFill>
        <p:spPr>
          <a:xfrm>
            <a:off x="728133" y="1247873"/>
            <a:ext cx="5715000" cy="3381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33C4A7-CC74-367B-9599-9967457ED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444" y="1247873"/>
            <a:ext cx="4479534" cy="33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7A5F34-536F-3473-52DB-24E396BEE49B}"/>
              </a:ext>
            </a:extLst>
          </p:cNvPr>
          <p:cNvSpPr txBox="1"/>
          <p:nvPr/>
        </p:nvSpPr>
        <p:spPr>
          <a:xfrm>
            <a:off x="54391" y="4717996"/>
            <a:ext cx="11518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Ảo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thuật</a:t>
            </a:r>
            <a:r>
              <a:rPr lang="en-US" sz="3600" b="1" dirty="0">
                <a:latin typeface="Cambria" panose="02040503050406030204" pitchFamily="18" charset="0"/>
              </a:rPr>
              <a:t>: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hóa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đồ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khéo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léo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phép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</a:t>
            </a:r>
            <a:r>
              <a:rPr lang="en-US" sz="3600" b="1" dirty="0">
                <a:latin typeface="Cambria" panose="020405030504060302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251E7-67AC-7181-E452-7C796BC21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" b="24681"/>
          <a:stretch/>
        </p:blipFill>
        <p:spPr>
          <a:xfrm>
            <a:off x="4253023" y="103665"/>
            <a:ext cx="4269638" cy="995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146B35-AD3A-33F0-A674-2FEF8BDDE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46" y="1189142"/>
            <a:ext cx="5181455" cy="345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25755-B5DD-723A-BA35-448977E75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1"/>
          <a:stretch/>
        </p:blipFill>
        <p:spPr>
          <a:xfrm>
            <a:off x="6184900" y="1206822"/>
            <a:ext cx="5374922" cy="34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901</Words>
  <Application>Microsoft Office PowerPoint</Application>
  <PresentationFormat>Widescreen</PresentationFormat>
  <Paragraphs>101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等线</vt:lpstr>
      <vt:lpstr>Calibri Light</vt:lpstr>
      <vt:lpstr>Arial</vt:lpstr>
      <vt:lpstr>Calibri</vt:lpstr>
      <vt:lpstr>Cambria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Thảo Linh</cp:lastModifiedBy>
  <cp:revision>30</cp:revision>
  <dcterms:created xsi:type="dcterms:W3CDTF">2023-01-03T08:23:36Z</dcterms:created>
  <dcterms:modified xsi:type="dcterms:W3CDTF">2025-04-11T15:25:15Z</dcterms:modified>
</cp:coreProperties>
</file>