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18"/>
  </p:notesMasterIdLst>
  <p:sldIdLst>
    <p:sldId id="257" r:id="rId3"/>
    <p:sldId id="260" r:id="rId4"/>
    <p:sldId id="263" r:id="rId5"/>
    <p:sldId id="264" r:id="rId6"/>
    <p:sldId id="261" r:id="rId7"/>
    <p:sldId id="259" r:id="rId8"/>
    <p:sldId id="265" r:id="rId9"/>
    <p:sldId id="270" r:id="rId10"/>
    <p:sldId id="269" r:id="rId11"/>
    <p:sldId id="266" r:id="rId12"/>
    <p:sldId id="272" r:id="rId13"/>
    <p:sldId id="271" r:id="rId14"/>
    <p:sldId id="268" r:id="rId15"/>
    <p:sldId id="273" r:id="rId16"/>
    <p:sldId id="274" r:id="rId17"/>
  </p:sldIdLst>
  <p:sldSz cx="12192000" cy="6858000"/>
  <p:notesSz cx="6858000" cy="9144000"/>
  <p:embeddedFontLst>
    <p:embeddedFont>
      <p:font typeface="#9Slide07 Cadena" panose="02000503000000020004" pitchFamily="2"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Cambria" panose="0204050305040603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p:scale>
          <a:sx n="73" d="100"/>
          <a:sy n="73" d="100"/>
        </p:scale>
        <p:origin x="58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4D8E6-89EB-4D23-878D-50CA92A192BC}" type="datetimeFigureOut">
              <a:rPr lang="en-GB" smtClean="0"/>
              <a:t>28/01/2023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ADEF5-6B62-4FA6-A012-4A08A124FB5C}" type="slidenum">
              <a:rPr lang="en-GB" smtClean="0"/>
              <a:t>‹#›</a:t>
            </a:fld>
            <a:endParaRPr lang="en-GB"/>
          </a:p>
        </p:txBody>
      </p:sp>
    </p:spTree>
    <p:extLst>
      <p:ext uri="{BB962C8B-B14F-4D97-AF65-F5344CB8AC3E}">
        <p14:creationId xmlns:p14="http://schemas.microsoft.com/office/powerpoint/2010/main" val="183882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6BB22BD-706F-4B00-9CE0-D854D5F75CB5}" type="slidenum">
              <a:rPr lang="zh-CN" altLang="en-US" smtClean="0"/>
              <a:t>1</a:t>
            </a:fld>
            <a:endParaRPr lang="zh-CN" altLang="en-US"/>
          </a:p>
        </p:txBody>
      </p:sp>
    </p:spTree>
    <p:extLst>
      <p:ext uri="{BB962C8B-B14F-4D97-AF65-F5344CB8AC3E}">
        <p14:creationId xmlns:p14="http://schemas.microsoft.com/office/powerpoint/2010/main" val="169157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6BB22BD-706F-4B00-9CE0-D854D5F75CB5}" type="slidenum">
              <a:rPr lang="zh-CN" altLang="en-US" smtClean="0"/>
              <a:t>2</a:t>
            </a:fld>
            <a:endParaRPr lang="zh-CN" altLang="en-US"/>
          </a:p>
        </p:txBody>
      </p:sp>
    </p:spTree>
    <p:extLst>
      <p:ext uri="{BB962C8B-B14F-4D97-AF65-F5344CB8AC3E}">
        <p14:creationId xmlns:p14="http://schemas.microsoft.com/office/powerpoint/2010/main" val="156792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6BB22BD-706F-4B00-9CE0-D854D5F75CB5}" type="slidenum">
              <a:rPr lang="zh-CN" altLang="en-US" smtClean="0"/>
              <a:t>4</a:t>
            </a:fld>
            <a:endParaRPr lang="zh-CN" altLang="en-US"/>
          </a:p>
        </p:txBody>
      </p:sp>
    </p:spTree>
    <p:extLst>
      <p:ext uri="{BB962C8B-B14F-4D97-AF65-F5344CB8AC3E}">
        <p14:creationId xmlns:p14="http://schemas.microsoft.com/office/powerpoint/2010/main" val="84708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AB80DF-7149-4668-8AFC-84716B8DA499}" type="slidenum">
              <a:rPr lang="en-US" smtClean="0"/>
              <a:t>5</a:t>
            </a:fld>
            <a:endParaRPr lang="en-US"/>
          </a:p>
        </p:txBody>
      </p:sp>
    </p:spTree>
    <p:extLst>
      <p:ext uri="{BB962C8B-B14F-4D97-AF65-F5344CB8AC3E}">
        <p14:creationId xmlns:p14="http://schemas.microsoft.com/office/powerpoint/2010/main" val="102547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AB80DF-7149-4668-8AFC-84716B8DA499}" type="slidenum">
              <a:rPr lang="en-US" smtClean="0"/>
              <a:t>6</a:t>
            </a:fld>
            <a:endParaRPr lang="en-US"/>
          </a:p>
        </p:txBody>
      </p:sp>
    </p:spTree>
    <p:extLst>
      <p:ext uri="{BB962C8B-B14F-4D97-AF65-F5344CB8AC3E}">
        <p14:creationId xmlns:p14="http://schemas.microsoft.com/office/powerpoint/2010/main" val="3109780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AB80DF-7149-4668-8AFC-84716B8DA499}" type="slidenum">
              <a:rPr lang="en-US" smtClean="0"/>
              <a:t>8</a:t>
            </a:fld>
            <a:endParaRPr lang="en-US"/>
          </a:p>
        </p:txBody>
      </p:sp>
    </p:spTree>
    <p:extLst>
      <p:ext uri="{BB962C8B-B14F-4D97-AF65-F5344CB8AC3E}">
        <p14:creationId xmlns:p14="http://schemas.microsoft.com/office/powerpoint/2010/main" val="197074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AB80DF-7149-4668-8AFC-84716B8DA499}" type="slidenum">
              <a:rPr lang="en-US" smtClean="0"/>
              <a:t>9</a:t>
            </a:fld>
            <a:endParaRPr lang="en-US"/>
          </a:p>
        </p:txBody>
      </p:sp>
    </p:spTree>
    <p:extLst>
      <p:ext uri="{BB962C8B-B14F-4D97-AF65-F5344CB8AC3E}">
        <p14:creationId xmlns:p14="http://schemas.microsoft.com/office/powerpoint/2010/main" val="157311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AB80DF-7149-4668-8AFC-84716B8DA499}" type="slidenum">
              <a:rPr lang="en-US" smtClean="0"/>
              <a:t>12</a:t>
            </a:fld>
            <a:endParaRPr lang="en-US"/>
          </a:p>
        </p:txBody>
      </p:sp>
    </p:spTree>
    <p:extLst>
      <p:ext uri="{BB962C8B-B14F-4D97-AF65-F5344CB8AC3E}">
        <p14:creationId xmlns:p14="http://schemas.microsoft.com/office/powerpoint/2010/main" val="416379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6BB22BD-706F-4B00-9CE0-D854D5F75CB5}" type="slidenum">
              <a:rPr lang="zh-CN" altLang="en-US" smtClean="0"/>
              <a:t>14</a:t>
            </a:fld>
            <a:endParaRPr lang="zh-CN" altLang="en-US"/>
          </a:p>
        </p:txBody>
      </p:sp>
    </p:spTree>
    <p:extLst>
      <p:ext uri="{BB962C8B-B14F-4D97-AF65-F5344CB8AC3E}">
        <p14:creationId xmlns:p14="http://schemas.microsoft.com/office/powerpoint/2010/main" val="184933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24134A-4DDD-4224-8386-69B6EF4EB801}"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4028915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4134A-4DDD-4224-8386-69B6EF4EB801}"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288516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4134A-4DDD-4224-8386-69B6EF4EB801}"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2326856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9BA372A-8880-415F-A5F1-729A030E86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9" name="直角三角形 8">
            <a:extLst>
              <a:ext uri="{FF2B5EF4-FFF2-40B4-BE49-F238E27FC236}">
                <a16:creationId xmlns:a16="http://schemas.microsoft.com/office/drawing/2014/main" id="{1C2C53F3-DB7F-4FE6-950D-43C7AD025A9C}"/>
              </a:ext>
            </a:extLst>
          </p:cNvPr>
          <p:cNvSpPr/>
          <p:nvPr userDrawn="1"/>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5BFF472-03D1-4D8A-9E3F-13C821657A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11" name="组合 10">
            <a:extLst>
              <a:ext uri="{FF2B5EF4-FFF2-40B4-BE49-F238E27FC236}">
                <a16:creationId xmlns:a16="http://schemas.microsoft.com/office/drawing/2014/main" id="{3A194D50-19F0-4664-959C-8DECF7B3952B}"/>
              </a:ext>
            </a:extLst>
          </p:cNvPr>
          <p:cNvGrpSpPr/>
          <p:nvPr userDrawn="1"/>
        </p:nvGrpSpPr>
        <p:grpSpPr>
          <a:xfrm rot="20403963">
            <a:off x="-869277" y="1140986"/>
            <a:ext cx="13930554" cy="4576029"/>
            <a:chOff x="-2760778" y="644736"/>
            <a:chExt cx="18006786" cy="5915025"/>
          </a:xfrm>
        </p:grpSpPr>
        <p:pic>
          <p:nvPicPr>
            <p:cNvPr id="12" name="图片 11">
              <a:extLst>
                <a:ext uri="{FF2B5EF4-FFF2-40B4-BE49-F238E27FC236}">
                  <a16:creationId xmlns:a16="http://schemas.microsoft.com/office/drawing/2014/main" id="{9F6C19BB-F629-43A1-95F2-448C952D5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13" name="图片 12">
              <a:extLst>
                <a:ext uri="{FF2B5EF4-FFF2-40B4-BE49-F238E27FC236}">
                  <a16:creationId xmlns:a16="http://schemas.microsoft.com/office/drawing/2014/main" id="{7D28E5B6-2F55-449E-938A-34E7E9BD9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14" name="图片 13">
            <a:extLst>
              <a:ext uri="{FF2B5EF4-FFF2-40B4-BE49-F238E27FC236}">
                <a16:creationId xmlns:a16="http://schemas.microsoft.com/office/drawing/2014/main" id="{418122AB-C408-4CEA-B0AB-082B5B865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15" name="图片 14">
            <a:extLst>
              <a:ext uri="{FF2B5EF4-FFF2-40B4-BE49-F238E27FC236}">
                <a16:creationId xmlns:a16="http://schemas.microsoft.com/office/drawing/2014/main" id="{24801535-4A61-4CAB-9472-66B8537EE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16" name="图片 15">
            <a:extLst>
              <a:ext uri="{FF2B5EF4-FFF2-40B4-BE49-F238E27FC236}">
                <a16:creationId xmlns:a16="http://schemas.microsoft.com/office/drawing/2014/main" id="{A4986451-6CED-4592-A10B-2922B4632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17" name="图片 16">
            <a:extLst>
              <a:ext uri="{FF2B5EF4-FFF2-40B4-BE49-F238E27FC236}">
                <a16:creationId xmlns:a16="http://schemas.microsoft.com/office/drawing/2014/main" id="{8CC4D262-58D2-4DB2-BB12-59C6B8702B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1790" y="60553"/>
            <a:ext cx="11548420" cy="6736894"/>
          </a:xfrm>
          <a:prstGeom prst="rect">
            <a:avLst/>
          </a:prstGeom>
        </p:spPr>
      </p:pic>
      <p:pic>
        <p:nvPicPr>
          <p:cNvPr id="18" name="图片 17">
            <a:extLst>
              <a:ext uri="{FF2B5EF4-FFF2-40B4-BE49-F238E27FC236}">
                <a16:creationId xmlns:a16="http://schemas.microsoft.com/office/drawing/2014/main" id="{6F49524F-99E4-4782-A312-16DAD3D40AD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0739" y="444241"/>
            <a:ext cx="949157" cy="949157"/>
          </a:xfrm>
          <a:prstGeom prst="rect">
            <a:avLst/>
          </a:prstGeom>
        </p:spPr>
      </p:pic>
      <p:pic>
        <p:nvPicPr>
          <p:cNvPr id="19" name="图片 18">
            <a:extLst>
              <a:ext uri="{FF2B5EF4-FFF2-40B4-BE49-F238E27FC236}">
                <a16:creationId xmlns:a16="http://schemas.microsoft.com/office/drawing/2014/main" id="{F745DFC8-EA6A-467A-A2D0-D06565468F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75445" y="5675525"/>
            <a:ext cx="920219" cy="920219"/>
          </a:xfrm>
          <a:prstGeom prst="rect">
            <a:avLst/>
          </a:prstGeom>
        </p:spPr>
      </p:pic>
    </p:spTree>
    <p:extLst>
      <p:ext uri="{BB962C8B-B14F-4D97-AF65-F5344CB8AC3E}">
        <p14:creationId xmlns:p14="http://schemas.microsoft.com/office/powerpoint/2010/main" val="495115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9BA372A-8880-415F-A5F1-729A030E86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9" name="直角三角形 8">
            <a:extLst>
              <a:ext uri="{FF2B5EF4-FFF2-40B4-BE49-F238E27FC236}">
                <a16:creationId xmlns:a16="http://schemas.microsoft.com/office/drawing/2014/main" id="{1C2C53F3-DB7F-4FE6-950D-43C7AD025A9C}"/>
              </a:ext>
            </a:extLst>
          </p:cNvPr>
          <p:cNvSpPr/>
          <p:nvPr userDrawn="1"/>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B5BFF472-03D1-4D8A-9E3F-13C821657A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11" name="组合 10">
            <a:extLst>
              <a:ext uri="{FF2B5EF4-FFF2-40B4-BE49-F238E27FC236}">
                <a16:creationId xmlns:a16="http://schemas.microsoft.com/office/drawing/2014/main" id="{3A194D50-19F0-4664-959C-8DECF7B3952B}"/>
              </a:ext>
            </a:extLst>
          </p:cNvPr>
          <p:cNvGrpSpPr/>
          <p:nvPr userDrawn="1"/>
        </p:nvGrpSpPr>
        <p:grpSpPr>
          <a:xfrm rot="20403963">
            <a:off x="-869277" y="1140986"/>
            <a:ext cx="13930554" cy="4576029"/>
            <a:chOff x="-2760778" y="644736"/>
            <a:chExt cx="18006786" cy="5915025"/>
          </a:xfrm>
        </p:grpSpPr>
        <p:pic>
          <p:nvPicPr>
            <p:cNvPr id="12" name="图片 11">
              <a:extLst>
                <a:ext uri="{FF2B5EF4-FFF2-40B4-BE49-F238E27FC236}">
                  <a16:creationId xmlns:a16="http://schemas.microsoft.com/office/drawing/2014/main" id="{9F6C19BB-F629-43A1-95F2-448C952D5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13" name="图片 12">
              <a:extLst>
                <a:ext uri="{FF2B5EF4-FFF2-40B4-BE49-F238E27FC236}">
                  <a16:creationId xmlns:a16="http://schemas.microsoft.com/office/drawing/2014/main" id="{7D28E5B6-2F55-449E-938A-34E7E9BD9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14" name="图片 13">
            <a:extLst>
              <a:ext uri="{FF2B5EF4-FFF2-40B4-BE49-F238E27FC236}">
                <a16:creationId xmlns:a16="http://schemas.microsoft.com/office/drawing/2014/main" id="{418122AB-C408-4CEA-B0AB-082B5B865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15" name="图片 14">
            <a:extLst>
              <a:ext uri="{FF2B5EF4-FFF2-40B4-BE49-F238E27FC236}">
                <a16:creationId xmlns:a16="http://schemas.microsoft.com/office/drawing/2014/main" id="{24801535-4A61-4CAB-9472-66B8537EE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16" name="图片 15">
            <a:extLst>
              <a:ext uri="{FF2B5EF4-FFF2-40B4-BE49-F238E27FC236}">
                <a16:creationId xmlns:a16="http://schemas.microsoft.com/office/drawing/2014/main" id="{A4986451-6CED-4592-A10B-2922B4632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17" name="图片 16">
            <a:extLst>
              <a:ext uri="{FF2B5EF4-FFF2-40B4-BE49-F238E27FC236}">
                <a16:creationId xmlns:a16="http://schemas.microsoft.com/office/drawing/2014/main" id="{8CC4D262-58D2-4DB2-BB12-59C6B8702B9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16575" y="1156094"/>
            <a:ext cx="8157804" cy="4758942"/>
          </a:xfrm>
          <a:prstGeom prst="rect">
            <a:avLst/>
          </a:prstGeom>
        </p:spPr>
      </p:pic>
      <p:pic>
        <p:nvPicPr>
          <p:cNvPr id="18" name="图片 17">
            <a:extLst>
              <a:ext uri="{FF2B5EF4-FFF2-40B4-BE49-F238E27FC236}">
                <a16:creationId xmlns:a16="http://schemas.microsoft.com/office/drawing/2014/main" id="{6F49524F-99E4-4782-A312-16DAD3D40AD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0739" y="444241"/>
            <a:ext cx="949157" cy="949157"/>
          </a:xfrm>
          <a:prstGeom prst="rect">
            <a:avLst/>
          </a:prstGeom>
        </p:spPr>
      </p:pic>
      <p:pic>
        <p:nvPicPr>
          <p:cNvPr id="19" name="图片 18">
            <a:extLst>
              <a:ext uri="{FF2B5EF4-FFF2-40B4-BE49-F238E27FC236}">
                <a16:creationId xmlns:a16="http://schemas.microsoft.com/office/drawing/2014/main" id="{F745DFC8-EA6A-467A-A2D0-D06565468FD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75445" y="5675525"/>
            <a:ext cx="920219" cy="920219"/>
          </a:xfrm>
          <a:prstGeom prst="rect">
            <a:avLst/>
          </a:prstGeom>
        </p:spPr>
      </p:pic>
    </p:spTree>
    <p:extLst>
      <p:ext uri="{BB962C8B-B14F-4D97-AF65-F5344CB8AC3E}">
        <p14:creationId xmlns:p14="http://schemas.microsoft.com/office/powerpoint/2010/main" val="192607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00ED4E-8DAD-448D-92F1-3C03B7BB595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2650521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0ED4E-8DAD-448D-92F1-3C03B7BB595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4156291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00ED4E-8DAD-448D-92F1-3C03B7BB595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196705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00ED4E-8DAD-448D-92F1-3C03B7BB595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3626818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00ED4E-8DAD-448D-92F1-3C03B7BB5959}" type="datetimeFigureOut">
              <a:rPr lang="en-GB" smtClean="0"/>
              <a:t>28/01/2023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1014420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00ED4E-8DAD-448D-92F1-3C03B7BB5959}" type="datetimeFigureOut">
              <a:rPr lang="en-GB" smtClean="0"/>
              <a:t>28/01/2023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573374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24134A-4DDD-4224-8386-69B6EF4EB801}"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200627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0ED4E-8DAD-448D-92F1-3C03B7BB5959}" type="datetimeFigureOut">
              <a:rPr lang="en-GB" smtClean="0"/>
              <a:t>28/01/2023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2390346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0ED4E-8DAD-448D-92F1-3C03B7BB595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32421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00ED4E-8DAD-448D-92F1-3C03B7BB5959}"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180741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0ED4E-8DAD-448D-92F1-3C03B7BB595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2174395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00ED4E-8DAD-448D-92F1-3C03B7BB5959}"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FDEBAF-C91B-498D-AFD8-B851ACD054A6}" type="slidenum">
              <a:rPr lang="en-GB" smtClean="0"/>
              <a:t>‹#›</a:t>
            </a:fld>
            <a:endParaRPr lang="en-GB"/>
          </a:p>
        </p:txBody>
      </p:sp>
    </p:spTree>
    <p:extLst>
      <p:ext uri="{BB962C8B-B14F-4D97-AF65-F5344CB8AC3E}">
        <p14:creationId xmlns:p14="http://schemas.microsoft.com/office/powerpoint/2010/main" val="105694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24134A-4DDD-4224-8386-69B6EF4EB801}" type="datetimeFigureOut">
              <a:rPr lang="en-GB" smtClean="0"/>
              <a:t>28/01/2023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305617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24134A-4DDD-4224-8386-69B6EF4EB801}"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3700010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24134A-4DDD-4224-8386-69B6EF4EB801}" type="datetimeFigureOut">
              <a:rPr lang="en-GB" smtClean="0"/>
              <a:t>28/01/2023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49706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24134A-4DDD-4224-8386-69B6EF4EB801}" type="datetimeFigureOut">
              <a:rPr lang="en-GB" smtClean="0"/>
              <a:t>28/01/2023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670342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4134A-4DDD-4224-8386-69B6EF4EB801}" type="datetimeFigureOut">
              <a:rPr lang="en-GB" smtClean="0"/>
              <a:t>28/01/2023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554499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4134A-4DDD-4224-8386-69B6EF4EB801}"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1421399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24134A-4DDD-4224-8386-69B6EF4EB801}" type="datetimeFigureOut">
              <a:rPr lang="en-GB" smtClean="0"/>
              <a:t>28/01/2023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F2200B-0343-446E-BFBA-E49ED17BCED5}" type="slidenum">
              <a:rPr lang="en-GB" smtClean="0"/>
              <a:t>‹#›</a:t>
            </a:fld>
            <a:endParaRPr lang="en-GB"/>
          </a:p>
        </p:txBody>
      </p:sp>
    </p:spTree>
    <p:extLst>
      <p:ext uri="{BB962C8B-B14F-4D97-AF65-F5344CB8AC3E}">
        <p14:creationId xmlns:p14="http://schemas.microsoft.com/office/powerpoint/2010/main" val="1845295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4134A-4DDD-4224-8386-69B6EF4EB801}" type="datetimeFigureOut">
              <a:rPr lang="en-GB" smtClean="0"/>
              <a:t>28/01/2023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200B-0343-446E-BFBA-E49ED17BCED5}" type="slidenum">
              <a:rPr lang="en-GB" smtClean="0"/>
              <a:t>‹#›</a:t>
            </a:fld>
            <a:endParaRPr lang="en-GB"/>
          </a:p>
        </p:txBody>
      </p:sp>
    </p:spTree>
    <p:extLst>
      <p:ext uri="{BB962C8B-B14F-4D97-AF65-F5344CB8AC3E}">
        <p14:creationId xmlns:p14="http://schemas.microsoft.com/office/powerpoint/2010/main" val="3209600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ED4E-8DAD-448D-92F1-3C03B7BB5959}" type="datetimeFigureOut">
              <a:rPr lang="en-GB" smtClean="0"/>
              <a:t>28/01/2023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DEBAF-C91B-498D-AFD8-B851ACD054A6}" type="slidenum">
              <a:rPr lang="en-GB" smtClean="0"/>
              <a:t>‹#›</a:t>
            </a:fld>
            <a:endParaRPr lang="en-GB"/>
          </a:p>
        </p:txBody>
      </p:sp>
    </p:spTree>
    <p:extLst>
      <p:ext uri="{BB962C8B-B14F-4D97-AF65-F5344CB8AC3E}">
        <p14:creationId xmlns:p14="http://schemas.microsoft.com/office/powerpoint/2010/main" val="3507944327"/>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B9C51EE6-E9B0-4A14-8902-D77418AEA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34" name="直角三角形 33">
            <a:extLst>
              <a:ext uri="{FF2B5EF4-FFF2-40B4-BE49-F238E27FC236}">
                <a16:creationId xmlns:a16="http://schemas.microsoft.com/office/drawing/2014/main" id="{6C4A906C-739F-4041-A8CC-45D098403B6F}"/>
              </a:ext>
            </a:extLst>
          </p:cNvPr>
          <p:cNvSpPr/>
          <p:nvPr/>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2E01A78-DDC3-44A0-AABB-F246DE58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35" name="组合 34">
            <a:extLst>
              <a:ext uri="{FF2B5EF4-FFF2-40B4-BE49-F238E27FC236}">
                <a16:creationId xmlns:a16="http://schemas.microsoft.com/office/drawing/2014/main" id="{C4CA3EAB-C0C3-4673-837E-03FE793ED2DE}"/>
              </a:ext>
            </a:extLst>
          </p:cNvPr>
          <p:cNvGrpSpPr/>
          <p:nvPr/>
        </p:nvGrpSpPr>
        <p:grpSpPr>
          <a:xfrm rot="20403963">
            <a:off x="-869277" y="1140986"/>
            <a:ext cx="13930554" cy="4576029"/>
            <a:chOff x="-2760778" y="644736"/>
            <a:chExt cx="18006786" cy="5915025"/>
          </a:xfrm>
        </p:grpSpPr>
        <p:pic>
          <p:nvPicPr>
            <p:cNvPr id="25" name="图片 24">
              <a:extLst>
                <a:ext uri="{FF2B5EF4-FFF2-40B4-BE49-F238E27FC236}">
                  <a16:creationId xmlns:a16="http://schemas.microsoft.com/office/drawing/2014/main" id="{B7B95DBC-5D1C-4DEC-B948-35D84C4A3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27" name="图片 26">
              <a:extLst>
                <a:ext uri="{FF2B5EF4-FFF2-40B4-BE49-F238E27FC236}">
                  <a16:creationId xmlns:a16="http://schemas.microsoft.com/office/drawing/2014/main" id="{9365C762-3FE8-42CE-A5E6-F5AB99A5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29" name="图片 28">
            <a:extLst>
              <a:ext uri="{FF2B5EF4-FFF2-40B4-BE49-F238E27FC236}">
                <a16:creationId xmlns:a16="http://schemas.microsoft.com/office/drawing/2014/main" id="{4BE6002E-A2F7-4B92-BB91-66A8F414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36" name="图片 35">
            <a:extLst>
              <a:ext uri="{FF2B5EF4-FFF2-40B4-BE49-F238E27FC236}">
                <a16:creationId xmlns:a16="http://schemas.microsoft.com/office/drawing/2014/main" id="{CC33C018-13B7-4A64-970E-C6D443806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38" name="图片 37">
            <a:extLst>
              <a:ext uri="{FF2B5EF4-FFF2-40B4-BE49-F238E27FC236}">
                <a16:creationId xmlns:a16="http://schemas.microsoft.com/office/drawing/2014/main" id="{9AF2DF00-94EE-4836-A504-C21011055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5" name="图片 4">
            <a:extLst>
              <a:ext uri="{FF2B5EF4-FFF2-40B4-BE49-F238E27FC236}">
                <a16:creationId xmlns:a16="http://schemas.microsoft.com/office/drawing/2014/main" id="{F1EB53C1-76C3-4A09-B098-CA8A0A7F5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95" y="1080841"/>
            <a:ext cx="11053011" cy="4696318"/>
          </a:xfrm>
          <a:prstGeom prst="rect">
            <a:avLst/>
          </a:prstGeom>
        </p:spPr>
      </p:pic>
      <p:pic>
        <p:nvPicPr>
          <p:cNvPr id="19" name="图片 18">
            <a:extLst>
              <a:ext uri="{FF2B5EF4-FFF2-40B4-BE49-F238E27FC236}">
                <a16:creationId xmlns:a16="http://schemas.microsoft.com/office/drawing/2014/main" id="{E368B07F-181C-4D34-AA5D-3210AA3BE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97" y="758657"/>
            <a:ext cx="1562100" cy="1562100"/>
          </a:xfrm>
          <a:prstGeom prst="rect">
            <a:avLst/>
          </a:prstGeom>
        </p:spPr>
      </p:pic>
      <p:pic>
        <p:nvPicPr>
          <p:cNvPr id="21" name="图片 20">
            <a:extLst>
              <a:ext uri="{FF2B5EF4-FFF2-40B4-BE49-F238E27FC236}">
                <a16:creationId xmlns:a16="http://schemas.microsoft.com/office/drawing/2014/main" id="{AD13B556-A513-451F-A74C-26325854D1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0711" y="4547934"/>
            <a:ext cx="1514475" cy="1514475"/>
          </a:xfrm>
          <a:prstGeom prst="rect">
            <a:avLst/>
          </a:prstGeom>
        </p:spPr>
      </p:pic>
      <p:pic>
        <p:nvPicPr>
          <p:cNvPr id="3" name="Picture 2"/>
          <p:cNvPicPr>
            <a:picLocks noChangeAspect="1"/>
          </p:cNvPicPr>
          <p:nvPr/>
        </p:nvPicPr>
        <p:blipFill>
          <a:blip r:embed="rId10"/>
          <a:stretch>
            <a:fillRect/>
          </a:stretch>
        </p:blipFill>
        <p:spPr>
          <a:xfrm>
            <a:off x="1535797" y="2103005"/>
            <a:ext cx="9120406" cy="2651990"/>
          </a:xfrm>
          <a:prstGeom prst="rect">
            <a:avLst/>
          </a:prstGeom>
        </p:spPr>
      </p:pic>
    </p:spTree>
    <p:extLst>
      <p:ext uri="{BB962C8B-B14F-4D97-AF65-F5344CB8AC3E}">
        <p14:creationId xmlns:p14="http://schemas.microsoft.com/office/powerpoint/2010/main" val="274378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311" y="2112412"/>
            <a:ext cx="6096000" cy="2800767"/>
          </a:xfrm>
          <a:prstGeom prst="rect">
            <a:avLst/>
          </a:prstGeom>
        </p:spPr>
        <p:txBody>
          <a:bodyPr>
            <a:spAutoFit/>
          </a:bodyPr>
          <a:lstStyle/>
          <a:p>
            <a:pPr algn="ctr"/>
            <a:r>
              <a:rPr lang="en-US" sz="4400" b="1" dirty="0" err="1">
                <a:latin typeface="Cambria" panose="02040503050406030204" pitchFamily="18" charset="0"/>
                <a:ea typeface="Cambria" panose="02040503050406030204" pitchFamily="18" charset="0"/>
              </a:rPr>
              <a:t>Viết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tình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xúc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của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em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về</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cảnh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vật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theo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gợi</a:t>
            </a:r>
            <a:r>
              <a:rPr lang="en-US" sz="4400" b="1" dirty="0">
                <a:latin typeface="Cambria" panose="02040503050406030204" pitchFamily="18" charset="0"/>
                <a:ea typeface="Cambria" panose="02040503050406030204" pitchFamily="18" charset="0"/>
              </a:rPr>
              <a:t> ý ở </a:t>
            </a:r>
            <a:r>
              <a:rPr lang="en-US" sz="4400" b="1" dirty="0" err="1">
                <a:latin typeface="Cambria" panose="02040503050406030204" pitchFamily="18" charset="0"/>
                <a:ea typeface="Cambria" panose="02040503050406030204" pitchFamily="18" charset="0"/>
              </a:rPr>
              <a:t>phần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thảo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luận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nhóm</a:t>
            </a:r>
            <a:r>
              <a:rPr lang="en-US" sz="4400" b="1" dirty="0">
                <a:latin typeface="Cambria" panose="02040503050406030204" pitchFamily="18" charset="0"/>
                <a:ea typeface="Cambria" panose="02040503050406030204" pitchFamily="18" charset="0"/>
              </a:rPr>
              <a:t>.</a:t>
            </a:r>
            <a:endParaRPr lang="en-GB"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6138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4001" y="1819389"/>
            <a:ext cx="6546488" cy="3631763"/>
          </a:xfrm>
          <a:prstGeom prst="rect">
            <a:avLst/>
          </a:prstGeom>
          <a:noFill/>
        </p:spPr>
        <p:txBody>
          <a:bodyPr wrap="square" rtlCol="0">
            <a:spAutoFit/>
          </a:bodyPr>
          <a:lstStyle/>
          <a:p>
            <a:pPr algn="ctr"/>
            <a:r>
              <a:rPr lang="en-GB" sz="11500" dirty="0" err="1">
                <a:ln w="19050">
                  <a:solidFill>
                    <a:sysClr val="windowText" lastClr="000000"/>
                  </a:solidFill>
                </a:ln>
                <a:solidFill>
                  <a:srgbClr val="FF7878"/>
                </a:solidFill>
                <a:latin typeface="#9Slide07 Cadena" panose="02000503000000020004" pitchFamily="2" charset="0"/>
              </a:rPr>
              <a:t>Viết</a:t>
            </a:r>
            <a:r>
              <a:rPr lang="en-GB" sz="11500" dirty="0">
                <a:ln w="19050">
                  <a:solidFill>
                    <a:sysClr val="windowText" lastClr="000000"/>
                  </a:solidFill>
                </a:ln>
                <a:solidFill>
                  <a:srgbClr val="FF7878"/>
                </a:solidFill>
                <a:latin typeface="#9Slide07 Cadena" panose="02000503000000020004" pitchFamily="2" charset="0"/>
              </a:rPr>
              <a:t> </a:t>
            </a:r>
            <a:r>
              <a:rPr lang="en-GB" sz="11500" dirty="0" err="1">
                <a:ln w="19050">
                  <a:solidFill>
                    <a:sysClr val="windowText" lastClr="000000"/>
                  </a:solidFill>
                </a:ln>
                <a:solidFill>
                  <a:srgbClr val="FF7878"/>
                </a:solidFill>
                <a:latin typeface="#9Slide07 Cadena" panose="02000503000000020004" pitchFamily="2" charset="0"/>
              </a:rPr>
              <a:t>bài</a:t>
            </a:r>
            <a:r>
              <a:rPr lang="en-GB" sz="11500" dirty="0">
                <a:ln w="19050">
                  <a:solidFill>
                    <a:sysClr val="windowText" lastClr="000000"/>
                  </a:solidFill>
                </a:ln>
                <a:solidFill>
                  <a:srgbClr val="FF7878"/>
                </a:solidFill>
                <a:latin typeface="#9Slide07 Cadena" panose="02000503000000020004" pitchFamily="2" charset="0"/>
              </a:rPr>
              <a:t> </a:t>
            </a:r>
            <a:r>
              <a:rPr lang="en-GB" sz="11500" dirty="0" err="1">
                <a:ln w="19050">
                  <a:solidFill>
                    <a:sysClr val="windowText" lastClr="000000"/>
                  </a:solidFill>
                </a:ln>
                <a:solidFill>
                  <a:srgbClr val="FF7878"/>
                </a:solidFill>
                <a:latin typeface="#9Slide07 Cadena" panose="02000503000000020004" pitchFamily="2" charset="0"/>
              </a:rPr>
              <a:t>vào</a:t>
            </a:r>
            <a:r>
              <a:rPr lang="en-GB" sz="11500" dirty="0">
                <a:ln w="19050">
                  <a:solidFill>
                    <a:sysClr val="windowText" lastClr="000000"/>
                  </a:solidFill>
                </a:ln>
                <a:solidFill>
                  <a:srgbClr val="FF7878"/>
                </a:solidFill>
                <a:latin typeface="#9Slide07 Cadena" panose="02000503000000020004" pitchFamily="2" charset="0"/>
              </a:rPr>
              <a:t> </a:t>
            </a:r>
            <a:r>
              <a:rPr lang="en-GB" sz="11500" dirty="0" err="1">
                <a:ln w="19050">
                  <a:solidFill>
                    <a:sysClr val="windowText" lastClr="000000"/>
                  </a:solidFill>
                </a:ln>
                <a:solidFill>
                  <a:srgbClr val="FF7878"/>
                </a:solidFill>
                <a:latin typeface="#9Slide07 Cadena" panose="02000503000000020004" pitchFamily="2" charset="0"/>
              </a:rPr>
              <a:t>vở</a:t>
            </a:r>
            <a:endParaRPr lang="en-GB" sz="11500" dirty="0">
              <a:ln w="19050">
                <a:solidFill>
                  <a:sysClr val="windowText" lastClr="000000"/>
                </a:solidFill>
              </a:ln>
              <a:solidFill>
                <a:srgbClr val="FF7878"/>
              </a:solidFill>
              <a:latin typeface="#9Slide07 Cadena" panose="02000503000000020004" pitchFamily="2" charset="0"/>
            </a:endParaRPr>
          </a:p>
        </p:txBody>
      </p:sp>
    </p:spTree>
    <p:extLst>
      <p:ext uri="{BB962C8B-B14F-4D97-AF65-F5344CB8AC3E}">
        <p14:creationId xmlns:p14="http://schemas.microsoft.com/office/powerpoint/2010/main" val="2881463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65928" y="1498294"/>
            <a:ext cx="9764918" cy="3970318"/>
          </a:xfrm>
          <a:prstGeom prst="rect">
            <a:avLst/>
          </a:prstGeom>
        </p:spPr>
        <p:txBody>
          <a:bodyPr wrap="square">
            <a:spAutoFit/>
          </a:bodyPr>
          <a:lstStyle/>
          <a:p>
            <a:pPr algn="just"/>
            <a:r>
              <a:rPr lang="en-GB" sz="3600" dirty="0">
                <a:latin typeface="Cambria" panose="02040503050406030204" pitchFamily="18" charset="0"/>
                <a:ea typeface="Cambria" panose="02040503050406030204" pitchFamily="18" charset="0"/>
              </a:rPr>
              <a:t>E</a:t>
            </a:r>
            <a:r>
              <a:rPr lang="vi-VN" sz="3600" dirty="0">
                <a:latin typeface="Cambria" panose="02040503050406030204" pitchFamily="18" charset="0"/>
                <a:ea typeface="Cambria" panose="02040503050406030204" pitchFamily="18" charset="0"/>
              </a:rPr>
              <a:t>m rất thích được ngắm nhìn những khóm hồng đỏ, vàng rực rỡ, những cây sai trĩu quả. Em yêu khu vườn này vì hàng ngày nó thu hút các loài chim đến nô đùa, hót líu lo. Vườn cây cho em và gia đình những trái ngọt, hoa thơm. Em cảm thấy thật biết ơn người đã trồng và chăm sóc khu vườn này.</a:t>
            </a:r>
          </a:p>
        </p:txBody>
      </p:sp>
    </p:spTree>
    <p:extLst>
      <p:ext uri="{BB962C8B-B14F-4D97-AF65-F5344CB8AC3E}">
        <p14:creationId xmlns:p14="http://schemas.microsoft.com/office/powerpoint/2010/main" val="1108172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0976" y="2405923"/>
            <a:ext cx="6637867" cy="2123658"/>
          </a:xfrm>
          <a:prstGeom prst="rect">
            <a:avLst/>
          </a:prstGeom>
        </p:spPr>
        <p:txBody>
          <a:bodyPr wrap="square">
            <a:spAutoFit/>
          </a:bodyPr>
          <a:lstStyle/>
          <a:p>
            <a:pPr algn="ctr"/>
            <a:r>
              <a:rPr lang="en-US" sz="4400" b="1" dirty="0" err="1">
                <a:latin typeface="Cambria" panose="02040503050406030204" pitchFamily="18" charset="0"/>
                <a:ea typeface="Cambria" panose="02040503050406030204" pitchFamily="18" charset="0"/>
              </a:rPr>
              <a:t>Đọc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đoạn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văn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phát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hiện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lỗi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sửa</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lỗi</a:t>
            </a:r>
            <a:r>
              <a:rPr lang="en-US" sz="4400" b="1" dirty="0">
                <a:latin typeface="Cambria" panose="02040503050406030204" pitchFamily="18" charset="0"/>
                <a:ea typeface="Cambria" panose="02040503050406030204" pitchFamily="18" charset="0"/>
              </a:rPr>
              <a:t> ( </a:t>
            </a:r>
            <a:r>
              <a:rPr lang="en-US" sz="4400" b="1" dirty="0" err="1">
                <a:latin typeface="Cambria" panose="02040503050406030204" pitchFamily="18" charset="0"/>
                <a:ea typeface="Cambria" panose="02040503050406030204" pitchFamily="18" charset="0"/>
              </a:rPr>
              <a:t>dùng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từ</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đặt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sắp</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xếp</a:t>
            </a:r>
            <a:r>
              <a:rPr lang="en-US" sz="4400" b="1" dirty="0">
                <a:latin typeface="Cambria" panose="02040503050406030204" pitchFamily="18" charset="0"/>
                <a:ea typeface="Cambria" panose="02040503050406030204" pitchFamily="18" charset="0"/>
              </a:rPr>
              <a:t> ý,...)</a:t>
            </a:r>
            <a:endParaRPr lang="en-GB"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3185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B9C51EE6-E9B0-4A14-8902-D77418AEA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34" name="直角三角形 33">
            <a:extLst>
              <a:ext uri="{FF2B5EF4-FFF2-40B4-BE49-F238E27FC236}">
                <a16:creationId xmlns:a16="http://schemas.microsoft.com/office/drawing/2014/main" id="{6C4A906C-739F-4041-A8CC-45D098403B6F}"/>
              </a:ext>
            </a:extLst>
          </p:cNvPr>
          <p:cNvSpPr/>
          <p:nvPr/>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2E01A78-DDC3-44A0-AABB-F246DE58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35" name="组合 34">
            <a:extLst>
              <a:ext uri="{FF2B5EF4-FFF2-40B4-BE49-F238E27FC236}">
                <a16:creationId xmlns:a16="http://schemas.microsoft.com/office/drawing/2014/main" id="{C4CA3EAB-C0C3-4673-837E-03FE793ED2DE}"/>
              </a:ext>
            </a:extLst>
          </p:cNvPr>
          <p:cNvGrpSpPr/>
          <p:nvPr/>
        </p:nvGrpSpPr>
        <p:grpSpPr>
          <a:xfrm rot="20403963">
            <a:off x="-869277" y="1140986"/>
            <a:ext cx="13930554" cy="4576029"/>
            <a:chOff x="-2760778" y="644736"/>
            <a:chExt cx="18006786" cy="5915025"/>
          </a:xfrm>
        </p:grpSpPr>
        <p:pic>
          <p:nvPicPr>
            <p:cNvPr id="25" name="图片 24">
              <a:extLst>
                <a:ext uri="{FF2B5EF4-FFF2-40B4-BE49-F238E27FC236}">
                  <a16:creationId xmlns:a16="http://schemas.microsoft.com/office/drawing/2014/main" id="{B7B95DBC-5D1C-4DEC-B948-35D84C4A3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27" name="图片 26">
              <a:extLst>
                <a:ext uri="{FF2B5EF4-FFF2-40B4-BE49-F238E27FC236}">
                  <a16:creationId xmlns:a16="http://schemas.microsoft.com/office/drawing/2014/main" id="{9365C762-3FE8-42CE-A5E6-F5AB99A5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29" name="图片 28">
            <a:extLst>
              <a:ext uri="{FF2B5EF4-FFF2-40B4-BE49-F238E27FC236}">
                <a16:creationId xmlns:a16="http://schemas.microsoft.com/office/drawing/2014/main" id="{4BE6002E-A2F7-4B92-BB91-66A8F414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36" name="图片 35">
            <a:extLst>
              <a:ext uri="{FF2B5EF4-FFF2-40B4-BE49-F238E27FC236}">
                <a16:creationId xmlns:a16="http://schemas.microsoft.com/office/drawing/2014/main" id="{CC33C018-13B7-4A64-970E-C6D443806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38" name="图片 37">
            <a:extLst>
              <a:ext uri="{FF2B5EF4-FFF2-40B4-BE49-F238E27FC236}">
                <a16:creationId xmlns:a16="http://schemas.microsoft.com/office/drawing/2014/main" id="{9AF2DF00-94EE-4836-A504-C21011055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5" name="图片 4">
            <a:extLst>
              <a:ext uri="{FF2B5EF4-FFF2-40B4-BE49-F238E27FC236}">
                <a16:creationId xmlns:a16="http://schemas.microsoft.com/office/drawing/2014/main" id="{F1EB53C1-76C3-4A09-B098-CA8A0A7F5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95" y="1080841"/>
            <a:ext cx="11053011" cy="4696318"/>
          </a:xfrm>
          <a:prstGeom prst="rect">
            <a:avLst/>
          </a:prstGeom>
        </p:spPr>
      </p:pic>
      <p:pic>
        <p:nvPicPr>
          <p:cNvPr id="19" name="图片 18">
            <a:extLst>
              <a:ext uri="{FF2B5EF4-FFF2-40B4-BE49-F238E27FC236}">
                <a16:creationId xmlns:a16="http://schemas.microsoft.com/office/drawing/2014/main" id="{E368B07F-181C-4D34-AA5D-3210AA3BE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97" y="758657"/>
            <a:ext cx="1562100" cy="1562100"/>
          </a:xfrm>
          <a:prstGeom prst="rect">
            <a:avLst/>
          </a:prstGeom>
        </p:spPr>
      </p:pic>
      <p:pic>
        <p:nvPicPr>
          <p:cNvPr id="21" name="图片 20">
            <a:extLst>
              <a:ext uri="{FF2B5EF4-FFF2-40B4-BE49-F238E27FC236}">
                <a16:creationId xmlns:a16="http://schemas.microsoft.com/office/drawing/2014/main" id="{AD13B556-A513-451F-A74C-26325854D1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0711" y="4547934"/>
            <a:ext cx="1514475" cy="1514475"/>
          </a:xfrm>
          <a:prstGeom prst="rect">
            <a:avLst/>
          </a:prstGeom>
        </p:spPr>
      </p:pic>
      <p:pic>
        <p:nvPicPr>
          <p:cNvPr id="2" name="Picture 1"/>
          <p:cNvPicPr>
            <a:picLocks noChangeAspect="1"/>
          </p:cNvPicPr>
          <p:nvPr/>
        </p:nvPicPr>
        <p:blipFill>
          <a:blip r:embed="rId10"/>
          <a:stretch>
            <a:fillRect/>
          </a:stretch>
        </p:blipFill>
        <p:spPr>
          <a:xfrm>
            <a:off x="1535797" y="2319432"/>
            <a:ext cx="9120406" cy="2219136"/>
          </a:xfrm>
          <a:prstGeom prst="rect">
            <a:avLst/>
          </a:prstGeom>
        </p:spPr>
      </p:pic>
    </p:spTree>
    <p:extLst>
      <p:ext uri="{BB962C8B-B14F-4D97-AF65-F5344CB8AC3E}">
        <p14:creationId xmlns:p14="http://schemas.microsoft.com/office/powerpoint/2010/main" val="62767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0976" y="2405923"/>
            <a:ext cx="6637867" cy="2123658"/>
          </a:xfrm>
          <a:prstGeom prst="rect">
            <a:avLst/>
          </a:prstGeom>
        </p:spPr>
        <p:txBody>
          <a:bodyPr wrap="square">
            <a:spAutoFit/>
          </a:bodyPr>
          <a:lstStyle/>
          <a:p>
            <a:pPr algn="ctr"/>
            <a:r>
              <a:rPr lang="vi-VN" sz="4400" b="1" dirty="0">
                <a:latin typeface="Cambria" panose="02040503050406030204" pitchFamily="18" charset="0"/>
                <a:ea typeface="Cambria" panose="02040503050406030204" pitchFamily="18" charset="0"/>
              </a:rPr>
              <a:t>Tìm đọc câu chuyện, bài văn, bài thơ,… viết về cây cối, muông thú,…</a:t>
            </a:r>
          </a:p>
        </p:txBody>
      </p:sp>
    </p:spTree>
    <p:extLst>
      <p:ext uri="{BB962C8B-B14F-4D97-AF65-F5344CB8AC3E}">
        <p14:creationId xmlns:p14="http://schemas.microsoft.com/office/powerpoint/2010/main" val="1793958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B9C51EE6-E9B0-4A14-8902-D77418AEA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34" name="直角三角形 33">
            <a:extLst>
              <a:ext uri="{FF2B5EF4-FFF2-40B4-BE49-F238E27FC236}">
                <a16:creationId xmlns:a16="http://schemas.microsoft.com/office/drawing/2014/main" id="{6C4A906C-739F-4041-A8CC-45D098403B6F}"/>
              </a:ext>
            </a:extLst>
          </p:cNvPr>
          <p:cNvSpPr/>
          <p:nvPr/>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2E01A78-DDC3-44A0-AABB-F246DE58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35" name="组合 34">
            <a:extLst>
              <a:ext uri="{FF2B5EF4-FFF2-40B4-BE49-F238E27FC236}">
                <a16:creationId xmlns:a16="http://schemas.microsoft.com/office/drawing/2014/main" id="{C4CA3EAB-C0C3-4673-837E-03FE793ED2DE}"/>
              </a:ext>
            </a:extLst>
          </p:cNvPr>
          <p:cNvGrpSpPr/>
          <p:nvPr/>
        </p:nvGrpSpPr>
        <p:grpSpPr>
          <a:xfrm rot="20403963">
            <a:off x="-869277" y="1140986"/>
            <a:ext cx="13930554" cy="4576029"/>
            <a:chOff x="-2760778" y="644736"/>
            <a:chExt cx="18006786" cy="5915025"/>
          </a:xfrm>
        </p:grpSpPr>
        <p:pic>
          <p:nvPicPr>
            <p:cNvPr id="25" name="图片 24">
              <a:extLst>
                <a:ext uri="{FF2B5EF4-FFF2-40B4-BE49-F238E27FC236}">
                  <a16:creationId xmlns:a16="http://schemas.microsoft.com/office/drawing/2014/main" id="{B7B95DBC-5D1C-4DEC-B948-35D84C4A3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27" name="图片 26">
              <a:extLst>
                <a:ext uri="{FF2B5EF4-FFF2-40B4-BE49-F238E27FC236}">
                  <a16:creationId xmlns:a16="http://schemas.microsoft.com/office/drawing/2014/main" id="{9365C762-3FE8-42CE-A5E6-F5AB99A5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29" name="图片 28">
            <a:extLst>
              <a:ext uri="{FF2B5EF4-FFF2-40B4-BE49-F238E27FC236}">
                <a16:creationId xmlns:a16="http://schemas.microsoft.com/office/drawing/2014/main" id="{4BE6002E-A2F7-4B92-BB91-66A8F414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36" name="图片 35">
            <a:extLst>
              <a:ext uri="{FF2B5EF4-FFF2-40B4-BE49-F238E27FC236}">
                <a16:creationId xmlns:a16="http://schemas.microsoft.com/office/drawing/2014/main" id="{CC33C018-13B7-4A64-970E-C6D443806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38" name="图片 37">
            <a:extLst>
              <a:ext uri="{FF2B5EF4-FFF2-40B4-BE49-F238E27FC236}">
                <a16:creationId xmlns:a16="http://schemas.microsoft.com/office/drawing/2014/main" id="{9AF2DF00-94EE-4836-A504-C21011055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5" name="图片 4">
            <a:extLst>
              <a:ext uri="{FF2B5EF4-FFF2-40B4-BE49-F238E27FC236}">
                <a16:creationId xmlns:a16="http://schemas.microsoft.com/office/drawing/2014/main" id="{F1EB53C1-76C3-4A09-B098-CA8A0A7F5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95" y="1080841"/>
            <a:ext cx="11053011" cy="4696318"/>
          </a:xfrm>
          <a:prstGeom prst="rect">
            <a:avLst/>
          </a:prstGeom>
        </p:spPr>
      </p:pic>
      <p:pic>
        <p:nvPicPr>
          <p:cNvPr id="19" name="图片 18">
            <a:extLst>
              <a:ext uri="{FF2B5EF4-FFF2-40B4-BE49-F238E27FC236}">
                <a16:creationId xmlns:a16="http://schemas.microsoft.com/office/drawing/2014/main" id="{E368B07F-181C-4D34-AA5D-3210AA3BE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97" y="758657"/>
            <a:ext cx="1562100" cy="1562100"/>
          </a:xfrm>
          <a:prstGeom prst="rect">
            <a:avLst/>
          </a:prstGeom>
        </p:spPr>
      </p:pic>
      <p:pic>
        <p:nvPicPr>
          <p:cNvPr id="21" name="图片 20">
            <a:extLst>
              <a:ext uri="{FF2B5EF4-FFF2-40B4-BE49-F238E27FC236}">
                <a16:creationId xmlns:a16="http://schemas.microsoft.com/office/drawing/2014/main" id="{AD13B556-A513-451F-A74C-26325854D1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0711" y="4547934"/>
            <a:ext cx="1514475" cy="1514475"/>
          </a:xfrm>
          <a:prstGeom prst="rect">
            <a:avLst/>
          </a:prstGeom>
        </p:spPr>
      </p:pic>
      <p:pic>
        <p:nvPicPr>
          <p:cNvPr id="2" name="Picture 1"/>
          <p:cNvPicPr>
            <a:picLocks noChangeAspect="1"/>
          </p:cNvPicPr>
          <p:nvPr/>
        </p:nvPicPr>
        <p:blipFill>
          <a:blip r:embed="rId10"/>
          <a:stretch>
            <a:fillRect/>
          </a:stretch>
        </p:blipFill>
        <p:spPr>
          <a:xfrm>
            <a:off x="1535797" y="2319432"/>
            <a:ext cx="9120406" cy="2219136"/>
          </a:xfrm>
          <a:prstGeom prst="rect">
            <a:avLst/>
          </a:prstGeom>
        </p:spPr>
      </p:pic>
    </p:spTree>
    <p:extLst>
      <p:ext uri="{BB962C8B-B14F-4D97-AF65-F5344CB8AC3E}">
        <p14:creationId xmlns:p14="http://schemas.microsoft.com/office/powerpoint/2010/main" val="2181941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3556" y="1966701"/>
            <a:ext cx="6660444" cy="3342453"/>
          </a:xfrm>
          <a:prstGeom prst="rect">
            <a:avLst/>
          </a:prstGeom>
        </p:spPr>
        <p:txBody>
          <a:bodyPr wrap="square">
            <a:spAutoFit/>
          </a:bodyPr>
          <a:lstStyle/>
          <a:p>
            <a:pPr algn="ctr">
              <a:lnSpc>
                <a:spcPct val="120000"/>
              </a:lnSpc>
              <a:spcAft>
                <a:spcPts val="0"/>
              </a:spcAft>
            </a:pPr>
            <a:r>
              <a:rPr lang="nl-NL" sz="4400" dirty="0">
                <a:latin typeface="Cambria" panose="02040503050406030204" pitchFamily="18" charset="0"/>
                <a:ea typeface="Cambria" panose="02040503050406030204" pitchFamily="18" charset="0"/>
              </a:rPr>
              <a:t>+  Kể tên một số cảnh vật em yêu thích ?</a:t>
            </a:r>
            <a:endParaRPr lang="en-GB" sz="4000" dirty="0">
              <a:effectLst/>
              <a:latin typeface="Cambria" panose="02040503050406030204" pitchFamily="18" charset="0"/>
              <a:ea typeface="Cambria" panose="02040503050406030204" pitchFamily="18" charset="0"/>
            </a:endParaRPr>
          </a:p>
          <a:p>
            <a:pPr algn="ctr">
              <a:lnSpc>
                <a:spcPct val="120000"/>
              </a:lnSpc>
              <a:spcAft>
                <a:spcPts val="0"/>
              </a:spcAft>
            </a:pPr>
            <a:r>
              <a:rPr lang="nl-NL" sz="4400" dirty="0">
                <a:latin typeface="Cambria" panose="02040503050406030204" pitchFamily="18" charset="0"/>
                <a:ea typeface="Cambria" panose="02040503050406030204" pitchFamily="18" charset="0"/>
              </a:rPr>
              <a:t>+ Em thích cảnh nào nhất ? Vì sao?</a:t>
            </a:r>
            <a:endParaRPr lang="en-GB" sz="4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063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a:extLst>
              <a:ext uri="{FF2B5EF4-FFF2-40B4-BE49-F238E27FC236}">
                <a16:creationId xmlns:a16="http://schemas.microsoft.com/office/drawing/2014/main" id="{B9C51EE6-E9B0-4A14-8902-D77418AEA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352" y="4272640"/>
            <a:ext cx="4355766" cy="4965857"/>
          </a:xfrm>
          <a:prstGeom prst="rect">
            <a:avLst/>
          </a:prstGeom>
        </p:spPr>
      </p:pic>
      <p:sp>
        <p:nvSpPr>
          <p:cNvPr id="34" name="直角三角形 33">
            <a:extLst>
              <a:ext uri="{FF2B5EF4-FFF2-40B4-BE49-F238E27FC236}">
                <a16:creationId xmlns:a16="http://schemas.microsoft.com/office/drawing/2014/main" id="{6C4A906C-739F-4041-A8CC-45D098403B6F}"/>
              </a:ext>
            </a:extLst>
          </p:cNvPr>
          <p:cNvSpPr/>
          <p:nvPr/>
        </p:nvSpPr>
        <p:spPr>
          <a:xfrm flipV="1">
            <a:off x="-1" y="-3"/>
            <a:ext cx="9833811" cy="9095875"/>
          </a:xfrm>
          <a:prstGeom prst="rtTriangle">
            <a:avLst/>
          </a:prstGeom>
          <a:solidFill>
            <a:srgbClr val="F5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2E01A78-DDC3-44A0-AABB-F246DE58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73" y="-589888"/>
            <a:ext cx="2320760" cy="2320760"/>
          </a:xfrm>
          <a:prstGeom prst="rect">
            <a:avLst/>
          </a:prstGeom>
        </p:spPr>
      </p:pic>
      <p:grpSp>
        <p:nvGrpSpPr>
          <p:cNvPr id="35" name="组合 34">
            <a:extLst>
              <a:ext uri="{FF2B5EF4-FFF2-40B4-BE49-F238E27FC236}">
                <a16:creationId xmlns:a16="http://schemas.microsoft.com/office/drawing/2014/main" id="{C4CA3EAB-C0C3-4673-837E-03FE793ED2DE}"/>
              </a:ext>
            </a:extLst>
          </p:cNvPr>
          <p:cNvGrpSpPr/>
          <p:nvPr/>
        </p:nvGrpSpPr>
        <p:grpSpPr>
          <a:xfrm rot="20403963">
            <a:off x="-869277" y="1140986"/>
            <a:ext cx="13930554" cy="4576029"/>
            <a:chOff x="-2760778" y="644736"/>
            <a:chExt cx="18006786" cy="5915025"/>
          </a:xfrm>
        </p:grpSpPr>
        <p:pic>
          <p:nvPicPr>
            <p:cNvPr id="25" name="图片 24">
              <a:extLst>
                <a:ext uri="{FF2B5EF4-FFF2-40B4-BE49-F238E27FC236}">
                  <a16:creationId xmlns:a16="http://schemas.microsoft.com/office/drawing/2014/main" id="{B7B95DBC-5D1C-4DEC-B948-35D84C4A3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778" y="644736"/>
              <a:ext cx="5915025" cy="5915025"/>
            </a:xfrm>
            <a:prstGeom prst="rect">
              <a:avLst/>
            </a:prstGeom>
          </p:spPr>
        </p:pic>
        <p:pic>
          <p:nvPicPr>
            <p:cNvPr id="27" name="图片 26">
              <a:extLst>
                <a:ext uri="{FF2B5EF4-FFF2-40B4-BE49-F238E27FC236}">
                  <a16:creationId xmlns:a16="http://schemas.microsoft.com/office/drawing/2014/main" id="{9365C762-3FE8-42CE-A5E6-F5AB99A5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0983" y="644736"/>
              <a:ext cx="5915025" cy="5915025"/>
            </a:xfrm>
            <a:prstGeom prst="rect">
              <a:avLst/>
            </a:prstGeom>
          </p:spPr>
        </p:pic>
      </p:grpSp>
      <p:pic>
        <p:nvPicPr>
          <p:cNvPr id="29" name="图片 28">
            <a:extLst>
              <a:ext uri="{FF2B5EF4-FFF2-40B4-BE49-F238E27FC236}">
                <a16:creationId xmlns:a16="http://schemas.microsoft.com/office/drawing/2014/main" id="{4BE6002E-A2F7-4B92-BB91-66A8F4141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085" y="-752057"/>
            <a:ext cx="4355766" cy="4965857"/>
          </a:xfrm>
          <a:prstGeom prst="rect">
            <a:avLst/>
          </a:prstGeom>
        </p:spPr>
      </p:pic>
      <p:pic>
        <p:nvPicPr>
          <p:cNvPr id="36" name="图片 35">
            <a:extLst>
              <a:ext uri="{FF2B5EF4-FFF2-40B4-BE49-F238E27FC236}">
                <a16:creationId xmlns:a16="http://schemas.microsoft.com/office/drawing/2014/main" id="{CC33C018-13B7-4A64-970E-C6D443806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83" y="4184161"/>
            <a:ext cx="4355766" cy="4965857"/>
          </a:xfrm>
          <a:prstGeom prst="rect">
            <a:avLst/>
          </a:prstGeom>
        </p:spPr>
      </p:pic>
      <p:pic>
        <p:nvPicPr>
          <p:cNvPr id="38" name="图片 37">
            <a:extLst>
              <a:ext uri="{FF2B5EF4-FFF2-40B4-BE49-F238E27FC236}">
                <a16:creationId xmlns:a16="http://schemas.microsoft.com/office/drawing/2014/main" id="{9AF2DF00-94EE-4836-A504-C21011055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2828" y="-703173"/>
            <a:ext cx="4355766" cy="4965857"/>
          </a:xfrm>
          <a:prstGeom prst="rect">
            <a:avLst/>
          </a:prstGeom>
        </p:spPr>
      </p:pic>
      <p:pic>
        <p:nvPicPr>
          <p:cNvPr id="5" name="图片 4">
            <a:extLst>
              <a:ext uri="{FF2B5EF4-FFF2-40B4-BE49-F238E27FC236}">
                <a16:creationId xmlns:a16="http://schemas.microsoft.com/office/drawing/2014/main" id="{F1EB53C1-76C3-4A09-B098-CA8A0A7F5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495" y="1080841"/>
            <a:ext cx="11053011" cy="4696318"/>
          </a:xfrm>
          <a:prstGeom prst="rect">
            <a:avLst/>
          </a:prstGeom>
        </p:spPr>
      </p:pic>
      <p:pic>
        <p:nvPicPr>
          <p:cNvPr id="19" name="图片 18">
            <a:extLst>
              <a:ext uri="{FF2B5EF4-FFF2-40B4-BE49-F238E27FC236}">
                <a16:creationId xmlns:a16="http://schemas.microsoft.com/office/drawing/2014/main" id="{E368B07F-181C-4D34-AA5D-3210AA3BE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97" y="758657"/>
            <a:ext cx="1562100" cy="1562100"/>
          </a:xfrm>
          <a:prstGeom prst="rect">
            <a:avLst/>
          </a:prstGeom>
        </p:spPr>
      </p:pic>
      <p:pic>
        <p:nvPicPr>
          <p:cNvPr id="21" name="图片 20">
            <a:extLst>
              <a:ext uri="{FF2B5EF4-FFF2-40B4-BE49-F238E27FC236}">
                <a16:creationId xmlns:a16="http://schemas.microsoft.com/office/drawing/2014/main" id="{AD13B556-A513-451F-A74C-26325854D1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90711" y="4547934"/>
            <a:ext cx="1514475" cy="1514475"/>
          </a:xfrm>
          <a:prstGeom prst="rect">
            <a:avLst/>
          </a:prstGeom>
        </p:spPr>
      </p:pic>
      <p:pic>
        <p:nvPicPr>
          <p:cNvPr id="2" name="Picture 1"/>
          <p:cNvPicPr>
            <a:picLocks noChangeAspect="1"/>
          </p:cNvPicPr>
          <p:nvPr/>
        </p:nvPicPr>
        <p:blipFill>
          <a:blip r:embed="rId10"/>
          <a:stretch>
            <a:fillRect/>
          </a:stretch>
        </p:blipFill>
        <p:spPr>
          <a:xfrm>
            <a:off x="1535797" y="2319432"/>
            <a:ext cx="9120406" cy="2219136"/>
          </a:xfrm>
          <a:prstGeom prst="rect">
            <a:avLst/>
          </a:prstGeom>
        </p:spPr>
      </p:pic>
    </p:spTree>
    <p:extLst>
      <p:ext uri="{BB962C8B-B14F-4D97-AF65-F5344CB8AC3E}">
        <p14:creationId xmlns:p14="http://schemas.microsoft.com/office/powerpoint/2010/main" val="1527440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par>
                                <p:cTn id="20" presetID="22" presetClass="entr" presetSubtype="8"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stretch>
            <a:fillRect/>
          </a:stretch>
        </p:blipFill>
        <p:spPr>
          <a:xfrm>
            <a:off x="2249665" y="737481"/>
            <a:ext cx="7797447" cy="4264489"/>
          </a:xfrm>
          <a:prstGeom prst="rect">
            <a:avLst/>
          </a:prstGeom>
        </p:spPr>
      </p:pic>
      <p:sp>
        <p:nvSpPr>
          <p:cNvPr id="65" name="TextBox 64"/>
          <p:cNvSpPr txBox="1"/>
          <p:nvPr/>
        </p:nvSpPr>
        <p:spPr>
          <a:xfrm>
            <a:off x="2249665" y="4980384"/>
            <a:ext cx="8089779" cy="1077218"/>
          </a:xfrm>
          <a:prstGeom prst="rect">
            <a:avLst/>
          </a:prstGeom>
          <a:noFill/>
        </p:spPr>
        <p:txBody>
          <a:bodyPr wrap="square" rtlCol="0">
            <a:spAutoFit/>
          </a:bodyPr>
          <a:lstStyle/>
          <a:p>
            <a:pPr algn="ctr"/>
            <a:r>
              <a:rPr lang="en-GB" sz="3200" dirty="0" err="1">
                <a:latin typeface="Cambria" panose="02040503050406030204" pitchFamily="18" charset="0"/>
                <a:ea typeface="Cambria" panose="02040503050406030204" pitchFamily="18" charset="0"/>
              </a:rPr>
              <a:t>Quan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sát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tranh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và</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nêu</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tình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xúc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của</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em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về</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cảnh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vật</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tranh</a:t>
            </a:r>
            <a:r>
              <a:rPr lang="en-GB" sz="3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16490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1000"/>
                                        <p:tgtEl>
                                          <p:spTgt spid="65"/>
                                        </p:tgtEl>
                                      </p:cBhvr>
                                    </p:animEffect>
                                    <p:anim calcmode="lin" valueType="num">
                                      <p:cBhvr>
                                        <p:cTn id="15" dur="1000" fill="hold"/>
                                        <p:tgtEl>
                                          <p:spTgt spid="65"/>
                                        </p:tgtEl>
                                        <p:attrNameLst>
                                          <p:attrName>ppt_x</p:attrName>
                                        </p:attrNameLst>
                                      </p:cBhvr>
                                      <p:tavLst>
                                        <p:tav tm="0">
                                          <p:val>
                                            <p:strVal val="#ppt_x"/>
                                          </p:val>
                                        </p:tav>
                                        <p:tav tm="100000">
                                          <p:val>
                                            <p:strVal val="#ppt_x"/>
                                          </p:val>
                                        </p:tav>
                                      </p:tavLst>
                                    </p:anim>
                                    <p:anim calcmode="lin" valueType="num">
                                      <p:cBhvr>
                                        <p:cTn id="16"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stretch>
            <a:fillRect/>
          </a:stretch>
        </p:blipFill>
        <p:spPr>
          <a:xfrm>
            <a:off x="6002455" y="880533"/>
            <a:ext cx="5139679" cy="2810933"/>
          </a:xfrm>
          <a:prstGeom prst="rect">
            <a:avLst/>
          </a:prstGeom>
        </p:spPr>
      </p:pic>
      <p:sp>
        <p:nvSpPr>
          <p:cNvPr id="65" name="TextBox 64"/>
          <p:cNvSpPr txBox="1"/>
          <p:nvPr/>
        </p:nvSpPr>
        <p:spPr>
          <a:xfrm>
            <a:off x="1798110" y="961540"/>
            <a:ext cx="3778601" cy="1200329"/>
          </a:xfrm>
          <a:prstGeom prst="rect">
            <a:avLst/>
          </a:prstGeom>
          <a:noFill/>
        </p:spPr>
        <p:txBody>
          <a:bodyPr wrap="square" rtlCol="0">
            <a:spAutoFit/>
          </a:bodyPr>
          <a:lstStyle/>
          <a:p>
            <a:pPr algn="ctr"/>
            <a:r>
              <a:rPr lang="en-GB" sz="2400" dirty="0" err="1">
                <a:latin typeface="Cambria" panose="02040503050406030204" pitchFamily="18" charset="0"/>
                <a:ea typeface="Cambria" panose="02040503050406030204" pitchFamily="18" charset="0"/>
              </a:rPr>
              <a:t>Quan</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sát</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tranh</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và</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nêu</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tình</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cảm</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cảm</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xúc</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của</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em</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về</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cảnh</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vật</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trong</a:t>
            </a:r>
            <a:r>
              <a:rPr lang="en-GB" sz="2400" dirty="0">
                <a:latin typeface="Cambria" panose="02040503050406030204" pitchFamily="18" charset="0"/>
                <a:ea typeface="Cambria" panose="02040503050406030204" pitchFamily="18" charset="0"/>
              </a:rPr>
              <a:t> </a:t>
            </a:r>
            <a:r>
              <a:rPr lang="en-GB" sz="2400" dirty="0" err="1">
                <a:latin typeface="Cambria" panose="02040503050406030204" pitchFamily="18" charset="0"/>
                <a:ea typeface="Cambria" panose="02040503050406030204" pitchFamily="18" charset="0"/>
              </a:rPr>
              <a:t>tranh</a:t>
            </a:r>
            <a:r>
              <a:rPr lang="en-GB" sz="2400" dirty="0">
                <a:latin typeface="Cambria" panose="02040503050406030204" pitchFamily="18" charset="0"/>
                <a:ea typeface="Cambria" panose="02040503050406030204" pitchFamily="18" charset="0"/>
              </a:rPr>
              <a:t>.</a:t>
            </a:r>
          </a:p>
        </p:txBody>
      </p:sp>
      <p:sp>
        <p:nvSpPr>
          <p:cNvPr id="2" name="Cloud 1"/>
          <p:cNvSpPr/>
          <p:nvPr/>
        </p:nvSpPr>
        <p:spPr>
          <a:xfrm>
            <a:off x="6818489" y="4018844"/>
            <a:ext cx="4323645" cy="1964267"/>
          </a:xfrm>
          <a:prstGeom prst="cloud">
            <a:avLst/>
          </a:prstGeom>
          <a:solidFill>
            <a:srgbClr val="FF7878"/>
          </a:solidFill>
          <a:ln>
            <a:solidFill>
              <a:srgbClr val="FF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latin typeface="Cambria" panose="02040503050406030204" pitchFamily="18" charset="0"/>
                <a:ea typeface="Cambria" panose="02040503050406030204" pitchFamily="18" charset="0"/>
              </a:rPr>
              <a:t>Thảo</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luận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nhóm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đôi</a:t>
            </a:r>
            <a:endParaRPr lang="en-GB" sz="3200" dirty="0">
              <a:latin typeface="Cambria" panose="02040503050406030204" pitchFamily="18" charset="0"/>
              <a:ea typeface="Cambria" panose="02040503050406030204" pitchFamily="18" charset="0"/>
            </a:endParaRPr>
          </a:p>
        </p:txBody>
      </p:sp>
      <p:sp>
        <p:nvSpPr>
          <p:cNvPr id="4" name="Rectangle 3"/>
          <p:cNvSpPr/>
          <p:nvPr/>
        </p:nvSpPr>
        <p:spPr>
          <a:xfrm>
            <a:off x="1307894" y="2540969"/>
            <a:ext cx="4481689" cy="3172178"/>
          </a:xfrm>
          <a:prstGeom prst="rect">
            <a:avLst/>
          </a:prstGeom>
          <a:solidFill>
            <a:schemeClr val="bg1"/>
          </a:solidFill>
          <a:ln w="38100">
            <a:solidFill>
              <a:srgbClr val="FF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354637" y="2604604"/>
            <a:ext cx="4401079" cy="3108543"/>
          </a:xfrm>
          <a:prstGeom prst="rect">
            <a:avLst/>
          </a:prstGeom>
        </p:spPr>
        <p:txBody>
          <a:bodyPr wrap="square">
            <a:spAutoFit/>
          </a:bodyPr>
          <a:lstStyle/>
          <a:p>
            <a:pPr algn="just">
              <a:spcAft>
                <a:spcPts val="0"/>
              </a:spcAft>
            </a:pP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ý:</a:t>
            </a:r>
            <a:endParaRPr lang="en-GB" sz="2800" dirty="0">
              <a:effectLst/>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a:p>
            <a:pPr algn="just">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xúc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901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anim calcmode="lin" valueType="num">
                                      <p:cBhvr>
                                        <p:cTn id="13" dur="1000" fill="hold"/>
                                        <p:tgtEl>
                                          <p:spTgt spid="64"/>
                                        </p:tgtEl>
                                        <p:attrNameLst>
                                          <p:attrName>ppt_x</p:attrName>
                                        </p:attrNameLst>
                                      </p:cBhvr>
                                      <p:tavLst>
                                        <p:tav tm="0">
                                          <p:val>
                                            <p:strVal val="#ppt_x"/>
                                          </p:val>
                                        </p:tav>
                                        <p:tav tm="100000">
                                          <p:val>
                                            <p:strVal val="#ppt_x"/>
                                          </p:val>
                                        </p:tav>
                                      </p:tavLst>
                                    </p:anim>
                                    <p:anim calcmode="lin" valueType="num">
                                      <p:cBhvr>
                                        <p:cTn id="1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0893" y="2078621"/>
            <a:ext cx="9120406" cy="2645893"/>
          </a:xfrm>
          <a:prstGeom prst="rect">
            <a:avLst/>
          </a:prstGeom>
        </p:spPr>
      </p:pic>
    </p:spTree>
    <p:extLst>
      <p:ext uri="{BB962C8B-B14F-4D97-AF65-F5344CB8AC3E}">
        <p14:creationId xmlns:p14="http://schemas.microsoft.com/office/powerpoint/2010/main" val="339877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6238" y="877405"/>
            <a:ext cx="9764918" cy="5078313"/>
          </a:xfrm>
          <a:prstGeom prst="rect">
            <a:avLst/>
          </a:prstGeom>
        </p:spPr>
        <p:txBody>
          <a:bodyPr wrap="square">
            <a:spAutoFit/>
          </a:bodyPr>
          <a:lstStyle/>
          <a:p>
            <a:r>
              <a:rPr lang="vi-VN" sz="3600" dirty="0">
                <a:latin typeface="Cambria" panose="02040503050406030204" pitchFamily="18" charset="0"/>
                <a:ea typeface="Cambria" panose="02040503050406030204" pitchFamily="18" charset="0"/>
              </a:rPr>
              <a:t>a. Giới thiệu bao quát về bức tranh</a:t>
            </a:r>
          </a:p>
          <a:p>
            <a:r>
              <a:rPr lang="vi-VN" sz="3600" dirty="0">
                <a:latin typeface="Cambria" panose="02040503050406030204" pitchFamily="18" charset="0"/>
                <a:ea typeface="Cambria" panose="02040503050406030204" pitchFamily="18" charset="0"/>
              </a:rPr>
              <a:t>- Bức tranh vẽ lại khung cảnh một mảnh vườn có rất nhiều loài hoa và trái cây.</a:t>
            </a:r>
          </a:p>
          <a:p>
            <a:r>
              <a:rPr lang="vi-VN" sz="3600" dirty="0">
                <a:latin typeface="Cambria" panose="02040503050406030204" pitchFamily="18" charset="0"/>
                <a:ea typeface="Cambria" panose="02040503050406030204" pitchFamily="18" charset="0"/>
              </a:rPr>
              <a:t>- Tranh vẽ cảnh một khu vườn đầy hoa trái.</a:t>
            </a:r>
          </a:p>
          <a:p>
            <a:r>
              <a:rPr lang="vi-VN" sz="3600" dirty="0">
                <a:latin typeface="Cambria" panose="02040503050406030204" pitchFamily="18" charset="0"/>
                <a:ea typeface="Cambria" panose="02040503050406030204" pitchFamily="18" charset="0"/>
              </a:rPr>
              <a:t>b. Nêu đặc điểm nổi bật của cảnh vật</a:t>
            </a:r>
          </a:p>
          <a:p>
            <a:r>
              <a:rPr lang="vi-VN" sz="3600" dirty="0">
                <a:latin typeface="Cambria" panose="02040503050406030204" pitchFamily="18" charset="0"/>
                <a:ea typeface="Cambria" panose="02040503050406030204" pitchFamily="18" charset="0"/>
              </a:rPr>
              <a:t>- Khu vườn rực rỡ sắc màu của các loài hoa, loài quả</a:t>
            </a:r>
          </a:p>
          <a:p>
            <a:r>
              <a:rPr lang="vi-VN" sz="3600" dirty="0">
                <a:latin typeface="Cambria" panose="02040503050406030204" pitchFamily="18" charset="0"/>
                <a:ea typeface="Cambria" panose="02040503050406030204" pitchFamily="18" charset="0"/>
              </a:rPr>
              <a:t>- Khu vườn có rất nhiều loại hoa, quả khác nhau với đa dạng màu sắc</a:t>
            </a:r>
          </a:p>
        </p:txBody>
      </p:sp>
    </p:spTree>
    <p:extLst>
      <p:ext uri="{BB962C8B-B14F-4D97-AF65-F5344CB8AC3E}">
        <p14:creationId xmlns:p14="http://schemas.microsoft.com/office/powerpoint/2010/main" val="2981011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4949" y="820960"/>
            <a:ext cx="9990696" cy="5262979"/>
          </a:xfrm>
          <a:prstGeom prst="rect">
            <a:avLst/>
          </a:prstGeom>
        </p:spPr>
        <p:txBody>
          <a:bodyPr wrap="square">
            <a:spAutoFit/>
          </a:bodyPr>
          <a:lstStyle/>
          <a:p>
            <a:r>
              <a:rPr lang="vi-VN" sz="2800" dirty="0">
                <a:latin typeface="Cambria" panose="02040503050406030204" pitchFamily="18" charset="0"/>
                <a:ea typeface="Cambria" panose="02040503050406030204" pitchFamily="18" charset="0"/>
              </a:rPr>
              <a:t>c. Nêu tình cảm, cảm xúc của em đối với cảnh vật</a:t>
            </a:r>
          </a:p>
          <a:p>
            <a:r>
              <a:rPr lang="vi-VN" sz="2800" dirty="0">
                <a:latin typeface="Cambria" panose="02040503050406030204" pitchFamily="18" charset="0"/>
                <a:ea typeface="Cambria" panose="02040503050406030204" pitchFamily="18" charset="0"/>
              </a:rPr>
              <a:t>- Tình cảm, cảm xúc của em trước vẻ đẹp của cảnh vật</a:t>
            </a:r>
          </a:p>
          <a:p>
            <a:r>
              <a:rPr lang="vi-VN" sz="2800" dirty="0">
                <a:latin typeface="Cambria" panose="02040503050406030204" pitchFamily="18" charset="0"/>
                <a:ea typeface="Cambria" panose="02040503050406030204" pitchFamily="18" charset="0"/>
              </a:rPr>
              <a:t>+ Em rất thích ngắm nhìn những khóm hoa hồng đỏ, vàng rực rỡ.</a:t>
            </a:r>
          </a:p>
          <a:p>
            <a:r>
              <a:rPr lang="vi-VN" sz="2800" dirty="0">
                <a:latin typeface="Cambria" panose="02040503050406030204" pitchFamily="18" charset="0"/>
                <a:ea typeface="Cambria" panose="02040503050406030204" pitchFamily="18" charset="0"/>
              </a:rPr>
              <a:t>+ Em thích nhìn những cây sai trĩu quả.</a:t>
            </a:r>
          </a:p>
          <a:p>
            <a:r>
              <a:rPr lang="vi-VN" sz="2800" dirty="0">
                <a:latin typeface="Cambria" panose="02040503050406030204" pitchFamily="18" charset="0"/>
                <a:ea typeface="Cambria" panose="02040503050406030204" pitchFamily="18" charset="0"/>
              </a:rPr>
              <a:t>- Tình cảm, cảm xúc về vai trò của cảnh vật trong cuộc sống.</a:t>
            </a:r>
          </a:p>
          <a:p>
            <a:r>
              <a:rPr lang="vi-VN" sz="2800" dirty="0">
                <a:latin typeface="Cambria" panose="02040503050406030204" pitchFamily="18" charset="0"/>
                <a:ea typeface="Cambria" panose="02040503050406030204" pitchFamily="18" charset="0"/>
              </a:rPr>
              <a:t>+ Em yêu khu vườn này vì hàng ngày nó thu hút các loài chim đến nô đùa, hót líu lo</a:t>
            </a:r>
          </a:p>
          <a:p>
            <a:r>
              <a:rPr lang="vi-VN" sz="2800" dirty="0">
                <a:latin typeface="Cambria" panose="02040503050406030204" pitchFamily="18" charset="0"/>
                <a:ea typeface="Cambria" panose="02040503050406030204" pitchFamily="18" charset="0"/>
              </a:rPr>
              <a:t>+ Vườn cây cho em và gia đình những trái ngọt, hoa thơm</a:t>
            </a:r>
          </a:p>
          <a:p>
            <a:r>
              <a:rPr lang="vi-VN" sz="2800" dirty="0">
                <a:latin typeface="Cambria" panose="02040503050406030204" pitchFamily="18" charset="0"/>
                <a:ea typeface="Cambria" panose="02040503050406030204" pitchFamily="18" charset="0"/>
              </a:rPr>
              <a:t>- Tình cảm, cảm xúc khi nghĩ đến những người làm nên cảnh vật (hoặc giữ gìn, bảo vệ cảnh vật)</a:t>
            </a:r>
          </a:p>
          <a:p>
            <a:r>
              <a:rPr lang="vi-VN" sz="2800" dirty="0">
                <a:latin typeface="Cambria" panose="02040503050406030204" pitchFamily="18" charset="0"/>
                <a:ea typeface="Cambria" panose="02040503050406030204" pitchFamily="18" charset="0"/>
              </a:rPr>
              <a:t>+ Em cảm thấy thật biết ơn người đã trồng và chăm sóc khu vườn này.</a:t>
            </a:r>
          </a:p>
        </p:txBody>
      </p:sp>
    </p:spTree>
    <p:extLst>
      <p:ext uri="{BB962C8B-B14F-4D97-AF65-F5344CB8AC3E}">
        <p14:creationId xmlns:p14="http://schemas.microsoft.com/office/powerpoint/2010/main" val="1018232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474</Words>
  <Application>Microsoft Office PowerPoint</Application>
  <PresentationFormat>Màn hình rộng</PresentationFormat>
  <Paragraphs>38</Paragraphs>
  <Slides>15</Slides>
  <Notes>9</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15</vt:i4>
      </vt:variant>
    </vt:vector>
  </HeadingPairs>
  <TitlesOfParts>
    <vt:vector size="23" baseType="lpstr">
      <vt:lpstr>Cambria</vt:lpstr>
      <vt:lpstr>Times New Roman</vt:lpstr>
      <vt:lpstr>Calibri Light</vt:lpstr>
      <vt:lpstr>Calibri</vt:lpstr>
      <vt:lpstr>#9Slide07 Cadena</vt:lpstr>
      <vt:lpstr>Arial</vt:lpstr>
      <vt:lpstr>Office Theme</vt:lpstr>
      <vt:lpstr>Custom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Tuyết Anh</cp:lastModifiedBy>
  <cp:revision>8</cp:revision>
  <dcterms:created xsi:type="dcterms:W3CDTF">2023-01-16T12:57:30Z</dcterms:created>
  <dcterms:modified xsi:type="dcterms:W3CDTF">2023-01-28T09:40:20Z</dcterms:modified>
</cp:coreProperties>
</file>