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7"/>
  </p:notesMasterIdLst>
  <p:sldIdLst>
    <p:sldId id="276" r:id="rId3"/>
    <p:sldId id="323" r:id="rId4"/>
    <p:sldId id="326" r:id="rId5"/>
    <p:sldId id="327" r:id="rId6"/>
    <p:sldId id="328" r:id="rId7"/>
    <p:sldId id="329" r:id="rId8"/>
    <p:sldId id="330" r:id="rId9"/>
    <p:sldId id="331" r:id="rId10"/>
    <p:sldId id="332" r:id="rId11"/>
    <p:sldId id="333" r:id="rId12"/>
    <p:sldId id="334" r:id="rId13"/>
    <p:sldId id="335" r:id="rId14"/>
    <p:sldId id="324" r:id="rId15"/>
    <p:sldId id="302" r:id="rId16"/>
  </p:sldIdLst>
  <p:sldSz cx="12192000" cy="6858000"/>
  <p:notesSz cx="6858000" cy="9144000"/>
  <p:embeddedFontLst>
    <p:embeddedFont>
      <p:font typeface="#9Slide07 HoneyCream" panose="020B0604020202020204" charset="0"/>
      <p:regular r:id="rId18"/>
    </p:embeddedFont>
    <p:embeddedFont>
      <p:font typeface="Cambria" panose="02040503050406030204" pitchFamily="18" charset="0"/>
      <p:regular r:id="rId19"/>
      <p:bold r:id="rId20"/>
      <p:italic r:id="rId21"/>
      <p:boldItalic r:id="rId22"/>
    </p:embeddedFont>
    <p:embeddedFont>
      <p:font typeface="Vogue-ExtraBold" panose="020B0500000000000000"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4E07"/>
    <a:srgbClr val="67CE69"/>
    <a:srgbClr val="FEE6DA"/>
    <a:srgbClr val="F97E3A"/>
    <a:srgbClr val="FEF2EC"/>
    <a:srgbClr val="60607C"/>
    <a:srgbClr val="E5E5EB"/>
    <a:srgbClr val="E7807D"/>
    <a:srgbClr val="FCCA65"/>
    <a:srgbClr val="76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4" autoAdjust="0"/>
    <p:restoredTop sz="94660"/>
  </p:normalViewPr>
  <p:slideViewPr>
    <p:cSldViewPr snapToGrid="0">
      <p:cViewPr varScale="1">
        <p:scale>
          <a:sx n="77" d="100"/>
          <a:sy n="77" d="100"/>
        </p:scale>
        <p:origin x="110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6DE4842B-A3C0-463E-B0AF-4E7729DFC2CD}"/>
    <pc:docChg chg="delSld">
      <pc:chgData name="Thảo Linh" userId="363ab10d9764815c" providerId="LiveId" clId="{6DE4842B-A3C0-463E-B0AF-4E7729DFC2CD}" dt="2025-04-11T15:30:05.546" v="4" actId="47"/>
      <pc:docMkLst>
        <pc:docMk/>
      </pc:docMkLst>
      <pc:sldChg chg="del">
        <pc:chgData name="Thảo Linh" userId="363ab10d9764815c" providerId="LiveId" clId="{6DE4842B-A3C0-463E-B0AF-4E7729DFC2CD}" dt="2025-04-11T15:29:57.424" v="0" actId="47"/>
        <pc:sldMkLst>
          <pc:docMk/>
          <pc:sldMk cId="0" sldId="277"/>
        </pc:sldMkLst>
      </pc:sldChg>
      <pc:sldChg chg="del">
        <pc:chgData name="Thảo Linh" userId="363ab10d9764815c" providerId="LiveId" clId="{6DE4842B-A3C0-463E-B0AF-4E7729DFC2CD}" dt="2025-04-11T15:29:58.488" v="1" actId="47"/>
        <pc:sldMkLst>
          <pc:docMk/>
          <pc:sldMk cId="0" sldId="279"/>
        </pc:sldMkLst>
      </pc:sldChg>
      <pc:sldChg chg="del">
        <pc:chgData name="Thảo Linh" userId="363ab10d9764815c" providerId="LiveId" clId="{6DE4842B-A3C0-463E-B0AF-4E7729DFC2CD}" dt="2025-04-11T15:30:05.546" v="4" actId="47"/>
        <pc:sldMkLst>
          <pc:docMk/>
          <pc:sldMk cId="0" sldId="310"/>
        </pc:sldMkLst>
      </pc:sldChg>
      <pc:sldChg chg="del">
        <pc:chgData name="Thảo Linh" userId="363ab10d9764815c" providerId="LiveId" clId="{6DE4842B-A3C0-463E-B0AF-4E7729DFC2CD}" dt="2025-04-11T15:30:04.325" v="3" actId="47"/>
        <pc:sldMkLst>
          <pc:docMk/>
          <pc:sldMk cId="0" sldId="321"/>
        </pc:sldMkLst>
      </pc:sldChg>
      <pc:sldChg chg="del">
        <pc:chgData name="Thảo Linh" userId="363ab10d9764815c" providerId="LiveId" clId="{6DE4842B-A3C0-463E-B0AF-4E7729DFC2CD}" dt="2025-04-11T15:29:59.332" v="2" actId="47"/>
        <pc:sldMkLst>
          <pc:docMk/>
          <pc:sldMk cId="3442046161"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6B131-A8A8-4978-8643-694E60126153}"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730AE-3181-4B8D-B50D-95AB7BACF667}" type="slidenum">
              <a:rPr lang="en-US" smtClean="0"/>
              <a:t>‹#›</a:t>
            </a:fld>
            <a:endParaRPr lang="en-US"/>
          </a:p>
        </p:txBody>
      </p:sp>
    </p:spTree>
    <p:extLst>
      <p:ext uri="{BB962C8B-B14F-4D97-AF65-F5344CB8AC3E}">
        <p14:creationId xmlns:p14="http://schemas.microsoft.com/office/powerpoint/2010/main" val="172809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7566-4CAB-A87F-A29F-604ACF0AE9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E35BDA-D0EF-809D-F1B7-4510FFB39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2756A5-DF15-6A6B-DA72-9FBB74768C29}"/>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5" name="Footer Placeholder 4">
            <a:extLst>
              <a:ext uri="{FF2B5EF4-FFF2-40B4-BE49-F238E27FC236}">
                <a16:creationId xmlns:a16="http://schemas.microsoft.com/office/drawing/2014/main" id="{E83C423D-9F17-C8CF-3E72-F7BDC2604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7C188-35AF-F887-9068-A7EB7D6CD5B8}"/>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38653618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21E8-3BC2-B170-A22D-8E36BB7AA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BB4059-35A0-FBE1-AC00-A5E1361A3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8F519-2D1E-2913-B4A9-EF346921B452}"/>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5" name="Footer Placeholder 4">
            <a:extLst>
              <a:ext uri="{FF2B5EF4-FFF2-40B4-BE49-F238E27FC236}">
                <a16:creationId xmlns:a16="http://schemas.microsoft.com/office/drawing/2014/main" id="{8FB7B882-447A-7B68-16F2-5A6EABEE7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2C5B3-8F47-8F57-FE14-EA82BA2231A9}"/>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26376001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78F30-620A-4E42-26CD-2B12322F6D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7D06FD-4290-854B-6469-90AB7D2BB9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97852-4B05-6908-F438-A8402E78A03F}"/>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5" name="Footer Placeholder 4">
            <a:extLst>
              <a:ext uri="{FF2B5EF4-FFF2-40B4-BE49-F238E27FC236}">
                <a16:creationId xmlns:a16="http://schemas.microsoft.com/office/drawing/2014/main" id="{6829136D-B1FD-377A-CD35-33C2503D7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BDC33-DEA8-C33F-14A7-391B06E18DE5}"/>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5329020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17781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AF081A-5ACD-A60C-9AB4-480364D01B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BB800A2-06A7-A440-E8F8-5F89C0599D3D}"/>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grpSp>
        <p:nvGrpSpPr>
          <p:cNvPr id="2" name="组合 39">
            <a:extLst>
              <a:ext uri="{FF2B5EF4-FFF2-40B4-BE49-F238E27FC236}">
                <a16:creationId xmlns:a16="http://schemas.microsoft.com/office/drawing/2014/main" id="{E70B418D-0F52-DCEE-6E8E-5FD8D78072AE}"/>
              </a:ext>
            </a:extLst>
          </p:cNvPr>
          <p:cNvGrpSpPr/>
          <p:nvPr userDrawn="1"/>
        </p:nvGrpSpPr>
        <p:grpSpPr>
          <a:xfrm>
            <a:off x="63817" y="119742"/>
            <a:ext cx="12064365" cy="6618515"/>
            <a:chOff x="874" y="895"/>
            <a:chExt cx="17407" cy="9402"/>
          </a:xfrm>
          <a:solidFill>
            <a:srgbClr val="FDFBEE"/>
          </a:solidFill>
        </p:grpSpPr>
        <p:sp>
          <p:nvSpPr>
            <p:cNvPr id="3" name="椭圆 27">
              <a:extLst>
                <a:ext uri="{FF2B5EF4-FFF2-40B4-BE49-F238E27FC236}">
                  <a16:creationId xmlns:a16="http://schemas.microsoft.com/office/drawing/2014/main" id="{99C30DEF-343B-F1D2-C491-8C7F0AB904D3}"/>
                </a:ext>
              </a:extLst>
            </p:cNvPr>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椭圆 28">
              <a:extLst>
                <a:ext uri="{FF2B5EF4-FFF2-40B4-BE49-F238E27FC236}">
                  <a16:creationId xmlns:a16="http://schemas.microsoft.com/office/drawing/2014/main" id="{9A1035EE-D04F-E376-4DAE-374CD3787BF9}"/>
                </a:ext>
              </a:extLst>
            </p:cNvPr>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29">
              <a:extLst>
                <a:ext uri="{FF2B5EF4-FFF2-40B4-BE49-F238E27FC236}">
                  <a16:creationId xmlns:a16="http://schemas.microsoft.com/office/drawing/2014/main" id="{CAD963F2-B625-271E-CF34-EAD4B8073B7C}"/>
                </a:ext>
              </a:extLst>
            </p:cNvPr>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椭圆 30">
              <a:extLst>
                <a:ext uri="{FF2B5EF4-FFF2-40B4-BE49-F238E27FC236}">
                  <a16:creationId xmlns:a16="http://schemas.microsoft.com/office/drawing/2014/main" id="{1369D08B-BF9B-4F4C-06F1-DFC4CFD1E76A}"/>
                </a:ext>
              </a:extLst>
            </p:cNvPr>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椭圆 31">
              <a:extLst>
                <a:ext uri="{FF2B5EF4-FFF2-40B4-BE49-F238E27FC236}">
                  <a16:creationId xmlns:a16="http://schemas.microsoft.com/office/drawing/2014/main" id="{A4B8B1B9-6E1A-9193-4954-411049C66786}"/>
                </a:ext>
              </a:extLst>
            </p:cNvPr>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32">
              <a:extLst>
                <a:ext uri="{FF2B5EF4-FFF2-40B4-BE49-F238E27FC236}">
                  <a16:creationId xmlns:a16="http://schemas.microsoft.com/office/drawing/2014/main" id="{E6F60F84-2546-E8BE-6217-DEDE6124F456}"/>
                </a:ext>
              </a:extLst>
            </p:cNvPr>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椭圆 34">
              <a:extLst>
                <a:ext uri="{FF2B5EF4-FFF2-40B4-BE49-F238E27FC236}">
                  <a16:creationId xmlns:a16="http://schemas.microsoft.com/office/drawing/2014/main" id="{F588621D-C4B5-2595-A476-6C45B1D1F670}"/>
                </a:ext>
              </a:extLst>
            </p:cNvPr>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35">
              <a:extLst>
                <a:ext uri="{FF2B5EF4-FFF2-40B4-BE49-F238E27FC236}">
                  <a16:creationId xmlns:a16="http://schemas.microsoft.com/office/drawing/2014/main" id="{18CDC3F6-1A9E-C8CE-A9D8-65ADBEB1A270}"/>
                </a:ext>
              </a:extLst>
            </p:cNvPr>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36">
              <a:extLst>
                <a:ext uri="{FF2B5EF4-FFF2-40B4-BE49-F238E27FC236}">
                  <a16:creationId xmlns:a16="http://schemas.microsoft.com/office/drawing/2014/main" id="{850E24D9-7A8E-20A2-A640-FC1598672AB5}"/>
                </a:ext>
              </a:extLst>
            </p:cNvPr>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37">
              <a:extLst>
                <a:ext uri="{FF2B5EF4-FFF2-40B4-BE49-F238E27FC236}">
                  <a16:creationId xmlns:a16="http://schemas.microsoft.com/office/drawing/2014/main" id="{D97E4D9F-C5F7-B938-1DDC-1415BC296134}"/>
                </a:ext>
              </a:extLst>
            </p:cNvPr>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椭圆 38">
              <a:extLst>
                <a:ext uri="{FF2B5EF4-FFF2-40B4-BE49-F238E27FC236}">
                  <a16:creationId xmlns:a16="http://schemas.microsoft.com/office/drawing/2014/main" id="{8C663F53-C734-C764-E41E-059E9622B2C6}"/>
                </a:ext>
              </a:extLst>
            </p:cNvPr>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Tree>
    <p:extLst>
      <p:ext uri="{BB962C8B-B14F-4D97-AF65-F5344CB8AC3E}">
        <p14:creationId xmlns:p14="http://schemas.microsoft.com/office/powerpoint/2010/main" val="40742298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51932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3614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69445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23988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73164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71472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1C45-59F3-8C62-8EFE-4A3DB70EF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13F33-8532-AB74-5DD9-89D51F28BB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69D2C-9FB7-E44E-88A9-75430A13CDCA}"/>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5" name="Footer Placeholder 4">
            <a:extLst>
              <a:ext uri="{FF2B5EF4-FFF2-40B4-BE49-F238E27FC236}">
                <a16:creationId xmlns:a16="http://schemas.microsoft.com/office/drawing/2014/main" id="{BC660EA7-99A2-4B7E-D997-D8A2DF2B0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12DA6-88A5-5116-B62A-88FE29FA2F36}"/>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900831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90620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0133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59243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F451-7EDB-7E77-22EB-EC1603D9F1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2970C-32D8-526A-E5A1-302428028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83857B-DCC4-2C1D-0840-4C1D0C3EFE17}"/>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5" name="Footer Placeholder 4">
            <a:extLst>
              <a:ext uri="{FF2B5EF4-FFF2-40B4-BE49-F238E27FC236}">
                <a16:creationId xmlns:a16="http://schemas.microsoft.com/office/drawing/2014/main" id="{3F5CB7DE-CD95-5BE4-C71D-3002E0068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EAC4D-230B-DA2B-97AB-E80058FFA7D5}"/>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3701877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EF02-C3D6-D941-0EEB-EBA059F7E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0BFAB-C887-0464-B771-B64A98B87E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4E05B-6C83-0ECA-6644-17B133A58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F49C4-413E-0296-2813-E22776D4A4D1}"/>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6" name="Footer Placeholder 5">
            <a:extLst>
              <a:ext uri="{FF2B5EF4-FFF2-40B4-BE49-F238E27FC236}">
                <a16:creationId xmlns:a16="http://schemas.microsoft.com/office/drawing/2014/main" id="{A004F0AA-9A86-E4B7-BFE3-F80E9DEF9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AA7B3-BBBA-AA2C-F793-FF4C95D9C732}"/>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28952559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75B8-DBCB-CC9E-6F56-8C9C6DC6E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7D8035-B851-1022-6C3C-BCA46067F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CCC4D1-8487-22DE-130D-B735123A2A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DE000-5A1A-F9BD-C10E-6048E1DA9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3B897-06E1-5831-7918-7570F6B8D7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C683CF-9F2D-3D30-F8A4-A336954C7AD9}"/>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8" name="Footer Placeholder 7">
            <a:extLst>
              <a:ext uri="{FF2B5EF4-FFF2-40B4-BE49-F238E27FC236}">
                <a16:creationId xmlns:a16="http://schemas.microsoft.com/office/drawing/2014/main" id="{5D4FBFB7-D7ED-4245-7825-B0CB6BA810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C7F402-17CD-E031-F4EF-FD3CA59D3849}"/>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303578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7152-34C2-79F6-4232-A98F51E11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70AFED-215C-9546-5724-56AE4645211A}"/>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4" name="Footer Placeholder 3">
            <a:extLst>
              <a:ext uri="{FF2B5EF4-FFF2-40B4-BE49-F238E27FC236}">
                <a16:creationId xmlns:a16="http://schemas.microsoft.com/office/drawing/2014/main" id="{23CBF04F-980B-E716-FBF0-F0AD55FA8C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374D4A-15A1-B794-21ED-04E9A7298786}"/>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39884259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E8C19-1294-2B1C-3910-C93EC86EF832}"/>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3" name="Footer Placeholder 2">
            <a:extLst>
              <a:ext uri="{FF2B5EF4-FFF2-40B4-BE49-F238E27FC236}">
                <a16:creationId xmlns:a16="http://schemas.microsoft.com/office/drawing/2014/main" id="{0BB101FC-FB87-5B11-3668-6C9AA42D59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AA3CDE-20DB-9B9C-8383-507A6465408D}"/>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947268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C35F-95D6-474C-0C4D-2814E98AD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B98E2B-2547-8CBE-CEEB-67322457E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AAFE69-3486-BB4D-3743-FA34C0992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C06BC8-0A80-10A8-3546-1E33C3D0B709}"/>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6" name="Footer Placeholder 5">
            <a:extLst>
              <a:ext uri="{FF2B5EF4-FFF2-40B4-BE49-F238E27FC236}">
                <a16:creationId xmlns:a16="http://schemas.microsoft.com/office/drawing/2014/main" id="{74312BB3-30F8-63C6-C79A-4CAA97AC7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F2D91-0D8F-A61E-BEA1-5F97668D20CA}"/>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31320456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27AD-B6BA-6BD4-63CC-939329550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4B89D-7923-3E7C-7FFF-308AF15EF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151AE1-5140-95DF-463D-9849CAE68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2BF46B-5286-2755-652A-850377384B56}"/>
              </a:ext>
            </a:extLst>
          </p:cNvPr>
          <p:cNvSpPr>
            <a:spLocks noGrp="1"/>
          </p:cNvSpPr>
          <p:nvPr>
            <p:ph type="dt" sz="half" idx="10"/>
          </p:nvPr>
        </p:nvSpPr>
        <p:spPr/>
        <p:txBody>
          <a:bodyPr/>
          <a:lstStyle/>
          <a:p>
            <a:fld id="{3E6AB462-C11B-4793-82BB-0414762BEE81}" type="datetimeFigureOut">
              <a:rPr lang="en-US" smtClean="0"/>
              <a:t>4/11/2025</a:t>
            </a:fld>
            <a:endParaRPr lang="en-US"/>
          </a:p>
        </p:txBody>
      </p:sp>
      <p:sp>
        <p:nvSpPr>
          <p:cNvPr id="6" name="Footer Placeholder 5">
            <a:extLst>
              <a:ext uri="{FF2B5EF4-FFF2-40B4-BE49-F238E27FC236}">
                <a16:creationId xmlns:a16="http://schemas.microsoft.com/office/drawing/2014/main" id="{890E020E-3055-9C01-6A2A-E48951579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C9059-2C02-5228-D6CE-58B129796D54}"/>
              </a:ext>
            </a:extLst>
          </p:cNvPr>
          <p:cNvSpPr>
            <a:spLocks noGrp="1"/>
          </p:cNvSpPr>
          <p:nvPr>
            <p:ph type="sldNum" sz="quarter" idx="12"/>
          </p:nvPr>
        </p:nvSpPr>
        <p:spPr/>
        <p:txBody>
          <a:bodyPr/>
          <a:lstStyle/>
          <a:p>
            <a:fld id="{D4C14B93-4953-4E74-88DD-8FC2BA25E438}" type="slidenum">
              <a:rPr lang="en-US" smtClean="0"/>
              <a:t>‹#›</a:t>
            </a:fld>
            <a:endParaRPr lang="en-US"/>
          </a:p>
        </p:txBody>
      </p:sp>
    </p:spTree>
    <p:extLst>
      <p:ext uri="{BB962C8B-B14F-4D97-AF65-F5344CB8AC3E}">
        <p14:creationId xmlns:p14="http://schemas.microsoft.com/office/powerpoint/2010/main" val="27310487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FF552-10DD-0063-D399-5DFFAFCC8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7BE2F-5DB3-0241-D60C-54DD41F7D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FFDD-0FF8-5B92-17C5-61540E116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AB462-C11B-4793-82BB-0414762BEE81}" type="datetimeFigureOut">
              <a:rPr lang="en-US" smtClean="0"/>
              <a:t>4/11/2025</a:t>
            </a:fld>
            <a:endParaRPr lang="en-US"/>
          </a:p>
        </p:txBody>
      </p:sp>
      <p:sp>
        <p:nvSpPr>
          <p:cNvPr id="5" name="Footer Placeholder 4">
            <a:extLst>
              <a:ext uri="{FF2B5EF4-FFF2-40B4-BE49-F238E27FC236}">
                <a16:creationId xmlns:a16="http://schemas.microsoft.com/office/drawing/2014/main" id="{8DFBF14C-AE48-BED3-263F-48654376B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4AD2C-B9E5-744F-1E64-DB1F60B10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14B93-4953-4E74-88DD-8FC2BA25E438}" type="slidenum">
              <a:rPr lang="en-US" smtClean="0"/>
              <a:t>‹#›</a:t>
            </a:fld>
            <a:endParaRPr lang="en-US"/>
          </a:p>
        </p:txBody>
      </p:sp>
    </p:spTree>
    <p:extLst>
      <p:ext uri="{BB962C8B-B14F-4D97-AF65-F5344CB8AC3E}">
        <p14:creationId xmlns:p14="http://schemas.microsoft.com/office/powerpoint/2010/main" val="728876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0307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slideLayout" Target="../slideLayouts/slideLayout12.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590" y="0"/>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0" name="组合 39"/>
          <p:cNvGrpSpPr/>
          <p:nvPr/>
        </p:nvGrpSpPr>
        <p:grpSpPr>
          <a:xfrm>
            <a:off x="754881" y="165100"/>
            <a:ext cx="11053445" cy="5970270"/>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7" name="图片 16" descr="6228a5fed7e38-09"/>
          <p:cNvPicPr>
            <a:picLocks noChangeAspect="1"/>
          </p:cNvPicPr>
          <p:nvPr/>
        </p:nvPicPr>
        <p:blipFill>
          <a:blip r:embed="rId5"/>
          <a:stretch>
            <a:fillRect/>
          </a:stretch>
        </p:blipFill>
        <p:spPr>
          <a:xfrm>
            <a:off x="10079355" y="-368300"/>
            <a:ext cx="2112645" cy="3518535"/>
          </a:xfrm>
          <a:prstGeom prst="rect">
            <a:avLst/>
          </a:prstGeom>
        </p:spPr>
      </p:pic>
      <p:pic>
        <p:nvPicPr>
          <p:cNvPr id="18" name="图片 17" descr="6228a5fed7e38-10"/>
          <p:cNvPicPr>
            <a:picLocks noChangeAspect="1"/>
          </p:cNvPicPr>
          <p:nvPr/>
        </p:nvPicPr>
        <p:blipFill>
          <a:blip r:embed="rId6"/>
          <a:stretch>
            <a:fillRect/>
          </a:stretch>
        </p:blipFill>
        <p:spPr>
          <a:xfrm>
            <a:off x="1249045" y="2762250"/>
            <a:ext cx="882650" cy="836295"/>
          </a:xfrm>
          <a:prstGeom prst="rect">
            <a:avLst/>
          </a:prstGeom>
        </p:spPr>
      </p:pic>
      <p:pic>
        <p:nvPicPr>
          <p:cNvPr id="19" name="图片 18" descr="6228a5fed7e38-11"/>
          <p:cNvPicPr>
            <a:picLocks noChangeAspect="1"/>
          </p:cNvPicPr>
          <p:nvPr/>
        </p:nvPicPr>
        <p:blipFill>
          <a:blip r:embed="rId7"/>
          <a:stretch>
            <a:fillRect/>
          </a:stretch>
        </p:blipFill>
        <p:spPr>
          <a:xfrm>
            <a:off x="8110309" y="587486"/>
            <a:ext cx="1188720" cy="945515"/>
          </a:xfrm>
          <a:prstGeom prst="rect">
            <a:avLst/>
          </a:prstGeom>
        </p:spPr>
      </p:pic>
      <p:pic>
        <p:nvPicPr>
          <p:cNvPr id="20" name="图片 19" descr="6228a5fed7e38-12"/>
          <p:cNvPicPr>
            <a:picLocks noChangeAspect="1"/>
          </p:cNvPicPr>
          <p:nvPr/>
        </p:nvPicPr>
        <p:blipFill>
          <a:blip r:embed="rId8"/>
          <a:stretch>
            <a:fillRect/>
          </a:stretch>
        </p:blipFill>
        <p:spPr>
          <a:xfrm>
            <a:off x="3605207" y="658306"/>
            <a:ext cx="1002665" cy="781685"/>
          </a:xfrm>
          <a:prstGeom prst="rect">
            <a:avLst/>
          </a:prstGeom>
        </p:spPr>
      </p:pic>
      <p:pic>
        <p:nvPicPr>
          <p:cNvPr id="21" name="图片 20" descr="6228a5fed7e38-13"/>
          <p:cNvPicPr>
            <a:picLocks noChangeAspect="1"/>
          </p:cNvPicPr>
          <p:nvPr/>
        </p:nvPicPr>
        <p:blipFill>
          <a:blip r:embed="rId9"/>
          <a:stretch>
            <a:fillRect/>
          </a:stretch>
        </p:blipFill>
        <p:spPr>
          <a:xfrm>
            <a:off x="850900" y="1351280"/>
            <a:ext cx="821055" cy="646430"/>
          </a:xfrm>
          <a:prstGeom prst="rect">
            <a:avLst/>
          </a:prstGeom>
        </p:spPr>
      </p:pic>
      <p:pic>
        <p:nvPicPr>
          <p:cNvPr id="22" name="图片 21" descr="6228a5fed7e38-14"/>
          <p:cNvPicPr>
            <a:picLocks noChangeAspect="1"/>
          </p:cNvPicPr>
          <p:nvPr/>
        </p:nvPicPr>
        <p:blipFill>
          <a:blip r:embed="rId10"/>
          <a:stretch>
            <a:fillRect/>
          </a:stretch>
        </p:blipFill>
        <p:spPr>
          <a:xfrm>
            <a:off x="1530985" y="4118882"/>
            <a:ext cx="803275" cy="759460"/>
          </a:xfrm>
          <a:prstGeom prst="rect">
            <a:avLst/>
          </a:prstGeom>
        </p:spPr>
      </p:pic>
      <p:pic>
        <p:nvPicPr>
          <p:cNvPr id="23" name="图片 22" descr="6228a5fed7e38-15"/>
          <p:cNvPicPr>
            <a:picLocks noChangeAspect="1"/>
          </p:cNvPicPr>
          <p:nvPr/>
        </p:nvPicPr>
        <p:blipFill>
          <a:blip r:embed="rId11"/>
          <a:stretch>
            <a:fillRect/>
          </a:stretch>
        </p:blipFill>
        <p:spPr>
          <a:xfrm>
            <a:off x="9138920" y="3782060"/>
            <a:ext cx="642620" cy="620395"/>
          </a:xfrm>
          <a:prstGeom prst="rect">
            <a:avLst/>
          </a:prstGeom>
        </p:spPr>
      </p:pic>
      <p:pic>
        <p:nvPicPr>
          <p:cNvPr id="24" name="图片 23" descr="6228a5fed7e38-16"/>
          <p:cNvPicPr>
            <a:picLocks noChangeAspect="1"/>
          </p:cNvPicPr>
          <p:nvPr/>
        </p:nvPicPr>
        <p:blipFill>
          <a:blip r:embed="rId12"/>
          <a:stretch>
            <a:fillRect/>
          </a:stretch>
        </p:blipFill>
        <p:spPr>
          <a:xfrm>
            <a:off x="10342562" y="2901950"/>
            <a:ext cx="817245" cy="648970"/>
          </a:xfrm>
          <a:prstGeom prst="rect">
            <a:avLst/>
          </a:prstGeom>
        </p:spPr>
      </p:pic>
      <p:grpSp>
        <p:nvGrpSpPr>
          <p:cNvPr id="2" name="组合 1"/>
          <p:cNvGrpSpPr/>
          <p:nvPr/>
        </p:nvGrpSpPr>
        <p:grpSpPr>
          <a:xfrm>
            <a:off x="106091" y="3704204"/>
            <a:ext cx="12133813" cy="3328172"/>
            <a:chOff x="-1051142" y="3455286"/>
            <a:chExt cx="14346419" cy="3658010"/>
          </a:xfrm>
        </p:grpSpPr>
        <p:pic>
          <p:nvPicPr>
            <p:cNvPr id="12" name="图片 11" descr="6228a5fed7e38-04"/>
            <p:cNvPicPr>
              <a:picLocks noChangeAspect="1"/>
            </p:cNvPicPr>
            <p:nvPr/>
          </p:nvPicPr>
          <p:blipFill>
            <a:blip r:embed="rId13"/>
            <a:stretch>
              <a:fillRect/>
            </a:stretch>
          </p:blipFill>
          <p:spPr>
            <a:xfrm>
              <a:off x="4428142" y="3455286"/>
              <a:ext cx="4446905" cy="3625215"/>
            </a:xfrm>
            <a:prstGeom prst="rect">
              <a:avLst/>
            </a:prstGeom>
          </p:spPr>
        </p:pic>
        <p:pic>
          <p:nvPicPr>
            <p:cNvPr id="13" name="图片 12" descr="6228a5fed7e38-05"/>
            <p:cNvPicPr>
              <a:picLocks noChangeAspect="1"/>
            </p:cNvPicPr>
            <p:nvPr/>
          </p:nvPicPr>
          <p:blipFill>
            <a:blip r:embed="rId14"/>
            <a:stretch>
              <a:fillRect/>
            </a:stretch>
          </p:blipFill>
          <p:spPr>
            <a:xfrm>
              <a:off x="7710869" y="4339755"/>
              <a:ext cx="2348230" cy="2590800"/>
            </a:xfrm>
            <a:prstGeom prst="rect">
              <a:avLst/>
            </a:prstGeom>
          </p:spPr>
        </p:pic>
        <p:pic>
          <p:nvPicPr>
            <p:cNvPr id="10" name="图片 9" descr="6228a5fed7e38-02"/>
            <p:cNvPicPr>
              <a:picLocks noChangeAspect="1"/>
            </p:cNvPicPr>
            <p:nvPr/>
          </p:nvPicPr>
          <p:blipFill>
            <a:blip r:embed="rId15"/>
            <a:stretch>
              <a:fillRect/>
            </a:stretch>
          </p:blipFill>
          <p:spPr>
            <a:xfrm>
              <a:off x="-1051142" y="4373271"/>
              <a:ext cx="2496820" cy="2740025"/>
            </a:xfrm>
            <a:prstGeom prst="rect">
              <a:avLst/>
            </a:prstGeom>
          </p:spPr>
        </p:pic>
        <p:pic>
          <p:nvPicPr>
            <p:cNvPr id="11" name="图片 10" descr="6228a5fed7e38-03"/>
            <p:cNvPicPr>
              <a:picLocks noChangeAspect="1"/>
            </p:cNvPicPr>
            <p:nvPr/>
          </p:nvPicPr>
          <p:blipFill>
            <a:blip r:embed="rId16"/>
            <a:stretch>
              <a:fillRect/>
            </a:stretch>
          </p:blipFill>
          <p:spPr>
            <a:xfrm>
              <a:off x="1112214" y="4020539"/>
              <a:ext cx="2592705" cy="3073400"/>
            </a:xfrm>
            <a:prstGeom prst="rect">
              <a:avLst/>
            </a:prstGeom>
          </p:spPr>
        </p:pic>
        <p:pic>
          <p:nvPicPr>
            <p:cNvPr id="15" name="图片 14" descr="6228a5fed7e38-07"/>
            <p:cNvPicPr>
              <a:picLocks noChangeAspect="1"/>
            </p:cNvPicPr>
            <p:nvPr/>
          </p:nvPicPr>
          <p:blipFill>
            <a:blip r:embed="rId17"/>
            <a:stretch>
              <a:fillRect/>
            </a:stretch>
          </p:blipFill>
          <p:spPr>
            <a:xfrm>
              <a:off x="10887993" y="4003674"/>
              <a:ext cx="2407284" cy="3073400"/>
            </a:xfrm>
            <a:prstGeom prst="rect">
              <a:avLst/>
            </a:prstGeom>
          </p:spPr>
        </p:pic>
        <p:pic>
          <p:nvPicPr>
            <p:cNvPr id="14" name="图片 13" descr="6228a5fed7e38-06"/>
            <p:cNvPicPr>
              <a:picLocks noChangeAspect="1"/>
            </p:cNvPicPr>
            <p:nvPr/>
          </p:nvPicPr>
          <p:blipFill>
            <a:blip r:embed="rId18"/>
            <a:stretch>
              <a:fillRect/>
            </a:stretch>
          </p:blipFill>
          <p:spPr>
            <a:xfrm>
              <a:off x="9609791" y="5554234"/>
              <a:ext cx="1970405" cy="1431290"/>
            </a:xfrm>
            <a:prstGeom prst="rect">
              <a:avLst/>
            </a:prstGeom>
          </p:spPr>
        </p:pic>
        <p:pic>
          <p:nvPicPr>
            <p:cNvPr id="9" name="图片 8" descr="6228a5fed7e38-01"/>
            <p:cNvPicPr>
              <a:picLocks noChangeAspect="1"/>
            </p:cNvPicPr>
            <p:nvPr/>
          </p:nvPicPr>
          <p:blipFill>
            <a:blip r:embed="rId19"/>
            <a:stretch>
              <a:fillRect/>
            </a:stretch>
          </p:blipFill>
          <p:spPr>
            <a:xfrm>
              <a:off x="3190875" y="5671185"/>
              <a:ext cx="1830705" cy="1431925"/>
            </a:xfrm>
            <a:prstGeom prst="rect">
              <a:avLst/>
            </a:prstGeom>
          </p:spPr>
        </p:pic>
      </p:grpSp>
      <p:grpSp>
        <p:nvGrpSpPr>
          <p:cNvPr id="3" name="组合 2"/>
          <p:cNvGrpSpPr/>
          <p:nvPr/>
        </p:nvGrpSpPr>
        <p:grpSpPr>
          <a:xfrm>
            <a:off x="4607872" y="718364"/>
            <a:ext cx="3553584" cy="846296"/>
            <a:chOff x="1743710" y="1603375"/>
            <a:chExt cx="8676640" cy="1562735"/>
          </a:xfrm>
        </p:grpSpPr>
        <p:sp>
          <p:nvSpPr>
            <p:cNvPr id="26" name="圆角矩形 25"/>
            <p:cNvSpPr/>
            <p:nvPr/>
          </p:nvSpPr>
          <p:spPr>
            <a:xfrm>
              <a:off x="1743710" y="1603375"/>
              <a:ext cx="8676640" cy="1562735"/>
            </a:xfrm>
            <a:prstGeom prst="roundRect">
              <a:avLst>
                <a:gd name="adj" fmla="val 50000"/>
              </a:avLst>
            </a:prstGeom>
            <a:solidFill>
              <a:srgbClr val="F97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7" name="圆角矩形 26"/>
            <p:cNvSpPr/>
            <p:nvPr/>
          </p:nvSpPr>
          <p:spPr>
            <a:xfrm>
              <a:off x="1857375" y="1711960"/>
              <a:ext cx="8409940" cy="1351915"/>
            </a:xfrm>
            <a:prstGeom prst="roundRect">
              <a:avLst>
                <a:gd name="adj" fmla="val 50000"/>
              </a:avLst>
            </a:prstGeom>
            <a:solidFill>
              <a:srgbClr val="FCCA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41" name="图片 40" descr="6228a5fed7e38-16"/>
          <p:cNvPicPr>
            <a:picLocks noChangeAspect="1"/>
          </p:cNvPicPr>
          <p:nvPr/>
        </p:nvPicPr>
        <p:blipFill>
          <a:blip r:embed="rId12"/>
          <a:stretch>
            <a:fillRect/>
          </a:stretch>
        </p:blipFill>
        <p:spPr>
          <a:xfrm>
            <a:off x="7134542" y="3705406"/>
            <a:ext cx="817245" cy="648970"/>
          </a:xfrm>
          <a:prstGeom prst="rect">
            <a:avLst/>
          </a:prstGeom>
        </p:spPr>
      </p:pic>
      <p:pic>
        <p:nvPicPr>
          <p:cNvPr id="42" name="图片 41" descr="6228a5fed7e38-11"/>
          <p:cNvPicPr>
            <a:picLocks noChangeAspect="1"/>
          </p:cNvPicPr>
          <p:nvPr/>
        </p:nvPicPr>
        <p:blipFill>
          <a:blip r:embed="rId7"/>
          <a:stretch>
            <a:fillRect/>
          </a:stretch>
        </p:blipFill>
        <p:spPr>
          <a:xfrm>
            <a:off x="3406775" y="3705860"/>
            <a:ext cx="788670" cy="627380"/>
          </a:xfrm>
          <a:prstGeom prst="rect">
            <a:avLst/>
          </a:prstGeom>
        </p:spPr>
      </p:pic>
      <p:sp>
        <p:nvSpPr>
          <p:cNvPr id="43" name="标题 42"/>
          <p:cNvSpPr>
            <a:spLocks noGrp="1"/>
          </p:cNvSpPr>
          <p:nvPr>
            <p:ph type="title"/>
          </p:nvPr>
        </p:nvSpPr>
        <p:spPr>
          <a:xfrm>
            <a:off x="4174497" y="856237"/>
            <a:ext cx="4554569" cy="660245"/>
          </a:xfrm>
        </p:spPr>
        <p:txBody>
          <a:bodyPr>
            <a:noAutofit/>
          </a:bodyPr>
          <a:lstStyle/>
          <a:p>
            <a:r>
              <a:rPr lang="en-US" altLang="zh-CN" sz="44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TIẾNG VIỆT 3</a:t>
            </a:r>
            <a:endParaRPr lang="zh-CN" altLang="en-US" sz="44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8" name="图片 7" descr="6228a5fed7e38-17"/>
          <p:cNvPicPr>
            <a:picLocks noChangeAspect="1"/>
          </p:cNvPicPr>
          <p:nvPr/>
        </p:nvPicPr>
        <p:blipFill>
          <a:blip r:embed="rId20"/>
          <a:stretch>
            <a:fillRect/>
          </a:stretch>
        </p:blipFill>
        <p:spPr>
          <a:xfrm>
            <a:off x="1321365" y="1806575"/>
            <a:ext cx="1071245" cy="890905"/>
          </a:xfrm>
          <a:prstGeom prst="rect">
            <a:avLst/>
          </a:prstGeom>
        </p:spPr>
      </p:pic>
      <p:pic>
        <p:nvPicPr>
          <p:cNvPr id="44" name="图片 43" descr="6228a5fed7e38-17"/>
          <p:cNvPicPr>
            <a:picLocks noChangeAspect="1"/>
          </p:cNvPicPr>
          <p:nvPr/>
        </p:nvPicPr>
        <p:blipFill>
          <a:blip r:embed="rId20"/>
          <a:stretch>
            <a:fillRect/>
          </a:stretch>
        </p:blipFill>
        <p:spPr>
          <a:xfrm flipH="1">
            <a:off x="9284335" y="1909445"/>
            <a:ext cx="1071245" cy="890905"/>
          </a:xfrm>
          <a:prstGeom prst="rect">
            <a:avLst/>
          </a:prstGeom>
        </p:spPr>
      </p:pic>
      <p:pic>
        <p:nvPicPr>
          <p:cNvPr id="47" name="图片 46" descr="未标题-13"/>
          <p:cNvPicPr>
            <a:picLocks noChangeAspect="1"/>
          </p:cNvPicPr>
          <p:nvPr/>
        </p:nvPicPr>
        <p:blipFill>
          <a:blip r:embed="rId21"/>
          <a:stretch>
            <a:fillRect/>
          </a:stretch>
        </p:blipFill>
        <p:spPr>
          <a:xfrm>
            <a:off x="497205" y="455295"/>
            <a:ext cx="1210310" cy="895985"/>
          </a:xfrm>
          <a:prstGeom prst="rect">
            <a:avLst/>
          </a:prstGeom>
        </p:spPr>
      </p:pic>
      <p:pic>
        <p:nvPicPr>
          <p:cNvPr id="48" name="图片 47" descr="未标题-13"/>
          <p:cNvPicPr>
            <a:picLocks noChangeAspect="1"/>
          </p:cNvPicPr>
          <p:nvPr/>
        </p:nvPicPr>
        <p:blipFill>
          <a:blip r:embed="rId21"/>
          <a:stretch>
            <a:fillRect/>
          </a:stretch>
        </p:blipFill>
        <p:spPr>
          <a:xfrm>
            <a:off x="11344275" y="3193415"/>
            <a:ext cx="715010" cy="529590"/>
          </a:xfrm>
          <a:prstGeom prst="rect">
            <a:avLst/>
          </a:prstGeom>
        </p:spPr>
      </p:pic>
      <p:pic>
        <p:nvPicPr>
          <p:cNvPr id="4" name="625d044121717">
            <a:hlinkClick r:id="" action="ppaction://media"/>
          </p:cNvPr>
          <p:cNvPicPr/>
          <p:nvPr>
            <a:audioFile r:link="rId2"/>
            <p:extLst>
              <p:ext uri="{DAA4B4D4-6D71-4841-9C94-3DE7FCFB9230}">
                <p14:media xmlns:p14="http://schemas.microsoft.com/office/powerpoint/2010/main" r:embed="rId1"/>
              </p:ext>
            </p:extLst>
          </p:nvPr>
        </p:nvPicPr>
        <p:blipFill>
          <a:blip r:embed="rId22"/>
          <a:stretch>
            <a:fillRect/>
          </a:stretch>
        </p:blipFill>
        <p:spPr>
          <a:xfrm>
            <a:off x="1212215" y="-1085215"/>
            <a:ext cx="619125" cy="619125"/>
          </a:xfrm>
          <a:prstGeom prst="rect">
            <a:avLst/>
          </a:prstGeom>
        </p:spPr>
      </p:pic>
      <p:pic>
        <p:nvPicPr>
          <p:cNvPr id="50" name="Picture 49">
            <a:extLst>
              <a:ext uri="{FF2B5EF4-FFF2-40B4-BE49-F238E27FC236}">
                <a16:creationId xmlns:a16="http://schemas.microsoft.com/office/drawing/2014/main" id="{A1246263-4F79-0A09-1498-ACCE281F75EF}"/>
              </a:ext>
            </a:extLst>
          </p:cNvPr>
          <p:cNvPicPr>
            <a:picLocks noChangeAspect="1"/>
          </p:cNvPicPr>
          <p:nvPr/>
        </p:nvPicPr>
        <p:blipFill>
          <a:blip r:embed="rId23"/>
          <a:stretch>
            <a:fillRect/>
          </a:stretch>
        </p:blipFill>
        <p:spPr>
          <a:xfrm>
            <a:off x="741017" y="1733122"/>
            <a:ext cx="10656732" cy="22861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par>
                                <p:cTn id="41" presetID="53" presetClass="entr" presetSubtype="16"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par>
                                <p:cTn id="61" presetID="53" presetClass="entr" presetSubtype="16"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par>
                                <p:cTn id="66" presetID="53" presetClass="entr" presetSubtype="16"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par>
                                <p:cTn id="71" presetID="53" presetClass="entr" presetSubtype="16"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53" presetClass="entr" presetSubtype="16"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p:cTn id="78" dur="500" fill="hold"/>
                                        <p:tgtEl>
                                          <p:spTgt spid="41"/>
                                        </p:tgtEl>
                                        <p:attrNameLst>
                                          <p:attrName>ppt_w</p:attrName>
                                        </p:attrNameLst>
                                      </p:cBhvr>
                                      <p:tavLst>
                                        <p:tav tm="0">
                                          <p:val>
                                            <p:fltVal val="0"/>
                                          </p:val>
                                        </p:tav>
                                        <p:tav tm="100000">
                                          <p:val>
                                            <p:strVal val="#ppt_w"/>
                                          </p:val>
                                        </p:tav>
                                      </p:tavLst>
                                    </p:anim>
                                    <p:anim calcmode="lin" valueType="num">
                                      <p:cBhvr>
                                        <p:cTn id="79" dur="500" fill="hold"/>
                                        <p:tgtEl>
                                          <p:spTgt spid="41"/>
                                        </p:tgtEl>
                                        <p:attrNameLst>
                                          <p:attrName>ppt_h</p:attrName>
                                        </p:attrNameLst>
                                      </p:cBhvr>
                                      <p:tavLst>
                                        <p:tav tm="0">
                                          <p:val>
                                            <p:fltVal val="0"/>
                                          </p:val>
                                        </p:tav>
                                        <p:tav tm="100000">
                                          <p:val>
                                            <p:strVal val="#ppt_h"/>
                                          </p:val>
                                        </p:tav>
                                      </p:tavLst>
                                    </p:anim>
                                    <p:animEffect transition="in" filter="fade">
                                      <p:cBhvr>
                                        <p:cTn id="80" dur="500"/>
                                        <p:tgtEl>
                                          <p:spTgt spid="41"/>
                                        </p:tgtEl>
                                      </p:cBhvr>
                                    </p:animEffect>
                                  </p:childTnLst>
                                </p:cTn>
                              </p:par>
                            </p:childTnLst>
                          </p:cTn>
                        </p:par>
                        <p:par>
                          <p:cTn id="81" fill="hold">
                            <p:stCondLst>
                              <p:cond delay="4000"/>
                            </p:stCondLst>
                            <p:childTnLst>
                              <p:par>
                                <p:cTn id="82" presetID="2" presetClass="entr" presetSubtype="8"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 calcmode="lin" valueType="num">
                                      <p:cBhvr additive="base">
                                        <p:cTn id="84" dur="500" fill="hold"/>
                                        <p:tgtEl>
                                          <p:spTgt spid="47"/>
                                        </p:tgtEl>
                                        <p:attrNameLst>
                                          <p:attrName>ppt_x</p:attrName>
                                        </p:attrNameLst>
                                      </p:cBhvr>
                                      <p:tavLst>
                                        <p:tav tm="0">
                                          <p:val>
                                            <p:strVal val="0-#ppt_w/2"/>
                                          </p:val>
                                        </p:tav>
                                        <p:tav tm="100000">
                                          <p:val>
                                            <p:strVal val="#ppt_x"/>
                                          </p:val>
                                        </p:tav>
                                      </p:tavLst>
                                    </p:anim>
                                    <p:anim calcmode="lin" valueType="num">
                                      <p:cBhvr additive="base">
                                        <p:cTn id="85" dur="500" fill="hold"/>
                                        <p:tgtEl>
                                          <p:spTgt spid="4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additive="base">
                                        <p:cTn id="88" dur="500" fill="hold"/>
                                        <p:tgtEl>
                                          <p:spTgt spid="48"/>
                                        </p:tgtEl>
                                        <p:attrNameLst>
                                          <p:attrName>ppt_x</p:attrName>
                                        </p:attrNameLst>
                                      </p:cBhvr>
                                      <p:tavLst>
                                        <p:tav tm="0">
                                          <p:val>
                                            <p:strVal val="1+#ppt_w/2"/>
                                          </p:val>
                                        </p:tav>
                                        <p:tav tm="100000">
                                          <p:val>
                                            <p:strVal val="#ppt_x"/>
                                          </p:val>
                                        </p:tav>
                                      </p:tavLst>
                                    </p:anim>
                                    <p:anim calcmode="lin" valueType="num">
                                      <p:cBhvr additive="base">
                                        <p:cTn id="89" dur="500" fill="hold"/>
                                        <p:tgtEl>
                                          <p:spTgt spid="48"/>
                                        </p:tgtEl>
                                        <p:attrNameLst>
                                          <p:attrName>ppt_y</p:attrName>
                                        </p:attrNameLst>
                                      </p:cBhvr>
                                      <p:tavLst>
                                        <p:tav tm="0">
                                          <p:val>
                                            <p:strVal val="#ppt_y"/>
                                          </p:val>
                                        </p:tav>
                                        <p:tav tm="100000">
                                          <p:val>
                                            <p:strVal val="#ppt_y"/>
                                          </p:val>
                                        </p:tav>
                                      </p:tavLst>
                                    </p:anim>
                                  </p:childTnLst>
                                </p:cTn>
                              </p:par>
                            </p:childTnLst>
                          </p:cTn>
                        </p:par>
                        <p:par>
                          <p:cTn id="90" fill="hold">
                            <p:stCondLst>
                              <p:cond delay="4500"/>
                            </p:stCondLst>
                            <p:childTnLst>
                              <p:par>
                                <p:cTn id="91" presetID="42" presetClass="entr" presetSubtype="0" fill="hold" nodeType="after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1000"/>
                                        <p:tgtEl>
                                          <p:spTgt spid="50"/>
                                        </p:tgtEl>
                                      </p:cBhvr>
                                    </p:animEffect>
                                    <p:anim calcmode="lin" valueType="num">
                                      <p:cBhvr>
                                        <p:cTn id="94" dur="1000" fill="hold"/>
                                        <p:tgtEl>
                                          <p:spTgt spid="50"/>
                                        </p:tgtEl>
                                        <p:attrNameLst>
                                          <p:attrName>ppt_x</p:attrName>
                                        </p:attrNameLst>
                                      </p:cBhvr>
                                      <p:tavLst>
                                        <p:tav tm="0">
                                          <p:val>
                                            <p:strVal val="#ppt_x"/>
                                          </p:val>
                                        </p:tav>
                                        <p:tav tm="100000">
                                          <p:val>
                                            <p:strVal val="#ppt_x"/>
                                          </p:val>
                                        </p:tav>
                                      </p:tavLst>
                                    </p:anim>
                                    <p:anim calcmode="lin" valueType="num">
                                      <p:cBhvr>
                                        <p:cTn id="9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p:cTn id="96" repeatCount="indefinite" fill="hold" display="1">
                  <p:stCondLst>
                    <p:cond delay="indefinite"/>
                  </p:stCondLst>
                  <p:endCondLst>
                    <p:cond evt="onStopAudio" delay="0">
                      <p:tgtEl>
                        <p:sldTgt/>
                      </p:tgtEl>
                    </p:cond>
                  </p:endCondLst>
                </p:cTn>
                <p:tgtEl>
                  <p:spTgt spid="4"/>
                </p:tgtEl>
              </p:cMediaNode>
            </p:audio>
          </p:childTnLst>
        </p:cTn>
      </p:par>
    </p:tnLst>
    <p:bldLst>
      <p:bldP spid="6" grpId="0" bldLvl="0" animBg="1"/>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C9B32-CFE1-B2C7-9E05-AFF9590DCB7E}"/>
              </a:ext>
            </a:extLst>
          </p:cNvPr>
          <p:cNvSpPr txBox="1"/>
          <p:nvPr/>
        </p:nvSpPr>
        <p:spPr>
          <a:xfrm>
            <a:off x="686522" y="1841242"/>
            <a:ext cx="10818956" cy="5016758"/>
          </a:xfrm>
          <a:prstGeom prst="rect">
            <a:avLst/>
          </a:prstGeom>
          <a:noFill/>
        </p:spPr>
        <p:txBody>
          <a:bodyPr wrap="square">
            <a:spAutoFit/>
          </a:bodyPr>
          <a:lstStyle/>
          <a:p>
            <a:pPr algn="just">
              <a:defRPr/>
            </a:pPr>
            <a:r>
              <a:rPr lang="vi-VN" sz="4000" b="1" kern="0" dirty="0">
                <a:solidFill>
                  <a:prstClr val="black"/>
                </a:solidFill>
                <a:latin typeface="Cambria" panose="02040503050406030204" pitchFamily="18" charset="0"/>
              </a:rPr>
              <a:t>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4000" b="1" kern="0" dirty="0">
              <a:solidFill>
                <a:prstClr val="black"/>
              </a:solidFill>
              <a:latin typeface="Cambria" panose="02040503050406030204" pitchFamily="18" charset="0"/>
            </a:endParaRPr>
          </a:p>
          <a:p>
            <a:pPr algn="r">
              <a:defRPr/>
            </a:pPr>
            <a:r>
              <a:rPr lang="vi-VN" sz="4000" b="1" kern="0" dirty="0">
                <a:solidFill>
                  <a:prstClr val="black"/>
                </a:solidFill>
                <a:latin typeface="Cambria" panose="02040503050406030204" pitchFamily="18" charset="0"/>
              </a:rPr>
              <a:t>(Ngọc Minh)</a:t>
            </a:r>
          </a:p>
        </p:txBody>
      </p:sp>
      <p:grpSp>
        <p:nvGrpSpPr>
          <p:cNvPr id="3" name="Group 2">
            <a:extLst>
              <a:ext uri="{FF2B5EF4-FFF2-40B4-BE49-F238E27FC236}">
                <a16:creationId xmlns:a16="http://schemas.microsoft.com/office/drawing/2014/main" id="{45822342-2A4D-CEFF-9C12-86C9A11095D7}"/>
              </a:ext>
            </a:extLst>
          </p:cNvPr>
          <p:cNvGrpSpPr/>
          <p:nvPr/>
        </p:nvGrpSpPr>
        <p:grpSpPr>
          <a:xfrm>
            <a:off x="2445488" y="348708"/>
            <a:ext cx="8537944" cy="1219089"/>
            <a:chOff x="2647142" y="-157716"/>
            <a:chExt cx="15158310" cy="912948"/>
          </a:xfrm>
        </p:grpSpPr>
        <p:sp>
          <p:nvSpPr>
            <p:cNvPr id="4" name="Rectangle: Rounded Corners 3">
              <a:extLst>
                <a:ext uri="{FF2B5EF4-FFF2-40B4-BE49-F238E27FC236}">
                  <a16:creationId xmlns:a16="http://schemas.microsoft.com/office/drawing/2014/main" id="{F98D6A7E-362B-7EEC-D189-8C165421DAC3}"/>
                </a:ext>
              </a:extLst>
            </p:cNvPr>
            <p:cNvSpPr/>
            <p:nvPr/>
          </p:nvSpPr>
          <p:spPr>
            <a:xfrm>
              <a:off x="2647142" y="-157716"/>
              <a:ext cx="15158310" cy="898900"/>
            </a:xfrm>
            <a:prstGeom prst="roundRect">
              <a:avLst>
                <a:gd name="adj" fmla="val 27878"/>
              </a:avLst>
            </a:prstGeom>
            <a:solidFill>
              <a:srgbClr val="67CE6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D7223D49-DABE-7D4B-2008-8358A9DD492C}"/>
                </a:ext>
              </a:extLst>
            </p:cNvPr>
            <p:cNvSpPr txBox="1"/>
            <p:nvPr/>
          </p:nvSpPr>
          <p:spPr>
            <a:xfrm>
              <a:off x="3213368" y="-143668"/>
              <a:ext cx="14447052" cy="8989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ea typeface="Cambria" panose="02040503050406030204" pitchFamily="18" charset="0"/>
                </a:rPr>
                <a:t>Cùng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hỏi</a:t>
              </a:r>
              <a:r>
                <a:rPr lang="en-US" sz="3600" b="1" kern="0" dirty="0">
                  <a:solidFill>
                    <a:prstClr val="black"/>
                  </a:solidFill>
                  <a:latin typeface="Cambria" panose="02040503050406030204" pitchFamily="18" charset="0"/>
                  <a:ea typeface="Cambria" panose="02040503050406030204" pitchFamily="18" charset="0"/>
                </a:rPr>
                <a:t> – </a:t>
              </a:r>
              <a:r>
                <a:rPr lang="en-US" sz="3600" b="1" kern="0" dirty="0" err="1">
                  <a:solidFill>
                    <a:prstClr val="black"/>
                  </a:solidFill>
                  <a:latin typeface="Cambria" panose="02040503050406030204" pitchFamily="18" charset="0"/>
                  <a:ea typeface="Cambria" panose="02040503050406030204" pitchFamily="18" charset="0"/>
                </a:rPr>
                <a:t>đáp</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về</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địa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điểm</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diễn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ra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các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sự</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việc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trong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đoạn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sau</a:t>
              </a:r>
              <a:r>
                <a:rPr lang="en-US" sz="3600" b="1" kern="0" dirty="0">
                  <a:solidFill>
                    <a:prstClr val="black"/>
                  </a:solidFill>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DB404FE0-29B4-6416-8142-41C092C6259D}"/>
              </a:ext>
            </a:extLst>
          </p:cNvPr>
          <p:cNvPicPr>
            <a:picLocks noChangeAspect="1"/>
          </p:cNvPicPr>
          <p:nvPr/>
        </p:nvPicPr>
        <p:blipFill>
          <a:blip r:embed="rId2"/>
          <a:stretch>
            <a:fillRect/>
          </a:stretch>
        </p:blipFill>
        <p:spPr>
          <a:xfrm>
            <a:off x="499741" y="460828"/>
            <a:ext cx="1786283" cy="829128"/>
          </a:xfrm>
          <a:prstGeom prst="rect">
            <a:avLst/>
          </a:prstGeom>
        </p:spPr>
      </p:pic>
    </p:spTree>
    <p:extLst>
      <p:ext uri="{BB962C8B-B14F-4D97-AF65-F5344CB8AC3E}">
        <p14:creationId xmlns:p14="http://schemas.microsoft.com/office/powerpoint/2010/main" val="23825276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D1F2CD-A972-0F69-B15E-C12C6FBCC6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7721"/>
          <a:stretch/>
        </p:blipFill>
        <p:spPr>
          <a:xfrm>
            <a:off x="2908653" y="2922710"/>
            <a:ext cx="2424224" cy="3728005"/>
          </a:xfrm>
          <a:prstGeom prst="rect">
            <a:avLst/>
          </a:prstGeom>
        </p:spPr>
      </p:pic>
      <p:pic>
        <p:nvPicPr>
          <p:cNvPr id="5" name="Picture 4">
            <a:extLst>
              <a:ext uri="{FF2B5EF4-FFF2-40B4-BE49-F238E27FC236}">
                <a16:creationId xmlns:a16="http://schemas.microsoft.com/office/drawing/2014/main" id="{BF76FD1F-40D4-BA8F-1A3D-D14F1B1112E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2453"/>
          <a:stretch/>
        </p:blipFill>
        <p:spPr>
          <a:xfrm>
            <a:off x="6817591" y="2922710"/>
            <a:ext cx="2204785" cy="3728005"/>
          </a:xfrm>
          <a:prstGeom prst="rect">
            <a:avLst/>
          </a:prstGeom>
        </p:spPr>
      </p:pic>
      <p:grpSp>
        <p:nvGrpSpPr>
          <p:cNvPr id="11" name="Group 10">
            <a:extLst>
              <a:ext uri="{FF2B5EF4-FFF2-40B4-BE49-F238E27FC236}">
                <a16:creationId xmlns:a16="http://schemas.microsoft.com/office/drawing/2014/main" id="{74912DF4-B816-830C-479A-D406EED91DFF}"/>
              </a:ext>
            </a:extLst>
          </p:cNvPr>
          <p:cNvGrpSpPr/>
          <p:nvPr/>
        </p:nvGrpSpPr>
        <p:grpSpPr>
          <a:xfrm>
            <a:off x="668277" y="1934451"/>
            <a:ext cx="4863673" cy="830997"/>
            <a:chOff x="722264" y="1658679"/>
            <a:chExt cx="4863673" cy="830997"/>
          </a:xfrm>
        </p:grpSpPr>
        <p:sp>
          <p:nvSpPr>
            <p:cNvPr id="6" name="Speech Bubble: Rectangle with Corners Rounded 5">
              <a:extLst>
                <a:ext uri="{FF2B5EF4-FFF2-40B4-BE49-F238E27FC236}">
                  <a16:creationId xmlns:a16="http://schemas.microsoft.com/office/drawing/2014/main" id="{943F2EB1-4A58-061A-8F33-833C11DA7AD6}"/>
                </a:ext>
              </a:extLst>
            </p:cNvPr>
            <p:cNvSpPr/>
            <p:nvPr/>
          </p:nvSpPr>
          <p:spPr>
            <a:xfrm>
              <a:off x="722264" y="1658679"/>
              <a:ext cx="4863673" cy="829054"/>
            </a:xfrm>
            <a:prstGeom prst="wedgeRoundRectCallout">
              <a:avLst>
                <a:gd name="adj1" fmla="val 16071"/>
                <a:gd name="adj2" fmla="val 85352"/>
                <a:gd name="adj3" fmla="val 16667"/>
              </a:avLst>
            </a:prstGeom>
            <a:solidFill>
              <a:srgbClr val="FEE6DA"/>
            </a:solidFill>
            <a:ln w="28575">
              <a:solidFill>
                <a:srgbClr val="DD4E0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CF032F-BC30-E1A9-2C19-2EA457D0B3B4}"/>
                </a:ext>
              </a:extLst>
            </p:cNvPr>
            <p:cNvSpPr txBox="1"/>
            <p:nvPr/>
          </p:nvSpPr>
          <p:spPr>
            <a:xfrm>
              <a:off x="904754" y="1658679"/>
              <a:ext cx="4482110" cy="830997"/>
            </a:xfrm>
            <a:prstGeom prst="rect">
              <a:avLst/>
            </a:prstGeom>
            <a:noFill/>
          </p:spPr>
          <p:txBody>
            <a:bodyPr wrap="square">
              <a:spAutoFit/>
            </a:bodyPr>
            <a:lstStyle/>
            <a:p>
              <a:pPr algn="ctr">
                <a:defRPr/>
              </a:pPr>
              <a:r>
                <a:rPr lang="vi-VN" sz="2400" b="1" kern="0" dirty="0">
                  <a:solidFill>
                    <a:prstClr val="black"/>
                  </a:solidFill>
                  <a:latin typeface="Cambria" panose="02040503050406030204" pitchFamily="18" charset="0"/>
                </a:rPr>
                <a:t>Đám lá khô cuống cuồng chạy, va vào nhau sột soạt ở đâu?</a:t>
              </a:r>
            </a:p>
          </p:txBody>
        </p:sp>
      </p:grpSp>
      <p:grpSp>
        <p:nvGrpSpPr>
          <p:cNvPr id="12" name="Group 11">
            <a:extLst>
              <a:ext uri="{FF2B5EF4-FFF2-40B4-BE49-F238E27FC236}">
                <a16:creationId xmlns:a16="http://schemas.microsoft.com/office/drawing/2014/main" id="{30E4EA7A-B1E5-3219-2C29-EBDAC4ECA5D2}"/>
              </a:ext>
            </a:extLst>
          </p:cNvPr>
          <p:cNvGrpSpPr/>
          <p:nvPr/>
        </p:nvGrpSpPr>
        <p:grpSpPr>
          <a:xfrm>
            <a:off x="2445488" y="348708"/>
            <a:ext cx="8537944" cy="1219089"/>
            <a:chOff x="2647142" y="-157716"/>
            <a:chExt cx="15158310" cy="912948"/>
          </a:xfrm>
        </p:grpSpPr>
        <p:sp>
          <p:nvSpPr>
            <p:cNvPr id="13" name="Rectangle: Rounded Corners 12">
              <a:extLst>
                <a:ext uri="{FF2B5EF4-FFF2-40B4-BE49-F238E27FC236}">
                  <a16:creationId xmlns:a16="http://schemas.microsoft.com/office/drawing/2014/main" id="{5DDD9CFB-1105-EE2F-FF79-366242586447}"/>
                </a:ext>
              </a:extLst>
            </p:cNvPr>
            <p:cNvSpPr/>
            <p:nvPr/>
          </p:nvSpPr>
          <p:spPr>
            <a:xfrm>
              <a:off x="2647142" y="-157716"/>
              <a:ext cx="15158310" cy="898900"/>
            </a:xfrm>
            <a:prstGeom prst="roundRect">
              <a:avLst>
                <a:gd name="adj" fmla="val 27878"/>
              </a:avLst>
            </a:prstGeom>
            <a:solidFill>
              <a:srgbClr val="67CE6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5503ACE1-85E3-2468-4B88-91B604717203}"/>
                </a:ext>
              </a:extLst>
            </p:cNvPr>
            <p:cNvSpPr txBox="1"/>
            <p:nvPr/>
          </p:nvSpPr>
          <p:spPr>
            <a:xfrm>
              <a:off x="3213368" y="-143668"/>
              <a:ext cx="14447052" cy="8989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ea typeface="Cambria" panose="02040503050406030204" pitchFamily="18" charset="0"/>
                </a:rPr>
                <a:t>Cùng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hỏi</a:t>
              </a:r>
              <a:r>
                <a:rPr lang="en-US" sz="3600" b="1" kern="0" dirty="0">
                  <a:solidFill>
                    <a:prstClr val="black"/>
                  </a:solidFill>
                  <a:latin typeface="Cambria" panose="02040503050406030204" pitchFamily="18" charset="0"/>
                  <a:ea typeface="Cambria" panose="02040503050406030204" pitchFamily="18" charset="0"/>
                </a:rPr>
                <a:t> – </a:t>
              </a:r>
              <a:r>
                <a:rPr lang="en-US" sz="3600" b="1" kern="0" dirty="0" err="1">
                  <a:solidFill>
                    <a:prstClr val="black"/>
                  </a:solidFill>
                  <a:latin typeface="Cambria" panose="02040503050406030204" pitchFamily="18" charset="0"/>
                  <a:ea typeface="Cambria" panose="02040503050406030204" pitchFamily="18" charset="0"/>
                </a:rPr>
                <a:t>đáp</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về</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địa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điểm</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diễn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ra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các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sự</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việc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trong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đoạn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sau</a:t>
              </a:r>
              <a:r>
                <a:rPr lang="en-US" sz="3600" b="1" kern="0" dirty="0">
                  <a:solidFill>
                    <a:prstClr val="black"/>
                  </a:solidFill>
                  <a:latin typeface="Cambria" panose="02040503050406030204" pitchFamily="18" charset="0"/>
                  <a:ea typeface="Cambria" panose="02040503050406030204" pitchFamily="18" charset="0"/>
                </a:rPr>
                <a:t>:</a:t>
              </a:r>
            </a:p>
          </p:txBody>
        </p:sp>
      </p:grpSp>
      <p:grpSp>
        <p:nvGrpSpPr>
          <p:cNvPr id="19" name="Group 18">
            <a:extLst>
              <a:ext uri="{FF2B5EF4-FFF2-40B4-BE49-F238E27FC236}">
                <a16:creationId xmlns:a16="http://schemas.microsoft.com/office/drawing/2014/main" id="{D27D16BB-B61D-7ED9-EB63-4020294741B7}"/>
              </a:ext>
            </a:extLst>
          </p:cNvPr>
          <p:cNvGrpSpPr/>
          <p:nvPr/>
        </p:nvGrpSpPr>
        <p:grpSpPr>
          <a:xfrm>
            <a:off x="6660050" y="1811967"/>
            <a:ext cx="4918084" cy="847813"/>
            <a:chOff x="6660050" y="1811967"/>
            <a:chExt cx="4918084" cy="847813"/>
          </a:xfrm>
        </p:grpSpPr>
        <p:sp>
          <p:nvSpPr>
            <p:cNvPr id="7" name="Speech Bubble: Rectangle with Corners Rounded 6">
              <a:extLst>
                <a:ext uri="{FF2B5EF4-FFF2-40B4-BE49-F238E27FC236}">
                  <a16:creationId xmlns:a16="http://schemas.microsoft.com/office/drawing/2014/main" id="{061EE365-3762-32B8-A42A-B308FDF8FED2}"/>
                </a:ext>
              </a:extLst>
            </p:cNvPr>
            <p:cNvSpPr/>
            <p:nvPr/>
          </p:nvSpPr>
          <p:spPr>
            <a:xfrm>
              <a:off x="6660050" y="1830726"/>
              <a:ext cx="4863673" cy="829054"/>
            </a:xfrm>
            <a:prstGeom prst="wedgeRoundRectCallout">
              <a:avLst>
                <a:gd name="adj1" fmla="val -16065"/>
                <a:gd name="adj2" fmla="val 99460"/>
                <a:gd name="adj3" fmla="val 16667"/>
              </a:avLst>
            </a:prstGeom>
            <a:solidFill>
              <a:srgbClr val="FEE6DA"/>
            </a:solidFill>
            <a:ln w="28575">
              <a:solidFill>
                <a:srgbClr val="DD4E0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CE589E4-E526-470A-6FC4-79E633952AA3}"/>
                </a:ext>
              </a:extLst>
            </p:cNvPr>
            <p:cNvSpPr txBox="1"/>
            <p:nvPr/>
          </p:nvSpPr>
          <p:spPr>
            <a:xfrm>
              <a:off x="6714460" y="1811967"/>
              <a:ext cx="4863674" cy="830997"/>
            </a:xfrm>
            <a:prstGeom prst="rect">
              <a:avLst/>
            </a:prstGeom>
            <a:noFill/>
          </p:spPr>
          <p:txBody>
            <a:bodyPr wrap="square">
              <a:spAutoFit/>
            </a:bodyPr>
            <a:lstStyle/>
            <a:p>
              <a:pPr algn="ctr">
                <a:defRPr/>
              </a:pPr>
              <a:r>
                <a:rPr lang="vi-VN" sz="2400" b="1" kern="0" dirty="0">
                  <a:solidFill>
                    <a:prstClr val="black"/>
                  </a:solidFill>
                  <a:latin typeface="Cambria" panose="02040503050406030204" pitchFamily="18" charset="0"/>
                </a:rPr>
                <a:t>Đám lá khô cuống cuồng chạy, va vào nhau sột soạt ở dưới đất.</a:t>
              </a:r>
            </a:p>
          </p:txBody>
        </p:sp>
      </p:grpSp>
      <p:pic>
        <p:nvPicPr>
          <p:cNvPr id="2" name="Picture 1">
            <a:extLst>
              <a:ext uri="{FF2B5EF4-FFF2-40B4-BE49-F238E27FC236}">
                <a16:creationId xmlns:a16="http://schemas.microsoft.com/office/drawing/2014/main" id="{096A59BD-A454-DE66-FF89-571C80E16C14}"/>
              </a:ext>
            </a:extLst>
          </p:cNvPr>
          <p:cNvPicPr>
            <a:picLocks noChangeAspect="1"/>
          </p:cNvPicPr>
          <p:nvPr/>
        </p:nvPicPr>
        <p:blipFill>
          <a:blip r:embed="rId3"/>
          <a:stretch>
            <a:fillRect/>
          </a:stretch>
        </p:blipFill>
        <p:spPr>
          <a:xfrm>
            <a:off x="567063" y="383977"/>
            <a:ext cx="1786283" cy="829128"/>
          </a:xfrm>
          <a:prstGeom prst="rect">
            <a:avLst/>
          </a:prstGeom>
        </p:spPr>
      </p:pic>
    </p:spTree>
    <p:extLst>
      <p:ext uri="{BB962C8B-B14F-4D97-AF65-F5344CB8AC3E}">
        <p14:creationId xmlns:p14="http://schemas.microsoft.com/office/powerpoint/2010/main" val="8385704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5A21B9C-4101-0DDF-6F85-566E74954DBB}"/>
              </a:ext>
            </a:extLst>
          </p:cNvPr>
          <p:cNvGrpSpPr/>
          <p:nvPr/>
        </p:nvGrpSpPr>
        <p:grpSpPr>
          <a:xfrm>
            <a:off x="696844" y="1910185"/>
            <a:ext cx="11047481" cy="4316443"/>
            <a:chOff x="986970" y="1910185"/>
            <a:chExt cx="11047481" cy="4316443"/>
          </a:xfrm>
        </p:grpSpPr>
        <p:sp>
          <p:nvSpPr>
            <p:cNvPr id="9" name="Rectangle: Rounded Corners 8">
              <a:extLst>
                <a:ext uri="{FF2B5EF4-FFF2-40B4-BE49-F238E27FC236}">
                  <a16:creationId xmlns:a16="http://schemas.microsoft.com/office/drawing/2014/main" id="{1CC8926E-386D-624C-88EA-6EBDCB464504}"/>
                </a:ext>
              </a:extLst>
            </p:cNvPr>
            <p:cNvSpPr/>
            <p:nvPr/>
          </p:nvSpPr>
          <p:spPr>
            <a:xfrm>
              <a:off x="986970" y="1910185"/>
              <a:ext cx="11047481" cy="4316443"/>
            </a:xfrm>
            <a:prstGeom prst="roundRect">
              <a:avLst/>
            </a:prstGeom>
            <a:solidFill>
              <a:schemeClr val="accent6">
                <a:lumMod val="20000"/>
                <a:lumOff val="80000"/>
              </a:schemeClr>
            </a:solidFill>
            <a:ln w="28575">
              <a:solidFill>
                <a:srgbClr val="67C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35E683-A270-C979-88B8-B1FA5E698DD6}"/>
                </a:ext>
              </a:extLst>
            </p:cNvPr>
            <p:cNvSpPr txBox="1"/>
            <p:nvPr/>
          </p:nvSpPr>
          <p:spPr>
            <a:xfrm>
              <a:off x="1185476" y="2298691"/>
              <a:ext cx="10848975" cy="3539430"/>
            </a:xfrm>
            <a:prstGeom prst="rect">
              <a:avLst/>
            </a:prstGeom>
            <a:noFill/>
          </p:spPr>
          <p:txBody>
            <a:bodyPr wrap="square">
              <a:spAutoFit/>
            </a:bodyPr>
            <a:lstStyle/>
            <a:p>
              <a:pPr>
                <a:defRPr/>
              </a:pPr>
              <a:r>
                <a:rPr lang="vi-VN" sz="3200" b="1" kern="0" dirty="0">
                  <a:solidFill>
                    <a:prstClr val="black"/>
                  </a:solidFill>
                  <a:latin typeface="Cambria" panose="02040503050406030204" pitchFamily="18" charset="0"/>
                </a:rPr>
                <a:t>Đám lá khô cuống cuồng chạy, va vào nhau sột soạt ở đâu?</a:t>
              </a:r>
            </a:p>
            <a:p>
              <a:pPr>
                <a:defRPr/>
              </a:pPr>
              <a:r>
                <a:rPr lang="vi-VN" sz="3200" i="1" kern="0" dirty="0">
                  <a:solidFill>
                    <a:prstClr val="black"/>
                  </a:solidFill>
                  <a:latin typeface="Cambria" panose="02040503050406030204" pitchFamily="18" charset="0"/>
                </a:rPr>
                <a:t>Đám lá khô cuống cuồng chạy, va vào nhau sột soạt ở dưới đất.</a:t>
              </a:r>
            </a:p>
            <a:p>
              <a:pPr>
                <a:defRPr/>
              </a:pPr>
              <a:r>
                <a:rPr lang="vi-VN" sz="3200" b="1" kern="0" dirty="0">
                  <a:solidFill>
                    <a:prstClr val="black"/>
                  </a:solidFill>
                  <a:latin typeface="Cambria" panose="02040503050406030204" pitchFamily="18" charset="0"/>
                </a:rPr>
                <a:t>Tấm mành che đung đưa, lách cách ở đâu?</a:t>
              </a:r>
            </a:p>
            <a:p>
              <a:pPr>
                <a:defRPr/>
              </a:pPr>
              <a:r>
                <a:rPr lang="vi-VN" sz="3200" i="1" kern="0" dirty="0">
                  <a:solidFill>
                    <a:prstClr val="black"/>
                  </a:solidFill>
                  <a:latin typeface="Cambria" panose="02040503050406030204" pitchFamily="18" charset="0"/>
                </a:rPr>
                <a:t>Tấm mành che đung đưa, lách cách trước hiên nhà</a:t>
              </a:r>
              <a:r>
                <a:rPr lang="en-US" sz="3200" i="1" kern="0" dirty="0">
                  <a:solidFill>
                    <a:prstClr val="black"/>
                  </a:solidFill>
                  <a:latin typeface="Cambria" panose="02040503050406030204" pitchFamily="18" charset="0"/>
                </a:rPr>
                <a:t>.</a:t>
              </a:r>
              <a:endParaRPr lang="vi-VN" sz="3200" i="1" kern="0" dirty="0">
                <a:solidFill>
                  <a:prstClr val="black"/>
                </a:solidFill>
                <a:latin typeface="Cambria" panose="02040503050406030204" pitchFamily="18" charset="0"/>
              </a:endParaRPr>
            </a:p>
            <a:p>
              <a:pPr>
                <a:defRPr/>
              </a:pPr>
              <a:r>
                <a:rPr lang="vi-VN" sz="3200" b="1" kern="0" dirty="0">
                  <a:solidFill>
                    <a:prstClr val="black"/>
                  </a:solidFill>
                  <a:latin typeface="Cambria" panose="02040503050406030204" pitchFamily="18" charset="0"/>
                </a:rPr>
                <a:t>Em bé giật mình chợt tỉnh giấc ở đâu?</a:t>
              </a:r>
            </a:p>
            <a:p>
              <a:pPr>
                <a:defRPr/>
              </a:pPr>
              <a:r>
                <a:rPr lang="vi-VN" sz="3200" i="1" kern="0" dirty="0">
                  <a:solidFill>
                    <a:prstClr val="black"/>
                  </a:solidFill>
                  <a:latin typeface="Cambria" panose="02040503050406030204" pitchFamily="18" charset="0"/>
                </a:rPr>
                <a:t>Em bé chợt giật mình tỉnh giấc ở trong nhà.</a:t>
              </a:r>
            </a:p>
          </p:txBody>
        </p:sp>
      </p:grpSp>
      <p:grpSp>
        <p:nvGrpSpPr>
          <p:cNvPr id="3" name="Group 2">
            <a:extLst>
              <a:ext uri="{FF2B5EF4-FFF2-40B4-BE49-F238E27FC236}">
                <a16:creationId xmlns:a16="http://schemas.microsoft.com/office/drawing/2014/main" id="{C4C1D634-AF1A-A7D6-8987-2A2378C6BC4A}"/>
              </a:ext>
            </a:extLst>
          </p:cNvPr>
          <p:cNvGrpSpPr/>
          <p:nvPr/>
        </p:nvGrpSpPr>
        <p:grpSpPr>
          <a:xfrm>
            <a:off x="2764416" y="348708"/>
            <a:ext cx="8219016" cy="1219089"/>
            <a:chOff x="3213368" y="-157716"/>
            <a:chExt cx="14592084" cy="912948"/>
          </a:xfrm>
          <a:solidFill>
            <a:srgbClr val="FFC000"/>
          </a:solidFill>
        </p:grpSpPr>
        <p:sp>
          <p:nvSpPr>
            <p:cNvPr id="4" name="Rectangle: Rounded Corners 3">
              <a:extLst>
                <a:ext uri="{FF2B5EF4-FFF2-40B4-BE49-F238E27FC236}">
                  <a16:creationId xmlns:a16="http://schemas.microsoft.com/office/drawing/2014/main" id="{59516A51-D07F-EDA6-EDC7-DC0260A134AE}"/>
                </a:ext>
              </a:extLst>
            </p:cNvPr>
            <p:cNvSpPr/>
            <p:nvPr/>
          </p:nvSpPr>
          <p:spPr>
            <a:xfrm>
              <a:off x="3213368" y="-157716"/>
              <a:ext cx="14592084" cy="898900"/>
            </a:xfrm>
            <a:prstGeom prst="roundRect">
              <a:avLst>
                <a:gd name="adj" fmla="val 27878"/>
              </a:avLst>
            </a:pr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B86D04F3-3B15-05F4-78CE-C83E31AF3D9E}"/>
                </a:ext>
              </a:extLst>
            </p:cNvPr>
            <p:cNvSpPr txBox="1"/>
            <p:nvPr/>
          </p:nvSpPr>
          <p:spPr>
            <a:xfrm>
              <a:off x="3213368" y="-143668"/>
              <a:ext cx="14447052" cy="89890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ea typeface="Cambria" panose="02040503050406030204" pitchFamily="18" charset="0"/>
                </a:rPr>
                <a:t>Cùng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hỏi</a:t>
              </a:r>
              <a:r>
                <a:rPr lang="en-US" sz="3600" b="1" kern="0" dirty="0">
                  <a:solidFill>
                    <a:prstClr val="black"/>
                  </a:solidFill>
                  <a:latin typeface="Cambria" panose="02040503050406030204" pitchFamily="18" charset="0"/>
                  <a:ea typeface="Cambria" panose="02040503050406030204" pitchFamily="18" charset="0"/>
                </a:rPr>
                <a:t> – </a:t>
              </a:r>
              <a:r>
                <a:rPr lang="en-US" sz="3600" b="1" kern="0" dirty="0" err="1">
                  <a:solidFill>
                    <a:prstClr val="black"/>
                  </a:solidFill>
                  <a:latin typeface="Cambria" panose="02040503050406030204" pitchFamily="18" charset="0"/>
                  <a:ea typeface="Cambria" panose="02040503050406030204" pitchFamily="18" charset="0"/>
                </a:rPr>
                <a:t>đáp</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về</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địa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điểm</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diễn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ra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các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sự</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việc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trong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đoạn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sau</a:t>
              </a:r>
              <a:r>
                <a:rPr lang="en-US" sz="3600" b="1" kern="0" dirty="0">
                  <a:solidFill>
                    <a:prstClr val="black"/>
                  </a:solidFill>
                  <a:latin typeface="Cambria" panose="02040503050406030204" pitchFamily="18" charset="0"/>
                  <a:ea typeface="Cambria" panose="02040503050406030204" pitchFamily="18" charset="0"/>
                </a:rPr>
                <a:t>:</a:t>
              </a:r>
            </a:p>
          </p:txBody>
        </p:sp>
      </p:grpSp>
      <p:pic>
        <p:nvPicPr>
          <p:cNvPr id="11" name="Picture 10">
            <a:extLst>
              <a:ext uri="{FF2B5EF4-FFF2-40B4-BE49-F238E27FC236}">
                <a16:creationId xmlns:a16="http://schemas.microsoft.com/office/drawing/2014/main" id="{A942883C-02D4-17AC-D981-C38740BDD042}"/>
              </a:ext>
            </a:extLst>
          </p:cNvPr>
          <p:cNvPicPr>
            <a:picLocks noChangeAspect="1"/>
          </p:cNvPicPr>
          <p:nvPr/>
        </p:nvPicPr>
        <p:blipFill>
          <a:blip r:embed="rId2"/>
          <a:stretch>
            <a:fillRect/>
          </a:stretch>
        </p:blipFill>
        <p:spPr>
          <a:xfrm>
            <a:off x="659205" y="534309"/>
            <a:ext cx="1786283" cy="829128"/>
          </a:xfrm>
          <a:prstGeom prst="rect">
            <a:avLst/>
          </a:prstGeom>
        </p:spPr>
      </p:pic>
    </p:spTree>
    <p:extLst>
      <p:ext uri="{BB962C8B-B14F-4D97-AF65-F5344CB8AC3E}">
        <p14:creationId xmlns:p14="http://schemas.microsoft.com/office/powerpoint/2010/main" val="29239673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590" y="0"/>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0" name="组合 39"/>
          <p:cNvGrpSpPr/>
          <p:nvPr/>
        </p:nvGrpSpPr>
        <p:grpSpPr>
          <a:xfrm>
            <a:off x="459494" y="837420"/>
            <a:ext cx="7712956" cy="5260258"/>
            <a:chOff x="2150" y="895"/>
            <a:chExt cx="15232" cy="9402"/>
          </a:xfrm>
          <a:solidFill>
            <a:srgbClr val="FDFBEE"/>
          </a:solidFill>
        </p:grpSpPr>
        <p:sp>
          <p:nvSpPr>
            <p:cNvPr id="28" name="椭圆 27"/>
            <p:cNvSpPr/>
            <p:nvPr/>
          </p:nvSpPr>
          <p:spPr>
            <a:xfrm>
              <a:off x="2212" y="1254"/>
              <a:ext cx="5716" cy="4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椭圆 29"/>
            <p:cNvSpPr/>
            <p:nvPr/>
          </p:nvSpPr>
          <p:spPr>
            <a:xfrm>
              <a:off x="6727"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椭圆 30"/>
            <p:cNvSpPr/>
            <p:nvPr/>
          </p:nvSpPr>
          <p:spPr>
            <a:xfrm rot="2100000">
              <a:off x="14062"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2" name="椭圆 31"/>
            <p:cNvSpPr/>
            <p:nvPr/>
          </p:nvSpPr>
          <p:spPr>
            <a:xfrm>
              <a:off x="2150"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椭圆 32"/>
            <p:cNvSpPr/>
            <p:nvPr/>
          </p:nvSpPr>
          <p:spPr>
            <a:xfrm>
              <a:off x="3285" y="5810"/>
              <a:ext cx="5018" cy="42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8" name="椭圆 37"/>
            <p:cNvSpPr/>
            <p:nvPr/>
          </p:nvSpPr>
          <p:spPr>
            <a:xfrm>
              <a:off x="11666" y="5304"/>
              <a:ext cx="5550" cy="47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4" name="图片 3" descr="玩儿"/>
          <p:cNvPicPr>
            <a:picLocks noChangeAspect="1"/>
          </p:cNvPicPr>
          <p:nvPr/>
        </p:nvPicPr>
        <p:blipFill>
          <a:blip r:embed="rId2"/>
          <a:stretch>
            <a:fillRect/>
          </a:stretch>
        </p:blipFill>
        <p:spPr>
          <a:xfrm>
            <a:off x="7706995" y="0"/>
            <a:ext cx="4501515" cy="6858000"/>
          </a:xfrm>
          <a:prstGeom prst="rect">
            <a:avLst/>
          </a:prstGeom>
        </p:spPr>
      </p:pic>
      <p:pic>
        <p:nvPicPr>
          <p:cNvPr id="17" name="图片 16" descr="6228a5fed7e38-09"/>
          <p:cNvPicPr>
            <a:picLocks noChangeAspect="1"/>
          </p:cNvPicPr>
          <p:nvPr/>
        </p:nvPicPr>
        <p:blipFill>
          <a:blip r:embed="rId3"/>
          <a:stretch>
            <a:fillRect/>
          </a:stretch>
        </p:blipFill>
        <p:spPr>
          <a:xfrm flipH="1">
            <a:off x="280670" y="-403225"/>
            <a:ext cx="2112645" cy="3518535"/>
          </a:xfrm>
          <a:prstGeom prst="rect">
            <a:avLst/>
          </a:prstGeom>
        </p:spPr>
      </p:pic>
      <p:pic>
        <p:nvPicPr>
          <p:cNvPr id="7" name="图片 6" descr="21"/>
          <p:cNvPicPr>
            <a:picLocks noChangeAspect="1"/>
          </p:cNvPicPr>
          <p:nvPr/>
        </p:nvPicPr>
        <p:blipFill>
          <a:blip r:embed="rId4"/>
          <a:stretch>
            <a:fillRect/>
          </a:stretch>
        </p:blipFill>
        <p:spPr>
          <a:xfrm>
            <a:off x="-21590" y="4294505"/>
            <a:ext cx="2880360" cy="2560320"/>
          </a:xfrm>
          <a:prstGeom prst="rect">
            <a:avLst/>
          </a:prstGeom>
        </p:spPr>
      </p:pic>
      <p:pic>
        <p:nvPicPr>
          <p:cNvPr id="2" name="Picture 1">
            <a:extLst>
              <a:ext uri="{FF2B5EF4-FFF2-40B4-BE49-F238E27FC236}">
                <a16:creationId xmlns:a16="http://schemas.microsoft.com/office/drawing/2014/main" id="{AED4BCE9-50C9-B913-031D-B31C4F9D5D16}"/>
              </a:ext>
            </a:extLst>
          </p:cNvPr>
          <p:cNvPicPr>
            <a:picLocks noChangeAspect="1"/>
          </p:cNvPicPr>
          <p:nvPr/>
        </p:nvPicPr>
        <p:blipFill>
          <a:blip r:embed="rId5"/>
          <a:stretch>
            <a:fillRect/>
          </a:stretch>
        </p:blipFill>
        <p:spPr>
          <a:xfrm>
            <a:off x="2031664" y="1404362"/>
            <a:ext cx="5425910" cy="4182218"/>
          </a:xfrm>
          <a:prstGeom prst="rect">
            <a:avLst/>
          </a:prstGeom>
        </p:spPr>
      </p:pic>
    </p:spTree>
    <p:extLst>
      <p:ext uri="{BB962C8B-B14F-4D97-AF65-F5344CB8AC3E}">
        <p14:creationId xmlns:p14="http://schemas.microsoft.com/office/powerpoint/2010/main" val="13037725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590" y="0"/>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0" name="组合 39"/>
          <p:cNvGrpSpPr/>
          <p:nvPr/>
        </p:nvGrpSpPr>
        <p:grpSpPr>
          <a:xfrm>
            <a:off x="160655" y="-137795"/>
            <a:ext cx="11936730" cy="7243445"/>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9" name="图片 18" descr="re"/>
          <p:cNvPicPr>
            <a:picLocks noChangeAspect="1"/>
          </p:cNvPicPr>
          <p:nvPr/>
        </p:nvPicPr>
        <p:blipFill>
          <a:blip r:embed="rId2"/>
          <a:stretch>
            <a:fillRect/>
          </a:stretch>
        </p:blipFill>
        <p:spPr>
          <a:xfrm>
            <a:off x="-291465" y="-12700"/>
            <a:ext cx="3428365" cy="2286000"/>
          </a:xfrm>
          <a:prstGeom prst="rect">
            <a:avLst/>
          </a:prstGeom>
        </p:spPr>
      </p:pic>
      <p:pic>
        <p:nvPicPr>
          <p:cNvPr id="16" name="图片 15" descr="sfd"/>
          <p:cNvPicPr>
            <a:picLocks noChangeAspect="1"/>
          </p:cNvPicPr>
          <p:nvPr/>
        </p:nvPicPr>
        <p:blipFill>
          <a:blip r:embed="rId3"/>
          <a:stretch>
            <a:fillRect/>
          </a:stretch>
        </p:blipFill>
        <p:spPr>
          <a:xfrm>
            <a:off x="7824470" y="4540250"/>
            <a:ext cx="4272915" cy="2565400"/>
          </a:xfrm>
          <a:prstGeom prst="rect">
            <a:avLst/>
          </a:prstGeom>
        </p:spPr>
      </p:pic>
      <p:grpSp>
        <p:nvGrpSpPr>
          <p:cNvPr id="2" name="Group 1">
            <a:extLst>
              <a:ext uri="{FF2B5EF4-FFF2-40B4-BE49-F238E27FC236}">
                <a16:creationId xmlns:a16="http://schemas.microsoft.com/office/drawing/2014/main" id="{5A597459-E07D-2324-8244-C5E570FA625F}"/>
              </a:ext>
            </a:extLst>
          </p:cNvPr>
          <p:cNvGrpSpPr/>
          <p:nvPr/>
        </p:nvGrpSpPr>
        <p:grpSpPr>
          <a:xfrm>
            <a:off x="1065246" y="243757"/>
            <a:ext cx="10098061" cy="1773085"/>
            <a:chOff x="2647142" y="-157716"/>
            <a:chExt cx="15158310" cy="1327824"/>
          </a:xfrm>
        </p:grpSpPr>
        <p:sp>
          <p:nvSpPr>
            <p:cNvPr id="3" name="Rectangle: Rounded Corners 2">
              <a:extLst>
                <a:ext uri="{FF2B5EF4-FFF2-40B4-BE49-F238E27FC236}">
                  <a16:creationId xmlns:a16="http://schemas.microsoft.com/office/drawing/2014/main" id="{2EF14FD6-03B0-B899-AA3D-FDAD92A8C78E}"/>
                </a:ext>
              </a:extLst>
            </p:cNvPr>
            <p:cNvSpPr/>
            <p:nvPr/>
          </p:nvSpPr>
          <p:spPr>
            <a:xfrm>
              <a:off x="2647142" y="-157716"/>
              <a:ext cx="15158310" cy="898900"/>
            </a:xfrm>
            <a:prstGeom prst="roundRect">
              <a:avLst>
                <a:gd name="adj" fmla="val 27878"/>
              </a:avLst>
            </a:prstGeom>
            <a:solidFill>
              <a:srgbClr val="67CE6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0FFB14C6-BE96-4FB8-6977-0054D4C55336}"/>
                </a:ext>
              </a:extLst>
            </p:cNvPr>
            <p:cNvSpPr txBox="1"/>
            <p:nvPr/>
          </p:nvSpPr>
          <p:spPr>
            <a:xfrm>
              <a:off x="3213368" y="-143668"/>
              <a:ext cx="14447053" cy="131377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ea typeface="Cambria" panose="02040503050406030204" pitchFamily="18" charset="0"/>
                </a:rPr>
                <a:t>Hãy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sử</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dụng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câu</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hỏi</a:t>
              </a:r>
              <a:r>
                <a:rPr lang="en-US" sz="3600" b="1" kern="0" dirty="0">
                  <a:solidFill>
                    <a:prstClr val="black"/>
                  </a:solidFill>
                  <a:latin typeface="Cambria" panose="02040503050406030204" pitchFamily="18" charset="0"/>
                  <a:ea typeface="Cambria" panose="02040503050406030204" pitchFamily="18" charset="0"/>
                </a:rPr>
                <a:t>: Ở </a:t>
              </a:r>
              <a:r>
                <a:rPr lang="en-US" sz="3600" b="1" kern="0" dirty="0" err="1">
                  <a:solidFill>
                    <a:prstClr val="black"/>
                  </a:solidFill>
                  <a:latin typeface="Cambria" panose="02040503050406030204" pitchFamily="18" charset="0"/>
                  <a:ea typeface="Cambria" panose="02040503050406030204" pitchFamily="18" charset="0"/>
                </a:rPr>
                <a:t>đâu</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Để</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hỏi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đáp</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với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mình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về</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các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sự</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vật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trong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bức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tranh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sau</a:t>
              </a:r>
              <a:r>
                <a:rPr lang="en-US" sz="3600" b="1" kern="0" dirty="0">
                  <a:solidFill>
                    <a:prstClr val="black"/>
                  </a:solidFill>
                  <a:latin typeface="Cambria" panose="02040503050406030204" pitchFamily="18" charset="0"/>
                  <a:ea typeface="Cambria" panose="02040503050406030204" pitchFamily="18" charset="0"/>
                </a:rPr>
                <a:t>:</a:t>
              </a:r>
            </a:p>
          </p:txBody>
        </p:sp>
      </p:grpSp>
      <p:pic>
        <p:nvPicPr>
          <p:cNvPr id="7" name="Picture 6">
            <a:extLst>
              <a:ext uri="{FF2B5EF4-FFF2-40B4-BE49-F238E27FC236}">
                <a16:creationId xmlns:a16="http://schemas.microsoft.com/office/drawing/2014/main" id="{3791075F-9CFB-F3B5-2D7D-EFEC876A569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846"/>
          <a:stretch/>
        </p:blipFill>
        <p:spPr>
          <a:xfrm>
            <a:off x="407589" y="1585480"/>
            <a:ext cx="5998371" cy="5001825"/>
          </a:xfrm>
          <a:prstGeom prst="rect">
            <a:avLst/>
          </a:prstGeom>
        </p:spPr>
      </p:pic>
      <p:pic>
        <p:nvPicPr>
          <p:cNvPr id="10" name="Picture 9">
            <a:extLst>
              <a:ext uri="{FF2B5EF4-FFF2-40B4-BE49-F238E27FC236}">
                <a16:creationId xmlns:a16="http://schemas.microsoft.com/office/drawing/2014/main" id="{33186A7E-200B-1EE6-3426-678E8E7B23F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77"/>
          <a:stretch/>
        </p:blipFill>
        <p:spPr>
          <a:xfrm>
            <a:off x="6435101" y="1583268"/>
            <a:ext cx="5029655" cy="5038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590" y="0"/>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0" name="组合 39"/>
          <p:cNvGrpSpPr/>
          <p:nvPr/>
        </p:nvGrpSpPr>
        <p:grpSpPr>
          <a:xfrm>
            <a:off x="459494" y="837420"/>
            <a:ext cx="7712956" cy="5260258"/>
            <a:chOff x="2150" y="895"/>
            <a:chExt cx="15232" cy="9402"/>
          </a:xfrm>
          <a:solidFill>
            <a:srgbClr val="FDFBEE"/>
          </a:solidFill>
        </p:grpSpPr>
        <p:sp>
          <p:nvSpPr>
            <p:cNvPr id="28" name="椭圆 27"/>
            <p:cNvSpPr/>
            <p:nvPr/>
          </p:nvSpPr>
          <p:spPr>
            <a:xfrm>
              <a:off x="2212" y="1254"/>
              <a:ext cx="5716" cy="4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椭圆 29"/>
            <p:cNvSpPr/>
            <p:nvPr/>
          </p:nvSpPr>
          <p:spPr>
            <a:xfrm>
              <a:off x="6727"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椭圆 30"/>
            <p:cNvSpPr/>
            <p:nvPr/>
          </p:nvSpPr>
          <p:spPr>
            <a:xfrm rot="2100000">
              <a:off x="14062"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2" name="椭圆 31"/>
            <p:cNvSpPr/>
            <p:nvPr/>
          </p:nvSpPr>
          <p:spPr>
            <a:xfrm>
              <a:off x="2150"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椭圆 32"/>
            <p:cNvSpPr/>
            <p:nvPr/>
          </p:nvSpPr>
          <p:spPr>
            <a:xfrm>
              <a:off x="3285" y="5810"/>
              <a:ext cx="5018" cy="42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8" name="椭圆 37"/>
            <p:cNvSpPr/>
            <p:nvPr/>
          </p:nvSpPr>
          <p:spPr>
            <a:xfrm>
              <a:off x="11666" y="5304"/>
              <a:ext cx="5550" cy="47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4" name="图片 3" descr="玩儿"/>
          <p:cNvPicPr>
            <a:picLocks noChangeAspect="1"/>
          </p:cNvPicPr>
          <p:nvPr/>
        </p:nvPicPr>
        <p:blipFill>
          <a:blip r:embed="rId2"/>
          <a:stretch>
            <a:fillRect/>
          </a:stretch>
        </p:blipFill>
        <p:spPr>
          <a:xfrm>
            <a:off x="7706995" y="0"/>
            <a:ext cx="4501515" cy="6858000"/>
          </a:xfrm>
          <a:prstGeom prst="rect">
            <a:avLst/>
          </a:prstGeom>
        </p:spPr>
      </p:pic>
      <p:pic>
        <p:nvPicPr>
          <p:cNvPr id="17" name="图片 16" descr="6228a5fed7e38-09"/>
          <p:cNvPicPr>
            <a:picLocks noChangeAspect="1"/>
          </p:cNvPicPr>
          <p:nvPr/>
        </p:nvPicPr>
        <p:blipFill>
          <a:blip r:embed="rId3"/>
          <a:stretch>
            <a:fillRect/>
          </a:stretch>
        </p:blipFill>
        <p:spPr>
          <a:xfrm flipH="1">
            <a:off x="280670" y="-403225"/>
            <a:ext cx="2112645" cy="3518535"/>
          </a:xfrm>
          <a:prstGeom prst="rect">
            <a:avLst/>
          </a:prstGeom>
        </p:spPr>
      </p:pic>
      <p:sp>
        <p:nvSpPr>
          <p:cNvPr id="5" name="图形"/>
          <p:cNvSpPr/>
          <p:nvPr/>
        </p:nvSpPr>
        <p:spPr>
          <a:xfrm>
            <a:off x="2393315" y="1419941"/>
            <a:ext cx="4416558" cy="519430"/>
          </a:xfrm>
          <a:prstGeom prst="roundRect">
            <a:avLst>
              <a:gd name="adj" fmla="val 50000"/>
            </a:avLst>
          </a:prstGeom>
          <a:gradFill>
            <a:gsLst>
              <a:gs pos="0">
                <a:srgbClr val="FCCA65"/>
              </a:gs>
              <a:gs pos="100000">
                <a:srgbClr val="FDFBE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95号-手刻宋" panose="00000500000000000000" charset="-122"/>
              <a:ea typeface="字魂95号-手刻宋" panose="00000500000000000000" charset="-122"/>
              <a:cs typeface="思源黑体 CN Normal" panose="020B0400000000000000" charset="-122"/>
              <a:sym typeface="+mn-ea"/>
            </a:endParaRPr>
          </a:p>
        </p:txBody>
      </p:sp>
      <p:pic>
        <p:nvPicPr>
          <p:cNvPr id="20" name="图片 19" descr="6228a5fed7e38-12"/>
          <p:cNvPicPr>
            <a:picLocks noChangeAspect="1"/>
          </p:cNvPicPr>
          <p:nvPr/>
        </p:nvPicPr>
        <p:blipFill>
          <a:blip r:embed="rId4"/>
          <a:stretch>
            <a:fillRect/>
          </a:stretch>
        </p:blipFill>
        <p:spPr>
          <a:xfrm>
            <a:off x="2393315" y="1531620"/>
            <a:ext cx="1002665" cy="781685"/>
          </a:xfrm>
          <a:prstGeom prst="rect">
            <a:avLst/>
          </a:prstGeom>
        </p:spPr>
      </p:pic>
      <p:pic>
        <p:nvPicPr>
          <p:cNvPr id="7" name="图片 6" descr="21"/>
          <p:cNvPicPr>
            <a:picLocks noChangeAspect="1"/>
          </p:cNvPicPr>
          <p:nvPr/>
        </p:nvPicPr>
        <p:blipFill>
          <a:blip r:embed="rId5"/>
          <a:stretch>
            <a:fillRect/>
          </a:stretch>
        </p:blipFill>
        <p:spPr>
          <a:xfrm>
            <a:off x="-21590" y="4294505"/>
            <a:ext cx="2880360" cy="2560320"/>
          </a:xfrm>
          <a:prstGeom prst="rect">
            <a:avLst/>
          </a:prstGeom>
        </p:spPr>
      </p:pic>
      <p:pic>
        <p:nvPicPr>
          <p:cNvPr id="24" name="图片 23" descr="6228a5fed7e38-13"/>
          <p:cNvPicPr>
            <a:picLocks noChangeAspect="1"/>
          </p:cNvPicPr>
          <p:nvPr/>
        </p:nvPicPr>
        <p:blipFill>
          <a:blip r:embed="rId6"/>
          <a:stretch>
            <a:fillRect/>
          </a:stretch>
        </p:blipFill>
        <p:spPr>
          <a:xfrm>
            <a:off x="6747827" y="4958628"/>
            <a:ext cx="821055" cy="646430"/>
          </a:xfrm>
          <a:prstGeom prst="rect">
            <a:avLst/>
          </a:prstGeom>
        </p:spPr>
      </p:pic>
      <p:sp>
        <p:nvSpPr>
          <p:cNvPr id="13" name="图形">
            <a:extLst>
              <a:ext uri="{FF2B5EF4-FFF2-40B4-BE49-F238E27FC236}">
                <a16:creationId xmlns:a16="http://schemas.microsoft.com/office/drawing/2014/main" id="{FFC80744-B476-A926-D6AD-6B9A0055DD56}"/>
              </a:ext>
            </a:extLst>
          </p:cNvPr>
          <p:cNvSpPr/>
          <p:nvPr/>
        </p:nvSpPr>
        <p:spPr>
          <a:xfrm rot="10800000">
            <a:off x="2446116" y="4874838"/>
            <a:ext cx="4416558" cy="519430"/>
          </a:xfrm>
          <a:prstGeom prst="roundRect">
            <a:avLst>
              <a:gd name="adj" fmla="val 50000"/>
            </a:avLst>
          </a:prstGeom>
          <a:gradFill>
            <a:gsLst>
              <a:gs pos="0">
                <a:srgbClr val="FCCA65"/>
              </a:gs>
              <a:gs pos="100000">
                <a:srgbClr val="FDFBE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95号-手刻宋" panose="00000500000000000000" charset="-122"/>
              <a:ea typeface="字魂95号-手刻宋" panose="00000500000000000000" charset="-122"/>
              <a:cs typeface="思源黑体 CN Normal" panose="020B0400000000000000" charset="-122"/>
              <a:sym typeface="+mn-ea"/>
            </a:endParaRPr>
          </a:p>
        </p:txBody>
      </p:sp>
      <p:pic>
        <p:nvPicPr>
          <p:cNvPr id="2" name="Picture 1">
            <a:extLst>
              <a:ext uri="{FF2B5EF4-FFF2-40B4-BE49-F238E27FC236}">
                <a16:creationId xmlns:a16="http://schemas.microsoft.com/office/drawing/2014/main" id="{310A34BE-61AA-AA3B-471C-696F8FE7A09B}"/>
              </a:ext>
            </a:extLst>
          </p:cNvPr>
          <p:cNvPicPr>
            <a:picLocks noChangeAspect="1"/>
          </p:cNvPicPr>
          <p:nvPr/>
        </p:nvPicPr>
        <p:blipFill>
          <a:blip r:embed="rId7"/>
          <a:stretch>
            <a:fillRect/>
          </a:stretch>
        </p:blipFill>
        <p:spPr>
          <a:xfrm>
            <a:off x="2188348" y="1778774"/>
            <a:ext cx="4932091" cy="3243353"/>
          </a:xfrm>
          <a:prstGeom prst="rect">
            <a:avLst/>
          </a:prstGeom>
        </p:spPr>
      </p:pic>
    </p:spTree>
    <p:extLst>
      <p:ext uri="{BB962C8B-B14F-4D97-AF65-F5344CB8AC3E}">
        <p14:creationId xmlns:p14="http://schemas.microsoft.com/office/powerpoint/2010/main" val="12126952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 calcmode="lin" valueType="num">
                                      <p:cBhvr>
                                        <p:cTn id="31" dur="500" fill="hold"/>
                                        <p:tgtEl>
                                          <p:spTgt spid="24"/>
                                        </p:tgtEl>
                                        <p:attrNameLst>
                                          <p:attrName>style.rotation</p:attrName>
                                        </p:attrNameLst>
                                      </p:cBhvr>
                                      <p:tavLst>
                                        <p:tav tm="0">
                                          <p:val>
                                            <p:fltVal val="90"/>
                                          </p:val>
                                        </p:tav>
                                        <p:tav tm="100000">
                                          <p:val>
                                            <p:fltVal val="0"/>
                                          </p:val>
                                        </p:tav>
                                      </p:tavLst>
                                    </p:anim>
                                    <p:animEffect transition="in" filter="fade">
                                      <p:cBhvr>
                                        <p:cTn id="32" dur="500"/>
                                        <p:tgtEl>
                                          <p:spTgt spid="24"/>
                                        </p:tgtEl>
                                      </p:cBhvr>
                                    </p:animEffect>
                                  </p:childTnLst>
                                </p:cTn>
                              </p:par>
                              <p:par>
                                <p:cTn id="33" presetID="3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 calcmode="lin" valueType="num">
                                      <p:cBhvr>
                                        <p:cTn id="37" dur="500" fill="hold"/>
                                        <p:tgtEl>
                                          <p:spTgt spid="20"/>
                                        </p:tgtEl>
                                        <p:attrNameLst>
                                          <p:attrName>style.rotation</p:attrName>
                                        </p:attrNameLst>
                                      </p:cBhvr>
                                      <p:tavLst>
                                        <p:tav tm="0">
                                          <p:val>
                                            <p:fltVal val="90"/>
                                          </p:val>
                                        </p:tav>
                                        <p:tav tm="100000">
                                          <p:val>
                                            <p:fltVal val="0"/>
                                          </p:val>
                                        </p:tav>
                                      </p:tavLst>
                                    </p:anim>
                                    <p:animEffect transition="in" filter="fade">
                                      <p:cBhvr>
                                        <p:cTn id="38" dur="500"/>
                                        <p:tgtEl>
                                          <p:spTgt spid="20"/>
                                        </p:tgtEl>
                                      </p:cBhvr>
                                    </p:animEffect>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978CB87-91C2-1183-771B-E929CA88FBBC}"/>
              </a:ext>
            </a:extLst>
          </p:cNvPr>
          <p:cNvGrpSpPr/>
          <p:nvPr/>
        </p:nvGrpSpPr>
        <p:grpSpPr>
          <a:xfrm>
            <a:off x="388883" y="1671145"/>
            <a:ext cx="11273789" cy="2581376"/>
            <a:chOff x="388883" y="1671145"/>
            <a:chExt cx="11273789" cy="2581376"/>
          </a:xfrm>
        </p:grpSpPr>
        <p:sp>
          <p:nvSpPr>
            <p:cNvPr id="10" name="Rectangle: Rounded Corners 9">
              <a:extLst>
                <a:ext uri="{FF2B5EF4-FFF2-40B4-BE49-F238E27FC236}">
                  <a16:creationId xmlns:a16="http://schemas.microsoft.com/office/drawing/2014/main" id="{9137C4DA-2C95-7F07-D4A4-42EAB03EDAF4}"/>
                </a:ext>
              </a:extLst>
            </p:cNvPr>
            <p:cNvSpPr/>
            <p:nvPr/>
          </p:nvSpPr>
          <p:spPr>
            <a:xfrm>
              <a:off x="388883" y="1671145"/>
              <a:ext cx="11273789" cy="2572958"/>
            </a:xfrm>
            <a:prstGeom prst="roundRect">
              <a:avLst/>
            </a:prstGeom>
            <a:solidFill>
              <a:srgbClr val="E5E5EB"/>
            </a:solidFill>
            <a:ln>
              <a:solidFill>
                <a:srgbClr val="606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72F45B-5F7A-5A14-407D-847E3DA5F784}"/>
                </a:ext>
              </a:extLst>
            </p:cNvPr>
            <p:cNvSpPr txBox="1"/>
            <p:nvPr/>
          </p:nvSpPr>
          <p:spPr>
            <a:xfrm>
              <a:off x="686522" y="1697976"/>
              <a:ext cx="10818956" cy="2554545"/>
            </a:xfrm>
            <a:prstGeom prst="rect">
              <a:avLst/>
            </a:prstGeom>
            <a:noFill/>
          </p:spPr>
          <p:txBody>
            <a:bodyPr wrap="square">
              <a:spAutoFit/>
            </a:bodyPr>
            <a:lstStyle/>
            <a:p>
              <a:pPr algn="just">
                <a:defRPr/>
              </a:pPr>
              <a:r>
                <a:rPr lang="en-US" sz="4000" b="1" kern="0" dirty="0">
                  <a:solidFill>
                    <a:prstClr val="black"/>
                  </a:solidFill>
                  <a:latin typeface="Cambria" panose="02040503050406030204" pitchFamily="18" charset="0"/>
                </a:rPr>
                <a:t>    </a:t>
              </a:r>
              <a:r>
                <a:rPr lang="vi-VN" sz="4000" b="1" kern="0" dirty="0">
                  <a:solidFill>
                    <a:prstClr val="black"/>
                  </a:solidFill>
                  <a:latin typeface="Cambria" panose="02040503050406030204" pitchFamily="18" charset="0"/>
                </a:rPr>
                <a:t>Từ xa nhìn lại, cây gạo sừng sững như một tháp đèn khổng lồ. Hàng ngàn bông hoa là hàng ngàn ngọn lửa hồng tươi. Hàng ngàn búp nõn là hàng ngàn ánh nến trong xanh.</a:t>
              </a:r>
            </a:p>
          </p:txBody>
        </p:sp>
      </p:grpSp>
      <p:grpSp>
        <p:nvGrpSpPr>
          <p:cNvPr id="5" name="Group 4">
            <a:extLst>
              <a:ext uri="{FF2B5EF4-FFF2-40B4-BE49-F238E27FC236}">
                <a16:creationId xmlns:a16="http://schemas.microsoft.com/office/drawing/2014/main" id="{4DDF3169-8CC6-E778-8EA0-F8F224191C49}"/>
              </a:ext>
            </a:extLst>
          </p:cNvPr>
          <p:cNvGrpSpPr/>
          <p:nvPr/>
        </p:nvGrpSpPr>
        <p:grpSpPr>
          <a:xfrm>
            <a:off x="1955225" y="675271"/>
            <a:ext cx="9194280" cy="775943"/>
            <a:chOff x="2551722" y="-157716"/>
            <a:chExt cx="14542475" cy="775943"/>
          </a:xfrm>
        </p:grpSpPr>
        <p:sp>
          <p:nvSpPr>
            <p:cNvPr id="6" name="Rectangle: Rounded Corners 5">
              <a:extLst>
                <a:ext uri="{FF2B5EF4-FFF2-40B4-BE49-F238E27FC236}">
                  <a16:creationId xmlns:a16="http://schemas.microsoft.com/office/drawing/2014/main" id="{F8566158-16AB-EA43-3179-20BD5741DDFE}"/>
                </a:ext>
              </a:extLst>
            </p:cNvPr>
            <p:cNvSpPr/>
            <p:nvPr/>
          </p:nvSpPr>
          <p:spPr>
            <a:xfrm>
              <a:off x="2647144" y="-157716"/>
              <a:ext cx="14447053" cy="775943"/>
            </a:xfrm>
            <a:prstGeom prst="roundRect">
              <a:avLst>
                <a:gd name="adj" fmla="val 27878"/>
              </a:avLst>
            </a:prstGeom>
            <a:solidFill>
              <a:srgbClr val="E7807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6B20C81-73A5-D2B1-22A5-15EBBA7AB523}"/>
                </a:ext>
              </a:extLst>
            </p:cNvPr>
            <p:cNvSpPr txBox="1"/>
            <p:nvPr/>
          </p:nvSpPr>
          <p:spPr>
            <a:xfrm>
              <a:off x="2551722" y="-111996"/>
              <a:ext cx="1454247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ea typeface="Cambria" panose="02040503050406030204" pitchFamily="18" charset="0"/>
                </a:rPr>
                <a:t>Đọc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đoạn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dưới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và</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trả</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lời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câu</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hỏi</a:t>
              </a:r>
              <a:r>
                <a:rPr lang="en-US" sz="3600" b="1" kern="0" dirty="0">
                  <a:solidFill>
                    <a:prstClr val="black"/>
                  </a:solidFill>
                  <a:latin typeface="Cambria" panose="02040503050406030204" pitchFamily="18" charset="0"/>
                  <a:ea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D551D4C2-07F4-9CC3-F918-524944055289}"/>
              </a:ext>
            </a:extLst>
          </p:cNvPr>
          <p:cNvSpPr txBox="1"/>
          <p:nvPr/>
        </p:nvSpPr>
        <p:spPr>
          <a:xfrm>
            <a:off x="915470" y="4393488"/>
            <a:ext cx="11273789" cy="1754326"/>
          </a:xfrm>
          <a:prstGeom prst="rect">
            <a:avLst/>
          </a:prstGeom>
          <a:noFill/>
        </p:spPr>
        <p:txBody>
          <a:bodyPr wrap="square">
            <a:spAutoFit/>
          </a:bodyPr>
          <a:lstStyle/>
          <a:p>
            <a:pPr>
              <a:defRPr/>
            </a:pPr>
            <a:r>
              <a:rPr lang="en-US" sz="3600" b="1" kern="0" dirty="0">
                <a:solidFill>
                  <a:srgbClr val="60607C"/>
                </a:solidFill>
                <a:latin typeface="Cambria" panose="02040503050406030204" pitchFamily="18" charset="0"/>
              </a:rPr>
              <a:t>a. </a:t>
            </a:r>
            <a:r>
              <a:rPr lang="vi-VN" sz="3600" b="1" kern="0" dirty="0">
                <a:solidFill>
                  <a:srgbClr val="60607C"/>
                </a:solidFill>
                <a:latin typeface="Cambria" panose="02040503050406030204" pitchFamily="18" charset="0"/>
              </a:rPr>
              <a:t>Những sự vật nào được so sánh với nhau?</a:t>
            </a:r>
          </a:p>
          <a:p>
            <a:pPr>
              <a:defRPr/>
            </a:pPr>
            <a:r>
              <a:rPr lang="vi-VN" sz="3600" b="1" kern="0" dirty="0">
                <a:solidFill>
                  <a:srgbClr val="60607C"/>
                </a:solidFill>
                <a:latin typeface="Cambria" panose="02040503050406030204" pitchFamily="18" charset="0"/>
              </a:rPr>
              <a:t>b. Chúng được so sánh với nhau ở đặc điểm gì</a:t>
            </a:r>
            <a:r>
              <a:rPr lang="en-US" sz="3600" b="1" kern="0" dirty="0">
                <a:solidFill>
                  <a:srgbClr val="60607C"/>
                </a:solidFill>
                <a:latin typeface="Cambria" panose="02040503050406030204" pitchFamily="18" charset="0"/>
              </a:rPr>
              <a:t>?</a:t>
            </a:r>
            <a:endParaRPr lang="vi-VN" sz="3600" b="1" kern="0" dirty="0">
              <a:solidFill>
                <a:srgbClr val="60607C"/>
              </a:solidFill>
              <a:latin typeface="Cambria" panose="02040503050406030204" pitchFamily="18" charset="0"/>
            </a:endParaRPr>
          </a:p>
          <a:p>
            <a:pPr>
              <a:defRPr/>
            </a:pPr>
            <a:r>
              <a:rPr lang="vi-VN" sz="3600" b="1" kern="0" dirty="0">
                <a:solidFill>
                  <a:srgbClr val="60607C"/>
                </a:solidFill>
                <a:latin typeface="Cambria" panose="02040503050406030204" pitchFamily="18" charset="0"/>
              </a:rPr>
              <a:t>c. Theo em, câu văn chứa hình ảnh so sánh có gì hay?</a:t>
            </a:r>
          </a:p>
        </p:txBody>
      </p:sp>
      <p:pic>
        <p:nvPicPr>
          <p:cNvPr id="12" name="Picture 11">
            <a:extLst>
              <a:ext uri="{FF2B5EF4-FFF2-40B4-BE49-F238E27FC236}">
                <a16:creationId xmlns:a16="http://schemas.microsoft.com/office/drawing/2014/main" id="{8AAA1C6C-3112-AB10-CE92-D96D1EA78EFC}"/>
              </a:ext>
            </a:extLst>
          </p:cNvPr>
          <p:cNvPicPr>
            <a:picLocks noChangeAspect="1"/>
          </p:cNvPicPr>
          <p:nvPr/>
        </p:nvPicPr>
        <p:blipFill>
          <a:blip r:embed="rId2"/>
          <a:stretch>
            <a:fillRect/>
          </a:stretch>
        </p:blipFill>
        <p:spPr>
          <a:xfrm>
            <a:off x="223175" y="675271"/>
            <a:ext cx="1792379" cy="847417"/>
          </a:xfrm>
          <a:prstGeom prst="rect">
            <a:avLst/>
          </a:prstGeom>
        </p:spPr>
      </p:pic>
    </p:spTree>
    <p:extLst>
      <p:ext uri="{BB962C8B-B14F-4D97-AF65-F5344CB8AC3E}">
        <p14:creationId xmlns:p14="http://schemas.microsoft.com/office/powerpoint/2010/main" val="775992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487DE-01A7-35DC-3A3D-59B90282A99E}"/>
              </a:ext>
            </a:extLst>
          </p:cNvPr>
          <p:cNvSpPr txBox="1"/>
          <p:nvPr/>
        </p:nvSpPr>
        <p:spPr>
          <a:xfrm>
            <a:off x="459105" y="604609"/>
            <a:ext cx="11273789" cy="1323439"/>
          </a:xfrm>
          <a:prstGeom prst="rect">
            <a:avLst/>
          </a:prstGeom>
          <a:noFill/>
        </p:spPr>
        <p:txBody>
          <a:bodyPr wrap="square">
            <a:spAutoFit/>
          </a:bodyPr>
          <a:lstStyle/>
          <a:p>
            <a:pPr algn="ctr">
              <a:defRPr/>
            </a:pPr>
            <a:r>
              <a:rPr lang="vi-VN" sz="4000" b="1" kern="0" dirty="0">
                <a:solidFill>
                  <a:srgbClr val="60607C"/>
                </a:solidFill>
                <a:latin typeface="Cambria" panose="02040503050406030204" pitchFamily="18" charset="0"/>
              </a:rPr>
              <a:t>a. Trong đoạn văn, những sự vật được so sánh với nhau là:</a:t>
            </a:r>
          </a:p>
        </p:txBody>
      </p:sp>
      <p:sp>
        <p:nvSpPr>
          <p:cNvPr id="3" name="TextBox 2">
            <a:extLst>
              <a:ext uri="{FF2B5EF4-FFF2-40B4-BE49-F238E27FC236}">
                <a16:creationId xmlns:a16="http://schemas.microsoft.com/office/drawing/2014/main" id="{822549C6-8B4E-585D-8380-057C4F5EB027}"/>
              </a:ext>
            </a:extLst>
          </p:cNvPr>
          <p:cNvSpPr txBox="1"/>
          <p:nvPr/>
        </p:nvSpPr>
        <p:spPr>
          <a:xfrm>
            <a:off x="336567" y="2054937"/>
            <a:ext cx="7374571" cy="2748125"/>
          </a:xfrm>
          <a:prstGeom prst="rect">
            <a:avLst/>
          </a:prstGeom>
          <a:noFill/>
        </p:spPr>
        <p:txBody>
          <a:bodyPr wrap="square">
            <a:spAutoFit/>
          </a:bodyPr>
          <a:lstStyle/>
          <a:p>
            <a:pPr>
              <a:lnSpc>
                <a:spcPct val="150000"/>
              </a:lnSpc>
              <a:defRPr/>
            </a:pPr>
            <a:r>
              <a:rPr lang="vi-VN" sz="4000" b="1" kern="0" dirty="0">
                <a:solidFill>
                  <a:srgbClr val="F97E3A"/>
                </a:solidFill>
                <a:latin typeface="Cambria" panose="02040503050406030204" pitchFamily="18" charset="0"/>
              </a:rPr>
              <a:t>cây gạo – tháp đèn khổng lồ</a:t>
            </a:r>
          </a:p>
          <a:p>
            <a:pPr>
              <a:lnSpc>
                <a:spcPct val="150000"/>
              </a:lnSpc>
              <a:defRPr/>
            </a:pPr>
            <a:r>
              <a:rPr lang="vi-VN" sz="4000" b="1" kern="0" dirty="0">
                <a:solidFill>
                  <a:srgbClr val="F97E3A"/>
                </a:solidFill>
                <a:latin typeface="Cambria" panose="02040503050406030204" pitchFamily="18" charset="0"/>
              </a:rPr>
              <a:t>bông hoa – ngọn lửa hồng tươi</a:t>
            </a:r>
          </a:p>
          <a:p>
            <a:pPr>
              <a:lnSpc>
                <a:spcPct val="150000"/>
              </a:lnSpc>
              <a:defRPr/>
            </a:pPr>
            <a:r>
              <a:rPr lang="vi-VN" sz="4000" b="1" kern="0" dirty="0">
                <a:solidFill>
                  <a:srgbClr val="F97E3A"/>
                </a:solidFill>
                <a:latin typeface="Cambria" panose="02040503050406030204" pitchFamily="18" charset="0"/>
              </a:rPr>
              <a:t>búp nõn – ánh nến trong xanh</a:t>
            </a:r>
          </a:p>
        </p:txBody>
      </p:sp>
      <p:pic>
        <p:nvPicPr>
          <p:cNvPr id="5" name="Picture 4">
            <a:extLst>
              <a:ext uri="{FF2B5EF4-FFF2-40B4-BE49-F238E27FC236}">
                <a16:creationId xmlns:a16="http://schemas.microsoft.com/office/drawing/2014/main" id="{A9B3AA84-583A-1B6F-ADB4-7DAAECA03E54}"/>
              </a:ext>
            </a:extLst>
          </p:cNvPr>
          <p:cNvPicPr>
            <a:picLocks noChangeAspect="1"/>
          </p:cNvPicPr>
          <p:nvPr/>
        </p:nvPicPr>
        <p:blipFill rotWithShape="1">
          <a:blip r:embed="rId2">
            <a:extLst>
              <a:ext uri="{28A0092B-C50C-407E-A947-70E740481C1C}">
                <a14:useLocalDpi xmlns:a14="http://schemas.microsoft.com/office/drawing/2010/main" val="0"/>
              </a:ext>
            </a:extLst>
          </a:blip>
          <a:srcRect l="-1" t="1025" r="29834"/>
          <a:stretch/>
        </p:blipFill>
        <p:spPr>
          <a:xfrm>
            <a:off x="7588600" y="1736662"/>
            <a:ext cx="4144294" cy="3993711"/>
          </a:xfrm>
          <a:prstGeom prst="rect">
            <a:avLst/>
          </a:prstGeom>
          <a:ln>
            <a:noFill/>
          </a:ln>
          <a:effectLst>
            <a:softEdge rad="112500"/>
          </a:effectLst>
        </p:spPr>
      </p:pic>
    </p:spTree>
    <p:extLst>
      <p:ext uri="{BB962C8B-B14F-4D97-AF65-F5344CB8AC3E}">
        <p14:creationId xmlns:p14="http://schemas.microsoft.com/office/powerpoint/2010/main" val="24298249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7C85C8-3E32-7077-C194-0A48B8E1A361}"/>
              </a:ext>
            </a:extLst>
          </p:cNvPr>
          <p:cNvSpPr txBox="1"/>
          <p:nvPr/>
        </p:nvSpPr>
        <p:spPr>
          <a:xfrm>
            <a:off x="802598" y="1949838"/>
            <a:ext cx="10818956" cy="3170099"/>
          </a:xfrm>
          <a:prstGeom prst="rect">
            <a:avLst/>
          </a:prstGeom>
          <a:noFill/>
        </p:spPr>
        <p:txBody>
          <a:bodyPr wrap="square">
            <a:spAutoFit/>
          </a:bodyPr>
          <a:lstStyle/>
          <a:p>
            <a:pPr algn="just">
              <a:defRPr/>
            </a:pPr>
            <a:r>
              <a:rPr lang="en-US" sz="4000" b="1" kern="0" dirty="0">
                <a:solidFill>
                  <a:srgbClr val="F97E3A"/>
                </a:solidFill>
                <a:latin typeface="Cambria" panose="02040503050406030204" pitchFamily="18" charset="0"/>
              </a:rPr>
              <a:t>- </a:t>
            </a:r>
            <a:r>
              <a:rPr lang="vi-VN" sz="4000" b="1" kern="0" dirty="0">
                <a:solidFill>
                  <a:srgbClr val="F97E3A"/>
                </a:solidFill>
                <a:latin typeface="Cambria" panose="02040503050406030204" pitchFamily="18" charset="0"/>
              </a:rPr>
              <a:t>Cây gạo được so sánh với tháp đèn khổng lồ ở dáng vẻ sừng sững</a:t>
            </a:r>
            <a:r>
              <a:rPr lang="en-US" sz="4000" b="1" kern="0" dirty="0">
                <a:solidFill>
                  <a:srgbClr val="F97E3A"/>
                </a:solidFill>
                <a:latin typeface="Cambria" panose="02040503050406030204" pitchFamily="18" charset="0"/>
              </a:rPr>
              <a:t>.</a:t>
            </a:r>
            <a:endParaRPr lang="vi-VN" sz="4000" b="1" kern="0" dirty="0">
              <a:solidFill>
                <a:srgbClr val="F97E3A"/>
              </a:solidFill>
              <a:latin typeface="Cambria" panose="02040503050406030204" pitchFamily="18" charset="0"/>
            </a:endParaRPr>
          </a:p>
          <a:p>
            <a:pPr algn="just">
              <a:defRPr/>
            </a:pPr>
            <a:r>
              <a:rPr lang="vi-VN" sz="4000" b="1" kern="0" dirty="0">
                <a:solidFill>
                  <a:srgbClr val="F97E3A"/>
                </a:solidFill>
                <a:latin typeface="Cambria" panose="02040503050406030204" pitchFamily="18" charset="0"/>
              </a:rPr>
              <a:t>- Bông hoa được so sánh với ngọn lửa hồng, búp nõn được so sánh với ánh nến trong xanh ở màu sắc</a:t>
            </a:r>
            <a:r>
              <a:rPr lang="en-US" sz="4000" b="1" kern="0" dirty="0">
                <a:solidFill>
                  <a:srgbClr val="F97E3A"/>
                </a:solidFill>
                <a:latin typeface="Cambria" panose="02040503050406030204" pitchFamily="18" charset="0"/>
              </a:rPr>
              <a:t>.</a:t>
            </a:r>
            <a:endParaRPr lang="vi-VN" sz="4000" b="1" kern="0" dirty="0">
              <a:solidFill>
                <a:srgbClr val="F97E3A"/>
              </a:solidFill>
              <a:latin typeface="Cambria" panose="02040503050406030204" pitchFamily="18" charset="0"/>
            </a:endParaRPr>
          </a:p>
        </p:txBody>
      </p:sp>
      <p:sp>
        <p:nvSpPr>
          <p:cNvPr id="3" name="TextBox 2">
            <a:extLst>
              <a:ext uri="{FF2B5EF4-FFF2-40B4-BE49-F238E27FC236}">
                <a16:creationId xmlns:a16="http://schemas.microsoft.com/office/drawing/2014/main" id="{8EC90B13-FE40-7303-2FD7-D2EA3F35AAC5}"/>
              </a:ext>
            </a:extLst>
          </p:cNvPr>
          <p:cNvSpPr txBox="1"/>
          <p:nvPr/>
        </p:nvSpPr>
        <p:spPr>
          <a:xfrm>
            <a:off x="715774" y="1030178"/>
            <a:ext cx="11273789" cy="707886"/>
          </a:xfrm>
          <a:prstGeom prst="rect">
            <a:avLst/>
          </a:prstGeom>
          <a:noFill/>
        </p:spPr>
        <p:txBody>
          <a:bodyPr wrap="square">
            <a:spAutoFit/>
          </a:bodyPr>
          <a:lstStyle/>
          <a:p>
            <a:pPr>
              <a:defRPr/>
            </a:pPr>
            <a:r>
              <a:rPr lang="vi-VN" sz="4000" b="1" kern="0" dirty="0">
                <a:solidFill>
                  <a:srgbClr val="60607C"/>
                </a:solidFill>
                <a:latin typeface="Cambria" panose="02040503050406030204" pitchFamily="18" charset="0"/>
              </a:rPr>
              <a:t>b. Chúng được so sánh với nhau ở đặc điểm gì</a:t>
            </a:r>
            <a:r>
              <a:rPr lang="en-US" sz="4000" b="1" kern="0" dirty="0">
                <a:solidFill>
                  <a:srgbClr val="60607C"/>
                </a:solidFill>
                <a:latin typeface="Cambria" panose="02040503050406030204" pitchFamily="18" charset="0"/>
              </a:rPr>
              <a:t>?</a:t>
            </a:r>
            <a:endParaRPr lang="vi-VN" sz="4000" b="1" kern="0" dirty="0">
              <a:solidFill>
                <a:srgbClr val="60607C"/>
              </a:solidFill>
              <a:latin typeface="Cambria" panose="02040503050406030204" pitchFamily="18" charset="0"/>
            </a:endParaRPr>
          </a:p>
        </p:txBody>
      </p:sp>
      <p:pic>
        <p:nvPicPr>
          <p:cNvPr id="5" name="图片 15" descr="sfd">
            <a:extLst>
              <a:ext uri="{FF2B5EF4-FFF2-40B4-BE49-F238E27FC236}">
                <a16:creationId xmlns:a16="http://schemas.microsoft.com/office/drawing/2014/main" id="{4F1DD906-849E-7DCB-C52A-F446F67DA6D7}"/>
              </a:ext>
            </a:extLst>
          </p:cNvPr>
          <p:cNvPicPr>
            <a:picLocks noChangeAspect="1"/>
          </p:cNvPicPr>
          <p:nvPr/>
        </p:nvPicPr>
        <p:blipFill>
          <a:blip r:embed="rId2"/>
          <a:stretch>
            <a:fillRect/>
          </a:stretch>
        </p:blipFill>
        <p:spPr>
          <a:xfrm>
            <a:off x="7824470" y="4540250"/>
            <a:ext cx="4272915" cy="2565400"/>
          </a:xfrm>
          <a:prstGeom prst="rect">
            <a:avLst/>
          </a:prstGeom>
        </p:spPr>
      </p:pic>
    </p:spTree>
    <p:extLst>
      <p:ext uri="{BB962C8B-B14F-4D97-AF65-F5344CB8AC3E}">
        <p14:creationId xmlns:p14="http://schemas.microsoft.com/office/powerpoint/2010/main" val="30508064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B837530-5964-D441-1798-6317B11FA247}"/>
              </a:ext>
            </a:extLst>
          </p:cNvPr>
          <p:cNvGrpSpPr/>
          <p:nvPr/>
        </p:nvGrpSpPr>
        <p:grpSpPr>
          <a:xfrm>
            <a:off x="1093076" y="2049518"/>
            <a:ext cx="10289628" cy="2154620"/>
            <a:chOff x="1229710" y="1166649"/>
            <a:chExt cx="10289628" cy="2154620"/>
          </a:xfrm>
        </p:grpSpPr>
        <p:sp>
          <p:nvSpPr>
            <p:cNvPr id="3" name="Rectangle: Rounded Corners 2">
              <a:extLst>
                <a:ext uri="{FF2B5EF4-FFF2-40B4-BE49-F238E27FC236}">
                  <a16:creationId xmlns:a16="http://schemas.microsoft.com/office/drawing/2014/main" id="{59FF8794-F98D-0CF0-36DD-E238E4B56534}"/>
                </a:ext>
              </a:extLst>
            </p:cNvPr>
            <p:cNvSpPr/>
            <p:nvPr/>
          </p:nvSpPr>
          <p:spPr>
            <a:xfrm>
              <a:off x="1229710" y="1166649"/>
              <a:ext cx="10289628" cy="2154620"/>
            </a:xfrm>
            <a:prstGeom prst="roundRect">
              <a:avLst>
                <a:gd name="adj" fmla="val 30813"/>
              </a:avLst>
            </a:prstGeom>
            <a:solidFill>
              <a:srgbClr val="FEF2EC"/>
            </a:solidFill>
            <a:ln>
              <a:solidFill>
                <a:srgbClr val="F97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5B1E5BB-D739-C92A-2621-FD1C54988455}"/>
                </a:ext>
              </a:extLst>
            </p:cNvPr>
            <p:cNvSpPr txBox="1"/>
            <p:nvPr/>
          </p:nvSpPr>
          <p:spPr>
            <a:xfrm>
              <a:off x="1495688" y="1274463"/>
              <a:ext cx="9757672" cy="1938992"/>
            </a:xfrm>
            <a:prstGeom prst="rect">
              <a:avLst/>
            </a:prstGeom>
            <a:noFill/>
          </p:spPr>
          <p:txBody>
            <a:bodyPr wrap="square">
              <a:spAutoFit/>
            </a:bodyPr>
            <a:lstStyle/>
            <a:p>
              <a:pPr algn="just">
                <a:defRPr/>
              </a:pPr>
              <a:r>
                <a:rPr lang="en-US" sz="4000" b="1" kern="0" dirty="0">
                  <a:solidFill>
                    <a:prstClr val="black"/>
                  </a:solidFill>
                  <a:latin typeface="Cambria" panose="02040503050406030204" pitchFamily="18" charset="0"/>
                </a:rPr>
                <a:t>   </a:t>
              </a:r>
              <a:r>
                <a:rPr lang="vi-VN" sz="4000" b="1" kern="0" dirty="0">
                  <a:solidFill>
                    <a:prstClr val="black"/>
                  </a:solidFill>
                  <a:latin typeface="Cambria" panose="02040503050406030204" pitchFamily="18" charset="0"/>
                </a:rPr>
                <a:t>Theo em, câu văn chứa hình ảnh so sánh sinh động hơn các câu văn khác. Nó giúp cho người đọc dễ hình dung được</a:t>
              </a:r>
              <a:r>
                <a:rPr lang="en-US" sz="4000" b="1" kern="0" dirty="0">
                  <a:solidFill>
                    <a:prstClr val="black"/>
                  </a:solidFill>
                  <a:latin typeface="Cambria" panose="02040503050406030204" pitchFamily="18" charset="0"/>
                </a:rPr>
                <a:t>.</a:t>
              </a:r>
              <a:endParaRPr lang="vi-VN" sz="4000" b="1" kern="0" dirty="0">
                <a:solidFill>
                  <a:prstClr val="black"/>
                </a:solidFill>
                <a:latin typeface="Cambria" panose="02040503050406030204" pitchFamily="18" charset="0"/>
              </a:endParaRPr>
            </a:p>
          </p:txBody>
        </p:sp>
      </p:grpSp>
      <p:sp>
        <p:nvSpPr>
          <p:cNvPr id="5" name="TextBox 4">
            <a:extLst>
              <a:ext uri="{FF2B5EF4-FFF2-40B4-BE49-F238E27FC236}">
                <a16:creationId xmlns:a16="http://schemas.microsoft.com/office/drawing/2014/main" id="{61E7C42C-C48C-8F6A-9ACC-FF96F02AC4B1}"/>
              </a:ext>
            </a:extLst>
          </p:cNvPr>
          <p:cNvSpPr txBox="1"/>
          <p:nvPr/>
        </p:nvSpPr>
        <p:spPr>
          <a:xfrm>
            <a:off x="1093076" y="510183"/>
            <a:ext cx="10289628" cy="1323439"/>
          </a:xfrm>
          <a:prstGeom prst="rect">
            <a:avLst/>
          </a:prstGeom>
          <a:noFill/>
        </p:spPr>
        <p:txBody>
          <a:bodyPr wrap="square">
            <a:spAutoFit/>
          </a:bodyPr>
          <a:lstStyle/>
          <a:p>
            <a:pPr algn="ctr">
              <a:defRPr/>
            </a:pPr>
            <a:r>
              <a:rPr lang="vi-VN" sz="4000" b="1" kern="0" dirty="0">
                <a:solidFill>
                  <a:srgbClr val="60607C"/>
                </a:solidFill>
                <a:latin typeface="Cambria" panose="02040503050406030204" pitchFamily="18" charset="0"/>
              </a:rPr>
              <a:t>c. Theo em, câu văn chứa hình ảnh so sánh có gì hay?</a:t>
            </a:r>
          </a:p>
        </p:txBody>
      </p:sp>
      <p:pic>
        <p:nvPicPr>
          <p:cNvPr id="6" name="图片 8" descr="5bc549842c2d3">
            <a:extLst>
              <a:ext uri="{FF2B5EF4-FFF2-40B4-BE49-F238E27FC236}">
                <a16:creationId xmlns:a16="http://schemas.microsoft.com/office/drawing/2014/main" id="{274040F2-F57F-F9D6-04FB-B4C4F9826CE2}"/>
              </a:ext>
            </a:extLst>
          </p:cNvPr>
          <p:cNvPicPr>
            <a:picLocks noChangeAspect="1"/>
          </p:cNvPicPr>
          <p:nvPr/>
        </p:nvPicPr>
        <p:blipFill>
          <a:blip r:embed="rId2"/>
          <a:stretch>
            <a:fillRect/>
          </a:stretch>
        </p:blipFill>
        <p:spPr>
          <a:xfrm>
            <a:off x="866140" y="4540250"/>
            <a:ext cx="3599815" cy="2399030"/>
          </a:xfrm>
          <a:prstGeom prst="rect">
            <a:avLst/>
          </a:prstGeom>
        </p:spPr>
      </p:pic>
      <p:pic>
        <p:nvPicPr>
          <p:cNvPr id="7" name="图片 15" descr="sfd">
            <a:extLst>
              <a:ext uri="{FF2B5EF4-FFF2-40B4-BE49-F238E27FC236}">
                <a16:creationId xmlns:a16="http://schemas.microsoft.com/office/drawing/2014/main" id="{6924F082-86F8-204E-D6FF-86422E81C057}"/>
              </a:ext>
            </a:extLst>
          </p:cNvPr>
          <p:cNvPicPr>
            <a:picLocks noChangeAspect="1"/>
          </p:cNvPicPr>
          <p:nvPr/>
        </p:nvPicPr>
        <p:blipFill>
          <a:blip r:embed="rId3"/>
          <a:stretch>
            <a:fillRect/>
          </a:stretch>
        </p:blipFill>
        <p:spPr>
          <a:xfrm>
            <a:off x="7824470" y="4540250"/>
            <a:ext cx="4272915" cy="2565400"/>
          </a:xfrm>
          <a:prstGeom prst="rect">
            <a:avLst/>
          </a:prstGeom>
        </p:spPr>
      </p:pic>
    </p:spTree>
    <p:extLst>
      <p:ext uri="{BB962C8B-B14F-4D97-AF65-F5344CB8AC3E}">
        <p14:creationId xmlns:p14="http://schemas.microsoft.com/office/powerpoint/2010/main" val="199530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9AF8EBC8-55A7-98F3-C50D-7A72CC0B8AEE}"/>
              </a:ext>
            </a:extLst>
          </p:cNvPr>
          <p:cNvGraphicFramePr>
            <a:graphicFrameLocks noGrp="1"/>
          </p:cNvGraphicFramePr>
          <p:nvPr>
            <p:extLst>
              <p:ext uri="{D42A27DB-BD31-4B8C-83A1-F6EECF244321}">
                <p14:modId xmlns:p14="http://schemas.microsoft.com/office/powerpoint/2010/main" val="1374138477"/>
              </p:ext>
            </p:extLst>
          </p:nvPr>
        </p:nvGraphicFramePr>
        <p:xfrm>
          <a:off x="930638" y="1924735"/>
          <a:ext cx="10535649" cy="3880687"/>
        </p:xfrm>
        <a:graphic>
          <a:graphicData uri="http://schemas.openxmlformats.org/drawingml/2006/table">
            <a:tbl>
              <a:tblPr firstRow="1" bandRow="1">
                <a:tableStyleId>{5C22544A-7EE6-4342-B048-85BDC9FD1C3A}</a:tableStyleId>
              </a:tblPr>
              <a:tblGrid>
                <a:gridCol w="2799533">
                  <a:extLst>
                    <a:ext uri="{9D8B030D-6E8A-4147-A177-3AD203B41FA5}">
                      <a16:colId xmlns:a16="http://schemas.microsoft.com/office/drawing/2014/main" val="3992864709"/>
                    </a:ext>
                  </a:extLst>
                </a:gridCol>
                <a:gridCol w="3018972">
                  <a:extLst>
                    <a:ext uri="{9D8B030D-6E8A-4147-A177-3AD203B41FA5}">
                      <a16:colId xmlns:a16="http://schemas.microsoft.com/office/drawing/2014/main" val="4150403823"/>
                    </a:ext>
                  </a:extLst>
                </a:gridCol>
                <a:gridCol w="4717144">
                  <a:extLst>
                    <a:ext uri="{9D8B030D-6E8A-4147-A177-3AD203B41FA5}">
                      <a16:colId xmlns:a16="http://schemas.microsoft.com/office/drawing/2014/main" val="3696773380"/>
                    </a:ext>
                  </a:extLst>
                </a:gridCol>
              </a:tblGrid>
              <a:tr h="680287">
                <a:tc>
                  <a:txBody>
                    <a:bodyPr/>
                    <a:lstStyle/>
                    <a:p>
                      <a:pPr algn="ctr"/>
                      <a:r>
                        <a:rPr lang="en-US" sz="3200" dirty="0" err="1">
                          <a:solidFill>
                            <a:schemeClr val="tx1"/>
                          </a:solidFill>
                          <a:latin typeface="Cambria" panose="02040503050406030204" pitchFamily="18" charset="0"/>
                        </a:rPr>
                        <a:t>Sự</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vật</a:t>
                      </a:r>
                      <a:r>
                        <a:rPr lang="en-US" sz="3200" dirty="0">
                          <a:solidFill>
                            <a:schemeClr val="tx1"/>
                          </a:solidFill>
                          <a:latin typeface="Cambria" panose="02040503050406030204" pitchFamily="18" charset="0"/>
                        </a:rPr>
                        <a:t> 1</a:t>
                      </a: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algn="ct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so </a:t>
                      </a:r>
                      <a:r>
                        <a:rPr lang="en-US" sz="3200" dirty="0" err="1">
                          <a:solidFill>
                            <a:schemeClr val="tx1"/>
                          </a:solidFill>
                          <a:latin typeface="Cambria" panose="02040503050406030204" pitchFamily="18" charset="0"/>
                        </a:rPr>
                        <a:t>sánh</a:t>
                      </a:r>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Cambria" panose="02040503050406030204" pitchFamily="18" charset="0"/>
                        </a:rPr>
                        <a:t>Sự</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vật</a:t>
                      </a:r>
                      <a:r>
                        <a:rPr lang="en-US" sz="3200" dirty="0">
                          <a:solidFill>
                            <a:schemeClr val="tx1"/>
                          </a:solidFill>
                          <a:latin typeface="Cambria" panose="02040503050406030204" pitchFamily="18" charset="0"/>
                        </a:rPr>
                        <a:t> 2</a:t>
                      </a: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extLst>
                  <a:ext uri="{0D108BD9-81ED-4DB2-BD59-A6C34878D82A}">
                    <a16:rowId xmlns:a16="http://schemas.microsoft.com/office/drawing/2014/main" val="1020460157"/>
                  </a:ext>
                </a:extLst>
              </a:tr>
              <a:tr h="0">
                <a:tc>
                  <a:txBody>
                    <a:bodyPr/>
                    <a:lstStyle/>
                    <a:p>
                      <a:pPr algn="ctr"/>
                      <a:r>
                        <a:rPr lang="en-US" sz="3200" b="1" dirty="0" err="1">
                          <a:solidFill>
                            <a:schemeClr val="tx1"/>
                          </a:solidFill>
                          <a:latin typeface="Cambria" panose="02040503050406030204" pitchFamily="18" charset="0"/>
                        </a:rPr>
                        <a:t>Cây</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gạo</a:t>
                      </a:r>
                      <a:endParaRPr lang="en-US" sz="3200" b="1" dirty="0">
                        <a:solidFill>
                          <a:schemeClr val="tx1"/>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3126614902"/>
                  </a:ext>
                </a:extLst>
              </a:tr>
              <a:tr h="680287">
                <a:tc>
                  <a:txBody>
                    <a:bodyPr/>
                    <a:lstStyle/>
                    <a:p>
                      <a:pPr algn="ctr"/>
                      <a:endParaRPr lang="en-US" sz="3200" b="1" dirty="0">
                        <a:solidFill>
                          <a:schemeClr val="tx1"/>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1759014099"/>
                  </a:ext>
                </a:extLst>
              </a:tr>
              <a:tr h="680287">
                <a:tc>
                  <a:txBody>
                    <a:bodyPr/>
                    <a:lstStyle/>
                    <a:p>
                      <a:pPr algn="ctr"/>
                      <a:endParaRPr lang="en-US" sz="3200" b="1" dirty="0">
                        <a:solidFill>
                          <a:schemeClr val="tx1"/>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2679061136"/>
                  </a:ext>
                </a:extLst>
              </a:tr>
            </a:tbl>
          </a:graphicData>
        </a:graphic>
      </p:graphicFrame>
      <p:sp>
        <p:nvSpPr>
          <p:cNvPr id="8" name="TextBox 7">
            <a:extLst>
              <a:ext uri="{FF2B5EF4-FFF2-40B4-BE49-F238E27FC236}">
                <a16:creationId xmlns:a16="http://schemas.microsoft.com/office/drawing/2014/main" id="{08DFD183-04AA-2022-F9D0-8C1639CEFF5E}"/>
              </a:ext>
            </a:extLst>
          </p:cNvPr>
          <p:cNvSpPr txBox="1"/>
          <p:nvPr/>
        </p:nvSpPr>
        <p:spPr>
          <a:xfrm>
            <a:off x="4609662" y="2718308"/>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chemeClr val="accent6">
                    <a:lumMod val="75000"/>
                  </a:schemeClr>
                </a:solidFill>
                <a:latin typeface="Cambria" panose="02040503050406030204" pitchFamily="18" charset="0"/>
              </a:rPr>
              <a:t>như</a:t>
            </a:r>
            <a:endParaRPr kumimoji="0" lang="vi-VN" sz="32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ndParaRPr>
          </a:p>
        </p:txBody>
      </p:sp>
      <p:sp>
        <p:nvSpPr>
          <p:cNvPr id="9" name="TextBox 8">
            <a:extLst>
              <a:ext uri="{FF2B5EF4-FFF2-40B4-BE49-F238E27FC236}">
                <a16:creationId xmlns:a16="http://schemas.microsoft.com/office/drawing/2014/main" id="{5AA093A1-8D9F-6C7F-BD03-0FE56632B8A2}"/>
              </a:ext>
            </a:extLst>
          </p:cNvPr>
          <p:cNvSpPr txBox="1"/>
          <p:nvPr/>
        </p:nvSpPr>
        <p:spPr>
          <a:xfrm>
            <a:off x="7333369" y="2718308"/>
            <a:ext cx="384090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chemeClr val="accent6">
                    <a:lumMod val="75000"/>
                  </a:schemeClr>
                </a:solidFill>
                <a:latin typeface="Cambria" panose="02040503050406030204" pitchFamily="18" charset="0"/>
              </a:rPr>
              <a:t>tháp</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đèn</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khổng</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lồ</a:t>
            </a:r>
            <a:endParaRPr kumimoji="0" lang="vi-VN" sz="32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id="{918A097D-50A1-4AD2-7D89-EA3EE28CC32C}"/>
              </a:ext>
            </a:extLst>
          </p:cNvPr>
          <p:cNvSpPr txBox="1"/>
          <p:nvPr/>
        </p:nvSpPr>
        <p:spPr>
          <a:xfrm>
            <a:off x="1351206" y="3864429"/>
            <a:ext cx="214673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DD4E07"/>
                </a:solidFill>
                <a:latin typeface="Cambria" panose="02040503050406030204" pitchFamily="18" charset="0"/>
              </a:rPr>
              <a:t>Bông</a:t>
            </a:r>
            <a:r>
              <a:rPr lang="en-US" sz="3200" b="1" dirty="0">
                <a:solidFill>
                  <a:srgbClr val="DD4E07"/>
                </a:solidFill>
                <a:latin typeface="Cambria" panose="02040503050406030204" pitchFamily="18" charset="0"/>
              </a:rPr>
              <a:t> </a:t>
            </a:r>
            <a:r>
              <a:rPr lang="en-US" sz="3200" b="1" dirty="0" err="1">
                <a:solidFill>
                  <a:srgbClr val="DD4E07"/>
                </a:solidFill>
                <a:latin typeface="Cambria" panose="02040503050406030204" pitchFamily="18" charset="0"/>
              </a:rPr>
              <a:t>hoa</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ndParaRPr>
          </a:p>
        </p:txBody>
      </p:sp>
      <p:sp>
        <p:nvSpPr>
          <p:cNvPr id="4" name="TextBox 3">
            <a:extLst>
              <a:ext uri="{FF2B5EF4-FFF2-40B4-BE49-F238E27FC236}">
                <a16:creationId xmlns:a16="http://schemas.microsoft.com/office/drawing/2014/main" id="{D2E1A22C-9AEC-82D3-CE95-76377ADDE393}"/>
              </a:ext>
            </a:extLst>
          </p:cNvPr>
          <p:cNvSpPr txBox="1"/>
          <p:nvPr/>
        </p:nvSpPr>
        <p:spPr>
          <a:xfrm>
            <a:off x="4916290" y="3864428"/>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DD4E07"/>
                </a:solidFill>
                <a:latin typeface="Cambria" panose="02040503050406030204" pitchFamily="18" charset="0"/>
              </a:rPr>
              <a:t>là</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7B6AAF57-F40A-2A65-694F-1C0DC266B518}"/>
              </a:ext>
            </a:extLst>
          </p:cNvPr>
          <p:cNvSpPr txBox="1"/>
          <p:nvPr/>
        </p:nvSpPr>
        <p:spPr>
          <a:xfrm>
            <a:off x="7333369" y="3864429"/>
            <a:ext cx="40449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DD4E07"/>
                </a:solidFill>
                <a:latin typeface="Cambria" panose="02040503050406030204" pitchFamily="18" charset="0"/>
              </a:rPr>
              <a:t>ngọn</a:t>
            </a:r>
            <a:r>
              <a:rPr lang="en-US" sz="3200" b="1" noProof="0" dirty="0">
                <a:solidFill>
                  <a:srgbClr val="DD4E07"/>
                </a:solidFill>
                <a:latin typeface="Cambria" panose="02040503050406030204" pitchFamily="18" charset="0"/>
              </a:rPr>
              <a:t> </a:t>
            </a:r>
            <a:r>
              <a:rPr lang="en-US" sz="3200" b="1" noProof="0" dirty="0" err="1">
                <a:solidFill>
                  <a:srgbClr val="DD4E07"/>
                </a:solidFill>
                <a:latin typeface="Cambria" panose="02040503050406030204" pitchFamily="18" charset="0"/>
              </a:rPr>
              <a:t>lửa</a:t>
            </a:r>
            <a:r>
              <a:rPr lang="en-US" sz="3200" b="1" noProof="0" dirty="0">
                <a:solidFill>
                  <a:srgbClr val="DD4E07"/>
                </a:solidFill>
                <a:latin typeface="Cambria" panose="02040503050406030204" pitchFamily="18" charset="0"/>
              </a:rPr>
              <a:t> </a:t>
            </a:r>
            <a:r>
              <a:rPr lang="en-US" sz="3200" b="1" noProof="0" dirty="0" err="1">
                <a:solidFill>
                  <a:srgbClr val="DD4E07"/>
                </a:solidFill>
                <a:latin typeface="Cambria" panose="02040503050406030204" pitchFamily="18" charset="0"/>
              </a:rPr>
              <a:t>hồng</a:t>
            </a:r>
            <a:r>
              <a:rPr lang="en-US" sz="3200" b="1" noProof="0" dirty="0">
                <a:solidFill>
                  <a:srgbClr val="DD4E07"/>
                </a:solidFill>
                <a:latin typeface="Cambria" panose="02040503050406030204" pitchFamily="18" charset="0"/>
              </a:rPr>
              <a:t> </a:t>
            </a:r>
            <a:r>
              <a:rPr lang="en-US" sz="3200" b="1" noProof="0" dirty="0" err="1">
                <a:solidFill>
                  <a:srgbClr val="DD4E07"/>
                </a:solidFill>
                <a:latin typeface="Cambria" panose="02040503050406030204" pitchFamily="18" charset="0"/>
              </a:rPr>
              <a:t>tươi</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ndParaRPr>
          </a:p>
        </p:txBody>
      </p:sp>
      <p:sp>
        <p:nvSpPr>
          <p:cNvPr id="6" name="TextBox 5">
            <a:extLst>
              <a:ext uri="{FF2B5EF4-FFF2-40B4-BE49-F238E27FC236}">
                <a16:creationId xmlns:a16="http://schemas.microsoft.com/office/drawing/2014/main" id="{FBD7F502-6BDA-4C7D-0925-33C429540956}"/>
              </a:ext>
            </a:extLst>
          </p:cNvPr>
          <p:cNvSpPr txBox="1"/>
          <p:nvPr/>
        </p:nvSpPr>
        <p:spPr>
          <a:xfrm>
            <a:off x="1351206" y="5010549"/>
            <a:ext cx="214673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DD4E07"/>
                </a:solidFill>
                <a:latin typeface="Cambria" panose="02040503050406030204" pitchFamily="18" charset="0"/>
              </a:rPr>
              <a:t>Búp</a:t>
            </a:r>
            <a:r>
              <a:rPr lang="en-US" sz="3200" b="1" dirty="0">
                <a:solidFill>
                  <a:srgbClr val="DD4E07"/>
                </a:solidFill>
                <a:latin typeface="Cambria" panose="02040503050406030204" pitchFamily="18" charset="0"/>
              </a:rPr>
              <a:t> </a:t>
            </a:r>
            <a:r>
              <a:rPr lang="en-US" sz="3200" b="1" dirty="0" err="1">
                <a:solidFill>
                  <a:srgbClr val="DD4E07"/>
                </a:solidFill>
                <a:latin typeface="Cambria" panose="02040503050406030204" pitchFamily="18" charset="0"/>
              </a:rPr>
              <a:t>nõn</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ndParaRPr>
          </a:p>
        </p:txBody>
      </p:sp>
      <p:sp>
        <p:nvSpPr>
          <p:cNvPr id="10" name="TextBox 9">
            <a:extLst>
              <a:ext uri="{FF2B5EF4-FFF2-40B4-BE49-F238E27FC236}">
                <a16:creationId xmlns:a16="http://schemas.microsoft.com/office/drawing/2014/main" id="{C91325D3-4A33-5E13-00AE-F1FF9F5FE277}"/>
              </a:ext>
            </a:extLst>
          </p:cNvPr>
          <p:cNvSpPr txBox="1"/>
          <p:nvPr/>
        </p:nvSpPr>
        <p:spPr>
          <a:xfrm>
            <a:off x="4916290" y="5010548"/>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DD4E07"/>
                </a:solidFill>
                <a:latin typeface="Cambria" panose="02040503050406030204" pitchFamily="18" charset="0"/>
              </a:rPr>
              <a:t>là</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D6C78F07-9E2F-0737-C55B-94DDCC9FF5F5}"/>
              </a:ext>
            </a:extLst>
          </p:cNvPr>
          <p:cNvSpPr txBox="1"/>
          <p:nvPr/>
        </p:nvSpPr>
        <p:spPr>
          <a:xfrm>
            <a:off x="7333369" y="5010549"/>
            <a:ext cx="40449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DD4E07"/>
                </a:solidFill>
                <a:latin typeface="Cambria" panose="02040503050406030204" pitchFamily="18" charset="0"/>
              </a:rPr>
              <a:t>ánh</a:t>
            </a:r>
            <a:r>
              <a:rPr lang="en-US" sz="3200" b="1" dirty="0">
                <a:solidFill>
                  <a:srgbClr val="DD4E07"/>
                </a:solidFill>
                <a:latin typeface="Cambria" panose="02040503050406030204" pitchFamily="18" charset="0"/>
              </a:rPr>
              <a:t> </a:t>
            </a:r>
            <a:r>
              <a:rPr lang="en-US" sz="3200" b="1" dirty="0" err="1">
                <a:solidFill>
                  <a:srgbClr val="DD4E07"/>
                </a:solidFill>
                <a:latin typeface="Cambria" panose="02040503050406030204" pitchFamily="18" charset="0"/>
              </a:rPr>
              <a:t>nến</a:t>
            </a:r>
            <a:r>
              <a:rPr lang="en-US" sz="3200" b="1" dirty="0">
                <a:solidFill>
                  <a:srgbClr val="DD4E07"/>
                </a:solidFill>
                <a:latin typeface="Cambria" panose="02040503050406030204" pitchFamily="18" charset="0"/>
              </a:rPr>
              <a:t> </a:t>
            </a:r>
            <a:r>
              <a:rPr lang="en-US" sz="3200" b="1" dirty="0" err="1">
                <a:solidFill>
                  <a:srgbClr val="DD4E07"/>
                </a:solidFill>
                <a:latin typeface="Cambria" panose="02040503050406030204" pitchFamily="18" charset="0"/>
              </a:rPr>
              <a:t>trong</a:t>
            </a:r>
            <a:r>
              <a:rPr lang="en-US" sz="3200" b="1" dirty="0">
                <a:solidFill>
                  <a:srgbClr val="DD4E07"/>
                </a:solidFill>
                <a:latin typeface="Cambria" panose="02040503050406030204" pitchFamily="18" charset="0"/>
              </a:rPr>
              <a:t> </a:t>
            </a:r>
            <a:r>
              <a:rPr lang="en-US" sz="3200" b="1" dirty="0" err="1">
                <a:solidFill>
                  <a:srgbClr val="DD4E07"/>
                </a:solidFill>
                <a:latin typeface="Cambria" panose="02040503050406030204" pitchFamily="18" charset="0"/>
              </a:rPr>
              <a:t>xanh</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68F17D81-D303-08DF-C219-EF684A057809}"/>
              </a:ext>
            </a:extLst>
          </p:cNvPr>
          <p:cNvGrpSpPr/>
          <p:nvPr/>
        </p:nvGrpSpPr>
        <p:grpSpPr>
          <a:xfrm>
            <a:off x="2445488" y="348708"/>
            <a:ext cx="8537944" cy="1219087"/>
            <a:chOff x="2647142" y="-157716"/>
            <a:chExt cx="15158310" cy="912947"/>
          </a:xfrm>
        </p:grpSpPr>
        <p:sp>
          <p:nvSpPr>
            <p:cNvPr id="16" name="Rectangle: Rounded Corners 15">
              <a:extLst>
                <a:ext uri="{FF2B5EF4-FFF2-40B4-BE49-F238E27FC236}">
                  <a16:creationId xmlns:a16="http://schemas.microsoft.com/office/drawing/2014/main" id="{73548173-5A0E-EC79-C755-8CCA8B525BDE}"/>
                </a:ext>
              </a:extLst>
            </p:cNvPr>
            <p:cNvSpPr/>
            <p:nvPr/>
          </p:nvSpPr>
          <p:spPr>
            <a:xfrm>
              <a:off x="2647142" y="-157716"/>
              <a:ext cx="15158310" cy="898900"/>
            </a:xfrm>
            <a:prstGeom prst="roundRect">
              <a:avLst>
                <a:gd name="adj" fmla="val 27878"/>
              </a:avLst>
            </a:prstGeom>
            <a:solidFill>
              <a:srgbClr val="67CE6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B475696A-FD30-C986-1701-DA6C8125F39D}"/>
                </a:ext>
              </a:extLst>
            </p:cNvPr>
            <p:cNvSpPr txBox="1"/>
            <p:nvPr/>
          </p:nvSpPr>
          <p:spPr>
            <a:xfrm>
              <a:off x="3213368" y="-143668"/>
              <a:ext cx="14447053" cy="8988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ea typeface="Cambria" panose="02040503050406030204" pitchFamily="18" charset="0"/>
                </a:rPr>
                <a:t>Ghi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kết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quả</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của</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bài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tập</a:t>
              </a:r>
              <a:r>
                <a:rPr lang="en-US" sz="3600" b="1" kern="0" dirty="0">
                  <a:solidFill>
                    <a:prstClr val="black"/>
                  </a:solidFill>
                  <a:latin typeface="Cambria" panose="02040503050406030204" pitchFamily="18" charset="0"/>
                  <a:ea typeface="Cambria" panose="02040503050406030204" pitchFamily="18" charset="0"/>
                </a:rPr>
                <a:t> 1 </a:t>
              </a:r>
              <a:r>
                <a:rPr lang="en-US" sz="3600" b="1" kern="0" dirty="0" err="1">
                  <a:solidFill>
                    <a:prstClr val="black"/>
                  </a:solidFill>
                  <a:latin typeface="Cambria" panose="02040503050406030204" pitchFamily="18" charset="0"/>
                  <a:ea typeface="Cambria" panose="02040503050406030204" pitchFamily="18" charset="0"/>
                </a:rPr>
                <a:t>vào</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vở</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theo</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mẫu</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sau</a:t>
              </a:r>
              <a:r>
                <a:rPr lang="en-US" sz="3600" b="1" kern="0" dirty="0">
                  <a:solidFill>
                    <a:prstClr val="black"/>
                  </a:solidFill>
                  <a:latin typeface="Cambria" panose="02040503050406030204" pitchFamily="18" charset="0"/>
                  <a:ea typeface="Cambria" panose="02040503050406030204" pitchFamily="18" charset="0"/>
                </a:rPr>
                <a:t>:</a:t>
              </a:r>
            </a:p>
          </p:txBody>
        </p:sp>
      </p:grpSp>
      <p:pic>
        <p:nvPicPr>
          <p:cNvPr id="3" name="Picture 2">
            <a:extLst>
              <a:ext uri="{FF2B5EF4-FFF2-40B4-BE49-F238E27FC236}">
                <a16:creationId xmlns:a16="http://schemas.microsoft.com/office/drawing/2014/main" id="{7FB535C4-A7F0-1F79-0643-F28AE55614CA}"/>
              </a:ext>
            </a:extLst>
          </p:cNvPr>
          <p:cNvPicPr>
            <a:picLocks noChangeAspect="1"/>
          </p:cNvPicPr>
          <p:nvPr/>
        </p:nvPicPr>
        <p:blipFill>
          <a:blip r:embed="rId2"/>
          <a:stretch>
            <a:fillRect/>
          </a:stretch>
        </p:blipFill>
        <p:spPr>
          <a:xfrm>
            <a:off x="394067" y="373912"/>
            <a:ext cx="1792379" cy="890093"/>
          </a:xfrm>
          <a:prstGeom prst="rect">
            <a:avLst/>
          </a:prstGeom>
        </p:spPr>
      </p:pic>
    </p:spTree>
    <p:extLst>
      <p:ext uri="{BB962C8B-B14F-4D97-AF65-F5344CB8AC3E}">
        <p14:creationId xmlns:p14="http://schemas.microsoft.com/office/powerpoint/2010/main" val="38978311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4" grpId="0"/>
      <p:bldP spid="5" grpId="0"/>
      <p:bldP spid="6"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E887C-81A0-4552-ED30-283411EF67CD}"/>
              </a:ext>
            </a:extLst>
          </p:cNvPr>
          <p:cNvSpPr txBox="1"/>
          <p:nvPr/>
        </p:nvSpPr>
        <p:spPr>
          <a:xfrm>
            <a:off x="2883540" y="5804519"/>
            <a:ext cx="7658336" cy="646331"/>
          </a:xfrm>
          <a:prstGeom prst="rect">
            <a:avLst/>
          </a:prstGeom>
          <a:noFill/>
        </p:spPr>
        <p:txBody>
          <a:bodyPr wrap="square">
            <a:spAutoFit/>
          </a:bodyPr>
          <a:lstStyle/>
          <a:p>
            <a:pPr>
              <a:defRPr/>
            </a:pPr>
            <a:r>
              <a:rPr lang="vi-VN" sz="3600" b="1" kern="0" dirty="0">
                <a:solidFill>
                  <a:prstClr val="black"/>
                </a:solidFill>
                <a:latin typeface="Cambria" panose="02040503050406030204" pitchFamily="18" charset="0"/>
              </a:rPr>
              <a:t>M: </a:t>
            </a:r>
            <a:r>
              <a:rPr lang="vi-VN" sz="3600" b="1" i="1" kern="0" dirty="0">
                <a:solidFill>
                  <a:srgbClr val="F97E3A"/>
                </a:solidFill>
                <a:latin typeface="Cambria" panose="02040503050406030204" pitchFamily="18" charset="0"/>
              </a:rPr>
              <a:t>Mắt mèo tròn như hòn bi ve.</a:t>
            </a:r>
          </a:p>
        </p:txBody>
      </p:sp>
      <p:pic>
        <p:nvPicPr>
          <p:cNvPr id="6" name="Picture 5">
            <a:extLst>
              <a:ext uri="{FF2B5EF4-FFF2-40B4-BE49-F238E27FC236}">
                <a16:creationId xmlns:a16="http://schemas.microsoft.com/office/drawing/2014/main" id="{03AFCEF1-8044-C615-8782-B6C0D7FBB901}"/>
              </a:ext>
            </a:extLst>
          </p:cNvPr>
          <p:cNvPicPr>
            <a:picLocks noChangeAspect="1"/>
          </p:cNvPicPr>
          <p:nvPr/>
        </p:nvPicPr>
        <p:blipFill>
          <a:blip r:embed="rId2"/>
          <a:stretch>
            <a:fillRect/>
          </a:stretch>
        </p:blipFill>
        <p:spPr>
          <a:xfrm>
            <a:off x="2575390" y="2291255"/>
            <a:ext cx="7567448" cy="3486739"/>
          </a:xfrm>
          <a:prstGeom prst="rect">
            <a:avLst/>
          </a:prstGeom>
        </p:spPr>
      </p:pic>
      <p:grpSp>
        <p:nvGrpSpPr>
          <p:cNvPr id="3" name="Group 2">
            <a:extLst>
              <a:ext uri="{FF2B5EF4-FFF2-40B4-BE49-F238E27FC236}">
                <a16:creationId xmlns:a16="http://schemas.microsoft.com/office/drawing/2014/main" id="{19EF7820-5E45-205B-6DE9-42EB51AD8AE1}"/>
              </a:ext>
            </a:extLst>
          </p:cNvPr>
          <p:cNvGrpSpPr/>
          <p:nvPr/>
        </p:nvGrpSpPr>
        <p:grpSpPr>
          <a:xfrm>
            <a:off x="1897284" y="291537"/>
            <a:ext cx="9194280" cy="1884105"/>
            <a:chOff x="2647143" y="-157716"/>
            <a:chExt cx="14542475" cy="2114550"/>
          </a:xfrm>
        </p:grpSpPr>
        <p:sp>
          <p:nvSpPr>
            <p:cNvPr id="4" name="Rectangle: Rounded Corners 3">
              <a:extLst>
                <a:ext uri="{FF2B5EF4-FFF2-40B4-BE49-F238E27FC236}">
                  <a16:creationId xmlns:a16="http://schemas.microsoft.com/office/drawing/2014/main" id="{26B35BBD-4604-CA19-A703-EB2959869643}"/>
                </a:ext>
              </a:extLst>
            </p:cNvPr>
            <p:cNvSpPr/>
            <p:nvPr/>
          </p:nvSpPr>
          <p:spPr>
            <a:xfrm>
              <a:off x="2647143" y="-157716"/>
              <a:ext cx="14542475" cy="2114550"/>
            </a:xfrm>
            <a:prstGeom prst="roundRect">
              <a:avLst>
                <a:gd name="adj" fmla="val 27878"/>
              </a:avLst>
            </a:prstGeom>
            <a:solidFill>
              <a:srgbClr val="67CE6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D02D0EA6-FFD1-FF2F-C4DA-161B33D8732A}"/>
                </a:ext>
              </a:extLst>
            </p:cNvPr>
            <p:cNvSpPr txBox="1"/>
            <p:nvPr/>
          </p:nvSpPr>
          <p:spPr>
            <a:xfrm>
              <a:off x="2647143" y="-157716"/>
              <a:ext cx="14542475" cy="175432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Cambria" panose="02040503050406030204" pitchFamily="18" charset="0"/>
                  <a:ea typeface="Cambria" panose="02040503050406030204" pitchFamily="18" charset="0"/>
                </a:rPr>
                <a:t>Quan </a:t>
              </a:r>
              <a:r>
                <a:rPr lang="en-US" sz="3600" b="1" kern="0" dirty="0" err="1">
                  <a:solidFill>
                    <a:prstClr val="black"/>
                  </a:solidFill>
                  <a:latin typeface="Cambria" panose="02040503050406030204" pitchFamily="18" charset="0"/>
                  <a:ea typeface="Cambria" panose="02040503050406030204" pitchFamily="18" charset="0"/>
                </a:rPr>
                <a:t>sát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tranh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tìm</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những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sự</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vật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có</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đặc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điểm</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giống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nhau</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hình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dạng</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màu</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sắc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Đặt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câu</a:t>
              </a:r>
              <a:r>
                <a:rPr lang="en-US" sz="3600" b="1" kern="0" dirty="0">
                  <a:solidFill>
                    <a:prstClr val="black"/>
                  </a:solidFill>
                  <a:latin typeface="Cambria" panose="02040503050406030204" pitchFamily="18" charset="0"/>
                  <a:ea typeface="Cambria" panose="02040503050406030204" pitchFamily="18" charset="0"/>
                </a:rPr>
                <a:t> so </a:t>
              </a:r>
              <a:r>
                <a:rPr lang="en-US" sz="3600" b="1" kern="0" dirty="0" err="1">
                  <a:solidFill>
                    <a:prstClr val="black"/>
                  </a:solidFill>
                  <a:latin typeface="Cambria" panose="02040503050406030204" pitchFamily="18" charset="0"/>
                  <a:ea typeface="Cambria" panose="02040503050406030204" pitchFamily="18" charset="0"/>
                </a:rPr>
                <a:t>sánh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các</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sự</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vật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đó</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với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nhau</a:t>
              </a:r>
              <a:r>
                <a:rPr lang="en-US" sz="3600" b="1" kern="0" dirty="0">
                  <a:solidFill>
                    <a:prstClr val="black"/>
                  </a:solidFill>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BBE1E299-28D7-09B7-7FC1-BFEEE2D488C7}"/>
              </a:ext>
            </a:extLst>
          </p:cNvPr>
          <p:cNvPicPr>
            <a:picLocks noChangeAspect="1"/>
          </p:cNvPicPr>
          <p:nvPr/>
        </p:nvPicPr>
        <p:blipFill>
          <a:blip r:embed="rId3"/>
          <a:stretch>
            <a:fillRect/>
          </a:stretch>
        </p:blipFill>
        <p:spPr>
          <a:xfrm>
            <a:off x="111001" y="815977"/>
            <a:ext cx="1786283" cy="835224"/>
          </a:xfrm>
          <a:prstGeom prst="rect">
            <a:avLst/>
          </a:prstGeom>
        </p:spPr>
      </p:pic>
    </p:spTree>
    <p:extLst>
      <p:ext uri="{BB962C8B-B14F-4D97-AF65-F5344CB8AC3E}">
        <p14:creationId xmlns:p14="http://schemas.microsoft.com/office/powerpoint/2010/main" val="40107226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D480-3184-69ED-2AC2-E66CB266D0BE}"/>
              </a:ext>
            </a:extLst>
          </p:cNvPr>
          <p:cNvPicPr>
            <a:picLocks noChangeAspect="1"/>
          </p:cNvPicPr>
          <p:nvPr/>
        </p:nvPicPr>
        <p:blipFill>
          <a:blip r:embed="rId2"/>
          <a:stretch>
            <a:fillRect/>
          </a:stretch>
        </p:blipFill>
        <p:spPr>
          <a:xfrm>
            <a:off x="2443477" y="470407"/>
            <a:ext cx="7305045" cy="3365836"/>
          </a:xfrm>
          <a:prstGeom prst="rect">
            <a:avLst/>
          </a:prstGeom>
        </p:spPr>
      </p:pic>
      <p:sp>
        <p:nvSpPr>
          <p:cNvPr id="2" name="TextBox 1">
            <a:extLst>
              <a:ext uri="{FF2B5EF4-FFF2-40B4-BE49-F238E27FC236}">
                <a16:creationId xmlns:a16="http://schemas.microsoft.com/office/drawing/2014/main" id="{D630D8C3-3D9F-44E7-A9B4-D6336278EC55}"/>
              </a:ext>
            </a:extLst>
          </p:cNvPr>
          <p:cNvSpPr txBox="1"/>
          <p:nvPr/>
        </p:nvSpPr>
        <p:spPr>
          <a:xfrm>
            <a:off x="688850" y="3715408"/>
            <a:ext cx="11345495" cy="2554545"/>
          </a:xfrm>
          <a:prstGeom prst="rect">
            <a:avLst/>
          </a:prstGeom>
          <a:noFill/>
        </p:spPr>
        <p:txBody>
          <a:bodyPr wrap="square">
            <a:spAutoFit/>
          </a:bodyPr>
          <a:lstStyle/>
          <a:p>
            <a:pPr>
              <a:defRPr/>
            </a:pPr>
            <a:r>
              <a:rPr lang="en-US" sz="4000" b="1" kern="0" dirty="0">
                <a:solidFill>
                  <a:srgbClr val="F97E3A"/>
                </a:solidFill>
                <a:latin typeface="Cambria" panose="02040503050406030204" pitchFamily="18" charset="0"/>
              </a:rPr>
              <a:t>-    </a:t>
            </a:r>
            <a:r>
              <a:rPr lang="vi-VN" sz="4000" b="1" kern="0" dirty="0">
                <a:solidFill>
                  <a:srgbClr val="F97E3A"/>
                </a:solidFill>
                <a:latin typeface="Cambria" panose="02040503050406030204" pitchFamily="18" charset="0"/>
              </a:rPr>
              <a:t>Mặt trăng tròn như quả bưởi.</a:t>
            </a:r>
          </a:p>
          <a:p>
            <a:pPr marL="571500" indent="-571500">
              <a:buFontTx/>
              <a:buChar char="-"/>
              <a:defRPr/>
            </a:pPr>
            <a:r>
              <a:rPr lang="vi-VN" sz="4000" b="1" kern="0" dirty="0">
                <a:solidFill>
                  <a:srgbClr val="F97E3A"/>
                </a:solidFill>
                <a:latin typeface="Cambria" panose="02040503050406030204" pitchFamily="18" charset="0"/>
              </a:rPr>
              <a:t>Hoa mào gà đỏ rực giống như mào của chú</a:t>
            </a:r>
            <a:endParaRPr lang="en-US" sz="4000" b="1" kern="0" dirty="0">
              <a:solidFill>
                <a:srgbClr val="F97E3A"/>
              </a:solidFill>
              <a:latin typeface="Cambria" panose="02040503050406030204" pitchFamily="18" charset="0"/>
            </a:endParaRPr>
          </a:p>
          <a:p>
            <a:pPr>
              <a:defRPr/>
            </a:pPr>
            <a:r>
              <a:rPr lang="en-US" sz="4000" b="1" kern="0" dirty="0">
                <a:solidFill>
                  <a:srgbClr val="F97E3A"/>
                </a:solidFill>
                <a:latin typeface="Cambria" panose="02040503050406030204" pitchFamily="18" charset="0"/>
              </a:rPr>
              <a:t>    </a:t>
            </a:r>
            <a:r>
              <a:rPr lang="vi-VN" sz="4000" b="1" kern="0" dirty="0">
                <a:solidFill>
                  <a:srgbClr val="F97E3A"/>
                </a:solidFill>
                <a:latin typeface="Cambria" panose="02040503050406030204" pitchFamily="18" charset="0"/>
              </a:rPr>
              <a:t> gà trống.</a:t>
            </a:r>
          </a:p>
          <a:p>
            <a:pPr>
              <a:defRPr/>
            </a:pPr>
            <a:r>
              <a:rPr lang="vi-VN" sz="4000" b="1" kern="0" dirty="0">
                <a:solidFill>
                  <a:srgbClr val="F97E3A"/>
                </a:solidFill>
                <a:latin typeface="Cambria" panose="02040503050406030204" pitchFamily="18" charset="0"/>
              </a:rPr>
              <a:t>- </a:t>
            </a:r>
            <a:r>
              <a:rPr lang="en-US" sz="4000" b="1" kern="0" dirty="0">
                <a:solidFill>
                  <a:srgbClr val="F97E3A"/>
                </a:solidFill>
                <a:latin typeface="Cambria" panose="02040503050406030204" pitchFamily="18" charset="0"/>
              </a:rPr>
              <a:t>  </a:t>
            </a:r>
            <a:r>
              <a:rPr lang="vi-VN" sz="4000" b="1" kern="0" dirty="0">
                <a:solidFill>
                  <a:srgbClr val="F97E3A"/>
                </a:solidFill>
                <a:latin typeface="Cambria" panose="02040503050406030204" pitchFamily="18" charset="0"/>
              </a:rPr>
              <a:t>Cây nấm có hình dạng giống chiếc ô đang mở.</a:t>
            </a:r>
          </a:p>
        </p:txBody>
      </p:sp>
      <p:pic>
        <p:nvPicPr>
          <p:cNvPr id="7" name="Picture 6">
            <a:extLst>
              <a:ext uri="{FF2B5EF4-FFF2-40B4-BE49-F238E27FC236}">
                <a16:creationId xmlns:a16="http://schemas.microsoft.com/office/drawing/2014/main" id="{C93B39A4-BE81-CD97-EA18-D81CBBC3EFE8}"/>
              </a:ext>
            </a:extLst>
          </p:cNvPr>
          <p:cNvPicPr>
            <a:picLocks noChangeAspect="1"/>
          </p:cNvPicPr>
          <p:nvPr/>
        </p:nvPicPr>
        <p:blipFill>
          <a:blip r:embed="rId3"/>
          <a:stretch>
            <a:fillRect/>
          </a:stretch>
        </p:blipFill>
        <p:spPr>
          <a:xfrm>
            <a:off x="396942" y="927407"/>
            <a:ext cx="1786283" cy="835224"/>
          </a:xfrm>
          <a:prstGeom prst="rect">
            <a:avLst/>
          </a:prstGeom>
        </p:spPr>
      </p:pic>
    </p:spTree>
    <p:extLst>
      <p:ext uri="{BB962C8B-B14F-4D97-AF65-F5344CB8AC3E}">
        <p14:creationId xmlns:p14="http://schemas.microsoft.com/office/powerpoint/2010/main" val="29267182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613</Words>
  <Application>Microsoft Office PowerPoint</Application>
  <PresentationFormat>Widescreen</PresentationFormat>
  <Paragraphs>48</Paragraphs>
  <Slides>14</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Calibri Light</vt:lpstr>
      <vt:lpstr>Arial</vt:lpstr>
      <vt:lpstr>Calibri</vt:lpstr>
      <vt:lpstr>Vogue-ExtraBold</vt:lpstr>
      <vt:lpstr>Cambria</vt:lpstr>
      <vt:lpstr>字魂95号-手刻宋</vt:lpstr>
      <vt:lpstr>#9Slide07 HoneyCream</vt:lpstr>
      <vt:lpstr>Office Theme</vt:lpstr>
      <vt:lpstr>Office 主题</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宠物健康护理</dc:title>
  <dc:creator>Khuyen</dc:creator>
  <cp:keywords>MNT;MangnonTeam</cp:keywords>
  <cp:lastModifiedBy>Thảo Linh</cp:lastModifiedBy>
  <cp:revision>23</cp:revision>
  <dcterms:created xsi:type="dcterms:W3CDTF">2022-12-29T02:43:54Z</dcterms:created>
  <dcterms:modified xsi:type="dcterms:W3CDTF">2025-04-11T15:30:11Z</dcterms:modified>
</cp:coreProperties>
</file>