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heme/theme7.xml" ContentType="application/vnd.openxmlformats-officedocument.theme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notesSlides/notesSlide1.xml" ContentType="application/vnd.openxmlformats-officedocument.presentationml.notesSlide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21" r:id="rId3"/>
    <p:sldMasterId id="2147483733" r:id="rId4"/>
    <p:sldMasterId id="2147483745" r:id="rId5"/>
    <p:sldMasterId id="2147483757" r:id="rId6"/>
  </p:sldMasterIdLst>
  <p:notesMasterIdLst>
    <p:notesMasterId r:id="rId23"/>
  </p:notesMasterIdLst>
  <p:sldIdLst>
    <p:sldId id="278" r:id="rId7"/>
    <p:sldId id="260" r:id="rId8"/>
    <p:sldId id="280" r:id="rId9"/>
    <p:sldId id="263" r:id="rId10"/>
    <p:sldId id="262" r:id="rId11"/>
    <p:sldId id="266" r:id="rId12"/>
    <p:sldId id="258" r:id="rId13"/>
    <p:sldId id="286" r:id="rId14"/>
    <p:sldId id="285" r:id="rId15"/>
    <p:sldId id="281" r:id="rId16"/>
    <p:sldId id="261" r:id="rId17"/>
    <p:sldId id="287" r:id="rId18"/>
    <p:sldId id="289" r:id="rId19"/>
    <p:sldId id="288" r:id="rId20"/>
    <p:sldId id="290" r:id="rId21"/>
    <p:sldId id="27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B6BC"/>
    <a:srgbClr val="C6EF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55" autoAdjust="0"/>
    <p:restoredTop sz="94660"/>
  </p:normalViewPr>
  <p:slideViewPr>
    <p:cSldViewPr snapToGrid="0">
      <p:cViewPr varScale="1">
        <p:scale>
          <a:sx n="81" d="100"/>
          <a:sy n="81" d="100"/>
        </p:scale>
        <p:origin x="80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ảo Linh" userId="363ab10d9764815c" providerId="LiveId" clId="{E45BB53D-3D19-4CF4-8D40-AAED4DF4A42A}"/>
    <pc:docChg chg="delSld">
      <pc:chgData name="Thảo Linh" userId="363ab10d9764815c" providerId="LiveId" clId="{E45BB53D-3D19-4CF4-8D40-AAED4DF4A42A}" dt="2025-04-11T15:50:17.627" v="1" actId="47"/>
      <pc:docMkLst>
        <pc:docMk/>
      </pc:docMkLst>
      <pc:sldChg chg="del">
        <pc:chgData name="Thảo Linh" userId="363ab10d9764815c" providerId="LiveId" clId="{E45BB53D-3D19-4CF4-8D40-AAED4DF4A42A}" dt="2025-04-11T15:50:17.058" v="0" actId="47"/>
        <pc:sldMkLst>
          <pc:docMk/>
          <pc:sldMk cId="1734387988" sldId="259"/>
        </pc:sldMkLst>
      </pc:sldChg>
      <pc:sldChg chg="del">
        <pc:chgData name="Thảo Linh" userId="363ab10d9764815c" providerId="LiveId" clId="{E45BB53D-3D19-4CF4-8D40-AAED4DF4A42A}" dt="2025-04-11T15:50:17.627" v="1" actId="47"/>
        <pc:sldMkLst>
          <pc:docMk/>
          <pc:sldMk cId="430950253" sldId="28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AC3D13-1C20-4F1B-8F95-733DBCEEDD8E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58B9CD-26CA-47EA-86CB-BBB1A2787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519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4838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7928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72.xml"/><Relationship Id="rId4" Type="http://schemas.openxmlformats.org/officeDocument/2006/relationships/tags" Target="../tags/tag7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77.xml"/><Relationship Id="rId4" Type="http://schemas.openxmlformats.org/officeDocument/2006/relationships/tags" Target="../tags/tag76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82.xml"/><Relationship Id="rId4" Type="http://schemas.openxmlformats.org/officeDocument/2006/relationships/tags" Target="../tags/tag8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85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tags" Target="../tags/tag88.xml"/><Relationship Id="rId5" Type="http://schemas.openxmlformats.org/officeDocument/2006/relationships/tags" Target="../tags/tag87.xml"/><Relationship Id="rId4" Type="http://schemas.openxmlformats.org/officeDocument/2006/relationships/tags" Target="../tags/tag86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96.xml"/><Relationship Id="rId3" Type="http://schemas.openxmlformats.org/officeDocument/2006/relationships/tags" Target="../tags/tag91.xml"/><Relationship Id="rId7" Type="http://schemas.openxmlformats.org/officeDocument/2006/relationships/tags" Target="../tags/tag95.xml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tags" Target="../tags/tag94.xml"/><Relationship Id="rId5" Type="http://schemas.openxmlformats.org/officeDocument/2006/relationships/tags" Target="../tags/tag93.xml"/><Relationship Id="rId4" Type="http://schemas.openxmlformats.org/officeDocument/2006/relationships/tags" Target="../tags/tag92.xml"/><Relationship Id="rId9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00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103.xml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4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106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6" Type="http://schemas.openxmlformats.org/officeDocument/2006/relationships/tags" Target="../tags/tag109.xml"/><Relationship Id="rId5" Type="http://schemas.openxmlformats.org/officeDocument/2006/relationships/tags" Target="../tags/tag108.xml"/><Relationship Id="rId4" Type="http://schemas.openxmlformats.org/officeDocument/2006/relationships/tags" Target="../tags/tag107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14.xml"/><Relationship Id="rId4" Type="http://schemas.openxmlformats.org/officeDocument/2006/relationships/tags" Target="../tags/tag11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117.xml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18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121.xml"/><Relationship Id="rId2" Type="http://schemas.openxmlformats.org/officeDocument/2006/relationships/tags" Target="../tags/tag120.xml"/><Relationship Id="rId1" Type="http://schemas.openxmlformats.org/officeDocument/2006/relationships/tags" Target="../tags/tag11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23.xml"/><Relationship Id="rId4" Type="http://schemas.openxmlformats.org/officeDocument/2006/relationships/tags" Target="../tags/tag12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132.xml"/><Relationship Id="rId2" Type="http://schemas.openxmlformats.org/officeDocument/2006/relationships/tags" Target="../tags/tag131.xml"/><Relationship Id="rId1" Type="http://schemas.openxmlformats.org/officeDocument/2006/relationships/tags" Target="../tags/tag130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34.xml"/><Relationship Id="rId4" Type="http://schemas.openxmlformats.org/officeDocument/2006/relationships/tags" Target="../tags/tag13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137.xml"/><Relationship Id="rId2" Type="http://schemas.openxmlformats.org/officeDocument/2006/relationships/tags" Target="../tags/tag136.xml"/><Relationship Id="rId1" Type="http://schemas.openxmlformats.org/officeDocument/2006/relationships/tags" Target="../tags/tag135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39.xml"/><Relationship Id="rId4" Type="http://schemas.openxmlformats.org/officeDocument/2006/relationships/tags" Target="../tags/tag138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142.xml"/><Relationship Id="rId2" Type="http://schemas.openxmlformats.org/officeDocument/2006/relationships/tags" Target="../tags/tag141.xml"/><Relationship Id="rId1" Type="http://schemas.openxmlformats.org/officeDocument/2006/relationships/tags" Target="../tags/tag140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44.xml"/><Relationship Id="rId4" Type="http://schemas.openxmlformats.org/officeDocument/2006/relationships/tags" Target="../tags/tag14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147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146.xml"/><Relationship Id="rId1" Type="http://schemas.openxmlformats.org/officeDocument/2006/relationships/tags" Target="../tags/tag145.xml"/><Relationship Id="rId6" Type="http://schemas.openxmlformats.org/officeDocument/2006/relationships/tags" Target="../tags/tag150.xml"/><Relationship Id="rId5" Type="http://schemas.openxmlformats.org/officeDocument/2006/relationships/tags" Target="../tags/tag149.xml"/><Relationship Id="rId4" Type="http://schemas.openxmlformats.org/officeDocument/2006/relationships/tags" Target="../tags/tag148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tags" Target="../tags/tag158.xml"/><Relationship Id="rId3" Type="http://schemas.openxmlformats.org/officeDocument/2006/relationships/tags" Target="../tags/tag153.xml"/><Relationship Id="rId7" Type="http://schemas.openxmlformats.org/officeDocument/2006/relationships/tags" Target="../tags/tag157.xml"/><Relationship Id="rId2" Type="http://schemas.openxmlformats.org/officeDocument/2006/relationships/tags" Target="../tags/tag152.xml"/><Relationship Id="rId1" Type="http://schemas.openxmlformats.org/officeDocument/2006/relationships/tags" Target="../tags/tag151.xml"/><Relationship Id="rId6" Type="http://schemas.openxmlformats.org/officeDocument/2006/relationships/tags" Target="../tags/tag156.xml"/><Relationship Id="rId5" Type="http://schemas.openxmlformats.org/officeDocument/2006/relationships/tags" Target="../tags/tag155.xml"/><Relationship Id="rId4" Type="http://schemas.openxmlformats.org/officeDocument/2006/relationships/tags" Target="../tags/tag154.xml"/><Relationship Id="rId9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161.xml"/><Relationship Id="rId2" Type="http://schemas.openxmlformats.org/officeDocument/2006/relationships/tags" Target="../tags/tag160.xml"/><Relationship Id="rId1" Type="http://schemas.openxmlformats.org/officeDocument/2006/relationships/tags" Target="../tags/tag159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16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165.xml"/><Relationship Id="rId2" Type="http://schemas.openxmlformats.org/officeDocument/2006/relationships/tags" Target="../tags/tag164.xml"/><Relationship Id="rId1" Type="http://schemas.openxmlformats.org/officeDocument/2006/relationships/tags" Target="../tags/tag163.xml"/><Relationship Id="rId4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168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167.xml"/><Relationship Id="rId1" Type="http://schemas.openxmlformats.org/officeDocument/2006/relationships/tags" Target="../tags/tag166.xml"/><Relationship Id="rId6" Type="http://schemas.openxmlformats.org/officeDocument/2006/relationships/tags" Target="../tags/tag171.xml"/><Relationship Id="rId5" Type="http://schemas.openxmlformats.org/officeDocument/2006/relationships/tags" Target="../tags/tag170.xml"/><Relationship Id="rId4" Type="http://schemas.openxmlformats.org/officeDocument/2006/relationships/tags" Target="../tags/tag169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174.xml"/><Relationship Id="rId2" Type="http://schemas.openxmlformats.org/officeDocument/2006/relationships/tags" Target="../tags/tag173.xml"/><Relationship Id="rId1" Type="http://schemas.openxmlformats.org/officeDocument/2006/relationships/tags" Target="../tags/tag172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76.xml"/><Relationship Id="rId4" Type="http://schemas.openxmlformats.org/officeDocument/2006/relationships/tags" Target="../tags/tag175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179.xml"/><Relationship Id="rId2" Type="http://schemas.openxmlformats.org/officeDocument/2006/relationships/tags" Target="../tags/tag178.xml"/><Relationship Id="rId1" Type="http://schemas.openxmlformats.org/officeDocument/2006/relationships/tags" Target="../tags/tag177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180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tags" Target="../tags/tag183.xml"/><Relationship Id="rId2" Type="http://schemas.openxmlformats.org/officeDocument/2006/relationships/tags" Target="../tags/tag182.xml"/><Relationship Id="rId1" Type="http://schemas.openxmlformats.org/officeDocument/2006/relationships/tags" Target="../tags/tag181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85.xml"/><Relationship Id="rId4" Type="http://schemas.openxmlformats.org/officeDocument/2006/relationships/tags" Target="../tags/tag18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tags" Target="../tags/tag194.xml"/><Relationship Id="rId2" Type="http://schemas.openxmlformats.org/officeDocument/2006/relationships/tags" Target="../tags/tag193.xml"/><Relationship Id="rId1" Type="http://schemas.openxmlformats.org/officeDocument/2006/relationships/tags" Target="../tags/tag192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196.xml"/><Relationship Id="rId4" Type="http://schemas.openxmlformats.org/officeDocument/2006/relationships/tags" Target="../tags/tag19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tags" Target="../tags/tag199.xml"/><Relationship Id="rId2" Type="http://schemas.openxmlformats.org/officeDocument/2006/relationships/tags" Target="../tags/tag198.xml"/><Relationship Id="rId1" Type="http://schemas.openxmlformats.org/officeDocument/2006/relationships/tags" Target="../tags/tag197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201.xml"/><Relationship Id="rId4" Type="http://schemas.openxmlformats.org/officeDocument/2006/relationships/tags" Target="../tags/tag200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tags" Target="../tags/tag204.xml"/><Relationship Id="rId2" Type="http://schemas.openxmlformats.org/officeDocument/2006/relationships/tags" Target="../tags/tag203.xml"/><Relationship Id="rId1" Type="http://schemas.openxmlformats.org/officeDocument/2006/relationships/tags" Target="../tags/tag202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206.xml"/><Relationship Id="rId4" Type="http://schemas.openxmlformats.org/officeDocument/2006/relationships/tags" Target="../tags/tag20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tags" Target="../tags/tag209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208.xml"/><Relationship Id="rId1" Type="http://schemas.openxmlformats.org/officeDocument/2006/relationships/tags" Target="../tags/tag207.xml"/><Relationship Id="rId6" Type="http://schemas.openxmlformats.org/officeDocument/2006/relationships/tags" Target="../tags/tag212.xml"/><Relationship Id="rId5" Type="http://schemas.openxmlformats.org/officeDocument/2006/relationships/tags" Target="../tags/tag211.xml"/><Relationship Id="rId4" Type="http://schemas.openxmlformats.org/officeDocument/2006/relationships/tags" Target="../tags/tag210.xml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tags" Target="../tags/tag220.xml"/><Relationship Id="rId3" Type="http://schemas.openxmlformats.org/officeDocument/2006/relationships/tags" Target="../tags/tag215.xml"/><Relationship Id="rId7" Type="http://schemas.openxmlformats.org/officeDocument/2006/relationships/tags" Target="../tags/tag219.xml"/><Relationship Id="rId2" Type="http://schemas.openxmlformats.org/officeDocument/2006/relationships/tags" Target="../tags/tag214.xml"/><Relationship Id="rId1" Type="http://schemas.openxmlformats.org/officeDocument/2006/relationships/tags" Target="../tags/tag213.xml"/><Relationship Id="rId6" Type="http://schemas.openxmlformats.org/officeDocument/2006/relationships/tags" Target="../tags/tag218.xml"/><Relationship Id="rId5" Type="http://schemas.openxmlformats.org/officeDocument/2006/relationships/tags" Target="../tags/tag217.xml"/><Relationship Id="rId4" Type="http://schemas.openxmlformats.org/officeDocument/2006/relationships/tags" Target="../tags/tag216.xml"/><Relationship Id="rId9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tags" Target="../tags/tag223.xml"/><Relationship Id="rId2" Type="http://schemas.openxmlformats.org/officeDocument/2006/relationships/tags" Target="../tags/tag222.xml"/><Relationship Id="rId1" Type="http://schemas.openxmlformats.org/officeDocument/2006/relationships/tags" Target="../tags/tag221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22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tags" Target="../tags/tag227.xml"/><Relationship Id="rId2" Type="http://schemas.openxmlformats.org/officeDocument/2006/relationships/tags" Target="../tags/tag226.xml"/><Relationship Id="rId1" Type="http://schemas.openxmlformats.org/officeDocument/2006/relationships/tags" Target="../tags/tag225.xml"/><Relationship Id="rId4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tags" Target="../tags/tag230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229.xml"/><Relationship Id="rId1" Type="http://schemas.openxmlformats.org/officeDocument/2006/relationships/tags" Target="../tags/tag228.xml"/><Relationship Id="rId6" Type="http://schemas.openxmlformats.org/officeDocument/2006/relationships/tags" Target="../tags/tag233.xml"/><Relationship Id="rId5" Type="http://schemas.openxmlformats.org/officeDocument/2006/relationships/tags" Target="../tags/tag232.xml"/><Relationship Id="rId4" Type="http://schemas.openxmlformats.org/officeDocument/2006/relationships/tags" Target="../tags/tag23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tags" Target="../tags/tag236.xml"/><Relationship Id="rId2" Type="http://schemas.openxmlformats.org/officeDocument/2006/relationships/tags" Target="../tags/tag235.xml"/><Relationship Id="rId1" Type="http://schemas.openxmlformats.org/officeDocument/2006/relationships/tags" Target="../tags/tag234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238.xml"/><Relationship Id="rId4" Type="http://schemas.openxmlformats.org/officeDocument/2006/relationships/tags" Target="../tags/tag237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tags" Target="../tags/tag241.xml"/><Relationship Id="rId2" Type="http://schemas.openxmlformats.org/officeDocument/2006/relationships/tags" Target="../tags/tag240.xml"/><Relationship Id="rId1" Type="http://schemas.openxmlformats.org/officeDocument/2006/relationships/tags" Target="../tags/tag239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24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tags" Target="../tags/tag245.xml"/><Relationship Id="rId2" Type="http://schemas.openxmlformats.org/officeDocument/2006/relationships/tags" Target="../tags/tag244.xml"/><Relationship Id="rId1" Type="http://schemas.openxmlformats.org/officeDocument/2006/relationships/tags" Target="../tags/tag243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246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tags" Target="../tags/tag255.xml"/><Relationship Id="rId2" Type="http://schemas.openxmlformats.org/officeDocument/2006/relationships/tags" Target="../tags/tag254.xml"/><Relationship Id="rId1" Type="http://schemas.openxmlformats.org/officeDocument/2006/relationships/tags" Target="../tags/tag253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257.xml"/><Relationship Id="rId4" Type="http://schemas.openxmlformats.org/officeDocument/2006/relationships/tags" Target="../tags/tag256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tags" Target="../tags/tag260.xml"/><Relationship Id="rId2" Type="http://schemas.openxmlformats.org/officeDocument/2006/relationships/tags" Target="../tags/tag259.xml"/><Relationship Id="rId1" Type="http://schemas.openxmlformats.org/officeDocument/2006/relationships/tags" Target="../tags/tag258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262.xml"/><Relationship Id="rId4" Type="http://schemas.openxmlformats.org/officeDocument/2006/relationships/tags" Target="../tags/tag26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tags" Target="../tags/tag265.xml"/><Relationship Id="rId2" Type="http://schemas.openxmlformats.org/officeDocument/2006/relationships/tags" Target="../tags/tag264.xml"/><Relationship Id="rId1" Type="http://schemas.openxmlformats.org/officeDocument/2006/relationships/tags" Target="../tags/tag263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267.xml"/><Relationship Id="rId4" Type="http://schemas.openxmlformats.org/officeDocument/2006/relationships/tags" Target="../tags/tag266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tags" Target="../tags/tag270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269.xml"/><Relationship Id="rId1" Type="http://schemas.openxmlformats.org/officeDocument/2006/relationships/tags" Target="../tags/tag268.xml"/><Relationship Id="rId6" Type="http://schemas.openxmlformats.org/officeDocument/2006/relationships/tags" Target="../tags/tag273.xml"/><Relationship Id="rId5" Type="http://schemas.openxmlformats.org/officeDocument/2006/relationships/tags" Target="../tags/tag272.xml"/><Relationship Id="rId4" Type="http://schemas.openxmlformats.org/officeDocument/2006/relationships/tags" Target="../tags/tag271.xml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tags" Target="../tags/tag281.xml"/><Relationship Id="rId3" Type="http://schemas.openxmlformats.org/officeDocument/2006/relationships/tags" Target="../tags/tag276.xml"/><Relationship Id="rId7" Type="http://schemas.openxmlformats.org/officeDocument/2006/relationships/tags" Target="../tags/tag280.xml"/><Relationship Id="rId2" Type="http://schemas.openxmlformats.org/officeDocument/2006/relationships/tags" Target="../tags/tag275.xml"/><Relationship Id="rId1" Type="http://schemas.openxmlformats.org/officeDocument/2006/relationships/tags" Target="../tags/tag274.xml"/><Relationship Id="rId6" Type="http://schemas.openxmlformats.org/officeDocument/2006/relationships/tags" Target="../tags/tag279.xml"/><Relationship Id="rId5" Type="http://schemas.openxmlformats.org/officeDocument/2006/relationships/tags" Target="../tags/tag278.xml"/><Relationship Id="rId4" Type="http://schemas.openxmlformats.org/officeDocument/2006/relationships/tags" Target="../tags/tag277.xml"/><Relationship Id="rId9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tags" Target="../tags/tag284.xml"/><Relationship Id="rId2" Type="http://schemas.openxmlformats.org/officeDocument/2006/relationships/tags" Target="../tags/tag283.xml"/><Relationship Id="rId1" Type="http://schemas.openxmlformats.org/officeDocument/2006/relationships/tags" Target="../tags/tag282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28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tags" Target="../tags/tag288.xml"/><Relationship Id="rId2" Type="http://schemas.openxmlformats.org/officeDocument/2006/relationships/tags" Target="../tags/tag287.xml"/><Relationship Id="rId1" Type="http://schemas.openxmlformats.org/officeDocument/2006/relationships/tags" Target="../tags/tag286.xml"/><Relationship Id="rId4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tags" Target="../tags/tag291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290.xml"/><Relationship Id="rId1" Type="http://schemas.openxmlformats.org/officeDocument/2006/relationships/tags" Target="../tags/tag289.xml"/><Relationship Id="rId6" Type="http://schemas.openxmlformats.org/officeDocument/2006/relationships/tags" Target="../tags/tag294.xml"/><Relationship Id="rId5" Type="http://schemas.openxmlformats.org/officeDocument/2006/relationships/tags" Target="../tags/tag293.xml"/><Relationship Id="rId4" Type="http://schemas.openxmlformats.org/officeDocument/2006/relationships/tags" Target="../tags/tag29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tags" Target="../tags/tag297.xml"/><Relationship Id="rId2" Type="http://schemas.openxmlformats.org/officeDocument/2006/relationships/tags" Target="../tags/tag296.xml"/><Relationship Id="rId1" Type="http://schemas.openxmlformats.org/officeDocument/2006/relationships/tags" Target="../tags/tag295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299.xml"/><Relationship Id="rId4" Type="http://schemas.openxmlformats.org/officeDocument/2006/relationships/tags" Target="../tags/tag298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tags" Target="../tags/tag302.xml"/><Relationship Id="rId2" Type="http://schemas.openxmlformats.org/officeDocument/2006/relationships/tags" Target="../tags/tag301.xml"/><Relationship Id="rId1" Type="http://schemas.openxmlformats.org/officeDocument/2006/relationships/tags" Target="../tags/tag300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30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tags" Target="../tags/tag306.xml"/><Relationship Id="rId2" Type="http://schemas.openxmlformats.org/officeDocument/2006/relationships/tags" Target="../tags/tag305.xml"/><Relationship Id="rId1" Type="http://schemas.openxmlformats.org/officeDocument/2006/relationships/tags" Target="../tags/tag304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308.xml"/><Relationship Id="rId4" Type="http://schemas.openxmlformats.org/officeDocument/2006/relationships/tags" Target="../tags/tag307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tags" Target="../tags/tag317.xml"/><Relationship Id="rId2" Type="http://schemas.openxmlformats.org/officeDocument/2006/relationships/tags" Target="../tags/tag316.xml"/><Relationship Id="rId1" Type="http://schemas.openxmlformats.org/officeDocument/2006/relationships/tags" Target="../tags/tag315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319.xml"/><Relationship Id="rId4" Type="http://schemas.openxmlformats.org/officeDocument/2006/relationships/tags" Target="../tags/tag318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tags" Target="../tags/tag322.xml"/><Relationship Id="rId2" Type="http://schemas.openxmlformats.org/officeDocument/2006/relationships/tags" Target="../tags/tag321.xml"/><Relationship Id="rId1" Type="http://schemas.openxmlformats.org/officeDocument/2006/relationships/tags" Target="../tags/tag320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324.xml"/><Relationship Id="rId4" Type="http://schemas.openxmlformats.org/officeDocument/2006/relationships/tags" Target="../tags/tag32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tags" Target="../tags/tag327.xml"/><Relationship Id="rId2" Type="http://schemas.openxmlformats.org/officeDocument/2006/relationships/tags" Target="../tags/tag326.xml"/><Relationship Id="rId1" Type="http://schemas.openxmlformats.org/officeDocument/2006/relationships/tags" Target="../tags/tag325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329.xml"/><Relationship Id="rId4" Type="http://schemas.openxmlformats.org/officeDocument/2006/relationships/tags" Target="../tags/tag328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tags" Target="../tags/tag332.xml"/><Relationship Id="rId7" Type="http://schemas.openxmlformats.org/officeDocument/2006/relationships/slideMaster" Target="../slideMasters/slideMaster6.xml"/><Relationship Id="rId2" Type="http://schemas.openxmlformats.org/officeDocument/2006/relationships/tags" Target="../tags/tag331.xml"/><Relationship Id="rId1" Type="http://schemas.openxmlformats.org/officeDocument/2006/relationships/tags" Target="../tags/tag330.xml"/><Relationship Id="rId6" Type="http://schemas.openxmlformats.org/officeDocument/2006/relationships/tags" Target="../tags/tag335.xml"/><Relationship Id="rId5" Type="http://schemas.openxmlformats.org/officeDocument/2006/relationships/tags" Target="../tags/tag334.xml"/><Relationship Id="rId4" Type="http://schemas.openxmlformats.org/officeDocument/2006/relationships/tags" Target="../tags/tag33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tags" Target="../tags/tag343.xml"/><Relationship Id="rId3" Type="http://schemas.openxmlformats.org/officeDocument/2006/relationships/tags" Target="../tags/tag338.xml"/><Relationship Id="rId7" Type="http://schemas.openxmlformats.org/officeDocument/2006/relationships/tags" Target="../tags/tag342.xml"/><Relationship Id="rId2" Type="http://schemas.openxmlformats.org/officeDocument/2006/relationships/tags" Target="../tags/tag337.xml"/><Relationship Id="rId1" Type="http://schemas.openxmlformats.org/officeDocument/2006/relationships/tags" Target="../tags/tag336.xml"/><Relationship Id="rId6" Type="http://schemas.openxmlformats.org/officeDocument/2006/relationships/tags" Target="../tags/tag341.xml"/><Relationship Id="rId5" Type="http://schemas.openxmlformats.org/officeDocument/2006/relationships/tags" Target="../tags/tag340.xml"/><Relationship Id="rId4" Type="http://schemas.openxmlformats.org/officeDocument/2006/relationships/tags" Target="../tags/tag339.xml"/><Relationship Id="rId9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tags" Target="../tags/tag346.xml"/><Relationship Id="rId2" Type="http://schemas.openxmlformats.org/officeDocument/2006/relationships/tags" Target="../tags/tag345.xml"/><Relationship Id="rId1" Type="http://schemas.openxmlformats.org/officeDocument/2006/relationships/tags" Target="../tags/tag344.xml"/><Relationship Id="rId5" Type="http://schemas.openxmlformats.org/officeDocument/2006/relationships/slideMaster" Target="../slideMasters/slideMaster6.xml"/><Relationship Id="rId4" Type="http://schemas.openxmlformats.org/officeDocument/2006/relationships/tags" Target="../tags/tag347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tags" Target="../tags/tag350.xml"/><Relationship Id="rId2" Type="http://schemas.openxmlformats.org/officeDocument/2006/relationships/tags" Target="../tags/tag349.xml"/><Relationship Id="rId1" Type="http://schemas.openxmlformats.org/officeDocument/2006/relationships/tags" Target="../tags/tag348.xml"/><Relationship Id="rId4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tags" Target="../tags/tag353.xml"/><Relationship Id="rId7" Type="http://schemas.openxmlformats.org/officeDocument/2006/relationships/slideMaster" Target="../slideMasters/slideMaster6.xml"/><Relationship Id="rId2" Type="http://schemas.openxmlformats.org/officeDocument/2006/relationships/tags" Target="../tags/tag352.xml"/><Relationship Id="rId1" Type="http://schemas.openxmlformats.org/officeDocument/2006/relationships/tags" Target="../tags/tag351.xml"/><Relationship Id="rId6" Type="http://schemas.openxmlformats.org/officeDocument/2006/relationships/tags" Target="../tags/tag356.xml"/><Relationship Id="rId5" Type="http://schemas.openxmlformats.org/officeDocument/2006/relationships/tags" Target="../tags/tag355.xml"/><Relationship Id="rId4" Type="http://schemas.openxmlformats.org/officeDocument/2006/relationships/tags" Target="../tags/tag35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tags" Target="../tags/tag359.xml"/><Relationship Id="rId2" Type="http://schemas.openxmlformats.org/officeDocument/2006/relationships/tags" Target="../tags/tag358.xml"/><Relationship Id="rId1" Type="http://schemas.openxmlformats.org/officeDocument/2006/relationships/tags" Target="../tags/tag357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361.xml"/><Relationship Id="rId4" Type="http://schemas.openxmlformats.org/officeDocument/2006/relationships/tags" Target="../tags/tag360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tags" Target="../tags/tag364.xml"/><Relationship Id="rId2" Type="http://schemas.openxmlformats.org/officeDocument/2006/relationships/tags" Target="../tags/tag363.xml"/><Relationship Id="rId1" Type="http://schemas.openxmlformats.org/officeDocument/2006/relationships/tags" Target="../tags/tag362.xml"/><Relationship Id="rId5" Type="http://schemas.openxmlformats.org/officeDocument/2006/relationships/slideMaster" Target="../slideMasters/slideMaster6.xml"/><Relationship Id="rId4" Type="http://schemas.openxmlformats.org/officeDocument/2006/relationships/tags" Target="../tags/tag36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tags" Target="../tags/tag368.xml"/><Relationship Id="rId2" Type="http://schemas.openxmlformats.org/officeDocument/2006/relationships/tags" Target="../tags/tag367.xml"/><Relationship Id="rId1" Type="http://schemas.openxmlformats.org/officeDocument/2006/relationships/tags" Target="../tags/tag366.xml"/><Relationship Id="rId5" Type="http://schemas.openxmlformats.org/officeDocument/2006/relationships/slideMaster" Target="../slideMasters/slideMaster6.xml"/><Relationship Id="rId4" Type="http://schemas.openxmlformats.org/officeDocument/2006/relationships/tags" Target="../tags/tag36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41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0900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247196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480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653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76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96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64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2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242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9D74-47D9-4702-A33C-335B63B48DBF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C47A4-756D-490B-A52F-7D9E2C9FC05F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70207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053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747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3493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88808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02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810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48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69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652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223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330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627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9D74-47D9-4702-A33C-335B63B48DBF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C47A4-756D-490B-A52F-7D9E2C9FC05F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928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280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86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78919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515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437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81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71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05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909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579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214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9D74-47D9-4702-A33C-335B63B48DB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C47A4-756D-490B-A52F-7D9E2C9FC0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8979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326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644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92262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87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1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89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385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409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90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605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4198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9D74-47D9-4702-A33C-335B63B48DBF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C47A4-756D-490B-A52F-7D9E2C9FC05F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89120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723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8461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6794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0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39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49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195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4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91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764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91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9D74-47D9-4702-A33C-335B63B48DB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C47A4-756D-490B-A52F-7D9E2C9FC0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43104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719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7183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167067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162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9D74-47D9-4702-A33C-335B63B48DB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C47A4-756D-490B-A52F-7D9E2C9FC0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1298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077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62.xml"/><Relationship Id="rId18" Type="http://schemas.openxmlformats.org/officeDocument/2006/relationships/tags" Target="../tags/tag67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tags" Target="../tags/tag66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65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64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ags" Target="../tags/tag124.xml"/><Relationship Id="rId18" Type="http://schemas.openxmlformats.org/officeDocument/2006/relationships/tags" Target="../tags/tag129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tags" Target="../tags/tag128.xml"/><Relationship Id="rId2" Type="http://schemas.openxmlformats.org/officeDocument/2006/relationships/slideLayout" Target="../slideLayouts/slideLayout24.xml"/><Relationship Id="rId16" Type="http://schemas.openxmlformats.org/officeDocument/2006/relationships/tags" Target="../tags/tag127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ags" Target="../tags/tag126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ags" Target="../tags/tag1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ags" Target="../tags/tag186.xml"/><Relationship Id="rId18" Type="http://schemas.openxmlformats.org/officeDocument/2006/relationships/tags" Target="../tags/tag19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17" Type="http://schemas.openxmlformats.org/officeDocument/2006/relationships/tags" Target="../tags/tag190.xml"/><Relationship Id="rId2" Type="http://schemas.openxmlformats.org/officeDocument/2006/relationships/slideLayout" Target="../slideLayouts/slideLayout35.xml"/><Relationship Id="rId16" Type="http://schemas.openxmlformats.org/officeDocument/2006/relationships/tags" Target="../tags/tag18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ags" Target="../tags/tag18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ags" Target="../tags/tag18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ags" Target="../tags/tag247.xml"/><Relationship Id="rId18" Type="http://schemas.openxmlformats.org/officeDocument/2006/relationships/tags" Target="../tags/tag2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17" Type="http://schemas.openxmlformats.org/officeDocument/2006/relationships/tags" Target="../tags/tag251.xml"/><Relationship Id="rId2" Type="http://schemas.openxmlformats.org/officeDocument/2006/relationships/slideLayout" Target="../slideLayouts/slideLayout46.xml"/><Relationship Id="rId16" Type="http://schemas.openxmlformats.org/officeDocument/2006/relationships/tags" Target="../tags/tag250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tags" Target="../tags/tag2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ags" Target="../tags/tag2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ags" Target="../tags/tag309.xml"/><Relationship Id="rId18" Type="http://schemas.openxmlformats.org/officeDocument/2006/relationships/tags" Target="../tags/tag314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17" Type="http://schemas.openxmlformats.org/officeDocument/2006/relationships/tags" Target="../tags/tag313.xml"/><Relationship Id="rId2" Type="http://schemas.openxmlformats.org/officeDocument/2006/relationships/slideLayout" Target="../slideLayouts/slideLayout57.xml"/><Relationship Id="rId16" Type="http://schemas.openxmlformats.org/officeDocument/2006/relationships/tags" Target="../tags/tag312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tags" Target="../tags/tag311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ags" Target="../tags/tag3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KSO_TEMPLATE" hidden="1"/>
          <p:cNvSpPr/>
          <p:nvPr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5439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1054795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1682074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KSO_TEMPLATE" hidden="1"/>
          <p:cNvSpPr/>
          <p:nvPr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4394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12479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KSO_TEMPLATE" hidden="1"/>
          <p:cNvSpPr/>
          <p:nvPr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9867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8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7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380.xml"/><Relationship Id="rId6" Type="http://schemas.microsoft.com/office/2007/relationships/hdphoto" Target="../media/hdphoto7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81.xml"/><Relationship Id="rId5" Type="http://schemas.openxmlformats.org/officeDocument/2006/relationships/image" Target="../media/image18.png"/><Relationship Id="rId4" Type="http://schemas.openxmlformats.org/officeDocument/2006/relationships/image" Target="../media/image17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38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383.xml"/><Relationship Id="rId4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84.xml"/><Relationship Id="rId6" Type="http://schemas.openxmlformats.org/officeDocument/2006/relationships/image" Target="../media/image30.png"/><Relationship Id="rId5" Type="http://schemas.openxmlformats.org/officeDocument/2006/relationships/image" Target="../media/image25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70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1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72.xml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73.xml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74.xml"/><Relationship Id="rId5" Type="http://schemas.openxmlformats.org/officeDocument/2006/relationships/image" Target="../media/image18.png"/><Relationship Id="rId4" Type="http://schemas.openxmlformats.org/officeDocument/2006/relationships/image" Target="../media/image17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5.xml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6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377.xml"/><Relationship Id="rId5" Type="http://schemas.microsoft.com/office/2007/relationships/hdphoto" Target="../media/hdphoto6.wdp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2360" y="3370977"/>
            <a:ext cx="9675562" cy="23946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6514" r="7747"/>
          <a:stretch/>
        </p:blipFill>
        <p:spPr>
          <a:xfrm>
            <a:off x="2900490" y="2317663"/>
            <a:ext cx="6761670" cy="160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86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B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35" y="2192020"/>
            <a:ext cx="12191365" cy="2926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3469701" y="1908823"/>
            <a:ext cx="2027555" cy="560070"/>
          </a:xfrm>
          <a:prstGeom prst="roundRect">
            <a:avLst>
              <a:gd name="adj" fmla="val 50000"/>
            </a:avLst>
          </a:prstGeom>
          <a:solidFill>
            <a:srgbClr val="97E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1" name="图片 10" descr="千库网_复活节彩蛋兔子装饰_元素编号13030490"/>
          <p:cNvPicPr>
            <a:picLocks noChangeAspect="1"/>
          </p:cNvPicPr>
          <p:nvPr/>
        </p:nvPicPr>
        <p:blipFill>
          <a:blip r:embed="rId3"/>
          <a:srcRect b="75194"/>
          <a:stretch>
            <a:fillRect/>
          </a:stretch>
        </p:blipFill>
        <p:spPr>
          <a:xfrm>
            <a:off x="635" y="0"/>
            <a:ext cx="4919980" cy="1220470"/>
          </a:xfrm>
          <a:prstGeom prst="rect">
            <a:avLst/>
          </a:prstGeom>
        </p:spPr>
      </p:pic>
      <p:pic>
        <p:nvPicPr>
          <p:cNvPr id="14" name="图片 13" descr="千库网_复活节彩蛋3d元素_元素编号12861064"/>
          <p:cNvPicPr>
            <a:picLocks noChangeAspect="1"/>
          </p:cNvPicPr>
          <p:nvPr/>
        </p:nvPicPr>
        <p:blipFill>
          <a:blip r:embed="rId4"/>
          <a:srcRect l="6716" t="25865" r="-680" b="1700"/>
          <a:stretch>
            <a:fillRect/>
          </a:stretch>
        </p:blipFill>
        <p:spPr>
          <a:xfrm>
            <a:off x="2586990" y="4652645"/>
            <a:ext cx="2105660" cy="14884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52" b="98181" l="7618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67" t="1861" r="20797"/>
          <a:stretch/>
        </p:blipFill>
        <p:spPr>
          <a:xfrm>
            <a:off x="8237855" y="610235"/>
            <a:ext cx="3954145" cy="49167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360" y="2188858"/>
            <a:ext cx="8351520" cy="32320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41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45720" y="5471795"/>
            <a:ext cx="12238355" cy="1386205"/>
            <a:chOff x="-462" y="8381"/>
            <a:chExt cx="20092" cy="2438"/>
          </a:xfrm>
        </p:grpSpPr>
        <p:sp>
          <p:nvSpPr>
            <p:cNvPr id="4" name="任意多边形 3"/>
            <p:cNvSpPr/>
            <p:nvPr/>
          </p:nvSpPr>
          <p:spPr>
            <a:xfrm>
              <a:off x="-462" y="8381"/>
              <a:ext cx="20093" cy="2438"/>
            </a:xfrm>
            <a:custGeom>
              <a:avLst/>
              <a:gdLst>
                <a:gd name="connsiteX0" fmla="*/ 4069 w 19184"/>
                <a:gd name="connsiteY0" fmla="*/ 601 h 2402"/>
                <a:gd name="connsiteX1" fmla="*/ 12922 w 19184"/>
                <a:gd name="connsiteY1" fmla="*/ 330 h 2402"/>
                <a:gd name="connsiteX2" fmla="*/ 19184 w 19184"/>
                <a:gd name="connsiteY2" fmla="*/ 2402 h 2402"/>
                <a:gd name="connsiteX3" fmla="*/ 0 w 19184"/>
                <a:gd name="connsiteY3" fmla="*/ 2402 h 2402"/>
                <a:gd name="connsiteX4" fmla="*/ 4069 w 19184"/>
                <a:gd name="connsiteY4" fmla="*/ 601 h 2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84" h="2402">
                  <a:moveTo>
                    <a:pt x="4069" y="601"/>
                  </a:moveTo>
                  <a:cubicBezTo>
                    <a:pt x="7439" y="-806"/>
                    <a:pt x="9937" y="755"/>
                    <a:pt x="12922" y="330"/>
                  </a:cubicBezTo>
                  <a:cubicBezTo>
                    <a:pt x="15436" y="-486"/>
                    <a:pt x="17113" y="1632"/>
                    <a:pt x="19184" y="2402"/>
                  </a:cubicBezTo>
                  <a:lnTo>
                    <a:pt x="0" y="2402"/>
                  </a:lnTo>
                  <a:cubicBezTo>
                    <a:pt x="1356" y="1802"/>
                    <a:pt x="2600" y="371"/>
                    <a:pt x="4069" y="601"/>
                  </a:cubicBezTo>
                  <a:close/>
                </a:path>
              </a:pathLst>
            </a:custGeom>
            <a:solidFill>
              <a:srgbClr val="C6EF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3" name="任意多边形 2"/>
            <p:cNvSpPr/>
            <p:nvPr/>
          </p:nvSpPr>
          <p:spPr>
            <a:xfrm>
              <a:off x="8" y="8703"/>
              <a:ext cx="19184" cy="2116"/>
            </a:xfrm>
            <a:custGeom>
              <a:avLst/>
              <a:gdLst>
                <a:gd name="connsiteX0" fmla="*/ 4069 w 19184"/>
                <a:gd name="connsiteY0" fmla="*/ 601 h 2402"/>
                <a:gd name="connsiteX1" fmla="*/ 12922 w 19184"/>
                <a:gd name="connsiteY1" fmla="*/ 330 h 2402"/>
                <a:gd name="connsiteX2" fmla="*/ 19184 w 19184"/>
                <a:gd name="connsiteY2" fmla="*/ 2402 h 2402"/>
                <a:gd name="connsiteX3" fmla="*/ 0 w 19184"/>
                <a:gd name="connsiteY3" fmla="*/ 2402 h 2402"/>
                <a:gd name="connsiteX4" fmla="*/ 4069 w 19184"/>
                <a:gd name="connsiteY4" fmla="*/ 601 h 2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84" h="2402">
                  <a:moveTo>
                    <a:pt x="4069" y="601"/>
                  </a:moveTo>
                  <a:cubicBezTo>
                    <a:pt x="7439" y="-806"/>
                    <a:pt x="9937" y="755"/>
                    <a:pt x="12922" y="330"/>
                  </a:cubicBezTo>
                  <a:cubicBezTo>
                    <a:pt x="15436" y="-486"/>
                    <a:pt x="17113" y="1632"/>
                    <a:pt x="19184" y="2402"/>
                  </a:cubicBezTo>
                  <a:lnTo>
                    <a:pt x="0" y="2402"/>
                  </a:lnTo>
                  <a:cubicBezTo>
                    <a:pt x="1356" y="1802"/>
                    <a:pt x="2600" y="371"/>
                    <a:pt x="4069" y="601"/>
                  </a:cubicBezTo>
                  <a:close/>
                </a:path>
              </a:pathLst>
            </a:custGeom>
            <a:solidFill>
              <a:srgbClr val="FFBB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</p:grpSp>
      <p:pic>
        <p:nvPicPr>
          <p:cNvPr id="5" name="图片 4" descr="千库网_复活节小兔子彩蛋_元素编号13053244"/>
          <p:cNvPicPr>
            <a:picLocks noChangeAspect="1"/>
          </p:cNvPicPr>
          <p:nvPr/>
        </p:nvPicPr>
        <p:blipFill>
          <a:blip r:embed="rId3"/>
          <a:srcRect l="13974" r="9075"/>
          <a:stretch>
            <a:fillRect/>
          </a:stretch>
        </p:blipFill>
        <p:spPr>
          <a:xfrm>
            <a:off x="103505" y="1680210"/>
            <a:ext cx="3381375" cy="4944110"/>
          </a:xfrm>
          <a:prstGeom prst="rect">
            <a:avLst/>
          </a:prstGeom>
        </p:spPr>
      </p:pic>
      <p:sp>
        <p:nvSpPr>
          <p:cNvPr id="6" name="文本框 10"/>
          <p:cNvSpPr txBox="1"/>
          <p:nvPr/>
        </p:nvSpPr>
        <p:spPr>
          <a:xfrm flipH="1">
            <a:off x="2105479" y="860310"/>
            <a:ext cx="9761127" cy="20867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Cùng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người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thân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thực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hiện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những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việc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cần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làm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để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đảm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bảo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vệ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sinh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an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toàn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thực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phẩm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trong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bếp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củ</a:t>
            </a:r>
            <a:r>
              <a:rPr lang="en-US" altLang="zh-CN" sz="36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a </a:t>
            </a:r>
            <a:r>
              <a:rPr lang="en-US" altLang="zh-CN" sz="36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gia</a:t>
            </a:r>
            <a:r>
              <a:rPr lang="en-US" altLang="zh-CN" sz="36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đình</a:t>
            </a:r>
            <a:r>
              <a:rPr lang="en-US" altLang="zh-CN" sz="36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: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字魂119号-天真儿风体" panose="00000500000000000000" charset="-122"/>
              <a:sym typeface="+mn-ea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4861560" y="3285490"/>
            <a:ext cx="1654175" cy="1847850"/>
          </a:xfrm>
          <a:prstGeom prst="roundRect">
            <a:avLst/>
          </a:prstGeom>
          <a:solidFill>
            <a:srgbClr val="FFAA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微软雅黑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6906895" y="3285490"/>
            <a:ext cx="1654175" cy="1847850"/>
          </a:xfrm>
          <a:prstGeom prst="roundRect">
            <a:avLst/>
          </a:prstGeom>
          <a:solidFill>
            <a:srgbClr val="FFEC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微软雅黑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8952865" y="3285490"/>
            <a:ext cx="1654175" cy="1847850"/>
          </a:xfrm>
          <a:prstGeom prst="roundRect">
            <a:avLst/>
          </a:prstGeom>
          <a:solidFill>
            <a:srgbClr val="6AC9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微软雅黑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897550" y="3579760"/>
            <a:ext cx="1582193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Kiểm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tra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nhãn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chai, </a:t>
            </a:r>
            <a:r>
              <a:rPr kumimoji="0" lang="en-US" altLang="zh-CN" sz="24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lọ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871538" y="3453069"/>
            <a:ext cx="1761538" cy="156966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Kiểm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tra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tủ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lạnh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8863442" y="3239919"/>
            <a:ext cx="1833019" cy="193899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quản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chín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bếp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38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3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9B0">
            <a:alpha val="7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0" y="0"/>
            <a:ext cx="3901440" cy="7069455"/>
          </a:xfrm>
          <a:custGeom>
            <a:avLst/>
            <a:gdLst>
              <a:gd name="connsiteX0" fmla="*/ 0 w 5238"/>
              <a:gd name="connsiteY0" fmla="*/ 0 h 10800"/>
              <a:gd name="connsiteX1" fmla="*/ 2613 w 5238"/>
              <a:gd name="connsiteY1" fmla="*/ 1881 h 10800"/>
              <a:gd name="connsiteX2" fmla="*/ 4121 w 5238"/>
              <a:gd name="connsiteY2" fmla="*/ 2919 h 10800"/>
              <a:gd name="connsiteX3" fmla="*/ 3551 w 5238"/>
              <a:gd name="connsiteY3" fmla="*/ 4243 h 10800"/>
              <a:gd name="connsiteX4" fmla="*/ 5176 w 5238"/>
              <a:gd name="connsiteY4" fmla="*/ 5315 h 10800"/>
              <a:gd name="connsiteX5" fmla="*/ 4087 w 5238"/>
              <a:gd name="connsiteY5" fmla="*/ 5935 h 10800"/>
              <a:gd name="connsiteX6" fmla="*/ 3568 w 5238"/>
              <a:gd name="connsiteY6" fmla="*/ 7510 h 10800"/>
              <a:gd name="connsiteX7" fmla="*/ 4690 w 5238"/>
              <a:gd name="connsiteY7" fmla="*/ 8817 h 10800"/>
              <a:gd name="connsiteX8" fmla="*/ 3048 w 5238"/>
              <a:gd name="connsiteY8" fmla="*/ 9604 h 10800"/>
              <a:gd name="connsiteX9" fmla="*/ 0 w 5238"/>
              <a:gd name="connsiteY9" fmla="*/ 10800 h 10800"/>
              <a:gd name="connsiteX10" fmla="*/ 0 w 5238"/>
              <a:gd name="connsiteY10" fmla="*/ 0 h 1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38" h="10800">
                <a:moveTo>
                  <a:pt x="0" y="0"/>
                </a:moveTo>
                <a:cubicBezTo>
                  <a:pt x="1200" y="331"/>
                  <a:pt x="3651" y="574"/>
                  <a:pt x="2613" y="1881"/>
                </a:cubicBezTo>
                <a:cubicBezTo>
                  <a:pt x="3853" y="2970"/>
                  <a:pt x="3272" y="2640"/>
                  <a:pt x="4121" y="2919"/>
                </a:cubicBezTo>
                <a:cubicBezTo>
                  <a:pt x="4774" y="3288"/>
                  <a:pt x="3411" y="3813"/>
                  <a:pt x="3551" y="4243"/>
                </a:cubicBezTo>
                <a:cubicBezTo>
                  <a:pt x="4070" y="5567"/>
                  <a:pt x="5483" y="4684"/>
                  <a:pt x="5176" y="5315"/>
                </a:cubicBezTo>
                <a:cubicBezTo>
                  <a:pt x="5478" y="6353"/>
                  <a:pt x="4606" y="5628"/>
                  <a:pt x="4087" y="5935"/>
                </a:cubicBezTo>
                <a:cubicBezTo>
                  <a:pt x="5310" y="6622"/>
                  <a:pt x="3333" y="6940"/>
                  <a:pt x="3568" y="7510"/>
                </a:cubicBezTo>
                <a:cubicBezTo>
                  <a:pt x="4673" y="7091"/>
                  <a:pt x="4495" y="8677"/>
                  <a:pt x="4690" y="8817"/>
                </a:cubicBezTo>
                <a:cubicBezTo>
                  <a:pt x="4143" y="9079"/>
                  <a:pt x="3836" y="10191"/>
                  <a:pt x="3048" y="9604"/>
                </a:cubicBezTo>
                <a:cubicBezTo>
                  <a:pt x="2177" y="10827"/>
                  <a:pt x="1016" y="10401"/>
                  <a:pt x="0" y="108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任意多边形 3"/>
          <p:cNvSpPr/>
          <p:nvPr/>
        </p:nvSpPr>
        <p:spPr>
          <a:xfrm>
            <a:off x="0" y="0"/>
            <a:ext cx="3326134" cy="6858000"/>
          </a:xfrm>
          <a:custGeom>
            <a:avLst/>
            <a:gdLst>
              <a:gd name="connsiteX0" fmla="*/ 0 w 5238"/>
              <a:gd name="connsiteY0" fmla="*/ 0 h 10800"/>
              <a:gd name="connsiteX1" fmla="*/ 2613 w 5238"/>
              <a:gd name="connsiteY1" fmla="*/ 1881 h 10800"/>
              <a:gd name="connsiteX2" fmla="*/ 4121 w 5238"/>
              <a:gd name="connsiteY2" fmla="*/ 2919 h 10800"/>
              <a:gd name="connsiteX3" fmla="*/ 3551 w 5238"/>
              <a:gd name="connsiteY3" fmla="*/ 4243 h 10800"/>
              <a:gd name="connsiteX4" fmla="*/ 5176 w 5238"/>
              <a:gd name="connsiteY4" fmla="*/ 5315 h 10800"/>
              <a:gd name="connsiteX5" fmla="*/ 4087 w 5238"/>
              <a:gd name="connsiteY5" fmla="*/ 5935 h 10800"/>
              <a:gd name="connsiteX6" fmla="*/ 3568 w 5238"/>
              <a:gd name="connsiteY6" fmla="*/ 7510 h 10800"/>
              <a:gd name="connsiteX7" fmla="*/ 4690 w 5238"/>
              <a:gd name="connsiteY7" fmla="*/ 8817 h 10800"/>
              <a:gd name="connsiteX8" fmla="*/ 3048 w 5238"/>
              <a:gd name="connsiteY8" fmla="*/ 9604 h 10800"/>
              <a:gd name="connsiteX9" fmla="*/ 0 w 5238"/>
              <a:gd name="connsiteY9" fmla="*/ 10800 h 10800"/>
              <a:gd name="connsiteX10" fmla="*/ 0 w 5238"/>
              <a:gd name="connsiteY10" fmla="*/ 0 h 1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38" h="10800">
                <a:moveTo>
                  <a:pt x="0" y="0"/>
                </a:moveTo>
                <a:cubicBezTo>
                  <a:pt x="1200" y="331"/>
                  <a:pt x="3651" y="574"/>
                  <a:pt x="2613" y="1881"/>
                </a:cubicBezTo>
                <a:cubicBezTo>
                  <a:pt x="3853" y="2970"/>
                  <a:pt x="3272" y="2640"/>
                  <a:pt x="4121" y="2919"/>
                </a:cubicBezTo>
                <a:cubicBezTo>
                  <a:pt x="4774" y="3288"/>
                  <a:pt x="3411" y="3813"/>
                  <a:pt x="3551" y="4243"/>
                </a:cubicBezTo>
                <a:cubicBezTo>
                  <a:pt x="4070" y="5567"/>
                  <a:pt x="5483" y="4684"/>
                  <a:pt x="5176" y="5315"/>
                </a:cubicBezTo>
                <a:cubicBezTo>
                  <a:pt x="5478" y="6353"/>
                  <a:pt x="4606" y="5628"/>
                  <a:pt x="4087" y="5935"/>
                </a:cubicBezTo>
                <a:cubicBezTo>
                  <a:pt x="5310" y="6622"/>
                  <a:pt x="3333" y="6940"/>
                  <a:pt x="3568" y="7510"/>
                </a:cubicBezTo>
                <a:cubicBezTo>
                  <a:pt x="4673" y="7091"/>
                  <a:pt x="4495" y="8677"/>
                  <a:pt x="4690" y="8817"/>
                </a:cubicBezTo>
                <a:cubicBezTo>
                  <a:pt x="4143" y="9079"/>
                  <a:pt x="3836" y="10191"/>
                  <a:pt x="3048" y="9604"/>
                </a:cubicBezTo>
                <a:cubicBezTo>
                  <a:pt x="2177" y="10827"/>
                  <a:pt x="1016" y="10401"/>
                  <a:pt x="0" y="10800"/>
                </a:cubicBezTo>
                <a:lnTo>
                  <a:pt x="0" y="0"/>
                </a:lnTo>
                <a:close/>
              </a:path>
            </a:pathLst>
          </a:custGeom>
          <a:solidFill>
            <a:srgbClr val="97E1DA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8" name="图片 7" descr="17f3e3f26f31f389a60d5a48cc81fef0"/>
          <p:cNvPicPr>
            <a:picLocks noChangeAspect="1"/>
          </p:cNvPicPr>
          <p:nvPr/>
        </p:nvPicPr>
        <p:blipFill>
          <a:blip r:embed="rId4"/>
          <a:srcRect l="14457" t="21086" r="13864" b="23170"/>
          <a:stretch>
            <a:fillRect/>
          </a:stretch>
        </p:blipFill>
        <p:spPr>
          <a:xfrm>
            <a:off x="9912350" y="5004435"/>
            <a:ext cx="2383155" cy="18535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334" b="98762" l="9924" r="89695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1760" r="16176"/>
          <a:stretch/>
        </p:blipFill>
        <p:spPr>
          <a:xfrm>
            <a:off x="0" y="1388938"/>
            <a:ext cx="4320988" cy="4291578"/>
          </a:xfrm>
          <a:prstGeom prst="rect">
            <a:avLst/>
          </a:prstGeom>
        </p:spPr>
      </p:pic>
      <p:sp>
        <p:nvSpPr>
          <p:cNvPr id="17" name="文本框 10"/>
          <p:cNvSpPr txBox="1"/>
          <p:nvPr/>
        </p:nvSpPr>
        <p:spPr>
          <a:xfrm flipH="1">
            <a:off x="3647440" y="1849155"/>
            <a:ext cx="8166281" cy="20867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20000"/>
              </a:lnSpc>
              <a:defRPr/>
            </a:pPr>
            <a:r>
              <a:rPr lang="en-US" altLang="zh-CN" sz="3600" b="1" dirty="0" err="1">
                <a:solidFill>
                  <a:srgbClr val="EC5F7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Giúp</a:t>
            </a:r>
            <a:r>
              <a:rPr lang="en-US" altLang="zh-CN" sz="3600" b="1" dirty="0">
                <a:solidFill>
                  <a:srgbClr val="EC5F7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rgbClr val="EC5F7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ông</a:t>
            </a:r>
            <a:r>
              <a:rPr lang="en-US" altLang="zh-CN" sz="3600" b="1" dirty="0">
                <a:solidFill>
                  <a:srgbClr val="EC5F7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rgbClr val="EC5F7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Táo</a:t>
            </a:r>
            <a:r>
              <a:rPr lang="en-US" altLang="zh-CN" sz="3600" b="1" dirty="0">
                <a:solidFill>
                  <a:srgbClr val="EC5F7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rgbClr val="EC5F7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đưa</a:t>
            </a:r>
            <a:r>
              <a:rPr lang="en-US" altLang="zh-CN" sz="3600" b="1" dirty="0">
                <a:solidFill>
                  <a:srgbClr val="EC5F7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rgbClr val="EC5F7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ra</a:t>
            </a:r>
            <a:r>
              <a:rPr lang="en-US" altLang="zh-CN" sz="3600" b="1" dirty="0">
                <a:solidFill>
                  <a:srgbClr val="EC5F7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rgbClr val="EC5F7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các</a:t>
            </a:r>
            <a:r>
              <a:rPr lang="en-US" altLang="zh-CN" sz="3600" b="1" dirty="0">
                <a:solidFill>
                  <a:srgbClr val="EC5F7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rgbClr val="EC5F7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tiêu</a:t>
            </a:r>
            <a:r>
              <a:rPr lang="en-US" altLang="zh-CN" sz="3600" b="1" dirty="0">
                <a:solidFill>
                  <a:srgbClr val="EC5F7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rgbClr val="EC5F7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chí</a:t>
            </a:r>
            <a:r>
              <a:rPr lang="en-US" altLang="zh-CN" sz="3600" b="1" dirty="0">
                <a:solidFill>
                  <a:srgbClr val="EC5F7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rgbClr val="EC5F7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đánh</a:t>
            </a:r>
            <a:r>
              <a:rPr lang="en-US" altLang="zh-CN" sz="3600" b="1" dirty="0">
                <a:solidFill>
                  <a:srgbClr val="EC5F7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rgbClr val="EC5F7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giá</a:t>
            </a:r>
            <a:r>
              <a:rPr lang="en-US" altLang="zh-CN" sz="3600" b="1" dirty="0">
                <a:solidFill>
                  <a:srgbClr val="EC5F7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rgbClr val="EC5F7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việc</a:t>
            </a:r>
            <a:r>
              <a:rPr lang="en-US" altLang="zh-CN" sz="3600" b="1" dirty="0">
                <a:solidFill>
                  <a:srgbClr val="EC5F7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rgbClr val="EC5F7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đảm</a:t>
            </a:r>
            <a:r>
              <a:rPr lang="en-US" altLang="zh-CN" sz="3600" b="1" dirty="0">
                <a:solidFill>
                  <a:srgbClr val="EC5F7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rgbClr val="EC5F7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bảo</a:t>
            </a:r>
            <a:r>
              <a:rPr lang="en-US" altLang="zh-CN" sz="3600" b="1" dirty="0">
                <a:solidFill>
                  <a:srgbClr val="EC5F7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an </a:t>
            </a:r>
            <a:r>
              <a:rPr lang="en-US" altLang="zh-CN" sz="3600" b="1" dirty="0" err="1">
                <a:solidFill>
                  <a:srgbClr val="EC5F7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toàn</a:t>
            </a:r>
            <a:r>
              <a:rPr lang="en-US" altLang="zh-CN" sz="3600" b="1" dirty="0">
                <a:solidFill>
                  <a:srgbClr val="EC5F7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rgbClr val="EC5F7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thực</a:t>
            </a:r>
            <a:r>
              <a:rPr lang="en-US" altLang="zh-CN" sz="3600" b="1" dirty="0">
                <a:solidFill>
                  <a:srgbClr val="EC5F7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rgbClr val="EC5F7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phẩm</a:t>
            </a:r>
            <a:r>
              <a:rPr lang="en-US" altLang="zh-CN" sz="3600" b="1" dirty="0">
                <a:solidFill>
                  <a:srgbClr val="EC5F7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rgbClr val="EC5F7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trong</a:t>
            </a:r>
            <a:r>
              <a:rPr lang="en-US" altLang="zh-CN" sz="3600" b="1" dirty="0">
                <a:solidFill>
                  <a:srgbClr val="EC5F7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rgbClr val="EC5F7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căn</a:t>
            </a:r>
            <a:r>
              <a:rPr lang="en-US" altLang="zh-CN" sz="3600" b="1" dirty="0">
                <a:solidFill>
                  <a:srgbClr val="EC5F7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rgbClr val="EC5F7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bếp</a:t>
            </a:r>
            <a:r>
              <a:rPr lang="en-US" altLang="zh-CN" sz="3600" b="1" dirty="0">
                <a:solidFill>
                  <a:srgbClr val="EC5F7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rgbClr val="EC5F7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của</a:t>
            </a:r>
            <a:r>
              <a:rPr lang="en-US" altLang="zh-CN" sz="3600" b="1" dirty="0">
                <a:solidFill>
                  <a:srgbClr val="EC5F7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rgbClr val="EC5F7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mỗi</a:t>
            </a:r>
            <a:r>
              <a:rPr lang="en-US" altLang="zh-CN" sz="3600" b="1" dirty="0">
                <a:solidFill>
                  <a:srgbClr val="EC5F7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rgbClr val="EC5F7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gia</a:t>
            </a:r>
            <a:r>
              <a:rPr lang="en-US" altLang="zh-CN" sz="3600" b="1" dirty="0">
                <a:solidFill>
                  <a:srgbClr val="EC5F7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rgbClr val="EC5F7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đình</a:t>
            </a:r>
            <a:r>
              <a:rPr lang="en-US" altLang="zh-CN" sz="3600" b="1" dirty="0">
                <a:solidFill>
                  <a:srgbClr val="EC5F7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. </a:t>
            </a:r>
            <a:endParaRPr lang="zh-CN" altLang="en-US" sz="3600" b="1" dirty="0">
              <a:solidFill>
                <a:srgbClr val="EC5F74">
                  <a:lumMod val="75000"/>
                </a:srgbClr>
              </a:solidFill>
              <a:latin typeface="Cambria" panose="02040503050406030204" pitchFamily="18" charset="0"/>
              <a:ea typeface="字魂119号-天真儿风体" panose="00000500000000000000" charset="-122"/>
              <a:sym typeface="+mn-ea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735" y="600927"/>
            <a:ext cx="11827265" cy="10181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610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0" y="6674485"/>
            <a:ext cx="12191365" cy="182880"/>
            <a:chOff x="0" y="10511"/>
            <a:chExt cx="19199" cy="288"/>
          </a:xfrm>
        </p:grpSpPr>
        <p:sp>
          <p:nvSpPr>
            <p:cNvPr id="23" name="矩形 22"/>
            <p:cNvSpPr/>
            <p:nvPr/>
          </p:nvSpPr>
          <p:spPr>
            <a:xfrm>
              <a:off x="6977" y="10511"/>
              <a:ext cx="12223" cy="289"/>
            </a:xfrm>
            <a:prstGeom prst="rect">
              <a:avLst/>
            </a:prstGeom>
            <a:solidFill>
              <a:srgbClr val="97E1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0" y="10511"/>
              <a:ext cx="12223" cy="289"/>
            </a:xfrm>
            <a:prstGeom prst="rect">
              <a:avLst/>
            </a:prstGeom>
            <a:solidFill>
              <a:srgbClr val="FEA7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334140" y="494613"/>
            <a:ext cx="9615214" cy="5551609"/>
            <a:chOff x="-2502" y="-343"/>
            <a:chExt cx="12427" cy="8100"/>
          </a:xfrm>
        </p:grpSpPr>
        <p:graphicFrame>
          <p:nvGraphicFramePr>
            <p:cNvPr id="22" name="Object 21"/>
            <p:cNvGraphicFramePr/>
            <p:nvPr/>
          </p:nvGraphicFramePr>
          <p:xfrm>
            <a:off x="-388" y="1131"/>
            <a:ext cx="8230" cy="41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3" imgW="3028950" imgH="2178050" progId="Paint.Picture">
                    <p:embed/>
                  </p:oleObj>
                </mc:Choice>
                <mc:Fallback>
                  <p:oleObj r:id="rId3" imgW="3028950" imgH="2178050" progId="Paint.Picture">
                    <p:embed/>
                    <p:pic>
                      <p:nvPicPr>
                        <p:cNvPr id="22" name="Object 21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-388" y="1131"/>
                          <a:ext cx="8230" cy="413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5" name="Picture 24" descr="Welcome to Math Class Google Classroom Header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4276" r="9424"/>
            <a:stretch/>
          </p:blipFill>
          <p:spPr>
            <a:xfrm>
              <a:off x="-2502" y="-343"/>
              <a:ext cx="12427" cy="810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26297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0" y="6674485"/>
            <a:ext cx="12191365" cy="182880"/>
            <a:chOff x="0" y="10511"/>
            <a:chExt cx="19199" cy="288"/>
          </a:xfrm>
        </p:grpSpPr>
        <p:sp>
          <p:nvSpPr>
            <p:cNvPr id="23" name="矩形 22"/>
            <p:cNvSpPr/>
            <p:nvPr/>
          </p:nvSpPr>
          <p:spPr>
            <a:xfrm>
              <a:off x="6977" y="10511"/>
              <a:ext cx="12223" cy="289"/>
            </a:xfrm>
            <a:prstGeom prst="rect">
              <a:avLst/>
            </a:prstGeom>
            <a:solidFill>
              <a:srgbClr val="97E1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0" y="10511"/>
              <a:ext cx="12223" cy="289"/>
            </a:xfrm>
            <a:prstGeom prst="rect">
              <a:avLst/>
            </a:prstGeom>
            <a:solidFill>
              <a:srgbClr val="FEA7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9280" y="407376"/>
            <a:ext cx="8686800" cy="59713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798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B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0"/>
            <a:ext cx="3229610" cy="7068820"/>
            <a:chOff x="0" y="0"/>
            <a:chExt cx="6144" cy="11132"/>
          </a:xfrm>
        </p:grpSpPr>
        <p:sp>
          <p:nvSpPr>
            <p:cNvPr id="5" name="任意多边形 4"/>
            <p:cNvSpPr/>
            <p:nvPr/>
          </p:nvSpPr>
          <p:spPr>
            <a:xfrm>
              <a:off x="0" y="0"/>
              <a:ext cx="6144" cy="11133"/>
            </a:xfrm>
            <a:custGeom>
              <a:avLst/>
              <a:gdLst>
                <a:gd name="connsiteX0" fmla="*/ 0 w 5238"/>
                <a:gd name="connsiteY0" fmla="*/ 0 h 10800"/>
                <a:gd name="connsiteX1" fmla="*/ 2613 w 5238"/>
                <a:gd name="connsiteY1" fmla="*/ 1881 h 10800"/>
                <a:gd name="connsiteX2" fmla="*/ 4121 w 5238"/>
                <a:gd name="connsiteY2" fmla="*/ 2919 h 10800"/>
                <a:gd name="connsiteX3" fmla="*/ 3551 w 5238"/>
                <a:gd name="connsiteY3" fmla="*/ 4243 h 10800"/>
                <a:gd name="connsiteX4" fmla="*/ 5176 w 5238"/>
                <a:gd name="connsiteY4" fmla="*/ 5315 h 10800"/>
                <a:gd name="connsiteX5" fmla="*/ 4087 w 5238"/>
                <a:gd name="connsiteY5" fmla="*/ 5935 h 10800"/>
                <a:gd name="connsiteX6" fmla="*/ 3568 w 5238"/>
                <a:gd name="connsiteY6" fmla="*/ 7510 h 10800"/>
                <a:gd name="connsiteX7" fmla="*/ 4690 w 5238"/>
                <a:gd name="connsiteY7" fmla="*/ 8817 h 10800"/>
                <a:gd name="connsiteX8" fmla="*/ 3048 w 5238"/>
                <a:gd name="connsiteY8" fmla="*/ 9604 h 10800"/>
                <a:gd name="connsiteX9" fmla="*/ 0 w 5238"/>
                <a:gd name="connsiteY9" fmla="*/ 10800 h 10800"/>
                <a:gd name="connsiteX10" fmla="*/ 0 w 5238"/>
                <a:gd name="connsiteY10" fmla="*/ 0 h 1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38" h="10800">
                  <a:moveTo>
                    <a:pt x="0" y="0"/>
                  </a:moveTo>
                  <a:cubicBezTo>
                    <a:pt x="1200" y="331"/>
                    <a:pt x="3651" y="574"/>
                    <a:pt x="2613" y="1881"/>
                  </a:cubicBezTo>
                  <a:cubicBezTo>
                    <a:pt x="3853" y="2970"/>
                    <a:pt x="3272" y="2640"/>
                    <a:pt x="4121" y="2919"/>
                  </a:cubicBezTo>
                  <a:cubicBezTo>
                    <a:pt x="4774" y="3288"/>
                    <a:pt x="3411" y="3813"/>
                    <a:pt x="3551" y="4243"/>
                  </a:cubicBezTo>
                  <a:cubicBezTo>
                    <a:pt x="4070" y="5567"/>
                    <a:pt x="5483" y="4684"/>
                    <a:pt x="5176" y="5315"/>
                  </a:cubicBezTo>
                  <a:cubicBezTo>
                    <a:pt x="5478" y="6353"/>
                    <a:pt x="4606" y="5628"/>
                    <a:pt x="4087" y="5935"/>
                  </a:cubicBezTo>
                  <a:cubicBezTo>
                    <a:pt x="5310" y="6622"/>
                    <a:pt x="3333" y="6940"/>
                    <a:pt x="3568" y="7510"/>
                  </a:cubicBezTo>
                  <a:cubicBezTo>
                    <a:pt x="4673" y="7091"/>
                    <a:pt x="4495" y="8677"/>
                    <a:pt x="4690" y="8817"/>
                  </a:cubicBezTo>
                  <a:cubicBezTo>
                    <a:pt x="4143" y="9079"/>
                    <a:pt x="3836" y="10191"/>
                    <a:pt x="3048" y="9604"/>
                  </a:cubicBezTo>
                  <a:cubicBezTo>
                    <a:pt x="2177" y="10827"/>
                    <a:pt x="1016" y="10401"/>
                    <a:pt x="0" y="1080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0" y="0"/>
              <a:ext cx="5238" cy="10800"/>
            </a:xfrm>
            <a:custGeom>
              <a:avLst/>
              <a:gdLst>
                <a:gd name="connsiteX0" fmla="*/ 0 w 5238"/>
                <a:gd name="connsiteY0" fmla="*/ 0 h 10800"/>
                <a:gd name="connsiteX1" fmla="*/ 2613 w 5238"/>
                <a:gd name="connsiteY1" fmla="*/ 1881 h 10800"/>
                <a:gd name="connsiteX2" fmla="*/ 4121 w 5238"/>
                <a:gd name="connsiteY2" fmla="*/ 2919 h 10800"/>
                <a:gd name="connsiteX3" fmla="*/ 3551 w 5238"/>
                <a:gd name="connsiteY3" fmla="*/ 4243 h 10800"/>
                <a:gd name="connsiteX4" fmla="*/ 5176 w 5238"/>
                <a:gd name="connsiteY4" fmla="*/ 5315 h 10800"/>
                <a:gd name="connsiteX5" fmla="*/ 4087 w 5238"/>
                <a:gd name="connsiteY5" fmla="*/ 5935 h 10800"/>
                <a:gd name="connsiteX6" fmla="*/ 3568 w 5238"/>
                <a:gd name="connsiteY6" fmla="*/ 7510 h 10800"/>
                <a:gd name="connsiteX7" fmla="*/ 4690 w 5238"/>
                <a:gd name="connsiteY7" fmla="*/ 8817 h 10800"/>
                <a:gd name="connsiteX8" fmla="*/ 3048 w 5238"/>
                <a:gd name="connsiteY8" fmla="*/ 9604 h 10800"/>
                <a:gd name="connsiteX9" fmla="*/ 0 w 5238"/>
                <a:gd name="connsiteY9" fmla="*/ 10800 h 10800"/>
                <a:gd name="connsiteX10" fmla="*/ 0 w 5238"/>
                <a:gd name="connsiteY10" fmla="*/ 0 h 1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38" h="10800">
                  <a:moveTo>
                    <a:pt x="0" y="0"/>
                  </a:moveTo>
                  <a:cubicBezTo>
                    <a:pt x="1200" y="331"/>
                    <a:pt x="3651" y="574"/>
                    <a:pt x="2613" y="1881"/>
                  </a:cubicBezTo>
                  <a:cubicBezTo>
                    <a:pt x="3853" y="2970"/>
                    <a:pt x="3272" y="2640"/>
                    <a:pt x="4121" y="2919"/>
                  </a:cubicBezTo>
                  <a:cubicBezTo>
                    <a:pt x="4774" y="3288"/>
                    <a:pt x="3411" y="3813"/>
                    <a:pt x="3551" y="4243"/>
                  </a:cubicBezTo>
                  <a:cubicBezTo>
                    <a:pt x="4070" y="5567"/>
                    <a:pt x="5483" y="4684"/>
                    <a:pt x="5176" y="5315"/>
                  </a:cubicBezTo>
                  <a:cubicBezTo>
                    <a:pt x="5478" y="6353"/>
                    <a:pt x="4606" y="5628"/>
                    <a:pt x="4087" y="5935"/>
                  </a:cubicBezTo>
                  <a:cubicBezTo>
                    <a:pt x="5310" y="6622"/>
                    <a:pt x="3333" y="6940"/>
                    <a:pt x="3568" y="7510"/>
                  </a:cubicBezTo>
                  <a:cubicBezTo>
                    <a:pt x="4673" y="7091"/>
                    <a:pt x="4495" y="8677"/>
                    <a:pt x="4690" y="8817"/>
                  </a:cubicBezTo>
                  <a:cubicBezTo>
                    <a:pt x="4143" y="9079"/>
                    <a:pt x="3836" y="10191"/>
                    <a:pt x="3048" y="9604"/>
                  </a:cubicBezTo>
                  <a:cubicBezTo>
                    <a:pt x="2177" y="10827"/>
                    <a:pt x="1016" y="10401"/>
                    <a:pt x="0" y="1080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7E1DA">
                <a:alpha val="5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5041900" y="1136650"/>
            <a:ext cx="4752975" cy="1003300"/>
          </a:xfrm>
          <a:prstGeom prst="rect">
            <a:avLst/>
          </a:prstGeom>
          <a:solidFill>
            <a:schemeClr val="bg1"/>
          </a:solidFill>
          <a:ln w="63500" cmpd="dbl">
            <a:solidFill>
              <a:srgbClr val="FEA7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4693285" y="1266825"/>
            <a:ext cx="742315" cy="742315"/>
          </a:xfrm>
          <a:prstGeom prst="ellipse">
            <a:avLst/>
          </a:prstGeom>
          <a:solidFill>
            <a:srgbClr val="FEA7A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041900" y="2446020"/>
            <a:ext cx="4752975" cy="1003300"/>
          </a:xfrm>
          <a:prstGeom prst="rect">
            <a:avLst/>
          </a:prstGeom>
          <a:solidFill>
            <a:schemeClr val="bg1"/>
          </a:solidFill>
          <a:ln w="63500" cmpd="dbl">
            <a:solidFill>
              <a:srgbClr val="97E1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  <a:sym typeface="+mn-ea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4693285" y="2576195"/>
            <a:ext cx="742315" cy="742315"/>
          </a:xfrm>
          <a:prstGeom prst="ellipse">
            <a:avLst/>
          </a:prstGeom>
          <a:solidFill>
            <a:srgbClr val="97E1D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041900" y="3755390"/>
            <a:ext cx="4752975" cy="1003300"/>
          </a:xfrm>
          <a:prstGeom prst="rect">
            <a:avLst/>
          </a:prstGeom>
          <a:solidFill>
            <a:schemeClr val="bg1"/>
          </a:solidFill>
          <a:ln w="63500" cmpd="dbl">
            <a:solidFill>
              <a:srgbClr val="FEA7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  <a:sym typeface="+mn-ea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4693285" y="3885565"/>
            <a:ext cx="742315" cy="742315"/>
          </a:xfrm>
          <a:prstGeom prst="ellipse">
            <a:avLst/>
          </a:prstGeom>
          <a:solidFill>
            <a:srgbClr val="FEA7A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651817" y="1131498"/>
            <a:ext cx="39268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19号-天真儿风体" panose="00000500000000000000" charset="-122"/>
                <a:ea typeface="字魂119号-天真儿风体" panose="00000500000000000000" charset="-122"/>
                <a:cs typeface="汉仪晓波美妍体简" panose="00020600040101010101" charset="-122"/>
                <a:sym typeface="+mn-ea"/>
              </a:rPr>
              <a:t>NGĂN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19号-天真儿风体" panose="00000500000000000000" charset="-122"/>
                <a:ea typeface="字魂119号-天真儿风体" panose="00000500000000000000" charset="-122"/>
                <a:cs typeface="汉仪晓波美妍体简" panose="00020600040101010101" charset="-122"/>
                <a:sym typeface="+mn-ea"/>
              </a:rPr>
              <a:t> NẮP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19号-天真儿风体" panose="00000500000000000000" charset="-122"/>
              <a:ea typeface="字魂119号-天真儿风体" panose="00000500000000000000" charset="-122"/>
              <a:cs typeface="汉仪晓波美妍体简" panose="00020600040101010101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727065" y="2449815"/>
            <a:ext cx="3926840" cy="108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19号-天真儿风体" panose="00000500000000000000" charset="-122"/>
                <a:ea typeface="字魂119号-天真儿风体" panose="00000500000000000000" charset="-122"/>
                <a:cs typeface="汉仪晓波美妍体简" panose="00020600040101010101" charset="-122"/>
                <a:sym typeface="+mn-ea"/>
              </a:rPr>
              <a:t>VỆ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19号-天真儿风体" panose="00000500000000000000" charset="-122"/>
                <a:ea typeface="字魂119号-天真儿风体" panose="00000500000000000000" charset="-122"/>
                <a:cs typeface="汉仪晓波美妍体简" panose="00020600040101010101" charset="-122"/>
                <a:sym typeface="+mn-ea"/>
              </a:rPr>
              <a:t> SINH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19号-天真儿风体" panose="00000500000000000000" charset="-122"/>
              <a:ea typeface="字魂119号-天真儿风体" panose="00000500000000000000" charset="-122"/>
              <a:cs typeface="汉仪晓波美妍体简" panose="00020600040101010101" charset="-122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727065" y="3749675"/>
            <a:ext cx="3926840" cy="108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19号-天真儿风体" panose="00000500000000000000" charset="-122"/>
                <a:ea typeface="字魂119号-天真儿风体" panose="00000500000000000000" charset="-122"/>
                <a:cs typeface="汉仪晓波美妍体简" panose="00020600040101010101" charset="-122"/>
                <a:sym typeface="+mn-ea"/>
              </a:rPr>
              <a:t>AN TOÀN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19号-天真儿风体" panose="00000500000000000000" charset="-122"/>
              <a:ea typeface="字魂119号-天真儿风体" panose="00000500000000000000" charset="-122"/>
              <a:cs typeface="汉仪晓波美妍体简" panose="00020600040101010101" charset="-122"/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750435" y="1407795"/>
            <a:ext cx="6286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9号-天真儿风体" panose="00000500000000000000" charset="-122"/>
                <a:ea typeface="字魂119号-天真儿风体" panose="00000500000000000000" charset="-122"/>
                <a:cs typeface="+mn-cs"/>
                <a:sym typeface="+mn-ea"/>
              </a:rPr>
              <a:t>01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4749800" y="2717165"/>
            <a:ext cx="6286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9号-天真儿风体" panose="00000500000000000000" charset="-122"/>
                <a:ea typeface="字魂119号-天真儿风体" panose="00000500000000000000" charset="-122"/>
                <a:cs typeface="+mn-cs"/>
                <a:sym typeface="+mn-ea"/>
              </a:rPr>
              <a:t>02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4749800" y="4027170"/>
            <a:ext cx="6286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9号-天真儿风体" panose="00000500000000000000" charset="-122"/>
                <a:ea typeface="字魂119号-天真儿风体" panose="00000500000000000000" charset="-122"/>
                <a:cs typeface="+mn-cs"/>
                <a:sym typeface="+mn-ea"/>
              </a:rPr>
              <a:t>03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34" b="98762" l="9924" r="89695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1760" r="16176"/>
          <a:stretch/>
        </p:blipFill>
        <p:spPr>
          <a:xfrm>
            <a:off x="0" y="1388938"/>
            <a:ext cx="4320988" cy="42915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779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8" grpId="0"/>
      <p:bldP spid="19" grpId="0"/>
      <p:bldP spid="20" grpId="0"/>
      <p:bldP spid="23" grpId="0"/>
      <p:bldP spid="24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9B0">
            <a:alpha val="7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0" y="0"/>
            <a:ext cx="3901440" cy="7069455"/>
          </a:xfrm>
          <a:custGeom>
            <a:avLst/>
            <a:gdLst>
              <a:gd name="connsiteX0" fmla="*/ 0 w 5238"/>
              <a:gd name="connsiteY0" fmla="*/ 0 h 10800"/>
              <a:gd name="connsiteX1" fmla="*/ 2613 w 5238"/>
              <a:gd name="connsiteY1" fmla="*/ 1881 h 10800"/>
              <a:gd name="connsiteX2" fmla="*/ 4121 w 5238"/>
              <a:gd name="connsiteY2" fmla="*/ 2919 h 10800"/>
              <a:gd name="connsiteX3" fmla="*/ 3551 w 5238"/>
              <a:gd name="connsiteY3" fmla="*/ 4243 h 10800"/>
              <a:gd name="connsiteX4" fmla="*/ 5176 w 5238"/>
              <a:gd name="connsiteY4" fmla="*/ 5315 h 10800"/>
              <a:gd name="connsiteX5" fmla="*/ 4087 w 5238"/>
              <a:gd name="connsiteY5" fmla="*/ 5935 h 10800"/>
              <a:gd name="connsiteX6" fmla="*/ 3568 w 5238"/>
              <a:gd name="connsiteY6" fmla="*/ 7510 h 10800"/>
              <a:gd name="connsiteX7" fmla="*/ 4690 w 5238"/>
              <a:gd name="connsiteY7" fmla="*/ 8817 h 10800"/>
              <a:gd name="connsiteX8" fmla="*/ 3048 w 5238"/>
              <a:gd name="connsiteY8" fmla="*/ 9604 h 10800"/>
              <a:gd name="connsiteX9" fmla="*/ 0 w 5238"/>
              <a:gd name="connsiteY9" fmla="*/ 10800 h 10800"/>
              <a:gd name="connsiteX10" fmla="*/ 0 w 5238"/>
              <a:gd name="connsiteY10" fmla="*/ 0 h 1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38" h="10800">
                <a:moveTo>
                  <a:pt x="0" y="0"/>
                </a:moveTo>
                <a:cubicBezTo>
                  <a:pt x="1200" y="331"/>
                  <a:pt x="3651" y="574"/>
                  <a:pt x="2613" y="1881"/>
                </a:cubicBezTo>
                <a:cubicBezTo>
                  <a:pt x="3853" y="2970"/>
                  <a:pt x="3272" y="2640"/>
                  <a:pt x="4121" y="2919"/>
                </a:cubicBezTo>
                <a:cubicBezTo>
                  <a:pt x="4774" y="3288"/>
                  <a:pt x="3411" y="3813"/>
                  <a:pt x="3551" y="4243"/>
                </a:cubicBezTo>
                <a:cubicBezTo>
                  <a:pt x="4070" y="5567"/>
                  <a:pt x="5483" y="4684"/>
                  <a:pt x="5176" y="5315"/>
                </a:cubicBezTo>
                <a:cubicBezTo>
                  <a:pt x="5478" y="6353"/>
                  <a:pt x="4606" y="5628"/>
                  <a:pt x="4087" y="5935"/>
                </a:cubicBezTo>
                <a:cubicBezTo>
                  <a:pt x="5310" y="6622"/>
                  <a:pt x="3333" y="6940"/>
                  <a:pt x="3568" y="7510"/>
                </a:cubicBezTo>
                <a:cubicBezTo>
                  <a:pt x="4673" y="7091"/>
                  <a:pt x="4495" y="8677"/>
                  <a:pt x="4690" y="8817"/>
                </a:cubicBezTo>
                <a:cubicBezTo>
                  <a:pt x="4143" y="9079"/>
                  <a:pt x="3836" y="10191"/>
                  <a:pt x="3048" y="9604"/>
                </a:cubicBezTo>
                <a:cubicBezTo>
                  <a:pt x="2177" y="10827"/>
                  <a:pt x="1016" y="10401"/>
                  <a:pt x="0" y="108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任意多边形 3"/>
          <p:cNvSpPr/>
          <p:nvPr/>
        </p:nvSpPr>
        <p:spPr>
          <a:xfrm>
            <a:off x="0" y="0"/>
            <a:ext cx="3326134" cy="6858000"/>
          </a:xfrm>
          <a:custGeom>
            <a:avLst/>
            <a:gdLst>
              <a:gd name="connsiteX0" fmla="*/ 0 w 5238"/>
              <a:gd name="connsiteY0" fmla="*/ 0 h 10800"/>
              <a:gd name="connsiteX1" fmla="*/ 2613 w 5238"/>
              <a:gd name="connsiteY1" fmla="*/ 1881 h 10800"/>
              <a:gd name="connsiteX2" fmla="*/ 4121 w 5238"/>
              <a:gd name="connsiteY2" fmla="*/ 2919 h 10800"/>
              <a:gd name="connsiteX3" fmla="*/ 3551 w 5238"/>
              <a:gd name="connsiteY3" fmla="*/ 4243 h 10800"/>
              <a:gd name="connsiteX4" fmla="*/ 5176 w 5238"/>
              <a:gd name="connsiteY4" fmla="*/ 5315 h 10800"/>
              <a:gd name="connsiteX5" fmla="*/ 4087 w 5238"/>
              <a:gd name="connsiteY5" fmla="*/ 5935 h 10800"/>
              <a:gd name="connsiteX6" fmla="*/ 3568 w 5238"/>
              <a:gd name="connsiteY6" fmla="*/ 7510 h 10800"/>
              <a:gd name="connsiteX7" fmla="*/ 4690 w 5238"/>
              <a:gd name="connsiteY7" fmla="*/ 8817 h 10800"/>
              <a:gd name="connsiteX8" fmla="*/ 3048 w 5238"/>
              <a:gd name="connsiteY8" fmla="*/ 9604 h 10800"/>
              <a:gd name="connsiteX9" fmla="*/ 0 w 5238"/>
              <a:gd name="connsiteY9" fmla="*/ 10800 h 10800"/>
              <a:gd name="connsiteX10" fmla="*/ 0 w 5238"/>
              <a:gd name="connsiteY10" fmla="*/ 0 h 1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38" h="10800">
                <a:moveTo>
                  <a:pt x="0" y="0"/>
                </a:moveTo>
                <a:cubicBezTo>
                  <a:pt x="1200" y="331"/>
                  <a:pt x="3651" y="574"/>
                  <a:pt x="2613" y="1881"/>
                </a:cubicBezTo>
                <a:cubicBezTo>
                  <a:pt x="3853" y="2970"/>
                  <a:pt x="3272" y="2640"/>
                  <a:pt x="4121" y="2919"/>
                </a:cubicBezTo>
                <a:cubicBezTo>
                  <a:pt x="4774" y="3288"/>
                  <a:pt x="3411" y="3813"/>
                  <a:pt x="3551" y="4243"/>
                </a:cubicBezTo>
                <a:cubicBezTo>
                  <a:pt x="4070" y="5567"/>
                  <a:pt x="5483" y="4684"/>
                  <a:pt x="5176" y="5315"/>
                </a:cubicBezTo>
                <a:cubicBezTo>
                  <a:pt x="5478" y="6353"/>
                  <a:pt x="4606" y="5628"/>
                  <a:pt x="4087" y="5935"/>
                </a:cubicBezTo>
                <a:cubicBezTo>
                  <a:pt x="5310" y="6622"/>
                  <a:pt x="3333" y="6940"/>
                  <a:pt x="3568" y="7510"/>
                </a:cubicBezTo>
                <a:cubicBezTo>
                  <a:pt x="4673" y="7091"/>
                  <a:pt x="4495" y="8677"/>
                  <a:pt x="4690" y="8817"/>
                </a:cubicBezTo>
                <a:cubicBezTo>
                  <a:pt x="4143" y="9079"/>
                  <a:pt x="3836" y="10191"/>
                  <a:pt x="3048" y="9604"/>
                </a:cubicBezTo>
                <a:cubicBezTo>
                  <a:pt x="2177" y="10827"/>
                  <a:pt x="1016" y="10401"/>
                  <a:pt x="0" y="10800"/>
                </a:cubicBezTo>
                <a:lnTo>
                  <a:pt x="0" y="0"/>
                </a:lnTo>
                <a:close/>
              </a:path>
            </a:pathLst>
          </a:custGeom>
          <a:solidFill>
            <a:srgbClr val="97E1DA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6" name="图片 5" descr="fb067d26d400ba333c4a36cc6555822d"/>
          <p:cNvPicPr>
            <a:picLocks noChangeAspect="1"/>
          </p:cNvPicPr>
          <p:nvPr/>
        </p:nvPicPr>
        <p:blipFill>
          <a:blip r:embed="rId4"/>
          <a:srcRect l="12914" t="10288" r="12927" b="8618"/>
          <a:stretch>
            <a:fillRect/>
          </a:stretch>
        </p:blipFill>
        <p:spPr>
          <a:xfrm>
            <a:off x="602615" y="1384935"/>
            <a:ext cx="3931920" cy="4299585"/>
          </a:xfrm>
          <a:prstGeom prst="rect">
            <a:avLst/>
          </a:prstGeom>
        </p:spPr>
      </p:pic>
      <p:pic>
        <p:nvPicPr>
          <p:cNvPr id="8" name="图片 7" descr="17f3e3f26f31f389a60d5a48cc81fef0"/>
          <p:cNvPicPr>
            <a:picLocks noChangeAspect="1"/>
          </p:cNvPicPr>
          <p:nvPr/>
        </p:nvPicPr>
        <p:blipFill>
          <a:blip r:embed="rId5"/>
          <a:srcRect l="14457" t="21086" r="13864" b="23170"/>
          <a:stretch>
            <a:fillRect/>
          </a:stretch>
        </p:blipFill>
        <p:spPr>
          <a:xfrm>
            <a:off x="9912350" y="5004435"/>
            <a:ext cx="2383155" cy="18535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3417" y="868394"/>
            <a:ext cx="8340051" cy="65842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391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 8"/>
          <p:cNvSpPr/>
          <p:nvPr/>
        </p:nvSpPr>
        <p:spPr>
          <a:xfrm>
            <a:off x="9196070" y="-23495"/>
            <a:ext cx="2783205" cy="6904355"/>
          </a:xfrm>
          <a:custGeom>
            <a:avLst/>
            <a:gdLst>
              <a:gd name="connsiteX0" fmla="*/ 0 w 4383"/>
              <a:gd name="connsiteY0" fmla="*/ 22 h 10873"/>
              <a:gd name="connsiteX1" fmla="*/ 4383 w 4383"/>
              <a:gd name="connsiteY1" fmla="*/ 0 h 10873"/>
              <a:gd name="connsiteX2" fmla="*/ 4383 w 4383"/>
              <a:gd name="connsiteY2" fmla="*/ 10873 h 10873"/>
              <a:gd name="connsiteX3" fmla="*/ 0 w 4383"/>
              <a:gd name="connsiteY3" fmla="*/ 10873 h 10873"/>
              <a:gd name="connsiteX4" fmla="*/ 0 w 4383"/>
              <a:gd name="connsiteY4" fmla="*/ 22 h 1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83" h="10873">
                <a:moveTo>
                  <a:pt x="0" y="22"/>
                </a:moveTo>
                <a:lnTo>
                  <a:pt x="4383" y="0"/>
                </a:lnTo>
                <a:lnTo>
                  <a:pt x="4383" y="10873"/>
                </a:lnTo>
                <a:lnTo>
                  <a:pt x="0" y="10873"/>
                </a:lnTo>
                <a:cubicBezTo>
                  <a:pt x="1335" y="8115"/>
                  <a:pt x="2231" y="4375"/>
                  <a:pt x="0" y="22"/>
                </a:cubicBezTo>
                <a:close/>
              </a:path>
            </a:pathLst>
          </a:custGeom>
          <a:solidFill>
            <a:srgbClr val="FFB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任意多边形 3"/>
          <p:cNvSpPr/>
          <p:nvPr/>
        </p:nvSpPr>
        <p:spPr>
          <a:xfrm>
            <a:off x="9427845" y="-23495"/>
            <a:ext cx="2783205" cy="6915150"/>
          </a:xfrm>
          <a:custGeom>
            <a:avLst/>
            <a:gdLst>
              <a:gd name="connsiteX0" fmla="*/ 0 w 4383"/>
              <a:gd name="connsiteY0" fmla="*/ 22 h 10873"/>
              <a:gd name="connsiteX1" fmla="*/ 4383 w 4383"/>
              <a:gd name="connsiteY1" fmla="*/ 0 h 10873"/>
              <a:gd name="connsiteX2" fmla="*/ 4383 w 4383"/>
              <a:gd name="connsiteY2" fmla="*/ 10873 h 10873"/>
              <a:gd name="connsiteX3" fmla="*/ 0 w 4383"/>
              <a:gd name="connsiteY3" fmla="*/ 10873 h 10873"/>
              <a:gd name="connsiteX4" fmla="*/ 0 w 4383"/>
              <a:gd name="connsiteY4" fmla="*/ 22 h 1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83" h="10873">
                <a:moveTo>
                  <a:pt x="0" y="22"/>
                </a:moveTo>
                <a:lnTo>
                  <a:pt x="4383" y="0"/>
                </a:lnTo>
                <a:lnTo>
                  <a:pt x="4383" y="10873"/>
                </a:lnTo>
                <a:lnTo>
                  <a:pt x="0" y="10873"/>
                </a:lnTo>
                <a:cubicBezTo>
                  <a:pt x="1335" y="8115"/>
                  <a:pt x="2231" y="4375"/>
                  <a:pt x="0" y="22"/>
                </a:cubicBezTo>
                <a:close/>
              </a:path>
            </a:pathLst>
          </a:custGeom>
          <a:solidFill>
            <a:srgbClr val="C6EF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文本框 10"/>
          <p:cNvSpPr txBox="1"/>
          <p:nvPr/>
        </p:nvSpPr>
        <p:spPr>
          <a:xfrm flipH="1">
            <a:off x="57467" y="2367275"/>
            <a:ext cx="7003415" cy="89710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Nếu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bát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đũa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mốc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….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字魂119号-天真儿风体" panose="00000500000000000000" charset="-122"/>
              <a:sym typeface="+mn-ea"/>
            </a:endParaRPr>
          </a:p>
        </p:txBody>
      </p:sp>
      <p:pic>
        <p:nvPicPr>
          <p:cNvPr id="7" name="图片 6" descr="千库网_星星和彩带装饰水彩复活节卡通彩蛋_元素编号13268877"/>
          <p:cNvPicPr>
            <a:picLocks noChangeAspect="1"/>
          </p:cNvPicPr>
          <p:nvPr/>
        </p:nvPicPr>
        <p:blipFill>
          <a:blip r:embed="rId3"/>
          <a:srcRect t="24695" b="26266"/>
          <a:stretch>
            <a:fillRect/>
          </a:stretch>
        </p:blipFill>
        <p:spPr>
          <a:xfrm>
            <a:off x="3559175" y="3421380"/>
            <a:ext cx="2406015" cy="1179830"/>
          </a:xfrm>
          <a:prstGeom prst="rect">
            <a:avLst/>
          </a:prstGeom>
        </p:spPr>
      </p:pic>
      <p:sp>
        <p:nvSpPr>
          <p:cNvPr id="8" name="文本框 10"/>
          <p:cNvSpPr txBox="1"/>
          <p:nvPr/>
        </p:nvSpPr>
        <p:spPr>
          <a:xfrm flipH="1">
            <a:off x="524670" y="4934650"/>
            <a:ext cx="8409726" cy="9787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…</a:t>
            </a:r>
            <a:r>
              <a:rPr lang="en-US" altLang="zh-CN" sz="4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thì</a:t>
            </a:r>
            <a:r>
              <a:rPr lang="en-US" altLang="zh-CN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thức</a:t>
            </a:r>
            <a:r>
              <a:rPr lang="en-US" altLang="zh-CN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ăn</a:t>
            </a:r>
            <a:r>
              <a:rPr lang="en-US" altLang="zh-CN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bị</a:t>
            </a:r>
            <a:r>
              <a:rPr lang="en-US" altLang="zh-CN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nhiễm</a:t>
            </a:r>
            <a:r>
              <a:rPr lang="en-US" altLang="zh-CN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lang="en-US" altLang="zh-CN" sz="4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khuẩn</a:t>
            </a:r>
            <a:r>
              <a:rPr lang="en-US" altLang="zh-CN" sz="4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.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字魂119号-天真儿风体" panose="00000500000000000000" charset="-122"/>
              <a:sym typeface="+mn-ea"/>
            </a:endParaRPr>
          </a:p>
        </p:txBody>
      </p:sp>
      <p:pic>
        <p:nvPicPr>
          <p:cNvPr id="10" name="图片 9" descr="千库网_粉色爱心复活节彩蛋_元素编号1279959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860000">
            <a:off x="176530" y="398780"/>
            <a:ext cx="918845" cy="91884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11" b="95512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37" t="6389" r="20799" b="7389"/>
          <a:stretch/>
        </p:blipFill>
        <p:spPr>
          <a:xfrm>
            <a:off x="7965012" y="1873250"/>
            <a:ext cx="4358640" cy="473712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977764" y="0"/>
            <a:ext cx="4828675" cy="1965960"/>
            <a:chOff x="487680" y="-130639"/>
            <a:chExt cx="6080760" cy="215756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948" b="89987" l="4647" r="9594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5" t="26720" r="5740" b="14286"/>
            <a:stretch/>
          </p:blipFill>
          <p:spPr>
            <a:xfrm>
              <a:off x="487680" y="-130639"/>
              <a:ext cx="6080760" cy="215756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9"/>
            <a:srcRect b="25772"/>
            <a:stretch/>
          </p:blipFill>
          <p:spPr>
            <a:xfrm>
              <a:off x="1032808" y="501413"/>
              <a:ext cx="4694933" cy="1304572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59919" y="361928"/>
            <a:ext cx="8167974" cy="1895476"/>
          </a:xfrm>
          <a:prstGeom prst="rect">
            <a:avLst/>
          </a:prstGeom>
        </p:spPr>
      </p:pic>
      <p:sp>
        <p:nvSpPr>
          <p:cNvPr id="19" name="文本框 10"/>
          <p:cNvSpPr txBox="1"/>
          <p:nvPr/>
        </p:nvSpPr>
        <p:spPr>
          <a:xfrm flipH="1">
            <a:off x="57467" y="2367275"/>
            <a:ext cx="7003415" cy="89710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Nếu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đồ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ăn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bị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thiu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….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mbria" panose="02040503050406030204" pitchFamily="18" charset="0"/>
              <a:ea typeface="字魂119号-天真儿风体" panose="00000500000000000000" charset="-122"/>
              <a:sym typeface="+mn-ea"/>
            </a:endParaRPr>
          </a:p>
        </p:txBody>
      </p:sp>
      <p:sp>
        <p:nvSpPr>
          <p:cNvPr id="20" name="文本框 10"/>
          <p:cNvSpPr txBox="1"/>
          <p:nvPr/>
        </p:nvSpPr>
        <p:spPr>
          <a:xfrm flipH="1">
            <a:off x="524670" y="4934650"/>
            <a:ext cx="8409726" cy="89710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…</a:t>
            </a:r>
            <a:r>
              <a:rPr lang="en-US" altLang="zh-CN" sz="4800" b="1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thì</a:t>
            </a:r>
            <a:r>
              <a:rPr lang="en-US" altLang="zh-CN" sz="48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lang="en-US" altLang="zh-CN" sz="4800" b="1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dễ</a:t>
            </a:r>
            <a:r>
              <a:rPr lang="en-US" altLang="zh-CN" sz="48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lang="en-US" altLang="zh-CN" sz="4800" b="1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bị</a:t>
            </a:r>
            <a:r>
              <a:rPr lang="en-US" altLang="zh-CN" sz="48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lang="en-US" altLang="zh-CN" sz="4800" b="1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ngộ</a:t>
            </a:r>
            <a:r>
              <a:rPr lang="en-US" altLang="zh-CN" sz="48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lang="en-US" altLang="zh-CN" sz="4800" b="1" dirty="0" err="1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độc</a:t>
            </a:r>
            <a:r>
              <a:rPr lang="en-US" altLang="zh-CN" sz="4800" b="1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.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mbria" panose="02040503050406030204" pitchFamily="18" charset="0"/>
              <a:ea typeface="字魂119号-天真儿风体" panose="00000500000000000000" charset="-122"/>
              <a:sym typeface="+mn-ea"/>
            </a:endParaRPr>
          </a:p>
        </p:txBody>
      </p:sp>
      <p:sp>
        <p:nvSpPr>
          <p:cNvPr id="21" name="文本框 10"/>
          <p:cNvSpPr txBox="1"/>
          <p:nvPr/>
        </p:nvSpPr>
        <p:spPr>
          <a:xfrm flipH="1">
            <a:off x="11400" y="2376017"/>
            <a:ext cx="9780608" cy="89710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Nếu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sử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dụng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thực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phẩm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quá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hạn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….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字魂119号-天真儿风体" panose="00000500000000000000" charset="-122"/>
              <a:sym typeface="+mn-ea"/>
            </a:endParaRPr>
          </a:p>
        </p:txBody>
      </p:sp>
      <p:sp>
        <p:nvSpPr>
          <p:cNvPr id="22" name="文本框 10"/>
          <p:cNvSpPr txBox="1"/>
          <p:nvPr/>
        </p:nvSpPr>
        <p:spPr>
          <a:xfrm flipH="1">
            <a:off x="478604" y="4943392"/>
            <a:ext cx="8409726" cy="89710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…</a:t>
            </a:r>
            <a:r>
              <a:rPr lang="en-US" altLang="zh-CN" sz="4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thì</a:t>
            </a:r>
            <a:r>
              <a:rPr lang="en-US" altLang="zh-CN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lang="en-US" altLang="zh-CN" sz="4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dễ</a:t>
            </a:r>
            <a:r>
              <a:rPr lang="en-US" altLang="zh-CN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lang="en-US" altLang="zh-CN" sz="4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bị</a:t>
            </a:r>
            <a:r>
              <a:rPr lang="en-US" altLang="zh-CN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lang="en-US" altLang="zh-CN" sz="4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đau</a:t>
            </a:r>
            <a:r>
              <a:rPr lang="en-US" altLang="zh-CN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lang="en-US" altLang="zh-CN" sz="4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bụng</a:t>
            </a:r>
            <a:r>
              <a:rPr lang="en-US" altLang="zh-CN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.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字魂119号-天真儿风体" panose="00000500000000000000" charset="-122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909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 animBg="1"/>
      <p:bldP spid="6" grpId="0"/>
      <p:bldP spid="6" grpId="1"/>
      <p:bldP spid="8" grpId="0"/>
      <p:bldP spid="8" grpId="1"/>
      <p:bldP spid="19" grpId="0"/>
      <p:bldP spid="19" grpId="1"/>
      <p:bldP spid="20" grpId="0"/>
      <p:bldP spid="20" grpId="1"/>
      <p:bldP spid="21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B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35" y="2192020"/>
            <a:ext cx="12191365" cy="2926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3469701" y="1908823"/>
            <a:ext cx="2027555" cy="560070"/>
          </a:xfrm>
          <a:prstGeom prst="roundRect">
            <a:avLst>
              <a:gd name="adj" fmla="val 50000"/>
            </a:avLst>
          </a:prstGeom>
          <a:solidFill>
            <a:srgbClr val="97E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1" name="图片 10" descr="千库网_复活节彩蛋兔子装饰_元素编号13030490"/>
          <p:cNvPicPr>
            <a:picLocks noChangeAspect="1"/>
          </p:cNvPicPr>
          <p:nvPr/>
        </p:nvPicPr>
        <p:blipFill>
          <a:blip r:embed="rId3"/>
          <a:srcRect b="75194"/>
          <a:stretch>
            <a:fillRect/>
          </a:stretch>
        </p:blipFill>
        <p:spPr>
          <a:xfrm>
            <a:off x="635" y="0"/>
            <a:ext cx="4919980" cy="1220470"/>
          </a:xfrm>
          <a:prstGeom prst="rect">
            <a:avLst/>
          </a:prstGeom>
        </p:spPr>
      </p:pic>
      <p:pic>
        <p:nvPicPr>
          <p:cNvPr id="14" name="图片 13" descr="千库网_复活节彩蛋3d元素_元素编号12861064"/>
          <p:cNvPicPr>
            <a:picLocks noChangeAspect="1"/>
          </p:cNvPicPr>
          <p:nvPr/>
        </p:nvPicPr>
        <p:blipFill>
          <a:blip r:embed="rId4"/>
          <a:srcRect l="6716" t="25865" r="-680" b="1700"/>
          <a:stretch>
            <a:fillRect/>
          </a:stretch>
        </p:blipFill>
        <p:spPr>
          <a:xfrm>
            <a:off x="2586990" y="4652645"/>
            <a:ext cx="2105660" cy="14884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52" b="98181" l="7618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67" t="1861" r="20797"/>
          <a:stretch/>
        </p:blipFill>
        <p:spPr>
          <a:xfrm>
            <a:off x="8237855" y="610235"/>
            <a:ext cx="3954145" cy="49167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920953" y="2097431"/>
            <a:ext cx="10528705" cy="36944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66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千库网_粉色爱心复活节彩蛋_元素编号1279959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60000">
            <a:off x="176530" y="398780"/>
            <a:ext cx="918845" cy="91884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241425" y="288592"/>
            <a:ext cx="4820285" cy="1122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C6EFE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汉仪晓波美妍体简" panose="00020600040101010101" charset="-122"/>
                <a:sym typeface="+mn-ea"/>
              </a:rPr>
              <a:t>Thảo</a:t>
            </a:r>
            <a:r>
              <a:rPr kumimoji="0" lang="en-US" altLang="zh-CN" sz="6600" b="1" i="0" u="none" strike="noStrike" kern="1200" cap="none" spc="0" normalizeH="0" noProof="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C6EFE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汉仪晓波美妍体简" panose="00020600040101010101" charset="-122"/>
                <a:sym typeface="+mn-ea"/>
              </a:rPr>
              <a:t> </a:t>
            </a:r>
            <a:r>
              <a:rPr kumimoji="0" lang="en-US" altLang="zh-CN" sz="6600" b="1" i="0" u="none" strike="noStrike" kern="1200" cap="none" spc="0" normalizeH="0" noProof="0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C6EFE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汉仪晓波美妍体简" panose="00020600040101010101" charset="-122"/>
                <a:sym typeface="+mn-ea"/>
              </a:rPr>
              <a:t>luận</a:t>
            </a:r>
            <a:endParaRPr kumimoji="0" lang="zh-CN" altLang="en-US" sz="6600" b="1" i="0" u="none" strike="noStrike" kern="1200" cap="none" spc="0" normalizeH="0" baseline="0" noProof="0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rgbClr val="C6EFEB"/>
              </a:solidFill>
              <a:effectLst/>
              <a:uLnTx/>
              <a:uFillTx/>
              <a:latin typeface="Cambria" panose="02040503050406030204" pitchFamily="18" charset="0"/>
              <a:ea typeface="字魂119号-天真儿风体" panose="00000500000000000000" charset="-122"/>
              <a:cs typeface="汉仪晓波美妍体简" panose="00020600040101010101" charset="-122"/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7275" y="1524875"/>
            <a:ext cx="12192635" cy="1562735"/>
          </a:xfrm>
          <a:prstGeom prst="rect">
            <a:avLst/>
          </a:prstGeom>
          <a:solidFill>
            <a:srgbClr val="FFA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文本框 10"/>
          <p:cNvSpPr txBox="1"/>
          <p:nvPr/>
        </p:nvSpPr>
        <p:spPr>
          <a:xfrm flipH="1">
            <a:off x="2618710" y="1616778"/>
            <a:ext cx="8458200" cy="15016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Những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việc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cần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làm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để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đảm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bảo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vệ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sinh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an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toàn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trong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ăn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uống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.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字魂119号-天真儿风体" panose="00000500000000000000" charset="-122"/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7275" y="1651875"/>
            <a:ext cx="12148820" cy="76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3" name="图片 2" descr="千库网_复活节兔子热气球_元素编号130511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3799" y="1195514"/>
            <a:ext cx="3354070" cy="54070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576" b="65273" l="2182" r="30364">
                        <a14:foregroundMark x1="9818" y1="38485" x2="9818" y2="38485"/>
                        <a14:foregroundMark x1="11697" y1="41879" x2="11697" y2="41879"/>
                        <a14:foregroundMark x1="9152" y1="42242" x2="9152" y2="42242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486" r="66138" b="34814"/>
          <a:stretch/>
        </p:blipFill>
        <p:spPr>
          <a:xfrm>
            <a:off x="10057456" y="1195514"/>
            <a:ext cx="2533333" cy="2221455"/>
          </a:xfrm>
          <a:prstGeom prst="rect">
            <a:avLst/>
          </a:prstGeom>
        </p:spPr>
      </p:pic>
      <p:sp>
        <p:nvSpPr>
          <p:cNvPr id="20" name="文本框 10"/>
          <p:cNvSpPr txBox="1"/>
          <p:nvPr/>
        </p:nvSpPr>
        <p:spPr>
          <a:xfrm flipH="1">
            <a:off x="2101216" y="3321580"/>
            <a:ext cx="10118694" cy="304698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marR="0" lvl="0" indent="-5715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Mỗi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nhóm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chọn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một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vấn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đề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để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thảo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luận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altLang="zh-CN" sz="40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Đề</a:t>
            </a:r>
            <a:r>
              <a:rPr lang="en-US" altLang="zh-CN" sz="4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lang="en-US" altLang="zh-CN" sz="40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xuất</a:t>
            </a:r>
            <a:r>
              <a:rPr lang="en-US" altLang="zh-CN" sz="4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lang="en-US" altLang="zh-CN" sz="40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những</a:t>
            </a:r>
            <a:r>
              <a:rPr lang="en-US" altLang="zh-CN" sz="4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lang="en-US" altLang="zh-CN" sz="40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việc</a:t>
            </a:r>
            <a:r>
              <a:rPr lang="en-US" altLang="zh-CN" sz="4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lang="en-US" altLang="zh-CN" sz="40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cần</a:t>
            </a:r>
            <a:r>
              <a:rPr lang="en-US" altLang="zh-CN" sz="4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lang="en-US" altLang="zh-CN" sz="40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làm</a:t>
            </a:r>
            <a:r>
              <a:rPr lang="en-US" altLang="zh-CN" sz="4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lang="en-US" altLang="zh-CN" sz="40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để</a:t>
            </a:r>
            <a:r>
              <a:rPr lang="en-US" altLang="zh-CN" sz="4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lang="en-US" altLang="zh-CN" sz="40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đảm</a:t>
            </a:r>
            <a:r>
              <a:rPr lang="en-US" altLang="zh-CN" sz="4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lang="en-US" altLang="zh-CN" sz="40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bảo</a:t>
            </a:r>
            <a:r>
              <a:rPr lang="en-US" altLang="zh-CN" sz="4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lang="en-US" altLang="zh-CN" sz="40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vệ</a:t>
            </a:r>
            <a:r>
              <a:rPr lang="en-US" altLang="zh-CN" sz="4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lang="en-US" altLang="zh-CN" sz="40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sinh</a:t>
            </a:r>
            <a:r>
              <a:rPr lang="en-US" altLang="zh-CN" sz="4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an </a:t>
            </a:r>
            <a:r>
              <a:rPr lang="en-US" altLang="zh-CN" sz="40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toàn</a:t>
            </a:r>
            <a:r>
              <a:rPr lang="en-US" altLang="zh-CN" sz="4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lang="en-US" altLang="zh-CN" sz="40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trong</a:t>
            </a:r>
            <a:r>
              <a:rPr lang="en-US" altLang="zh-CN" sz="4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lang="en-US" altLang="zh-CN" sz="40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ăn</a:t>
            </a:r>
            <a:r>
              <a:rPr lang="en-US" altLang="zh-CN" sz="4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lang="en-US" altLang="zh-CN" sz="40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uống</a:t>
            </a:r>
            <a:r>
              <a:rPr lang="en-US" altLang="zh-CN" sz="4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lang="en-US" altLang="zh-CN" sz="40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tại</a:t>
            </a:r>
            <a:r>
              <a:rPr lang="en-US" altLang="zh-CN" sz="4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lang="en-US" altLang="zh-CN" sz="40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bếp</a:t>
            </a:r>
            <a:r>
              <a:rPr lang="en-US" altLang="zh-CN" sz="4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lang="en-US" altLang="zh-CN" sz="40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nhà</a:t>
            </a:r>
            <a:r>
              <a:rPr lang="en-US" altLang="zh-CN" sz="4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lang="en-US" altLang="zh-CN" sz="40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em</a:t>
            </a:r>
            <a:r>
              <a:rPr lang="en-US" altLang="zh-CN" sz="4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869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 animBg="1"/>
      <p:bldP spid="6" grpId="0"/>
      <p:bldP spid="4" grpId="0" animBg="1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0" y="6674485"/>
            <a:ext cx="12191365" cy="182880"/>
            <a:chOff x="0" y="10511"/>
            <a:chExt cx="19199" cy="288"/>
          </a:xfrm>
        </p:grpSpPr>
        <p:sp>
          <p:nvSpPr>
            <p:cNvPr id="4" name="矩形 3"/>
            <p:cNvSpPr/>
            <p:nvPr/>
          </p:nvSpPr>
          <p:spPr>
            <a:xfrm>
              <a:off x="6977" y="10511"/>
              <a:ext cx="12223" cy="289"/>
            </a:xfrm>
            <a:prstGeom prst="rect">
              <a:avLst/>
            </a:prstGeom>
            <a:solidFill>
              <a:srgbClr val="97E1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0" y="10511"/>
              <a:ext cx="12223" cy="289"/>
            </a:xfrm>
            <a:prstGeom prst="rect">
              <a:avLst/>
            </a:prstGeom>
            <a:solidFill>
              <a:srgbClr val="FEA7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98088" y="960120"/>
            <a:ext cx="8528942" cy="54569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015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0" y="6674485"/>
            <a:ext cx="12191365" cy="182880"/>
            <a:chOff x="0" y="10511"/>
            <a:chExt cx="19199" cy="288"/>
          </a:xfrm>
        </p:grpSpPr>
        <p:sp>
          <p:nvSpPr>
            <p:cNvPr id="23" name="矩形 22"/>
            <p:cNvSpPr/>
            <p:nvPr/>
          </p:nvSpPr>
          <p:spPr>
            <a:xfrm>
              <a:off x="6977" y="10511"/>
              <a:ext cx="12223" cy="289"/>
            </a:xfrm>
            <a:prstGeom prst="rect">
              <a:avLst/>
            </a:prstGeom>
            <a:solidFill>
              <a:srgbClr val="97E1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0" y="10511"/>
              <a:ext cx="12223" cy="289"/>
            </a:xfrm>
            <a:prstGeom prst="rect">
              <a:avLst/>
            </a:prstGeom>
            <a:solidFill>
              <a:srgbClr val="FEA7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334140" y="494613"/>
            <a:ext cx="9615214" cy="5551609"/>
            <a:chOff x="-2502" y="-343"/>
            <a:chExt cx="12427" cy="8100"/>
          </a:xfrm>
        </p:grpSpPr>
        <p:graphicFrame>
          <p:nvGraphicFramePr>
            <p:cNvPr id="22" name="Object 21"/>
            <p:cNvGraphicFramePr/>
            <p:nvPr/>
          </p:nvGraphicFramePr>
          <p:xfrm>
            <a:off x="-388" y="1131"/>
            <a:ext cx="8230" cy="41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3" imgW="3028950" imgH="2178050" progId="Paint.Picture">
                    <p:embed/>
                  </p:oleObj>
                </mc:Choice>
                <mc:Fallback>
                  <p:oleObj r:id="rId3" imgW="3028950" imgH="2178050" progId="Paint.Picture">
                    <p:embed/>
                    <p:pic>
                      <p:nvPicPr>
                        <p:cNvPr id="22" name="Object 21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-388" y="1131"/>
                          <a:ext cx="8230" cy="413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5" name="Picture 24" descr="Welcome to Math Class Google Classroom Header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4276" r="9424"/>
            <a:stretch/>
          </p:blipFill>
          <p:spPr>
            <a:xfrm>
              <a:off x="-2502" y="-343"/>
              <a:ext cx="12427" cy="810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54824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B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328848" y="958761"/>
            <a:ext cx="8253954" cy="1003300"/>
            <a:chOff x="3702694" y="1016635"/>
            <a:chExt cx="6656705" cy="1003300"/>
          </a:xfrm>
        </p:grpSpPr>
        <p:sp>
          <p:nvSpPr>
            <p:cNvPr id="10" name="矩形 9"/>
            <p:cNvSpPr/>
            <p:nvPr/>
          </p:nvSpPr>
          <p:spPr>
            <a:xfrm>
              <a:off x="4051309" y="1016635"/>
              <a:ext cx="6308090" cy="1003300"/>
            </a:xfrm>
            <a:prstGeom prst="rect">
              <a:avLst/>
            </a:prstGeom>
            <a:solidFill>
              <a:schemeClr val="bg1"/>
            </a:solidFill>
            <a:ln w="63500" cmpd="dbl">
              <a:solidFill>
                <a:srgbClr val="FEA7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3702694" y="1146810"/>
              <a:ext cx="742315" cy="742315"/>
            </a:xfrm>
            <a:prstGeom prst="ellipse">
              <a:avLst/>
            </a:prstGeom>
            <a:solidFill>
              <a:srgbClr val="FEA7AE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3759844" y="1287780"/>
              <a:ext cx="628650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+mn-ea"/>
                </a:rPr>
                <a:t>01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328848" y="2268131"/>
            <a:ext cx="8253954" cy="1003300"/>
            <a:chOff x="3702694" y="2326005"/>
            <a:chExt cx="6656705" cy="1003300"/>
          </a:xfrm>
        </p:grpSpPr>
        <p:sp>
          <p:nvSpPr>
            <p:cNvPr id="12" name="矩形 11"/>
            <p:cNvSpPr/>
            <p:nvPr/>
          </p:nvSpPr>
          <p:spPr>
            <a:xfrm>
              <a:off x="4051309" y="2326005"/>
              <a:ext cx="6308090" cy="1003300"/>
            </a:xfrm>
            <a:prstGeom prst="rect">
              <a:avLst/>
            </a:prstGeom>
            <a:solidFill>
              <a:schemeClr val="bg1"/>
            </a:solidFill>
            <a:ln w="63500" cmpd="dbl">
              <a:solidFill>
                <a:srgbClr val="97E1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sym typeface="+mn-ea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3702694" y="2456180"/>
              <a:ext cx="742315" cy="742315"/>
            </a:xfrm>
            <a:prstGeom prst="ellipse">
              <a:avLst/>
            </a:prstGeom>
            <a:solidFill>
              <a:srgbClr val="97E1D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3759209" y="2597150"/>
              <a:ext cx="628650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+mn-ea"/>
                </a:rPr>
                <a:t>02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328848" y="3577501"/>
            <a:ext cx="8253954" cy="1003300"/>
            <a:chOff x="3702694" y="3635375"/>
            <a:chExt cx="6656705" cy="1003300"/>
          </a:xfrm>
        </p:grpSpPr>
        <p:sp>
          <p:nvSpPr>
            <p:cNvPr id="14" name="矩形 13"/>
            <p:cNvSpPr/>
            <p:nvPr/>
          </p:nvSpPr>
          <p:spPr>
            <a:xfrm>
              <a:off x="4051309" y="3635375"/>
              <a:ext cx="6308090" cy="1003300"/>
            </a:xfrm>
            <a:prstGeom prst="rect">
              <a:avLst/>
            </a:prstGeom>
            <a:solidFill>
              <a:schemeClr val="bg1"/>
            </a:solidFill>
            <a:ln w="63500" cmpd="dbl">
              <a:solidFill>
                <a:srgbClr val="FEA7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sym typeface="+mn-ea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3702694" y="3765550"/>
              <a:ext cx="742315" cy="742315"/>
            </a:xfrm>
            <a:prstGeom prst="ellipse">
              <a:avLst/>
            </a:prstGeom>
            <a:solidFill>
              <a:srgbClr val="FEA7AE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3759209" y="3907155"/>
              <a:ext cx="628650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+mn-ea"/>
                </a:rPr>
                <a:t>03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328848" y="4886871"/>
            <a:ext cx="8253954" cy="1003300"/>
            <a:chOff x="3702694" y="4944745"/>
            <a:chExt cx="6656705" cy="1003300"/>
          </a:xfrm>
        </p:grpSpPr>
        <p:sp>
          <p:nvSpPr>
            <p:cNvPr id="16" name="矩形 15"/>
            <p:cNvSpPr/>
            <p:nvPr/>
          </p:nvSpPr>
          <p:spPr>
            <a:xfrm>
              <a:off x="4051309" y="4944745"/>
              <a:ext cx="6308090" cy="1003300"/>
            </a:xfrm>
            <a:prstGeom prst="rect">
              <a:avLst/>
            </a:prstGeom>
            <a:solidFill>
              <a:schemeClr val="bg1"/>
            </a:solidFill>
            <a:ln w="63500" cmpd="dbl">
              <a:solidFill>
                <a:srgbClr val="97E1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sym typeface="+mn-ea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3702694" y="5074920"/>
              <a:ext cx="742315" cy="742315"/>
            </a:xfrm>
            <a:prstGeom prst="ellipse">
              <a:avLst/>
            </a:prstGeom>
            <a:solidFill>
              <a:srgbClr val="97E1D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3759209" y="5217160"/>
              <a:ext cx="628650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+mn-ea"/>
                </a:rPr>
                <a:t>04</a:t>
              </a: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0" y="0"/>
            <a:ext cx="3229610" cy="7068820"/>
            <a:chOff x="0" y="0"/>
            <a:chExt cx="6144" cy="11132"/>
          </a:xfrm>
        </p:grpSpPr>
        <p:sp>
          <p:nvSpPr>
            <p:cNvPr id="5" name="任意多边形 4"/>
            <p:cNvSpPr/>
            <p:nvPr/>
          </p:nvSpPr>
          <p:spPr>
            <a:xfrm>
              <a:off x="0" y="0"/>
              <a:ext cx="6144" cy="11133"/>
            </a:xfrm>
            <a:custGeom>
              <a:avLst/>
              <a:gdLst>
                <a:gd name="connsiteX0" fmla="*/ 0 w 5238"/>
                <a:gd name="connsiteY0" fmla="*/ 0 h 10800"/>
                <a:gd name="connsiteX1" fmla="*/ 2613 w 5238"/>
                <a:gd name="connsiteY1" fmla="*/ 1881 h 10800"/>
                <a:gd name="connsiteX2" fmla="*/ 4121 w 5238"/>
                <a:gd name="connsiteY2" fmla="*/ 2919 h 10800"/>
                <a:gd name="connsiteX3" fmla="*/ 3551 w 5238"/>
                <a:gd name="connsiteY3" fmla="*/ 4243 h 10800"/>
                <a:gd name="connsiteX4" fmla="*/ 5176 w 5238"/>
                <a:gd name="connsiteY4" fmla="*/ 5315 h 10800"/>
                <a:gd name="connsiteX5" fmla="*/ 4087 w 5238"/>
                <a:gd name="connsiteY5" fmla="*/ 5935 h 10800"/>
                <a:gd name="connsiteX6" fmla="*/ 3568 w 5238"/>
                <a:gd name="connsiteY6" fmla="*/ 7510 h 10800"/>
                <a:gd name="connsiteX7" fmla="*/ 4690 w 5238"/>
                <a:gd name="connsiteY7" fmla="*/ 8817 h 10800"/>
                <a:gd name="connsiteX8" fmla="*/ 3048 w 5238"/>
                <a:gd name="connsiteY8" fmla="*/ 9604 h 10800"/>
                <a:gd name="connsiteX9" fmla="*/ 0 w 5238"/>
                <a:gd name="connsiteY9" fmla="*/ 10800 h 10800"/>
                <a:gd name="connsiteX10" fmla="*/ 0 w 5238"/>
                <a:gd name="connsiteY10" fmla="*/ 0 h 1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38" h="10800">
                  <a:moveTo>
                    <a:pt x="0" y="0"/>
                  </a:moveTo>
                  <a:cubicBezTo>
                    <a:pt x="1200" y="331"/>
                    <a:pt x="3651" y="574"/>
                    <a:pt x="2613" y="1881"/>
                  </a:cubicBezTo>
                  <a:cubicBezTo>
                    <a:pt x="3853" y="2970"/>
                    <a:pt x="3272" y="2640"/>
                    <a:pt x="4121" y="2919"/>
                  </a:cubicBezTo>
                  <a:cubicBezTo>
                    <a:pt x="4774" y="3288"/>
                    <a:pt x="3411" y="3813"/>
                    <a:pt x="3551" y="4243"/>
                  </a:cubicBezTo>
                  <a:cubicBezTo>
                    <a:pt x="4070" y="5567"/>
                    <a:pt x="5483" y="4684"/>
                    <a:pt x="5176" y="5315"/>
                  </a:cubicBezTo>
                  <a:cubicBezTo>
                    <a:pt x="5478" y="6353"/>
                    <a:pt x="4606" y="5628"/>
                    <a:pt x="4087" y="5935"/>
                  </a:cubicBezTo>
                  <a:cubicBezTo>
                    <a:pt x="5310" y="6622"/>
                    <a:pt x="3333" y="6940"/>
                    <a:pt x="3568" y="7510"/>
                  </a:cubicBezTo>
                  <a:cubicBezTo>
                    <a:pt x="4673" y="7091"/>
                    <a:pt x="4495" y="8677"/>
                    <a:pt x="4690" y="8817"/>
                  </a:cubicBezTo>
                  <a:cubicBezTo>
                    <a:pt x="4143" y="9079"/>
                    <a:pt x="3836" y="10191"/>
                    <a:pt x="3048" y="9604"/>
                  </a:cubicBezTo>
                  <a:cubicBezTo>
                    <a:pt x="2177" y="10827"/>
                    <a:pt x="1016" y="10401"/>
                    <a:pt x="0" y="1080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0" y="0"/>
              <a:ext cx="5238" cy="10800"/>
            </a:xfrm>
            <a:custGeom>
              <a:avLst/>
              <a:gdLst>
                <a:gd name="connsiteX0" fmla="*/ 0 w 5238"/>
                <a:gd name="connsiteY0" fmla="*/ 0 h 10800"/>
                <a:gd name="connsiteX1" fmla="*/ 2613 w 5238"/>
                <a:gd name="connsiteY1" fmla="*/ 1881 h 10800"/>
                <a:gd name="connsiteX2" fmla="*/ 4121 w 5238"/>
                <a:gd name="connsiteY2" fmla="*/ 2919 h 10800"/>
                <a:gd name="connsiteX3" fmla="*/ 3551 w 5238"/>
                <a:gd name="connsiteY3" fmla="*/ 4243 h 10800"/>
                <a:gd name="connsiteX4" fmla="*/ 5176 w 5238"/>
                <a:gd name="connsiteY4" fmla="*/ 5315 h 10800"/>
                <a:gd name="connsiteX5" fmla="*/ 4087 w 5238"/>
                <a:gd name="connsiteY5" fmla="*/ 5935 h 10800"/>
                <a:gd name="connsiteX6" fmla="*/ 3568 w 5238"/>
                <a:gd name="connsiteY6" fmla="*/ 7510 h 10800"/>
                <a:gd name="connsiteX7" fmla="*/ 4690 w 5238"/>
                <a:gd name="connsiteY7" fmla="*/ 8817 h 10800"/>
                <a:gd name="connsiteX8" fmla="*/ 3048 w 5238"/>
                <a:gd name="connsiteY8" fmla="*/ 9604 h 10800"/>
                <a:gd name="connsiteX9" fmla="*/ 0 w 5238"/>
                <a:gd name="connsiteY9" fmla="*/ 10800 h 10800"/>
                <a:gd name="connsiteX10" fmla="*/ 0 w 5238"/>
                <a:gd name="connsiteY10" fmla="*/ 0 h 1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38" h="10800">
                  <a:moveTo>
                    <a:pt x="0" y="0"/>
                  </a:moveTo>
                  <a:cubicBezTo>
                    <a:pt x="1200" y="331"/>
                    <a:pt x="3651" y="574"/>
                    <a:pt x="2613" y="1881"/>
                  </a:cubicBezTo>
                  <a:cubicBezTo>
                    <a:pt x="3853" y="2970"/>
                    <a:pt x="3272" y="2640"/>
                    <a:pt x="4121" y="2919"/>
                  </a:cubicBezTo>
                  <a:cubicBezTo>
                    <a:pt x="4774" y="3288"/>
                    <a:pt x="3411" y="3813"/>
                    <a:pt x="3551" y="4243"/>
                  </a:cubicBezTo>
                  <a:cubicBezTo>
                    <a:pt x="4070" y="5567"/>
                    <a:pt x="5483" y="4684"/>
                    <a:pt x="5176" y="5315"/>
                  </a:cubicBezTo>
                  <a:cubicBezTo>
                    <a:pt x="5478" y="6353"/>
                    <a:pt x="4606" y="5628"/>
                    <a:pt x="4087" y="5935"/>
                  </a:cubicBezTo>
                  <a:cubicBezTo>
                    <a:pt x="5310" y="6622"/>
                    <a:pt x="3333" y="6940"/>
                    <a:pt x="3568" y="7510"/>
                  </a:cubicBezTo>
                  <a:cubicBezTo>
                    <a:pt x="4673" y="7091"/>
                    <a:pt x="4495" y="8677"/>
                    <a:pt x="4690" y="8817"/>
                  </a:cubicBezTo>
                  <a:cubicBezTo>
                    <a:pt x="4143" y="9079"/>
                    <a:pt x="3836" y="10191"/>
                    <a:pt x="3048" y="9604"/>
                  </a:cubicBezTo>
                  <a:cubicBezTo>
                    <a:pt x="2177" y="10827"/>
                    <a:pt x="1016" y="10401"/>
                    <a:pt x="0" y="1080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7E1DA">
                <a:alpha val="5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4317865" y="1090748"/>
            <a:ext cx="7013750" cy="654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汉仪晓波美妍体简" panose="00020600040101010101" charset="-122"/>
                <a:sym typeface="+mn-ea"/>
              </a:rPr>
              <a:t>Thường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汉仪晓波美妍体简" panose="00020600040101010101" charset="-122"/>
                <a:sym typeface="+mn-ea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汉仪晓波美妍体简" panose="00020600040101010101" charset="-122"/>
                <a:sym typeface="+mn-ea"/>
              </a:rPr>
              <a:t>xuyên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汉仪晓波美妍体简" panose="00020600040101010101" charset="-122"/>
                <a:sym typeface="+mn-ea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汉仪晓波美妍体简" panose="00020600040101010101" charset="-122"/>
                <a:sym typeface="+mn-ea"/>
              </a:rPr>
              <a:t>kiểm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汉仪晓波美妍体简" panose="00020600040101010101" charset="-122"/>
                <a:sym typeface="+mn-ea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汉仪晓波美妍体简" panose="00020600040101010101" charset="-122"/>
                <a:sym typeface="+mn-ea"/>
              </a:rPr>
              <a:t>tra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汉仪晓波美妍体简" panose="00020600040101010101" charset="-122"/>
                <a:sym typeface="+mn-ea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汉仪晓波美妍体简" panose="00020600040101010101" charset="-122"/>
                <a:sym typeface="+mn-ea"/>
              </a:rPr>
              <a:t>bếp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字魂119号-天真儿风体" panose="00000500000000000000" charset="-122"/>
              <a:cs typeface="汉仪晓波美妍体简" panose="00020600040101010101" charset="-122"/>
              <a:sym typeface="+mn-ea"/>
            </a:endParaRPr>
          </a:p>
        </p:txBody>
      </p:sp>
      <p:pic>
        <p:nvPicPr>
          <p:cNvPr id="22" name="图片 21" descr="千库网_复活节可爱小白兔_元素编号12023966"/>
          <p:cNvPicPr>
            <a:picLocks noChangeAspect="1"/>
          </p:cNvPicPr>
          <p:nvPr/>
        </p:nvPicPr>
        <p:blipFill>
          <a:blip r:embed="rId3"/>
          <a:srcRect l="12483" t="14582" r="33729" b="19169"/>
          <a:stretch>
            <a:fillRect/>
          </a:stretch>
        </p:blipFill>
        <p:spPr>
          <a:xfrm>
            <a:off x="10380980" y="4627245"/>
            <a:ext cx="1811020" cy="22307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49" b="97696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2592" r="19483" b="-2592"/>
          <a:stretch/>
        </p:blipFill>
        <p:spPr>
          <a:xfrm>
            <a:off x="38221" y="1557213"/>
            <a:ext cx="3654304" cy="4428932"/>
          </a:xfrm>
          <a:prstGeom prst="rect">
            <a:avLst/>
          </a:prstGeom>
        </p:spPr>
      </p:pic>
      <p:sp>
        <p:nvSpPr>
          <p:cNvPr id="30" name="文本框 17"/>
          <p:cNvSpPr txBox="1"/>
          <p:nvPr/>
        </p:nvSpPr>
        <p:spPr>
          <a:xfrm>
            <a:off x="4317865" y="2398306"/>
            <a:ext cx="7013750" cy="591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汉仪晓波美妍体简" panose="00020600040101010101" charset="-122"/>
                <a:sym typeface="+mn-ea"/>
              </a:rPr>
              <a:t>Đậy</a:t>
            </a:r>
            <a:r>
              <a:rPr lang="en-US" altLang="zh-CN" sz="3200" b="1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汉仪晓波美妍体简" panose="00020600040101010101" charset="-122"/>
                <a:sym typeface="+mn-ea"/>
              </a:rPr>
              <a:t> </a:t>
            </a:r>
            <a:r>
              <a:rPr lang="en-US" altLang="zh-CN" sz="3200" b="1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汉仪晓波美妍体简" panose="00020600040101010101" charset="-122"/>
                <a:sym typeface="+mn-ea"/>
              </a:rPr>
              <a:t>kín</a:t>
            </a:r>
            <a:r>
              <a:rPr lang="en-US" altLang="zh-CN" sz="3200" b="1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汉仪晓波美妍体简" panose="00020600040101010101" charset="-122"/>
                <a:sym typeface="+mn-ea"/>
              </a:rPr>
              <a:t> </a:t>
            </a:r>
            <a:r>
              <a:rPr lang="en-US" altLang="zh-CN" sz="3200" b="1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汉仪晓波美妍体简" panose="00020600040101010101" charset="-122"/>
                <a:sym typeface="+mn-ea"/>
              </a:rPr>
              <a:t>nắp</a:t>
            </a:r>
            <a:r>
              <a:rPr lang="en-US" altLang="zh-CN" sz="3200" b="1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汉仪晓波美妍体简" panose="00020600040101010101" charset="-122"/>
                <a:sym typeface="+mn-ea"/>
              </a:rPr>
              <a:t> </a:t>
            </a:r>
            <a:r>
              <a:rPr lang="en-US" altLang="zh-CN" sz="3200" b="1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汉仪晓波美妍体简" panose="00020600040101010101" charset="-122"/>
                <a:sym typeface="+mn-ea"/>
              </a:rPr>
              <a:t>các</a:t>
            </a:r>
            <a:r>
              <a:rPr lang="en-US" altLang="zh-CN" sz="3200" b="1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汉仪晓波美妍体简" panose="00020600040101010101" charset="-122"/>
                <a:sym typeface="+mn-ea"/>
              </a:rPr>
              <a:t> </a:t>
            </a:r>
            <a:r>
              <a:rPr lang="en-US" altLang="zh-CN" sz="3200" b="1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汉仪晓波美妍体简" panose="00020600040101010101" charset="-122"/>
                <a:sym typeface="+mn-ea"/>
              </a:rPr>
              <a:t>hộp</a:t>
            </a:r>
            <a:r>
              <a:rPr lang="en-US" altLang="zh-CN" sz="3200" b="1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汉仪晓波美妍体简" panose="00020600040101010101" charset="-122"/>
                <a:sym typeface="+mn-ea"/>
              </a:rPr>
              <a:t>, </a:t>
            </a:r>
            <a:r>
              <a:rPr lang="en-US" altLang="zh-CN" sz="3200" b="1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汉仪晓波美妍体简" panose="00020600040101010101" charset="-122"/>
                <a:sym typeface="+mn-ea"/>
              </a:rPr>
              <a:t>lọ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字魂119号-天真儿风体" panose="00000500000000000000" charset="-122"/>
              <a:cs typeface="汉仪晓波美妍体简" panose="00020600040101010101" charset="-122"/>
              <a:sym typeface="+mn-ea"/>
            </a:endParaRPr>
          </a:p>
        </p:txBody>
      </p:sp>
      <p:sp>
        <p:nvSpPr>
          <p:cNvPr id="31" name="文本框 17"/>
          <p:cNvSpPr txBox="1"/>
          <p:nvPr/>
        </p:nvSpPr>
        <p:spPr>
          <a:xfrm>
            <a:off x="4294928" y="3782854"/>
            <a:ext cx="7242224" cy="591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汉仪晓波美妍体简" panose="00020600040101010101" charset="-122"/>
                <a:sym typeface="+mn-ea"/>
              </a:rPr>
              <a:t>Đậy</a:t>
            </a:r>
            <a:r>
              <a:rPr lang="en-US" altLang="zh-CN" sz="3200" b="1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汉仪晓波美妍体简" panose="00020600040101010101" charset="-122"/>
                <a:sym typeface="+mn-ea"/>
              </a:rPr>
              <a:t> </a:t>
            </a:r>
            <a:r>
              <a:rPr lang="en-US" altLang="zh-CN" sz="3200" b="1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汉仪晓波美妍体简" panose="00020600040101010101" charset="-122"/>
                <a:sym typeface="+mn-ea"/>
              </a:rPr>
              <a:t>và</a:t>
            </a:r>
            <a:r>
              <a:rPr lang="en-US" altLang="zh-CN" sz="3200" b="1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汉仪晓波美妍体简" panose="00020600040101010101" charset="-122"/>
                <a:sym typeface="+mn-ea"/>
              </a:rPr>
              <a:t> </a:t>
            </a:r>
            <a:r>
              <a:rPr lang="en-US" altLang="zh-CN" sz="3200" b="1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汉仪晓波美妍体简" panose="00020600040101010101" charset="-122"/>
                <a:sym typeface="+mn-ea"/>
              </a:rPr>
              <a:t>cất</a:t>
            </a:r>
            <a:r>
              <a:rPr lang="en-US" altLang="zh-CN" sz="3200" b="1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汉仪晓波美妍体简" panose="00020600040101010101" charset="-122"/>
                <a:sym typeface="+mn-ea"/>
              </a:rPr>
              <a:t> </a:t>
            </a:r>
            <a:r>
              <a:rPr lang="en-US" altLang="zh-CN" sz="3200" b="1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汉仪晓波美妍体简" panose="00020600040101010101" charset="-122"/>
                <a:sym typeface="+mn-ea"/>
              </a:rPr>
              <a:t>thức</a:t>
            </a:r>
            <a:r>
              <a:rPr lang="en-US" altLang="zh-CN" sz="3200" b="1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汉仪晓波美妍体简" panose="00020600040101010101" charset="-122"/>
                <a:sym typeface="+mn-ea"/>
              </a:rPr>
              <a:t> </a:t>
            </a:r>
            <a:r>
              <a:rPr lang="en-US" altLang="zh-CN" sz="3200" b="1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汉仪晓波美妍体简" panose="00020600040101010101" charset="-122"/>
                <a:sym typeface="+mn-ea"/>
              </a:rPr>
              <a:t>ăn</a:t>
            </a:r>
            <a:r>
              <a:rPr lang="en-US" altLang="zh-CN" sz="3200" b="1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汉仪晓波美妍体简" panose="00020600040101010101" charset="-122"/>
                <a:sym typeface="+mn-ea"/>
              </a:rPr>
              <a:t> </a:t>
            </a:r>
            <a:r>
              <a:rPr lang="en-US" altLang="zh-CN" sz="3200" b="1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汉仪晓波美妍体简" panose="00020600040101010101" charset="-122"/>
                <a:sym typeface="+mn-ea"/>
              </a:rPr>
              <a:t>thừa</a:t>
            </a:r>
            <a:r>
              <a:rPr lang="en-US" altLang="zh-CN" sz="3200" b="1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汉仪晓波美妍体简" panose="00020600040101010101" charset="-122"/>
                <a:sym typeface="+mn-ea"/>
              </a:rPr>
              <a:t> </a:t>
            </a:r>
            <a:r>
              <a:rPr lang="en-US" altLang="zh-CN" sz="3200" b="1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汉仪晓波美妍体简" panose="00020600040101010101" charset="-122"/>
                <a:sym typeface="+mn-ea"/>
              </a:rPr>
              <a:t>vào</a:t>
            </a:r>
            <a:r>
              <a:rPr lang="en-US" altLang="zh-CN" sz="3200" b="1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汉仪晓波美妍体简" panose="00020600040101010101" charset="-122"/>
                <a:sym typeface="+mn-ea"/>
              </a:rPr>
              <a:t> </a:t>
            </a:r>
            <a:r>
              <a:rPr lang="en-US" altLang="zh-CN" sz="3200" b="1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汉仪晓波美妍体简" panose="00020600040101010101" charset="-122"/>
                <a:sym typeface="+mn-ea"/>
              </a:rPr>
              <a:t>ngăn</a:t>
            </a:r>
            <a:r>
              <a:rPr lang="en-US" altLang="zh-CN" sz="3200" b="1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汉仪晓波美妍体简" panose="00020600040101010101" charset="-122"/>
                <a:sym typeface="+mn-ea"/>
              </a:rPr>
              <a:t> </a:t>
            </a:r>
            <a:r>
              <a:rPr lang="en-US" altLang="zh-CN" sz="3200" b="1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汉仪晓波美妍体简" panose="00020600040101010101" charset="-122"/>
                <a:sym typeface="+mn-ea"/>
              </a:rPr>
              <a:t>mát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字魂119号-天真儿风体" panose="00000500000000000000" charset="-122"/>
              <a:cs typeface="汉仪晓波美妍体简" panose="00020600040101010101" charset="-122"/>
              <a:sym typeface="+mn-ea"/>
            </a:endParaRPr>
          </a:p>
        </p:txBody>
      </p:sp>
      <p:sp>
        <p:nvSpPr>
          <p:cNvPr id="32" name="文本框 17"/>
          <p:cNvSpPr txBox="1"/>
          <p:nvPr/>
        </p:nvSpPr>
        <p:spPr>
          <a:xfrm>
            <a:off x="4247003" y="5034503"/>
            <a:ext cx="7242224" cy="591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汉仪晓波美妍体简" panose="00020600040101010101" charset="-122"/>
                <a:sym typeface="+mn-ea"/>
              </a:rPr>
              <a:t>Thường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汉仪晓波美妍体简" panose="00020600040101010101" charset="-122"/>
                <a:sym typeface="+mn-ea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汉仪晓波美妍体简" panose="00020600040101010101" charset="-122"/>
                <a:sym typeface="+mn-ea"/>
              </a:rPr>
              <a:t>xuyên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汉仪晓波美妍体简" panose="00020600040101010101" charset="-122"/>
                <a:sym typeface="+mn-ea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汉仪晓波美妍体简" panose="00020600040101010101" charset="-122"/>
                <a:sym typeface="+mn-ea"/>
              </a:rPr>
              <a:t>thay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汉仪晓波美妍体简" panose="00020600040101010101" charset="-122"/>
                <a:sym typeface="+mn-ea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汉仪晓波美妍体简" panose="00020600040101010101" charset="-122"/>
                <a:sym typeface="+mn-ea"/>
              </a:rPr>
              <a:t>mút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汉仪晓波美妍体简" panose="00020600040101010101" charset="-122"/>
                <a:sym typeface="+mn-ea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汉仪晓波美妍体简" panose="00020600040101010101" charset="-122"/>
                <a:sym typeface="+mn-ea"/>
              </a:rPr>
              <a:t>rửa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汉仪晓波美妍体简" panose="00020600040101010101" charset="-122"/>
                <a:sym typeface="+mn-ea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汉仪晓波美妍体简" panose="00020600040101010101" charset="-122"/>
                <a:sym typeface="+mn-ea"/>
              </a:rPr>
              <a:t>chén</a:t>
            </a:r>
            <a:r>
              <a:rPr lang="en-US" altLang="zh-C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汉仪晓波美妍体简" panose="00020600040101010101" charset="-122"/>
                <a:sym typeface="+mn-ea"/>
              </a:rPr>
              <a:t>.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字魂119号-天真儿风体" panose="00000500000000000000" charset="-122"/>
              <a:cs typeface="汉仪晓波美妍体简" panose="00020600040101010101" charset="-122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792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0" grpId="0"/>
      <p:bldP spid="31" grpId="0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B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35" y="2192020"/>
            <a:ext cx="12191365" cy="2926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3469701" y="1908823"/>
            <a:ext cx="2027555" cy="560070"/>
          </a:xfrm>
          <a:prstGeom prst="roundRect">
            <a:avLst>
              <a:gd name="adj" fmla="val 50000"/>
            </a:avLst>
          </a:prstGeom>
          <a:solidFill>
            <a:srgbClr val="97E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1" name="图片 10" descr="千库网_复活节彩蛋兔子装饰_元素编号13030490"/>
          <p:cNvPicPr>
            <a:picLocks noChangeAspect="1"/>
          </p:cNvPicPr>
          <p:nvPr/>
        </p:nvPicPr>
        <p:blipFill>
          <a:blip r:embed="rId3"/>
          <a:srcRect b="75194"/>
          <a:stretch>
            <a:fillRect/>
          </a:stretch>
        </p:blipFill>
        <p:spPr>
          <a:xfrm>
            <a:off x="635" y="0"/>
            <a:ext cx="4919980" cy="1220470"/>
          </a:xfrm>
          <a:prstGeom prst="rect">
            <a:avLst/>
          </a:prstGeom>
        </p:spPr>
      </p:pic>
      <p:pic>
        <p:nvPicPr>
          <p:cNvPr id="14" name="图片 13" descr="千库网_复活节彩蛋3d元素_元素编号12861064"/>
          <p:cNvPicPr>
            <a:picLocks noChangeAspect="1"/>
          </p:cNvPicPr>
          <p:nvPr/>
        </p:nvPicPr>
        <p:blipFill>
          <a:blip r:embed="rId4"/>
          <a:srcRect l="6716" t="25865" r="-680" b="1700"/>
          <a:stretch>
            <a:fillRect/>
          </a:stretch>
        </p:blipFill>
        <p:spPr>
          <a:xfrm>
            <a:off x="2586990" y="4652645"/>
            <a:ext cx="2105660" cy="14884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52" b="98181" l="7618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67" t="1861" r="20797"/>
          <a:stretch/>
        </p:blipFill>
        <p:spPr>
          <a:xfrm>
            <a:off x="8237855" y="610235"/>
            <a:ext cx="3954145" cy="49167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17340" y="2188858"/>
            <a:ext cx="10167528" cy="35020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638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11"/>
          <p:cNvSpPr txBox="1"/>
          <p:nvPr/>
        </p:nvSpPr>
        <p:spPr>
          <a:xfrm>
            <a:off x="1150711" y="283883"/>
            <a:ext cx="1097162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汉仪晓波美妍体简" panose="00020600040101010101" charset="-122"/>
                <a:sym typeface="+mn-ea"/>
              </a:rPr>
              <a:t>Lên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汉仪晓波美妍体简" panose="00020600040101010101" charset="-122"/>
                <a:sym typeface="+mn-ea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汉仪晓波美妍体简" panose="00020600040101010101" charset="-122"/>
                <a:sym typeface="+mn-ea"/>
              </a:rPr>
              <a:t>kế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汉仪晓波美妍体简" panose="00020600040101010101" charset="-122"/>
                <a:sym typeface="+mn-ea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汉仪晓波美妍体简" panose="00020600040101010101" charset="-122"/>
                <a:sym typeface="+mn-ea"/>
              </a:rPr>
              <a:t>hoạch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汉仪晓波美妍体简" panose="00020600040101010101" charset="-122"/>
                <a:sym typeface="+mn-ea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汉仪晓波美妍体简" panose="00020600040101010101" charset="-122"/>
                <a:sym typeface="+mn-ea"/>
              </a:rPr>
              <a:t>để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汉仪晓波美妍体简" panose="00020600040101010101" charset="-122"/>
                <a:sym typeface="+mn-ea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汉仪晓波美妍体简" panose="00020600040101010101" charset="-122"/>
                <a:sym typeface="+mn-ea"/>
              </a:rPr>
              <a:t>giữ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汉仪晓波美妍体简" panose="00020600040101010101" charset="-122"/>
                <a:sym typeface="+mn-ea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汉仪晓波美妍体简" panose="00020600040101010101" charset="-122"/>
                <a:sym typeface="+mn-ea"/>
              </a:rPr>
              <a:t>vệ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汉仪晓波美妍体简" panose="00020600040101010101" charset="-122"/>
                <a:sym typeface="+mn-ea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汉仪晓波美妍体简" panose="00020600040101010101" charset="-122"/>
                <a:sym typeface="+mn-ea"/>
              </a:rPr>
              <a:t>sinh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汉仪晓波美妍体简" panose="00020600040101010101" charset="-122"/>
                <a:sym typeface="+mn-ea"/>
              </a:rPr>
              <a:t> an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汉仪晓波美妍体简" panose="00020600040101010101" charset="-122"/>
                <a:sym typeface="+mn-ea"/>
              </a:rPr>
              <a:t>toàn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汉仪晓波美妍体简" panose="00020600040101010101" charset="-122"/>
                <a:sym typeface="+mn-ea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汉仪晓波美妍体简" panose="00020600040101010101" charset="-122"/>
                <a:sym typeface="+mn-ea"/>
              </a:rPr>
              <a:t>cho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汉仪晓波美妍体简" panose="00020600040101010101" charset="-122"/>
                <a:sym typeface="+mn-ea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汉仪晓波美妍体简" panose="00020600040101010101" charset="-122"/>
                <a:sym typeface="+mn-ea"/>
              </a:rPr>
              <a:t>bếp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汉仪晓波美妍体简" panose="00020600040101010101" charset="-122"/>
                <a:sym typeface="+mn-ea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汉仪晓波美妍体简" panose="00020600040101010101" charset="-122"/>
                <a:sym typeface="+mn-ea"/>
              </a:rPr>
              <a:t>của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汉仪晓波美妍体简" panose="00020600040101010101" charset="-122"/>
                <a:sym typeface="+mn-ea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汉仪晓波美妍体简" panose="00020600040101010101" charset="-122"/>
                <a:sym typeface="+mn-ea"/>
              </a:rPr>
              <a:t>nhà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汉仪晓波美妍体简" panose="00020600040101010101" charset="-122"/>
                <a:sym typeface="+mn-ea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汉仪晓波美妍体简" panose="00020600040101010101" charset="-122"/>
                <a:sym typeface="+mn-ea"/>
              </a:rPr>
              <a:t>mình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汉仪晓波美妍体简" panose="00020600040101010101" charset="-122"/>
                <a:sym typeface="+mn-ea"/>
              </a:rPr>
              <a:t>.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字魂119号-天真儿风体" panose="00000500000000000000" charset="-122"/>
              <a:cs typeface="汉仪晓波美妍体简" panose="00020600040101010101" charset="-122"/>
              <a:sym typeface="+mn-ea"/>
            </a:endParaRPr>
          </a:p>
        </p:txBody>
      </p:sp>
      <p:pic>
        <p:nvPicPr>
          <p:cNvPr id="10" name="图片 9" descr="千库网_粉色爱心复活节彩蛋_元素编号1279959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60000">
            <a:off x="176530" y="398780"/>
            <a:ext cx="918845" cy="918845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0" y="6674485"/>
            <a:ext cx="12191365" cy="182880"/>
            <a:chOff x="0" y="10511"/>
            <a:chExt cx="19199" cy="288"/>
          </a:xfrm>
        </p:grpSpPr>
        <p:sp>
          <p:nvSpPr>
            <p:cNvPr id="23" name="矩形 22"/>
            <p:cNvSpPr/>
            <p:nvPr/>
          </p:nvSpPr>
          <p:spPr>
            <a:xfrm>
              <a:off x="6977" y="10511"/>
              <a:ext cx="12223" cy="289"/>
            </a:xfrm>
            <a:prstGeom prst="rect">
              <a:avLst/>
            </a:prstGeom>
            <a:solidFill>
              <a:srgbClr val="97E1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0" y="10511"/>
              <a:ext cx="12223" cy="289"/>
            </a:xfrm>
            <a:prstGeom prst="rect">
              <a:avLst/>
            </a:prstGeom>
            <a:solidFill>
              <a:srgbClr val="FEA7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4097005" y="1666180"/>
            <a:ext cx="4173855" cy="4011930"/>
            <a:chOff x="5650" y="2698"/>
            <a:chExt cx="6573" cy="6318"/>
          </a:xfrm>
        </p:grpSpPr>
        <p:grpSp>
          <p:nvGrpSpPr>
            <p:cNvPr id="14" name="组合 13"/>
            <p:cNvGrpSpPr/>
            <p:nvPr/>
          </p:nvGrpSpPr>
          <p:grpSpPr>
            <a:xfrm>
              <a:off x="5831" y="2698"/>
              <a:ext cx="6392" cy="6318"/>
              <a:chOff x="6786" y="3244"/>
              <a:chExt cx="5273" cy="5212"/>
            </a:xfrm>
          </p:grpSpPr>
          <p:sp>
            <p:nvSpPr>
              <p:cNvPr id="5" name="弧形 4"/>
              <p:cNvSpPr/>
              <p:nvPr/>
            </p:nvSpPr>
            <p:spPr>
              <a:xfrm>
                <a:off x="6787" y="3244"/>
                <a:ext cx="5072" cy="5013"/>
              </a:xfrm>
              <a:prstGeom prst="arc">
                <a:avLst>
                  <a:gd name="adj1" fmla="val 4995963"/>
                  <a:gd name="adj2" fmla="val 9382761"/>
                </a:avLst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endParaRPr>
              </a:p>
            </p:txBody>
          </p:sp>
          <p:sp>
            <p:nvSpPr>
              <p:cNvPr id="7" name="弧形 6"/>
              <p:cNvSpPr/>
              <p:nvPr/>
            </p:nvSpPr>
            <p:spPr>
              <a:xfrm>
                <a:off x="6786" y="3244"/>
                <a:ext cx="5072" cy="5013"/>
              </a:xfrm>
              <a:prstGeom prst="arc">
                <a:avLst>
                  <a:gd name="adj1" fmla="val 11097360"/>
                  <a:gd name="adj2" fmla="val 17544185"/>
                </a:avLst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endParaRPr>
              </a:p>
            </p:txBody>
          </p:sp>
          <p:sp>
            <p:nvSpPr>
              <p:cNvPr id="8" name="弧形 7"/>
              <p:cNvSpPr/>
              <p:nvPr/>
            </p:nvSpPr>
            <p:spPr>
              <a:xfrm>
                <a:off x="6987" y="3444"/>
                <a:ext cx="5072" cy="5013"/>
              </a:xfrm>
              <a:prstGeom prst="arc">
                <a:avLst>
                  <a:gd name="adj1" fmla="val 19041983"/>
                  <a:gd name="adj2" fmla="val 3418752"/>
                </a:avLst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endParaRPr>
              </a:p>
            </p:txBody>
          </p:sp>
        </p:grpSp>
        <p:sp>
          <p:nvSpPr>
            <p:cNvPr id="16" name="椭圆 15"/>
            <p:cNvSpPr/>
            <p:nvPr/>
          </p:nvSpPr>
          <p:spPr>
            <a:xfrm>
              <a:off x="9898" y="2698"/>
              <a:ext cx="662" cy="662"/>
            </a:xfrm>
            <a:prstGeom prst="ellipse">
              <a:avLst/>
            </a:prstGeom>
            <a:solidFill>
              <a:srgbClr val="FEA7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10336" y="8113"/>
              <a:ext cx="662" cy="662"/>
            </a:xfrm>
            <a:prstGeom prst="ellipse">
              <a:avLst/>
            </a:prstGeom>
            <a:solidFill>
              <a:srgbClr val="97E1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5650" y="6548"/>
              <a:ext cx="662" cy="662"/>
            </a:xfrm>
            <a:prstGeom prst="ellipse">
              <a:avLst/>
            </a:prstGeom>
            <a:solidFill>
              <a:srgbClr val="F4CC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</p:grpSp>
      <p:sp>
        <p:nvSpPr>
          <p:cNvPr id="21" name="文本框 20"/>
          <p:cNvSpPr txBox="1"/>
          <p:nvPr/>
        </p:nvSpPr>
        <p:spPr>
          <a:xfrm flipH="1">
            <a:off x="7557451" y="1620520"/>
            <a:ext cx="4416834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Sắp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xếp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lại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thức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ăn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trong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tủ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lạnh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字魂119号-天真儿风体" panose="00000500000000000000" charset="-122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 flipH="1">
            <a:off x="-112089" y="3363178"/>
            <a:ext cx="4217035" cy="15016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Cùng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mẹ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kiểm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tra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tủ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lạnh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字魂119号-天真儿风体" panose="00000500000000000000" charset="-122"/>
              <a:sym typeface="+mn-ea"/>
            </a:endParaRPr>
          </a:p>
        </p:txBody>
      </p:sp>
      <p:sp>
        <p:nvSpPr>
          <p:cNvPr id="25" name="文本框 24"/>
          <p:cNvSpPr txBox="1"/>
          <p:nvPr/>
        </p:nvSpPr>
        <p:spPr>
          <a:xfrm flipH="1">
            <a:off x="6409690" y="5550535"/>
            <a:ext cx="4217035" cy="76296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Lau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dọn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tủ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lạnh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字魂119号-天真儿风体" panose="00000500000000000000" charset="-122"/>
              <a:sym typeface="+mn-ea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8634095" y="860425"/>
            <a:ext cx="1518920" cy="708025"/>
            <a:chOff x="2827" y="2512"/>
            <a:chExt cx="2392" cy="1115"/>
          </a:xfrm>
        </p:grpSpPr>
        <p:sp>
          <p:nvSpPr>
            <p:cNvPr id="27" name="圆角矩形 26"/>
            <p:cNvSpPr/>
            <p:nvPr/>
          </p:nvSpPr>
          <p:spPr>
            <a:xfrm>
              <a:off x="2827" y="2718"/>
              <a:ext cx="2392" cy="774"/>
            </a:xfrm>
            <a:prstGeom prst="roundRect">
              <a:avLst>
                <a:gd name="adj" fmla="val 50000"/>
              </a:avLst>
            </a:prstGeom>
            <a:solidFill>
              <a:srgbClr val="FFAA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3000" y="2512"/>
              <a:ext cx="2219" cy="111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737360" y="2861310"/>
            <a:ext cx="1518920" cy="646430"/>
            <a:chOff x="2827" y="2596"/>
            <a:chExt cx="2392" cy="1018"/>
          </a:xfrm>
        </p:grpSpPr>
        <p:sp>
          <p:nvSpPr>
            <p:cNvPr id="30" name="圆角矩形 29"/>
            <p:cNvSpPr/>
            <p:nvPr/>
          </p:nvSpPr>
          <p:spPr>
            <a:xfrm>
              <a:off x="2827" y="2718"/>
              <a:ext cx="2392" cy="774"/>
            </a:xfrm>
            <a:prstGeom prst="roundRect">
              <a:avLst>
                <a:gd name="adj" fmla="val 50000"/>
              </a:avLst>
            </a:prstGeom>
            <a:solidFill>
              <a:srgbClr val="F4CC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2970" y="2596"/>
              <a:ext cx="2219" cy="101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8147050" y="4948555"/>
            <a:ext cx="1518920" cy="708025"/>
            <a:chOff x="2827" y="2529"/>
            <a:chExt cx="2392" cy="1115"/>
          </a:xfrm>
        </p:grpSpPr>
        <p:sp>
          <p:nvSpPr>
            <p:cNvPr id="33" name="圆角矩形 32"/>
            <p:cNvSpPr/>
            <p:nvPr/>
          </p:nvSpPr>
          <p:spPr>
            <a:xfrm>
              <a:off x="2827" y="2718"/>
              <a:ext cx="2392" cy="774"/>
            </a:xfrm>
            <a:prstGeom prst="roundRect">
              <a:avLst>
                <a:gd name="adj" fmla="val 50000"/>
              </a:avLst>
            </a:prstGeom>
            <a:solidFill>
              <a:srgbClr val="97E1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2962" y="2529"/>
              <a:ext cx="2219" cy="111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52" b="98181" l="7618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67" t="1861" r="20797"/>
          <a:stretch/>
        </p:blipFill>
        <p:spPr>
          <a:xfrm>
            <a:off x="4901575" y="2010357"/>
            <a:ext cx="2655876" cy="33024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524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21" grpId="0"/>
      <p:bldP spid="22" grpId="0"/>
      <p:bldP spid="2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242</Words>
  <Application>Microsoft Office PowerPoint</Application>
  <PresentationFormat>Widescreen</PresentationFormat>
  <Paragraphs>38</Paragraphs>
  <Slides>16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Arial</vt:lpstr>
      <vt:lpstr>Calibri</vt:lpstr>
      <vt:lpstr>Cambria</vt:lpstr>
      <vt:lpstr>Wingdings</vt:lpstr>
      <vt:lpstr>字魂119号-天真儿风体</vt:lpstr>
      <vt:lpstr>1_Office 主题​​</vt:lpstr>
      <vt:lpstr>Office 主题​​</vt:lpstr>
      <vt:lpstr>3_Office 主题​​</vt:lpstr>
      <vt:lpstr>2_Office 主题​​</vt:lpstr>
      <vt:lpstr>4_Office 主题​​</vt:lpstr>
      <vt:lpstr>5_Office 主题​​</vt:lpstr>
      <vt:lpstr>Paint.Picture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Thảo Linh</cp:lastModifiedBy>
  <cp:revision>17</cp:revision>
  <dcterms:created xsi:type="dcterms:W3CDTF">2023-01-15T17:34:28Z</dcterms:created>
  <dcterms:modified xsi:type="dcterms:W3CDTF">2025-04-11T15:50:23Z</dcterms:modified>
</cp:coreProperties>
</file>