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sldIdLst>
    <p:sldId id="257" r:id="rId2"/>
    <p:sldId id="331" r:id="rId3"/>
    <p:sldId id="309" r:id="rId4"/>
    <p:sldId id="2007577493" r:id="rId5"/>
    <p:sldId id="2007577494" r:id="rId6"/>
    <p:sldId id="2007577491" r:id="rId7"/>
    <p:sldId id="335" r:id="rId8"/>
    <p:sldId id="334" r:id="rId9"/>
    <p:sldId id="317" r:id="rId10"/>
    <p:sldId id="324" r:id="rId11"/>
    <p:sldId id="323" r:id="rId12"/>
    <p:sldId id="2007577490" r:id="rId13"/>
    <p:sldId id="332" r:id="rId14"/>
    <p:sldId id="338" r:id="rId15"/>
    <p:sldId id="343" r:id="rId16"/>
    <p:sldId id="2007577496" r:id="rId17"/>
    <p:sldId id="333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等线 Light" panose="02010600030101010101" pitchFamily="2" charset="-122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BC72C1AC-A954-4639-BAFA-0763DB144557}"/>
    <pc:docChg chg="delSld delMainMaster">
      <pc:chgData name="Thảo Linh" userId="363ab10d9764815c" providerId="LiveId" clId="{BC72C1AC-A954-4639-BAFA-0763DB144557}" dt="2025-04-11T15:47:52.596" v="3" actId="47"/>
      <pc:docMkLst>
        <pc:docMk/>
      </pc:docMkLst>
      <pc:sldChg chg="del">
        <pc:chgData name="Thảo Linh" userId="363ab10d9764815c" providerId="LiveId" clId="{BC72C1AC-A954-4639-BAFA-0763DB144557}" dt="2025-04-11T15:47:42.421" v="1" actId="47"/>
        <pc:sldMkLst>
          <pc:docMk/>
          <pc:sldMk cId="0" sldId="261"/>
        </pc:sldMkLst>
      </pc:sldChg>
      <pc:sldChg chg="del">
        <pc:chgData name="Thảo Linh" userId="363ab10d9764815c" providerId="LiveId" clId="{BC72C1AC-A954-4639-BAFA-0763DB144557}" dt="2025-04-11T15:47:43.078" v="2" actId="47"/>
        <pc:sldMkLst>
          <pc:docMk/>
          <pc:sldMk cId="2678714145" sldId="310"/>
        </pc:sldMkLst>
      </pc:sldChg>
      <pc:sldChg chg="del">
        <pc:chgData name="Thảo Linh" userId="363ab10d9764815c" providerId="LiveId" clId="{BC72C1AC-A954-4639-BAFA-0763DB144557}" dt="2025-04-11T15:47:41.779" v="0" actId="47"/>
        <pc:sldMkLst>
          <pc:docMk/>
          <pc:sldMk cId="283468391" sldId="330"/>
        </pc:sldMkLst>
      </pc:sldChg>
      <pc:sldChg chg="del">
        <pc:chgData name="Thảo Linh" userId="363ab10d9764815c" providerId="LiveId" clId="{BC72C1AC-A954-4639-BAFA-0763DB144557}" dt="2025-04-11T15:47:52.596" v="3" actId="47"/>
        <pc:sldMkLst>
          <pc:docMk/>
          <pc:sldMk cId="4129551354" sldId="342"/>
        </pc:sldMkLst>
      </pc:sldChg>
      <pc:sldMasterChg chg="del delSldLayout">
        <pc:chgData name="Thảo Linh" userId="363ab10d9764815c" providerId="LiveId" clId="{BC72C1AC-A954-4639-BAFA-0763DB144557}" dt="2025-04-11T15:47:42.421" v="1" actId="47"/>
        <pc:sldMasterMkLst>
          <pc:docMk/>
          <pc:sldMasterMk cId="2567166134" sldId="2147483673"/>
        </pc:sldMasterMkLst>
        <pc:sldLayoutChg chg="del">
          <pc:chgData name="Thảo Linh" userId="363ab10d9764815c" providerId="LiveId" clId="{BC72C1AC-A954-4639-BAFA-0763DB144557}" dt="2025-04-11T15:47:42.421" v="1" actId="47"/>
          <pc:sldLayoutMkLst>
            <pc:docMk/>
            <pc:sldMasterMk cId="2567166134" sldId="2147483673"/>
            <pc:sldLayoutMk cId="3556581288" sldId="2147483674"/>
          </pc:sldLayoutMkLst>
        </pc:sldLayoutChg>
        <pc:sldLayoutChg chg="del">
          <pc:chgData name="Thảo Linh" userId="363ab10d9764815c" providerId="LiveId" clId="{BC72C1AC-A954-4639-BAFA-0763DB144557}" dt="2025-04-11T15:47:42.421" v="1" actId="47"/>
          <pc:sldLayoutMkLst>
            <pc:docMk/>
            <pc:sldMasterMk cId="2567166134" sldId="2147483673"/>
            <pc:sldLayoutMk cId="4172557409" sldId="2147483675"/>
          </pc:sldLayoutMkLst>
        </pc:sldLayoutChg>
        <pc:sldLayoutChg chg="del">
          <pc:chgData name="Thảo Linh" userId="363ab10d9764815c" providerId="LiveId" clId="{BC72C1AC-A954-4639-BAFA-0763DB144557}" dt="2025-04-11T15:47:42.421" v="1" actId="47"/>
          <pc:sldLayoutMkLst>
            <pc:docMk/>
            <pc:sldMasterMk cId="2567166134" sldId="2147483673"/>
            <pc:sldLayoutMk cId="2624005987" sldId="2147483676"/>
          </pc:sldLayoutMkLst>
        </pc:sldLayoutChg>
        <pc:sldLayoutChg chg="del">
          <pc:chgData name="Thảo Linh" userId="363ab10d9764815c" providerId="LiveId" clId="{BC72C1AC-A954-4639-BAFA-0763DB144557}" dt="2025-04-11T15:47:42.421" v="1" actId="47"/>
          <pc:sldLayoutMkLst>
            <pc:docMk/>
            <pc:sldMasterMk cId="2567166134" sldId="2147483673"/>
            <pc:sldLayoutMk cId="1680602939" sldId="2147483677"/>
          </pc:sldLayoutMkLst>
        </pc:sldLayoutChg>
        <pc:sldLayoutChg chg="del">
          <pc:chgData name="Thảo Linh" userId="363ab10d9764815c" providerId="LiveId" clId="{BC72C1AC-A954-4639-BAFA-0763DB144557}" dt="2025-04-11T15:47:42.421" v="1" actId="47"/>
          <pc:sldLayoutMkLst>
            <pc:docMk/>
            <pc:sldMasterMk cId="2567166134" sldId="2147483673"/>
            <pc:sldLayoutMk cId="3460494099" sldId="2147483678"/>
          </pc:sldLayoutMkLst>
        </pc:sldLayoutChg>
        <pc:sldLayoutChg chg="del">
          <pc:chgData name="Thảo Linh" userId="363ab10d9764815c" providerId="LiveId" clId="{BC72C1AC-A954-4639-BAFA-0763DB144557}" dt="2025-04-11T15:47:42.421" v="1" actId="47"/>
          <pc:sldLayoutMkLst>
            <pc:docMk/>
            <pc:sldMasterMk cId="2567166134" sldId="2147483673"/>
            <pc:sldLayoutMk cId="3058339825" sldId="2147483679"/>
          </pc:sldLayoutMkLst>
        </pc:sldLayoutChg>
        <pc:sldLayoutChg chg="del">
          <pc:chgData name="Thảo Linh" userId="363ab10d9764815c" providerId="LiveId" clId="{BC72C1AC-A954-4639-BAFA-0763DB144557}" dt="2025-04-11T15:47:42.421" v="1" actId="47"/>
          <pc:sldLayoutMkLst>
            <pc:docMk/>
            <pc:sldMasterMk cId="2567166134" sldId="2147483673"/>
            <pc:sldLayoutMk cId="234989374" sldId="2147483680"/>
          </pc:sldLayoutMkLst>
        </pc:sldLayoutChg>
        <pc:sldLayoutChg chg="del">
          <pc:chgData name="Thảo Linh" userId="363ab10d9764815c" providerId="LiveId" clId="{BC72C1AC-A954-4639-BAFA-0763DB144557}" dt="2025-04-11T15:47:42.421" v="1" actId="47"/>
          <pc:sldLayoutMkLst>
            <pc:docMk/>
            <pc:sldMasterMk cId="2567166134" sldId="2147483673"/>
            <pc:sldLayoutMk cId="144679569" sldId="2147483681"/>
          </pc:sldLayoutMkLst>
        </pc:sldLayoutChg>
        <pc:sldLayoutChg chg="del">
          <pc:chgData name="Thảo Linh" userId="363ab10d9764815c" providerId="LiveId" clId="{BC72C1AC-A954-4639-BAFA-0763DB144557}" dt="2025-04-11T15:47:42.421" v="1" actId="47"/>
          <pc:sldLayoutMkLst>
            <pc:docMk/>
            <pc:sldMasterMk cId="2567166134" sldId="2147483673"/>
            <pc:sldLayoutMk cId="1478501744" sldId="2147483682"/>
          </pc:sldLayoutMkLst>
        </pc:sldLayoutChg>
        <pc:sldLayoutChg chg="del">
          <pc:chgData name="Thảo Linh" userId="363ab10d9764815c" providerId="LiveId" clId="{BC72C1AC-A954-4639-BAFA-0763DB144557}" dt="2025-04-11T15:47:42.421" v="1" actId="47"/>
          <pc:sldLayoutMkLst>
            <pc:docMk/>
            <pc:sldMasterMk cId="2567166134" sldId="2147483673"/>
            <pc:sldLayoutMk cId="3949355116" sldId="2147483683"/>
          </pc:sldLayoutMkLst>
        </pc:sldLayoutChg>
        <pc:sldLayoutChg chg="del">
          <pc:chgData name="Thảo Linh" userId="363ab10d9764815c" providerId="LiveId" clId="{BC72C1AC-A954-4639-BAFA-0763DB144557}" dt="2025-04-11T15:47:42.421" v="1" actId="47"/>
          <pc:sldLayoutMkLst>
            <pc:docMk/>
            <pc:sldMasterMk cId="2567166134" sldId="2147483673"/>
            <pc:sldLayoutMk cId="3858642473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87796-4E28-400D-B84D-4D25C4C05532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E09C0-96F6-4932-B88C-1BA622E8A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2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426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57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491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40AC89-41BA-0295-E703-FDC51ADC16F0}"/>
              </a:ext>
            </a:extLst>
          </p:cNvPr>
          <p:cNvSpPr/>
          <p:nvPr userDrawn="1"/>
        </p:nvSpPr>
        <p:spPr>
          <a:xfrm>
            <a:off x="403860" y="249382"/>
            <a:ext cx="11384280" cy="60650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6D2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B74DC65-1637-78A0-DADC-E1913CD33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/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81B846-E77A-9861-22E3-C71E0B6D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2E4262-B0D3-6BC9-A396-E02A122C3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3B603C-2D14-A2C4-5263-93E3D48D4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27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7D7F2B-02FE-EF56-7E3E-28980739F90E}"/>
              </a:ext>
            </a:extLst>
          </p:cNvPr>
          <p:cNvSpPr/>
          <p:nvPr userDrawn="1"/>
        </p:nvSpPr>
        <p:spPr>
          <a:xfrm>
            <a:off x="403860" y="249382"/>
            <a:ext cx="11384280" cy="60650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6D2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7CE6FEE9-100B-0EBB-E7C1-3EC502B92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/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FBAB4128-CA83-33C7-1841-B6DBDE195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CB13DDED-B7EA-F0E0-00F3-6011C3451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C18A93EE-27DA-58D0-D28D-8EF443336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873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887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836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949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648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570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447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553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16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F7AC6C0-F664-4FB5-A867-8783C4C4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3A11AE-9382-4290-9392-073E822CB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0391C-37E2-47B7-8D3B-2701E7854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FE77A-8DEC-4B2C-8A50-C1B1746A6DD3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F7D562-1910-48AB-98A5-9905E7A54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0E6D6-CE6A-48E1-9795-7B8CB5982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33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905" y="-649843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grpSp>
        <p:nvGrpSpPr>
          <p:cNvPr id="2" name="组合 19">
            <a:extLst>
              <a:ext uri="{FF2B5EF4-FFF2-40B4-BE49-F238E27FC236}">
                <a16:creationId xmlns:a16="http://schemas.microsoft.com/office/drawing/2014/main" id="{A31FA7F7-BE89-3A24-D757-642EF4B6FC5B}"/>
              </a:ext>
            </a:extLst>
          </p:cNvPr>
          <p:cNvGrpSpPr/>
          <p:nvPr/>
        </p:nvGrpSpPr>
        <p:grpSpPr>
          <a:xfrm>
            <a:off x="3863714" y="2031033"/>
            <a:ext cx="4464569" cy="646331"/>
            <a:chOff x="4386960" y="1423174"/>
            <a:chExt cx="4464569" cy="646331"/>
          </a:xfrm>
        </p:grpSpPr>
        <p:sp>
          <p:nvSpPr>
            <p:cNvPr id="3" name="圆角矩形 20">
              <a:extLst>
                <a:ext uri="{FF2B5EF4-FFF2-40B4-BE49-F238E27FC236}">
                  <a16:creationId xmlns:a16="http://schemas.microsoft.com/office/drawing/2014/main" id="{4068CC97-7BC6-A94F-BB80-42FC75F81DBD}"/>
                </a:ext>
              </a:extLst>
            </p:cNvPr>
            <p:cNvSpPr/>
            <p:nvPr/>
          </p:nvSpPr>
          <p:spPr>
            <a:xfrm>
              <a:off x="5113960" y="1459024"/>
              <a:ext cx="2821022" cy="574633"/>
            </a:xfrm>
            <a:prstGeom prst="roundRect">
              <a:avLst>
                <a:gd name="adj" fmla="val 50000"/>
              </a:avLst>
            </a:prstGeom>
            <a:solidFill>
              <a:srgbClr val="7FB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文本框 21">
              <a:extLst>
                <a:ext uri="{FF2B5EF4-FFF2-40B4-BE49-F238E27FC236}">
                  <a16:creationId xmlns:a16="http://schemas.microsoft.com/office/drawing/2014/main" id="{E2F48F60-BC62-A813-5628-D7FB6289F8D4}"/>
                </a:ext>
              </a:extLst>
            </p:cNvPr>
            <p:cNvSpPr txBox="1"/>
            <p:nvPr/>
          </p:nvSpPr>
          <p:spPr>
            <a:xfrm>
              <a:off x="4386960" y="1423174"/>
              <a:ext cx="446456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ĐẠO ĐỨC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8248A23-9727-36F1-FFE9-DF0D104FF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45" y="2641516"/>
            <a:ext cx="10413894" cy="2491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DEA34F-E61C-98AB-D675-677BD998A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537" y="5125773"/>
            <a:ext cx="1896020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47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CA3442C-079D-A30C-9614-881ED6B11F60}"/>
              </a:ext>
            </a:extLst>
          </p:cNvPr>
          <p:cNvGrpSpPr/>
          <p:nvPr/>
        </p:nvGrpSpPr>
        <p:grpSpPr>
          <a:xfrm>
            <a:off x="1171706" y="851583"/>
            <a:ext cx="9908224" cy="4866312"/>
            <a:chOff x="1003616" y="851582"/>
            <a:chExt cx="9908224" cy="5132657"/>
          </a:xfrm>
        </p:grpSpPr>
        <p:grpSp>
          <p:nvGrpSpPr>
            <p:cNvPr id="7" name="稻壳优创意 1">
              <a:extLst>
                <a:ext uri="{FF2B5EF4-FFF2-40B4-BE49-F238E27FC236}">
                  <a16:creationId xmlns:a16="http://schemas.microsoft.com/office/drawing/2014/main" id="{55ED1CAC-163E-3B4B-948E-E9357C5D13B4}"/>
                </a:ext>
              </a:extLst>
            </p:cNvPr>
            <p:cNvGrpSpPr/>
            <p:nvPr/>
          </p:nvGrpSpPr>
          <p:grpSpPr bwMode="auto">
            <a:xfrm>
              <a:off x="1003616" y="851582"/>
              <a:ext cx="9908224" cy="5132657"/>
              <a:chOff x="856225" y="2172959"/>
              <a:chExt cx="8241685" cy="415537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稻壳优创意 1-1">
                <a:extLst>
                  <a:ext uri="{FF2B5EF4-FFF2-40B4-BE49-F238E27FC236}">
                    <a16:creationId xmlns:a16="http://schemas.microsoft.com/office/drawing/2014/main" id="{66CFF7B6-1B73-7165-266B-619AAECF729E}"/>
                  </a:ext>
                </a:extLst>
              </p:cNvPr>
              <p:cNvSpPr/>
              <p:nvPr/>
            </p:nvSpPr>
            <p:spPr>
              <a:xfrm>
                <a:off x="856225" y="2895913"/>
                <a:ext cx="8241685" cy="3432421"/>
              </a:xfrm>
              <a:prstGeom prst="roundRect">
                <a:avLst>
                  <a:gd name="adj" fmla="val 4342"/>
                </a:avLst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31号-酷乐潮玩体" panose="00000500000000000000" charset="-122"/>
                  <a:ea typeface="汉仪正圆-55W" panose="00020600040101010101"/>
                  <a:cs typeface="+mn-cs"/>
                </a:endParaRPr>
              </a:p>
            </p:txBody>
          </p:sp>
          <p:sp>
            <p:nvSpPr>
              <p:cNvPr id="10" name="稻壳优创意 1-3">
                <a:extLst>
                  <a:ext uri="{FF2B5EF4-FFF2-40B4-BE49-F238E27FC236}">
                    <a16:creationId xmlns:a16="http://schemas.microsoft.com/office/drawing/2014/main" id="{F30ECE6B-F77E-1AC6-6B57-31B81622536F}"/>
                  </a:ext>
                </a:extLst>
              </p:cNvPr>
              <p:cNvSpPr/>
              <p:nvPr/>
            </p:nvSpPr>
            <p:spPr>
              <a:xfrm>
                <a:off x="1129139" y="2172959"/>
                <a:ext cx="2031514" cy="580571"/>
              </a:xfrm>
              <a:prstGeom prst="roundRect">
                <a:avLst/>
              </a:prstGeom>
              <a:solidFill>
                <a:srgbClr val="F66B4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31号-酷乐潮玩体" panose="00000500000000000000" charset="-122"/>
                  <a:ea typeface="汉仪正圆-55W" panose="00020600040101010101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36288F-8E78-B3FF-003C-7B784E5A1BD4}"/>
                </a:ext>
              </a:extLst>
            </p:cNvPr>
            <p:cNvSpPr txBox="1"/>
            <p:nvPr/>
          </p:nvSpPr>
          <p:spPr>
            <a:xfrm>
              <a:off x="1914441" y="851583"/>
              <a:ext cx="18216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4" name="AutoShape 2" descr="Tục lì xì: Nét đẹp văn hóa, xin đừng biến tướng">
            <a:extLst>
              <a:ext uri="{FF2B5EF4-FFF2-40B4-BE49-F238E27FC236}">
                <a16:creationId xmlns:a16="http://schemas.microsoft.com/office/drawing/2014/main" id="{43C8031A-0EC4-FF39-DDDE-42FE8740E5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C8D77F-4E44-AA94-9EDC-4514A2BAF27B}"/>
              </a:ext>
            </a:extLst>
          </p:cNvPr>
          <p:cNvGrpSpPr/>
          <p:nvPr/>
        </p:nvGrpSpPr>
        <p:grpSpPr>
          <a:xfrm>
            <a:off x="1484474" y="2087935"/>
            <a:ext cx="10047672" cy="775855"/>
            <a:chOff x="-4530367" y="4123109"/>
            <a:chExt cx="5626146" cy="77585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13CD56D-18D9-26CC-297A-FE9AC13DEAC1}"/>
                </a:ext>
              </a:extLst>
            </p:cNvPr>
            <p:cNvSpPr/>
            <p:nvPr/>
          </p:nvSpPr>
          <p:spPr>
            <a:xfrm>
              <a:off x="-4530367" y="4123109"/>
              <a:ext cx="5322620" cy="775855"/>
            </a:xfrm>
            <a:custGeom>
              <a:avLst/>
              <a:gdLst>
                <a:gd name="connsiteX0" fmla="*/ 0 w 5322620"/>
                <a:gd name="connsiteY0" fmla="*/ 129312 h 775855"/>
                <a:gd name="connsiteX1" fmla="*/ 129312 w 5322620"/>
                <a:gd name="connsiteY1" fmla="*/ 0 h 775855"/>
                <a:gd name="connsiteX2" fmla="*/ 863591 w 5322620"/>
                <a:gd name="connsiteY2" fmla="*/ 0 h 775855"/>
                <a:gd name="connsiteX3" fmla="*/ 1445951 w 5322620"/>
                <a:gd name="connsiteY3" fmla="*/ 0 h 775855"/>
                <a:gd name="connsiteX4" fmla="*/ 2180230 w 5322620"/>
                <a:gd name="connsiteY4" fmla="*/ 0 h 775855"/>
                <a:gd name="connsiteX5" fmla="*/ 2711950 w 5322620"/>
                <a:gd name="connsiteY5" fmla="*/ 0 h 775855"/>
                <a:gd name="connsiteX6" fmla="*/ 3446229 w 5322620"/>
                <a:gd name="connsiteY6" fmla="*/ 0 h 775855"/>
                <a:gd name="connsiteX7" fmla="*/ 4180509 w 5322620"/>
                <a:gd name="connsiteY7" fmla="*/ 0 h 775855"/>
                <a:gd name="connsiteX8" fmla="*/ 5193308 w 5322620"/>
                <a:gd name="connsiteY8" fmla="*/ 0 h 775855"/>
                <a:gd name="connsiteX9" fmla="*/ 5322620 w 5322620"/>
                <a:gd name="connsiteY9" fmla="*/ 129312 h 775855"/>
                <a:gd name="connsiteX10" fmla="*/ 5322620 w 5322620"/>
                <a:gd name="connsiteY10" fmla="*/ 646543 h 775855"/>
                <a:gd name="connsiteX11" fmla="*/ 5193308 w 5322620"/>
                <a:gd name="connsiteY11" fmla="*/ 775855 h 775855"/>
                <a:gd name="connsiteX12" fmla="*/ 4509669 w 5322620"/>
                <a:gd name="connsiteY12" fmla="*/ 775855 h 775855"/>
                <a:gd name="connsiteX13" fmla="*/ 3876669 w 5322620"/>
                <a:gd name="connsiteY13" fmla="*/ 775855 h 775855"/>
                <a:gd name="connsiteX14" fmla="*/ 3395589 w 5322620"/>
                <a:gd name="connsiteY14" fmla="*/ 775855 h 775855"/>
                <a:gd name="connsiteX15" fmla="*/ 2863870 w 5322620"/>
                <a:gd name="connsiteY15" fmla="*/ 775855 h 775855"/>
                <a:gd name="connsiteX16" fmla="*/ 2129590 w 5322620"/>
                <a:gd name="connsiteY16" fmla="*/ 775855 h 775855"/>
                <a:gd name="connsiteX17" fmla="*/ 1547231 w 5322620"/>
                <a:gd name="connsiteY17" fmla="*/ 775855 h 775855"/>
                <a:gd name="connsiteX18" fmla="*/ 812951 w 5322620"/>
                <a:gd name="connsiteY18" fmla="*/ 775855 h 775855"/>
                <a:gd name="connsiteX19" fmla="*/ 129312 w 5322620"/>
                <a:gd name="connsiteY19" fmla="*/ 775855 h 775855"/>
                <a:gd name="connsiteX20" fmla="*/ 0 w 5322620"/>
                <a:gd name="connsiteY20" fmla="*/ 646543 h 775855"/>
                <a:gd name="connsiteX21" fmla="*/ 0 w 5322620"/>
                <a:gd name="connsiteY21" fmla="*/ 129312 h 775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22620" h="775855" fill="none" extrusionOk="0">
                  <a:moveTo>
                    <a:pt x="0" y="129312"/>
                  </a:moveTo>
                  <a:cubicBezTo>
                    <a:pt x="16114" y="61412"/>
                    <a:pt x="63669" y="3472"/>
                    <a:pt x="129312" y="0"/>
                  </a:cubicBezTo>
                  <a:cubicBezTo>
                    <a:pt x="318924" y="4261"/>
                    <a:pt x="564241" y="7487"/>
                    <a:pt x="863591" y="0"/>
                  </a:cubicBezTo>
                  <a:cubicBezTo>
                    <a:pt x="1162941" y="-7487"/>
                    <a:pt x="1155520" y="-11719"/>
                    <a:pt x="1445951" y="0"/>
                  </a:cubicBezTo>
                  <a:cubicBezTo>
                    <a:pt x="1736382" y="11719"/>
                    <a:pt x="1857705" y="14053"/>
                    <a:pt x="2180230" y="0"/>
                  </a:cubicBezTo>
                  <a:cubicBezTo>
                    <a:pt x="2502755" y="-14053"/>
                    <a:pt x="2464680" y="20754"/>
                    <a:pt x="2711950" y="0"/>
                  </a:cubicBezTo>
                  <a:cubicBezTo>
                    <a:pt x="2959220" y="-20754"/>
                    <a:pt x="3123428" y="-21727"/>
                    <a:pt x="3446229" y="0"/>
                  </a:cubicBezTo>
                  <a:cubicBezTo>
                    <a:pt x="3769030" y="21727"/>
                    <a:pt x="3989493" y="21149"/>
                    <a:pt x="4180509" y="0"/>
                  </a:cubicBezTo>
                  <a:cubicBezTo>
                    <a:pt x="4371525" y="-21149"/>
                    <a:pt x="4758683" y="42657"/>
                    <a:pt x="5193308" y="0"/>
                  </a:cubicBezTo>
                  <a:cubicBezTo>
                    <a:pt x="5254869" y="-4769"/>
                    <a:pt x="5337456" y="56639"/>
                    <a:pt x="5322620" y="129312"/>
                  </a:cubicBezTo>
                  <a:cubicBezTo>
                    <a:pt x="5328555" y="312405"/>
                    <a:pt x="5334160" y="391950"/>
                    <a:pt x="5322620" y="646543"/>
                  </a:cubicBezTo>
                  <a:cubicBezTo>
                    <a:pt x="5330239" y="714045"/>
                    <a:pt x="5263519" y="766999"/>
                    <a:pt x="5193308" y="775855"/>
                  </a:cubicBezTo>
                  <a:cubicBezTo>
                    <a:pt x="5009410" y="759768"/>
                    <a:pt x="4651041" y="767534"/>
                    <a:pt x="4509669" y="775855"/>
                  </a:cubicBezTo>
                  <a:cubicBezTo>
                    <a:pt x="4368297" y="784176"/>
                    <a:pt x="4112902" y="798630"/>
                    <a:pt x="3876669" y="775855"/>
                  </a:cubicBezTo>
                  <a:cubicBezTo>
                    <a:pt x="3640436" y="753080"/>
                    <a:pt x="3495798" y="753457"/>
                    <a:pt x="3395589" y="775855"/>
                  </a:cubicBezTo>
                  <a:cubicBezTo>
                    <a:pt x="3295380" y="798253"/>
                    <a:pt x="3111726" y="771862"/>
                    <a:pt x="2863870" y="775855"/>
                  </a:cubicBezTo>
                  <a:cubicBezTo>
                    <a:pt x="2616014" y="779848"/>
                    <a:pt x="2297671" y="749174"/>
                    <a:pt x="2129590" y="775855"/>
                  </a:cubicBezTo>
                  <a:cubicBezTo>
                    <a:pt x="1961509" y="802536"/>
                    <a:pt x="1692743" y="751427"/>
                    <a:pt x="1547231" y="775855"/>
                  </a:cubicBezTo>
                  <a:cubicBezTo>
                    <a:pt x="1401719" y="800283"/>
                    <a:pt x="1034754" y="770864"/>
                    <a:pt x="812951" y="775855"/>
                  </a:cubicBezTo>
                  <a:cubicBezTo>
                    <a:pt x="591148" y="780846"/>
                    <a:pt x="397263" y="775391"/>
                    <a:pt x="129312" y="775855"/>
                  </a:cubicBezTo>
                  <a:cubicBezTo>
                    <a:pt x="60645" y="778973"/>
                    <a:pt x="7" y="727029"/>
                    <a:pt x="0" y="646543"/>
                  </a:cubicBezTo>
                  <a:cubicBezTo>
                    <a:pt x="-7555" y="480684"/>
                    <a:pt x="11833" y="351306"/>
                    <a:pt x="0" y="129312"/>
                  </a:cubicBezTo>
                  <a:close/>
                </a:path>
                <a:path w="5322620" h="775855" stroke="0" extrusionOk="0">
                  <a:moveTo>
                    <a:pt x="0" y="129312"/>
                  </a:moveTo>
                  <a:cubicBezTo>
                    <a:pt x="8229" y="66971"/>
                    <a:pt x="70511" y="12578"/>
                    <a:pt x="129312" y="0"/>
                  </a:cubicBezTo>
                  <a:cubicBezTo>
                    <a:pt x="355656" y="-11841"/>
                    <a:pt x="646428" y="492"/>
                    <a:pt x="812951" y="0"/>
                  </a:cubicBezTo>
                  <a:cubicBezTo>
                    <a:pt x="979474" y="-492"/>
                    <a:pt x="1202794" y="19460"/>
                    <a:pt x="1395311" y="0"/>
                  </a:cubicBezTo>
                  <a:cubicBezTo>
                    <a:pt x="1587828" y="-19460"/>
                    <a:pt x="1691082" y="19210"/>
                    <a:pt x="1876391" y="0"/>
                  </a:cubicBezTo>
                  <a:cubicBezTo>
                    <a:pt x="2061700" y="-19210"/>
                    <a:pt x="2209442" y="-6451"/>
                    <a:pt x="2408110" y="0"/>
                  </a:cubicBezTo>
                  <a:cubicBezTo>
                    <a:pt x="2606778" y="6451"/>
                    <a:pt x="2750106" y="11689"/>
                    <a:pt x="2889190" y="0"/>
                  </a:cubicBezTo>
                  <a:cubicBezTo>
                    <a:pt x="3028274" y="-11689"/>
                    <a:pt x="3205904" y="20250"/>
                    <a:pt x="3370269" y="0"/>
                  </a:cubicBezTo>
                  <a:cubicBezTo>
                    <a:pt x="3534634" y="-20250"/>
                    <a:pt x="3719280" y="14921"/>
                    <a:pt x="4003269" y="0"/>
                  </a:cubicBezTo>
                  <a:cubicBezTo>
                    <a:pt x="4287258" y="-14921"/>
                    <a:pt x="4338477" y="-11732"/>
                    <a:pt x="4585628" y="0"/>
                  </a:cubicBezTo>
                  <a:cubicBezTo>
                    <a:pt x="4832779" y="11732"/>
                    <a:pt x="4933419" y="21128"/>
                    <a:pt x="5193308" y="0"/>
                  </a:cubicBezTo>
                  <a:cubicBezTo>
                    <a:pt x="5258300" y="-4421"/>
                    <a:pt x="5322566" y="55805"/>
                    <a:pt x="5322620" y="129312"/>
                  </a:cubicBezTo>
                  <a:cubicBezTo>
                    <a:pt x="5331850" y="329232"/>
                    <a:pt x="5340744" y="448547"/>
                    <a:pt x="5322620" y="646543"/>
                  </a:cubicBezTo>
                  <a:cubicBezTo>
                    <a:pt x="5326327" y="718068"/>
                    <a:pt x="5274297" y="775248"/>
                    <a:pt x="5193308" y="775855"/>
                  </a:cubicBezTo>
                  <a:cubicBezTo>
                    <a:pt x="4945614" y="754735"/>
                    <a:pt x="4782085" y="749232"/>
                    <a:pt x="4560309" y="775855"/>
                  </a:cubicBezTo>
                  <a:cubicBezTo>
                    <a:pt x="4338533" y="802478"/>
                    <a:pt x="4167749" y="772668"/>
                    <a:pt x="3876669" y="775855"/>
                  </a:cubicBezTo>
                  <a:cubicBezTo>
                    <a:pt x="3585589" y="779042"/>
                    <a:pt x="3386268" y="784032"/>
                    <a:pt x="3243670" y="775855"/>
                  </a:cubicBezTo>
                  <a:cubicBezTo>
                    <a:pt x="3101072" y="767678"/>
                    <a:pt x="2726188" y="784917"/>
                    <a:pt x="2560030" y="775855"/>
                  </a:cubicBezTo>
                  <a:cubicBezTo>
                    <a:pt x="2393872" y="766793"/>
                    <a:pt x="2102363" y="754622"/>
                    <a:pt x="1876391" y="775855"/>
                  </a:cubicBezTo>
                  <a:cubicBezTo>
                    <a:pt x="1650419" y="797088"/>
                    <a:pt x="1546374" y="776307"/>
                    <a:pt x="1294031" y="775855"/>
                  </a:cubicBezTo>
                  <a:cubicBezTo>
                    <a:pt x="1041688" y="775403"/>
                    <a:pt x="1022115" y="795325"/>
                    <a:pt x="762312" y="775855"/>
                  </a:cubicBezTo>
                  <a:cubicBezTo>
                    <a:pt x="502509" y="756385"/>
                    <a:pt x="276984" y="758030"/>
                    <a:pt x="129312" y="775855"/>
                  </a:cubicBezTo>
                  <a:cubicBezTo>
                    <a:pt x="50686" y="778593"/>
                    <a:pt x="-4056" y="718223"/>
                    <a:pt x="0" y="646543"/>
                  </a:cubicBezTo>
                  <a:cubicBezTo>
                    <a:pt x="4394" y="441302"/>
                    <a:pt x="10178" y="348410"/>
                    <a:pt x="0" y="129312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33034B1-B69C-983A-471A-A72B6ECEC900}"/>
                </a:ext>
              </a:extLst>
            </p:cNvPr>
            <p:cNvSpPr txBox="1"/>
            <p:nvPr/>
          </p:nvSpPr>
          <p:spPr>
            <a:xfrm>
              <a:off x="-4443860" y="4225744"/>
              <a:ext cx="55396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-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Tại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sao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Hòa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luôn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chăm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chỉ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tập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thể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dục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ăn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uống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đủ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chất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?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7" name="Picture 26" descr="A picture containing text, clipart, doll, toy&#10;&#10;Description automatically generated">
            <a:extLst>
              <a:ext uri="{FF2B5EF4-FFF2-40B4-BE49-F238E27FC236}">
                <a16:creationId xmlns:a16="http://schemas.microsoft.com/office/drawing/2014/main" id="{5706DA57-E606-8895-504A-0A1D3120C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364" b="95182" l="39955" r="56750">
                        <a14:foregroundMark x1="39977" y1="68182" x2="39977" y2="68182"/>
                        <a14:foregroundMark x1="39977" y1="67000" x2="39977" y2="67000"/>
                        <a14:foregroundMark x1="48659" y1="56364" x2="50091" y2="56773"/>
                        <a14:foregroundMark x1="44727" y1="73364" x2="45841" y2="73955"/>
                        <a14:foregroundMark x1="46545" y1="74455" x2="49523" y2="76364"/>
                        <a14:foregroundMark x1="49523" y1="76364" x2="49523" y2="76364"/>
                        <a14:foregroundMark x1="48409" y1="72136" x2="48568" y2="74682"/>
                        <a14:foregroundMark x1="48773" y1="76909" x2="49023" y2="84364"/>
                        <a14:foregroundMark x1="49023" y1="84364" x2="49023" y2="84364"/>
                        <a14:foregroundMark x1="44477" y1="90636" x2="46909" y2="87000"/>
                        <a14:foregroundMark x1="46909" y1="87000" x2="46909" y2="87000"/>
                        <a14:foregroundMark x1="50295" y1="93273" x2="49932" y2="89727"/>
                        <a14:foregroundMark x1="49932" y1="89727" x2="49932" y2="89727"/>
                        <a14:foregroundMark x1="52250" y1="72455" x2="47250" y2="76773"/>
                        <a14:foregroundMark x1="47250" y1="76773" x2="47250" y2="76773"/>
                        <a14:foregroundMark x1="49227" y1="71318" x2="49068" y2="75091"/>
                        <a14:foregroundMark x1="47568" y1="72045" x2="47568" y2="76500"/>
                        <a14:foregroundMark x1="47568" y1="76500" x2="47568" y2="76500"/>
                        <a14:foregroundMark x1="56295" y1="65364" x2="56295" y2="65364"/>
                        <a14:foregroundMark x1="56614" y1="66591" x2="56614" y2="66591"/>
                        <a14:foregroundMark x1="56750" y1="67682" x2="56750" y2="67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19" t="52274" r="41831"/>
          <a:stretch/>
        </p:blipFill>
        <p:spPr>
          <a:xfrm>
            <a:off x="-176206" y="2966425"/>
            <a:ext cx="3321359" cy="4117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425181F-02BC-6F42-E493-9183DF7BB705}"/>
              </a:ext>
            </a:extLst>
          </p:cNvPr>
          <p:cNvSpPr txBox="1"/>
          <p:nvPr/>
        </p:nvSpPr>
        <p:spPr>
          <a:xfrm>
            <a:off x="3495116" y="3159796"/>
            <a:ext cx="73040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Hòa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đã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tự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nhận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thức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được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mình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điểm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yếu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là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thân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hình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nhỏ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nhắn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gầy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Bạn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đã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lập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kế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hoạch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thực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hiện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kế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hoạch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đó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để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khắc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phục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điểm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yếu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bản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thân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525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CA3442C-079D-A30C-9614-881ED6B11F60}"/>
              </a:ext>
            </a:extLst>
          </p:cNvPr>
          <p:cNvGrpSpPr/>
          <p:nvPr/>
        </p:nvGrpSpPr>
        <p:grpSpPr>
          <a:xfrm>
            <a:off x="945867" y="462141"/>
            <a:ext cx="10703333" cy="4731856"/>
            <a:chOff x="1003616" y="1252384"/>
            <a:chExt cx="9908224" cy="4731856"/>
          </a:xfrm>
        </p:grpSpPr>
        <p:grpSp>
          <p:nvGrpSpPr>
            <p:cNvPr id="7" name="稻壳优创意 1">
              <a:extLst>
                <a:ext uri="{FF2B5EF4-FFF2-40B4-BE49-F238E27FC236}">
                  <a16:creationId xmlns:a16="http://schemas.microsoft.com/office/drawing/2014/main" id="{55ED1CAC-163E-3B4B-948E-E9357C5D13B4}"/>
                </a:ext>
              </a:extLst>
            </p:cNvPr>
            <p:cNvGrpSpPr/>
            <p:nvPr/>
          </p:nvGrpSpPr>
          <p:grpSpPr bwMode="auto">
            <a:xfrm>
              <a:off x="1003616" y="1252384"/>
              <a:ext cx="9908224" cy="4731856"/>
              <a:chOff x="856225" y="2497446"/>
              <a:chExt cx="8241685" cy="3830888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稻壳优创意 1-1">
                <a:extLst>
                  <a:ext uri="{FF2B5EF4-FFF2-40B4-BE49-F238E27FC236}">
                    <a16:creationId xmlns:a16="http://schemas.microsoft.com/office/drawing/2014/main" id="{66CFF7B6-1B73-7165-266B-619AAECF729E}"/>
                  </a:ext>
                </a:extLst>
              </p:cNvPr>
              <p:cNvSpPr/>
              <p:nvPr/>
            </p:nvSpPr>
            <p:spPr>
              <a:xfrm>
                <a:off x="856225" y="2895913"/>
                <a:ext cx="8241685" cy="3432421"/>
              </a:xfrm>
              <a:prstGeom prst="roundRect">
                <a:avLst>
                  <a:gd name="adj" fmla="val 4342"/>
                </a:avLst>
              </a:prstGeom>
              <a:solidFill>
                <a:schemeClr val="bg1"/>
              </a:solidFill>
              <a:ln>
                <a:solidFill>
                  <a:srgbClr val="F9BA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31号-酷乐潮玩体" panose="00000500000000000000" charset="-122"/>
                  <a:ea typeface="汉仪正圆-55W" panose="00020600040101010101"/>
                  <a:cs typeface="+mn-cs"/>
                </a:endParaRPr>
              </a:p>
            </p:txBody>
          </p:sp>
          <p:sp>
            <p:nvSpPr>
              <p:cNvPr id="10" name="稻壳优创意 1-3">
                <a:extLst>
                  <a:ext uri="{FF2B5EF4-FFF2-40B4-BE49-F238E27FC236}">
                    <a16:creationId xmlns:a16="http://schemas.microsoft.com/office/drawing/2014/main" id="{F30ECE6B-F77E-1AC6-6B57-31B81622536F}"/>
                  </a:ext>
                </a:extLst>
              </p:cNvPr>
              <p:cNvSpPr/>
              <p:nvPr/>
            </p:nvSpPr>
            <p:spPr>
              <a:xfrm>
                <a:off x="1228136" y="2497446"/>
                <a:ext cx="2031514" cy="580571"/>
              </a:xfrm>
              <a:prstGeom prst="roundRect">
                <a:avLst/>
              </a:prstGeom>
              <a:solidFill>
                <a:srgbClr val="F66B4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31号-酷乐潮玩体" panose="00000500000000000000" charset="-122"/>
                  <a:ea typeface="汉仪正圆-55W" panose="00020600040101010101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36288F-8E78-B3FF-003C-7B784E5A1BD4}"/>
                </a:ext>
              </a:extLst>
            </p:cNvPr>
            <p:cNvSpPr txBox="1"/>
            <p:nvPr/>
          </p:nvSpPr>
          <p:spPr>
            <a:xfrm>
              <a:off x="1797782" y="1252384"/>
              <a:ext cx="18216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E40B554-08DB-2D2E-6E5A-864CFA7F0D73}"/>
              </a:ext>
            </a:extLst>
          </p:cNvPr>
          <p:cNvSpPr txBox="1"/>
          <p:nvPr/>
        </p:nvSpPr>
        <p:spPr>
          <a:xfrm>
            <a:off x="3043354" y="2713864"/>
            <a:ext cx="84889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yếu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khắc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yếu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rõ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phù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xử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2EA5BA-8F23-8CA5-1912-81B444A0E107}"/>
              </a:ext>
            </a:extLst>
          </p:cNvPr>
          <p:cNvGrpSpPr/>
          <p:nvPr/>
        </p:nvGrpSpPr>
        <p:grpSpPr>
          <a:xfrm>
            <a:off x="2787679" y="1307388"/>
            <a:ext cx="7322646" cy="1108841"/>
            <a:chOff x="-3581069" y="4230356"/>
            <a:chExt cx="4301684" cy="77585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DC1F646-372A-2565-BA10-51A2F9E4809C}"/>
                </a:ext>
              </a:extLst>
            </p:cNvPr>
            <p:cNvSpPr/>
            <p:nvPr/>
          </p:nvSpPr>
          <p:spPr>
            <a:xfrm>
              <a:off x="-3581069" y="4230356"/>
              <a:ext cx="4301683" cy="775855"/>
            </a:xfrm>
            <a:custGeom>
              <a:avLst/>
              <a:gdLst>
                <a:gd name="connsiteX0" fmla="*/ 0 w 4301683"/>
                <a:gd name="connsiteY0" fmla="*/ 129312 h 775855"/>
                <a:gd name="connsiteX1" fmla="*/ 129312 w 4301683"/>
                <a:gd name="connsiteY1" fmla="*/ 0 h 775855"/>
                <a:gd name="connsiteX2" fmla="*/ 843586 w 4301683"/>
                <a:gd name="connsiteY2" fmla="*/ 0 h 775855"/>
                <a:gd name="connsiteX3" fmla="*/ 1476998 w 4301683"/>
                <a:gd name="connsiteY3" fmla="*/ 0 h 775855"/>
                <a:gd name="connsiteX4" fmla="*/ 2069980 w 4301683"/>
                <a:gd name="connsiteY4" fmla="*/ 0 h 775855"/>
                <a:gd name="connsiteX5" fmla="*/ 2622532 w 4301683"/>
                <a:gd name="connsiteY5" fmla="*/ 0 h 775855"/>
                <a:gd name="connsiteX6" fmla="*/ 3215514 w 4301683"/>
                <a:gd name="connsiteY6" fmla="*/ 0 h 775855"/>
                <a:gd name="connsiteX7" fmla="*/ 4172371 w 4301683"/>
                <a:gd name="connsiteY7" fmla="*/ 0 h 775855"/>
                <a:gd name="connsiteX8" fmla="*/ 4301683 w 4301683"/>
                <a:gd name="connsiteY8" fmla="*/ 129312 h 775855"/>
                <a:gd name="connsiteX9" fmla="*/ 4301683 w 4301683"/>
                <a:gd name="connsiteY9" fmla="*/ 646543 h 775855"/>
                <a:gd name="connsiteX10" fmla="*/ 4172371 w 4301683"/>
                <a:gd name="connsiteY10" fmla="*/ 775855 h 775855"/>
                <a:gd name="connsiteX11" fmla="*/ 3579389 w 4301683"/>
                <a:gd name="connsiteY11" fmla="*/ 775855 h 775855"/>
                <a:gd name="connsiteX12" fmla="*/ 2905546 w 4301683"/>
                <a:gd name="connsiteY12" fmla="*/ 775855 h 775855"/>
                <a:gd name="connsiteX13" fmla="*/ 2150842 w 4301683"/>
                <a:gd name="connsiteY13" fmla="*/ 775855 h 775855"/>
                <a:gd name="connsiteX14" fmla="*/ 1436568 w 4301683"/>
                <a:gd name="connsiteY14" fmla="*/ 775855 h 775855"/>
                <a:gd name="connsiteX15" fmla="*/ 722294 w 4301683"/>
                <a:gd name="connsiteY15" fmla="*/ 775855 h 775855"/>
                <a:gd name="connsiteX16" fmla="*/ 129312 w 4301683"/>
                <a:gd name="connsiteY16" fmla="*/ 775855 h 775855"/>
                <a:gd name="connsiteX17" fmla="*/ 0 w 4301683"/>
                <a:gd name="connsiteY17" fmla="*/ 646543 h 775855"/>
                <a:gd name="connsiteX18" fmla="*/ 0 w 4301683"/>
                <a:gd name="connsiteY18" fmla="*/ 129312 h 775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01683" h="775855" fill="none" extrusionOk="0">
                  <a:moveTo>
                    <a:pt x="0" y="129312"/>
                  </a:moveTo>
                  <a:cubicBezTo>
                    <a:pt x="14842" y="51884"/>
                    <a:pt x="45513" y="-11955"/>
                    <a:pt x="129312" y="0"/>
                  </a:cubicBezTo>
                  <a:cubicBezTo>
                    <a:pt x="299049" y="26382"/>
                    <a:pt x="610338" y="13981"/>
                    <a:pt x="843586" y="0"/>
                  </a:cubicBezTo>
                  <a:cubicBezTo>
                    <a:pt x="1076834" y="-13981"/>
                    <a:pt x="1167618" y="-18839"/>
                    <a:pt x="1476998" y="0"/>
                  </a:cubicBezTo>
                  <a:cubicBezTo>
                    <a:pt x="1786378" y="18839"/>
                    <a:pt x="1780593" y="-19903"/>
                    <a:pt x="2069980" y="0"/>
                  </a:cubicBezTo>
                  <a:cubicBezTo>
                    <a:pt x="2359367" y="19903"/>
                    <a:pt x="2498183" y="4583"/>
                    <a:pt x="2622532" y="0"/>
                  </a:cubicBezTo>
                  <a:cubicBezTo>
                    <a:pt x="2746881" y="-4583"/>
                    <a:pt x="2984701" y="-17650"/>
                    <a:pt x="3215514" y="0"/>
                  </a:cubicBezTo>
                  <a:cubicBezTo>
                    <a:pt x="3446327" y="17650"/>
                    <a:pt x="3923274" y="20097"/>
                    <a:pt x="4172371" y="0"/>
                  </a:cubicBezTo>
                  <a:cubicBezTo>
                    <a:pt x="4252133" y="5893"/>
                    <a:pt x="4295305" y="59607"/>
                    <a:pt x="4301683" y="129312"/>
                  </a:cubicBezTo>
                  <a:cubicBezTo>
                    <a:pt x="4311598" y="363193"/>
                    <a:pt x="4318399" y="494894"/>
                    <a:pt x="4301683" y="646543"/>
                  </a:cubicBezTo>
                  <a:cubicBezTo>
                    <a:pt x="4313664" y="715034"/>
                    <a:pt x="4250099" y="768325"/>
                    <a:pt x="4172371" y="775855"/>
                  </a:cubicBezTo>
                  <a:cubicBezTo>
                    <a:pt x="3918545" y="769836"/>
                    <a:pt x="3867275" y="748625"/>
                    <a:pt x="3579389" y="775855"/>
                  </a:cubicBezTo>
                  <a:cubicBezTo>
                    <a:pt x="3291503" y="803085"/>
                    <a:pt x="3068437" y="808689"/>
                    <a:pt x="2905546" y="775855"/>
                  </a:cubicBezTo>
                  <a:cubicBezTo>
                    <a:pt x="2742655" y="743021"/>
                    <a:pt x="2373423" y="750741"/>
                    <a:pt x="2150842" y="775855"/>
                  </a:cubicBezTo>
                  <a:cubicBezTo>
                    <a:pt x="1928261" y="800969"/>
                    <a:pt x="1693931" y="777119"/>
                    <a:pt x="1436568" y="775855"/>
                  </a:cubicBezTo>
                  <a:cubicBezTo>
                    <a:pt x="1179205" y="774591"/>
                    <a:pt x="889128" y="746598"/>
                    <a:pt x="722294" y="775855"/>
                  </a:cubicBezTo>
                  <a:cubicBezTo>
                    <a:pt x="555460" y="805112"/>
                    <a:pt x="251453" y="777002"/>
                    <a:pt x="129312" y="775855"/>
                  </a:cubicBezTo>
                  <a:cubicBezTo>
                    <a:pt x="52525" y="767057"/>
                    <a:pt x="-2595" y="731627"/>
                    <a:pt x="0" y="646543"/>
                  </a:cubicBezTo>
                  <a:cubicBezTo>
                    <a:pt x="10594" y="441039"/>
                    <a:pt x="-10295" y="297285"/>
                    <a:pt x="0" y="129312"/>
                  </a:cubicBezTo>
                  <a:close/>
                </a:path>
                <a:path w="4301683" h="775855" stroke="0" extrusionOk="0">
                  <a:moveTo>
                    <a:pt x="0" y="129312"/>
                  </a:moveTo>
                  <a:cubicBezTo>
                    <a:pt x="8229" y="66971"/>
                    <a:pt x="70511" y="12578"/>
                    <a:pt x="129312" y="0"/>
                  </a:cubicBezTo>
                  <a:cubicBezTo>
                    <a:pt x="484119" y="31700"/>
                    <a:pt x="647445" y="35396"/>
                    <a:pt x="843586" y="0"/>
                  </a:cubicBezTo>
                  <a:cubicBezTo>
                    <a:pt x="1039727" y="-35396"/>
                    <a:pt x="1296686" y="16161"/>
                    <a:pt x="1476998" y="0"/>
                  </a:cubicBezTo>
                  <a:cubicBezTo>
                    <a:pt x="1657310" y="-16161"/>
                    <a:pt x="1842140" y="15718"/>
                    <a:pt x="2029550" y="0"/>
                  </a:cubicBezTo>
                  <a:cubicBezTo>
                    <a:pt x="2216960" y="-15718"/>
                    <a:pt x="2484428" y="19072"/>
                    <a:pt x="2622532" y="0"/>
                  </a:cubicBezTo>
                  <a:cubicBezTo>
                    <a:pt x="2760636" y="-19072"/>
                    <a:pt x="3020885" y="-3903"/>
                    <a:pt x="3175083" y="0"/>
                  </a:cubicBezTo>
                  <a:cubicBezTo>
                    <a:pt x="3329281" y="3903"/>
                    <a:pt x="3789679" y="-37667"/>
                    <a:pt x="4172371" y="0"/>
                  </a:cubicBezTo>
                  <a:cubicBezTo>
                    <a:pt x="4232784" y="2784"/>
                    <a:pt x="4296379" y="54001"/>
                    <a:pt x="4301683" y="129312"/>
                  </a:cubicBezTo>
                  <a:cubicBezTo>
                    <a:pt x="4292526" y="305913"/>
                    <a:pt x="4302900" y="472259"/>
                    <a:pt x="4301683" y="646543"/>
                  </a:cubicBezTo>
                  <a:cubicBezTo>
                    <a:pt x="4295258" y="713539"/>
                    <a:pt x="4243734" y="773765"/>
                    <a:pt x="4172371" y="775855"/>
                  </a:cubicBezTo>
                  <a:cubicBezTo>
                    <a:pt x="3891481" y="749294"/>
                    <a:pt x="3725599" y="777761"/>
                    <a:pt x="3498528" y="775855"/>
                  </a:cubicBezTo>
                  <a:cubicBezTo>
                    <a:pt x="3271457" y="773949"/>
                    <a:pt x="3122401" y="768485"/>
                    <a:pt x="2865115" y="775855"/>
                  </a:cubicBezTo>
                  <a:cubicBezTo>
                    <a:pt x="2607829" y="783225"/>
                    <a:pt x="2532279" y="772565"/>
                    <a:pt x="2272133" y="775855"/>
                  </a:cubicBezTo>
                  <a:cubicBezTo>
                    <a:pt x="2011987" y="779145"/>
                    <a:pt x="1844042" y="794618"/>
                    <a:pt x="1517429" y="775855"/>
                  </a:cubicBezTo>
                  <a:cubicBezTo>
                    <a:pt x="1190816" y="757092"/>
                    <a:pt x="1004207" y="749727"/>
                    <a:pt x="803155" y="775855"/>
                  </a:cubicBezTo>
                  <a:cubicBezTo>
                    <a:pt x="602103" y="801983"/>
                    <a:pt x="361086" y="749314"/>
                    <a:pt x="129312" y="775855"/>
                  </a:cubicBezTo>
                  <a:cubicBezTo>
                    <a:pt x="64667" y="766884"/>
                    <a:pt x="2511" y="714948"/>
                    <a:pt x="0" y="646543"/>
                  </a:cubicBezTo>
                  <a:cubicBezTo>
                    <a:pt x="-14867" y="462517"/>
                    <a:pt x="16819" y="373876"/>
                    <a:pt x="0" y="129312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FCB161D-49DA-ED77-2322-F3E52BD532DB}"/>
                </a:ext>
              </a:extLst>
            </p:cNvPr>
            <p:cNvSpPr txBox="1"/>
            <p:nvPr/>
          </p:nvSpPr>
          <p:spPr>
            <a:xfrm>
              <a:off x="-3581068" y="4284489"/>
              <a:ext cx="4301683" cy="6675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Theo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em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,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vì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sao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cần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phải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biết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điểm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mạnh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,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điểm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yếu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của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bản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thân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9" name="Picture 18" descr="A picture containing text, clipart, doll, toy&#10;&#10;Description automatically generated">
            <a:extLst>
              <a:ext uri="{FF2B5EF4-FFF2-40B4-BE49-F238E27FC236}">
                <a16:creationId xmlns:a16="http://schemas.microsoft.com/office/drawing/2014/main" id="{7AC8B65F-8D5C-44E7-9B50-AB38773F6C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73" b="94091" l="3705" r="35773">
                        <a14:foregroundMark x1="22227" y1="8318" x2="22227" y2="8318"/>
                        <a14:foregroundMark x1="18818" y1="27864" x2="23386" y2="35273"/>
                        <a14:foregroundMark x1="23386" y1="35273" x2="23386" y2="35273"/>
                        <a14:foregroundMark x1="22341" y1="23500" x2="19568" y2="41318"/>
                        <a14:foregroundMark x1="13977" y1="43818" x2="21568" y2="56909"/>
                        <a14:foregroundMark x1="21568" y1="56909" x2="21659" y2="56909"/>
                        <a14:foregroundMark x1="21773" y1="45909" x2="23386" y2="59545"/>
                        <a14:foregroundMark x1="23386" y1="59545" x2="23386" y2="59545"/>
                        <a14:foregroundMark x1="24432" y1="44000" x2="28114" y2="52364"/>
                        <a14:foregroundMark x1="28114" y1="52364" x2="28114" y2="52364"/>
                        <a14:foregroundMark x1="33909" y1="62591" x2="35818" y2="65273"/>
                        <a14:foregroundMark x1="22432" y1="43818" x2="24227" y2="48182"/>
                        <a14:foregroundMark x1="20818" y1="41545" x2="19477" y2="49136"/>
                        <a14:foregroundMark x1="19477" y1="49136" x2="19477" y2="49136"/>
                        <a14:foregroundMark x1="18068" y1="91818" x2="18159" y2="85182"/>
                        <a14:foregroundMark x1="27364" y1="90864" x2="27364" y2="83682"/>
                        <a14:foregroundMark x1="12364" y1="92409" x2="17318" y2="92773"/>
                        <a14:foregroundMark x1="17318" y1="92773" x2="23682" y2="92591"/>
                        <a14:foregroundMark x1="23682" y1="92591" x2="32864" y2="93182"/>
                        <a14:foregroundMark x1="15591" y1="93364" x2="19568" y2="94091"/>
                        <a14:foregroundMark x1="19568" y1="94091" x2="21182" y2="93909"/>
                        <a14:foregroundMark x1="24045" y1="93909" x2="29068" y2="93909"/>
                        <a14:foregroundMark x1="29068" y1="93909" x2="29932" y2="93727"/>
                        <a14:foregroundMark x1="33341" y1="92227" x2="33341" y2="92227"/>
                        <a14:foregroundMark x1="11614" y1="92409" x2="11614" y2="92409"/>
                        <a14:foregroundMark x1="33909" y1="92409" x2="33909" y2="92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568"/>
          <a:stretch/>
        </p:blipFill>
        <p:spPr>
          <a:xfrm>
            <a:off x="-130276" y="2753817"/>
            <a:ext cx="3173630" cy="423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65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9CC9460-CE25-EAAD-C0B1-C40C93BD25CF}"/>
              </a:ext>
            </a:extLst>
          </p:cNvPr>
          <p:cNvGrpSpPr/>
          <p:nvPr/>
        </p:nvGrpSpPr>
        <p:grpSpPr>
          <a:xfrm>
            <a:off x="1203960" y="1920239"/>
            <a:ext cx="8594737" cy="4443081"/>
            <a:chOff x="-2527669" y="2735697"/>
            <a:chExt cx="7396233" cy="467665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CD180E4-5016-B6DA-CE29-CC4A5657AB3D}"/>
                </a:ext>
              </a:extLst>
            </p:cNvPr>
            <p:cNvSpPr/>
            <p:nvPr/>
          </p:nvSpPr>
          <p:spPr>
            <a:xfrm>
              <a:off x="-2527669" y="2735697"/>
              <a:ext cx="7396233" cy="467665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846A7E-E1B0-6B61-1760-DEADC57411B3}"/>
                </a:ext>
              </a:extLst>
            </p:cNvPr>
            <p:cNvSpPr txBox="1"/>
            <p:nvPr/>
          </p:nvSpPr>
          <p:spPr>
            <a:xfrm>
              <a:off x="-2182410" y="3022945"/>
              <a:ext cx="6899747" cy="4179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b="1" dirty="0">
                  <a:latin typeface="Cambria" panose="02040503050406030204" pitchFamily="18" charset="0"/>
                </a:rPr>
                <a:t>	</a:t>
              </a:r>
              <a:r>
                <a:rPr lang="en-US" sz="2800" b="1" dirty="0" err="1">
                  <a:latin typeface="Cambria" panose="02040503050406030204" pitchFamily="18" charset="0"/>
                </a:rPr>
                <a:t>Điểm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yếu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thay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đổi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nếu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chúng</a:t>
              </a:r>
              <a:r>
                <a:rPr lang="en-US" sz="2800" b="1" dirty="0">
                  <a:latin typeface="Cambria" panose="02040503050406030204" pitchFamily="18" charset="0"/>
                </a:rPr>
                <a:t> ta </a:t>
              </a:r>
              <a:r>
                <a:rPr lang="en-US" sz="2800" b="1" dirty="0" err="1">
                  <a:latin typeface="Cambria" panose="02040503050406030204" pitchFamily="18" charset="0"/>
                </a:rPr>
                <a:t>thực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sự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cố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gắng</a:t>
              </a:r>
              <a:r>
                <a:rPr lang="en-US" sz="2800" b="1" dirty="0">
                  <a:latin typeface="Cambria" panose="02040503050406030204" pitchFamily="18" charset="0"/>
                </a:rPr>
                <a:t>. </a:t>
              </a:r>
              <a:r>
                <a:rPr lang="en-US" sz="2800" b="1" dirty="0" err="1">
                  <a:latin typeface="Cambria" panose="02040503050406030204" pitchFamily="18" charset="0"/>
                </a:rPr>
                <a:t>Mỗi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người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cần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nhìn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nhận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điểm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yếu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theo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hướng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tích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cực</a:t>
              </a:r>
              <a:r>
                <a:rPr lang="en-US" sz="2800" b="1" dirty="0">
                  <a:latin typeface="Cambria" panose="02040503050406030204" pitchFamily="18" charset="0"/>
                </a:rPr>
                <a:t>. </a:t>
              </a:r>
              <a:r>
                <a:rPr lang="en-US" sz="2800" b="1" dirty="0" err="1">
                  <a:latin typeface="Cambria" panose="02040503050406030204" pitchFamily="18" charset="0"/>
                </a:rPr>
                <a:t>Thay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đổi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điểm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yếu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sẽ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khiến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bản</a:t>
              </a:r>
              <a:r>
                <a:rPr lang="en-US" sz="2800" b="1" dirty="0">
                  <a:latin typeface="Cambria" panose="02040503050406030204" pitchFamily="18" charset="0"/>
                </a:rPr>
                <a:t> than </a:t>
              </a:r>
              <a:r>
                <a:rPr lang="en-US" sz="2800" b="1" dirty="0" err="1">
                  <a:latin typeface="Cambria" panose="02040503050406030204" pitchFamily="18" charset="0"/>
                </a:rPr>
                <a:t>tự</a:t>
              </a:r>
              <a:r>
                <a:rPr lang="en-US" sz="2800" b="1" dirty="0">
                  <a:latin typeface="Cambria" panose="02040503050406030204" pitchFamily="18" charset="0"/>
                </a:rPr>
                <a:t> tin </a:t>
              </a:r>
              <a:r>
                <a:rPr lang="en-US" sz="2800" b="1" dirty="0" err="1">
                  <a:latin typeface="Cambria" panose="02040503050406030204" pitchFamily="18" charset="0"/>
                </a:rPr>
                <a:t>hơn</a:t>
              </a:r>
              <a:r>
                <a:rPr lang="en-US" sz="2800" b="1" dirty="0">
                  <a:latin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</a:rPr>
                <a:t>phát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triển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theo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hướng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tốt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đẹp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hơn</a:t>
              </a:r>
              <a:r>
                <a:rPr lang="en-US" sz="2800" b="1" dirty="0">
                  <a:latin typeface="Cambria" panose="02040503050406030204" pitchFamily="18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b="1" dirty="0">
                  <a:latin typeface="Cambria" panose="02040503050406030204" pitchFamily="18" charset="0"/>
                </a:rPr>
                <a:t>	</a:t>
              </a:r>
              <a:r>
                <a:rPr lang="en-US" sz="2800" b="1" dirty="0" err="1">
                  <a:latin typeface="Cambria" panose="02040503050406030204" pitchFamily="18" charset="0"/>
                </a:rPr>
                <a:t>Mỗi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người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cần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tập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trung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vào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phát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triển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điểm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mạnh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bản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thân</a:t>
              </a:r>
              <a:r>
                <a:rPr lang="en-US" sz="2800" b="1" dirty="0">
                  <a:latin typeface="Cambria" panose="02040503050406030204" pitchFamily="18" charset="0"/>
                </a:rPr>
                <a:t>. Khi </a:t>
              </a:r>
              <a:r>
                <a:rPr lang="en-US" sz="2800" b="1" dirty="0" err="1">
                  <a:latin typeface="Cambria" panose="02040503050406030204" pitchFamily="18" charset="0"/>
                </a:rPr>
                <a:t>biết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cách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phát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triển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điểm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mạnh</a:t>
              </a:r>
              <a:r>
                <a:rPr lang="en-US" sz="2800" b="1" dirty="0">
                  <a:latin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</a:rPr>
                <a:t>mỗi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người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sẽ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thành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công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tập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cuộc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sống</a:t>
              </a:r>
              <a:r>
                <a:rPr lang="en-US" sz="2800" b="1" dirty="0">
                  <a:latin typeface="Cambria" panose="020405030504060302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4A02580-3D22-CA0B-E24F-315E85B168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942" y="2603843"/>
            <a:ext cx="2772493" cy="3332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77760D-DAC1-31FD-2817-620E2D4C5D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327063" y="494679"/>
            <a:ext cx="2434501" cy="18777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C76B5D-7815-699D-1977-C5EADAAD9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799" y="341098"/>
            <a:ext cx="4944285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51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>
            <a:extLst>
              <a:ext uri="{FF2B5EF4-FFF2-40B4-BE49-F238E27FC236}">
                <a16:creationId xmlns:a16="http://schemas.microsoft.com/office/drawing/2014/main" id="{F6CC40AF-3923-F806-9815-E41A5292396D}"/>
              </a:ext>
            </a:extLst>
          </p:cNvPr>
          <p:cNvSpPr/>
          <p:nvPr/>
        </p:nvSpPr>
        <p:spPr>
          <a:xfrm>
            <a:off x="2468562" y="787409"/>
            <a:ext cx="6258560" cy="4307840"/>
          </a:xfrm>
          <a:prstGeom prst="roundRect">
            <a:avLst>
              <a:gd name="adj" fmla="val 2049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圆角矩形 4">
            <a:extLst>
              <a:ext uri="{FF2B5EF4-FFF2-40B4-BE49-F238E27FC236}">
                <a16:creationId xmlns:a16="http://schemas.microsoft.com/office/drawing/2014/main" id="{1CCDF01C-6A18-848E-7B58-EE439D5464E4}"/>
              </a:ext>
            </a:extLst>
          </p:cNvPr>
          <p:cNvSpPr/>
          <p:nvPr/>
        </p:nvSpPr>
        <p:spPr>
          <a:xfrm>
            <a:off x="2468562" y="787409"/>
            <a:ext cx="6258560" cy="4307840"/>
          </a:xfrm>
          <a:prstGeom prst="roundRect">
            <a:avLst>
              <a:gd name="adj" fmla="val 2049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5" descr="千库网_绿色小鸟动物_元素编号12831550">
            <a:extLst>
              <a:ext uri="{FF2B5EF4-FFF2-40B4-BE49-F238E27FC236}">
                <a16:creationId xmlns:a16="http://schemas.microsoft.com/office/drawing/2014/main" id="{301B0449-482D-E3B5-1D01-D3C924D90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669" y="144164"/>
            <a:ext cx="2270125" cy="22701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F2ED0B-04AE-C3DD-5F6F-507A898789C5}"/>
              </a:ext>
            </a:extLst>
          </p:cNvPr>
          <p:cNvGrpSpPr/>
          <p:nvPr/>
        </p:nvGrpSpPr>
        <p:grpSpPr>
          <a:xfrm>
            <a:off x="-42609" y="3450353"/>
            <a:ext cx="3798579" cy="3300024"/>
            <a:chOff x="98263" y="3700528"/>
            <a:chExt cx="3798579" cy="330002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C459EC2-F884-363C-A2F6-C1E08260F1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79A8171-8732-686A-795D-16DB27CE9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98263" y="3725935"/>
              <a:ext cx="2481781" cy="323897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A85F6DC-B872-8A87-3488-102D974095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04E312-E95E-D94D-AA96-B724E204D1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8436031" y="3995676"/>
            <a:ext cx="2017408" cy="2862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102C44-B7B2-4807-ACE9-E00505B45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2542" y="903947"/>
            <a:ext cx="5462489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92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>
            <a:extLst>
              <a:ext uri="{FF2B5EF4-FFF2-40B4-BE49-F238E27FC236}">
                <a16:creationId xmlns:a16="http://schemas.microsoft.com/office/drawing/2014/main" id="{B1ECF70C-2C20-D9A3-C84A-597BDB24EB8A}"/>
              </a:ext>
            </a:extLst>
          </p:cNvPr>
          <p:cNvSpPr/>
          <p:nvPr/>
        </p:nvSpPr>
        <p:spPr>
          <a:xfrm>
            <a:off x="285345" y="1031815"/>
            <a:ext cx="11751012" cy="56906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6CD6FC-45A3-B506-44F4-13D91AA1E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43" y="0"/>
            <a:ext cx="1175438" cy="12294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32EF38-461A-5A98-F21C-EE75FAF8BD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6" t="21100" r="38324" b="21589"/>
          <a:stretch/>
        </p:blipFill>
        <p:spPr>
          <a:xfrm>
            <a:off x="437495" y="1830814"/>
            <a:ext cx="4491561" cy="2431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987ADE-C089-921F-4E14-D39DF80DA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200" y="252918"/>
            <a:ext cx="12192000" cy="8855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34AA59-0179-634C-CF79-E549E32C5B6C}"/>
              </a:ext>
            </a:extLst>
          </p:cNvPr>
          <p:cNvSpPr txBox="1"/>
          <p:nvPr/>
        </p:nvSpPr>
        <p:spPr>
          <a:xfrm>
            <a:off x="922121" y="1138495"/>
            <a:ext cx="909327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noProof="0" dirty="0" err="1">
                <a:solidFill>
                  <a:srgbClr val="224E4A"/>
                </a:solidFill>
                <a:latin typeface="Cambria" panose="02040503050406030204" pitchFamily="18" charset="0"/>
              </a:rPr>
              <a:t>Đọc</a:t>
            </a:r>
            <a:r>
              <a:rPr lang="en-US" sz="3400" b="1" i="1" noProof="0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noProof="0" dirty="0" err="1">
                <a:solidFill>
                  <a:srgbClr val="224E4A"/>
                </a:solidFill>
                <a:latin typeface="Cambria" panose="02040503050406030204" pitchFamily="18" charset="0"/>
              </a:rPr>
              <a:t>thông</a:t>
            </a:r>
            <a:r>
              <a:rPr lang="en-US" sz="3400" b="1" i="1" noProof="0" dirty="0">
                <a:solidFill>
                  <a:srgbClr val="224E4A"/>
                </a:solidFill>
                <a:latin typeface="Cambria" panose="02040503050406030204" pitchFamily="18" charset="0"/>
              </a:rPr>
              <a:t> tin </a:t>
            </a:r>
            <a:r>
              <a:rPr lang="en-US" sz="3400" b="1" i="1" noProof="0" dirty="0" err="1">
                <a:solidFill>
                  <a:srgbClr val="224E4A"/>
                </a:solidFill>
                <a:latin typeface="Cambria" panose="02040503050406030204" pitchFamily="18" charset="0"/>
              </a:rPr>
              <a:t>và</a:t>
            </a:r>
            <a:r>
              <a:rPr lang="en-US" sz="3400" b="1" i="1" noProof="0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noProof="0" dirty="0" err="1">
                <a:solidFill>
                  <a:srgbClr val="224E4A"/>
                </a:solidFill>
                <a:latin typeface="Cambria" panose="02040503050406030204" pitchFamily="18" charset="0"/>
              </a:rPr>
              <a:t>trả</a:t>
            </a:r>
            <a:r>
              <a:rPr lang="en-US" sz="3400" b="1" i="1" noProof="0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noProof="0" dirty="0" err="1">
                <a:solidFill>
                  <a:srgbClr val="224E4A"/>
                </a:solidFill>
                <a:latin typeface="Cambria" panose="02040503050406030204" pitchFamily="18" charset="0"/>
              </a:rPr>
              <a:t>lời</a:t>
            </a:r>
            <a:r>
              <a:rPr lang="en-US" sz="3400" b="1" i="1" noProof="0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noProof="0" dirty="0" err="1">
                <a:solidFill>
                  <a:srgbClr val="224E4A"/>
                </a:solidFill>
                <a:latin typeface="Cambria" panose="02040503050406030204" pitchFamily="18" charset="0"/>
              </a:rPr>
              <a:t>câu</a:t>
            </a:r>
            <a:r>
              <a:rPr lang="en-US" sz="3400" b="1" i="1" noProof="0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noProof="0" dirty="0" err="1">
                <a:solidFill>
                  <a:srgbClr val="224E4A"/>
                </a:solidFill>
                <a:latin typeface="Cambria" panose="02040503050406030204" pitchFamily="18" charset="0"/>
              </a:rPr>
              <a:t>hỏi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B459B6-40B4-FCB9-B143-D5C72CDBDBAC}"/>
              </a:ext>
            </a:extLst>
          </p:cNvPr>
          <p:cNvGrpSpPr/>
          <p:nvPr/>
        </p:nvGrpSpPr>
        <p:grpSpPr>
          <a:xfrm>
            <a:off x="5806440" y="2096073"/>
            <a:ext cx="6100215" cy="1258691"/>
            <a:chOff x="-3696975" y="3771034"/>
            <a:chExt cx="5512818" cy="125869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6E4121E-E674-51DF-005C-68E5AEB3C50B}"/>
                </a:ext>
              </a:extLst>
            </p:cNvPr>
            <p:cNvSpPr/>
            <p:nvPr/>
          </p:nvSpPr>
          <p:spPr>
            <a:xfrm>
              <a:off x="-3696975" y="3771034"/>
              <a:ext cx="5512818" cy="1258691"/>
            </a:xfrm>
            <a:custGeom>
              <a:avLst/>
              <a:gdLst>
                <a:gd name="connsiteX0" fmla="*/ 0 w 5512818"/>
                <a:gd name="connsiteY0" fmla="*/ 209786 h 1258691"/>
                <a:gd name="connsiteX1" fmla="*/ 209786 w 5512818"/>
                <a:gd name="connsiteY1" fmla="*/ 0 h 1258691"/>
                <a:gd name="connsiteX2" fmla="*/ 693644 w 5512818"/>
                <a:gd name="connsiteY2" fmla="*/ 0 h 1258691"/>
                <a:gd name="connsiteX3" fmla="*/ 1228435 w 5512818"/>
                <a:gd name="connsiteY3" fmla="*/ 0 h 1258691"/>
                <a:gd name="connsiteX4" fmla="*/ 1966956 w 5512818"/>
                <a:gd name="connsiteY4" fmla="*/ 0 h 1258691"/>
                <a:gd name="connsiteX5" fmla="*/ 2705477 w 5512818"/>
                <a:gd name="connsiteY5" fmla="*/ 0 h 1258691"/>
                <a:gd name="connsiteX6" fmla="*/ 3240267 w 5512818"/>
                <a:gd name="connsiteY6" fmla="*/ 0 h 1258691"/>
                <a:gd name="connsiteX7" fmla="*/ 3876923 w 5512818"/>
                <a:gd name="connsiteY7" fmla="*/ 0 h 1258691"/>
                <a:gd name="connsiteX8" fmla="*/ 4615444 w 5512818"/>
                <a:gd name="connsiteY8" fmla="*/ 0 h 1258691"/>
                <a:gd name="connsiteX9" fmla="*/ 5303032 w 5512818"/>
                <a:gd name="connsiteY9" fmla="*/ 0 h 1258691"/>
                <a:gd name="connsiteX10" fmla="*/ 5512818 w 5512818"/>
                <a:gd name="connsiteY10" fmla="*/ 209786 h 1258691"/>
                <a:gd name="connsiteX11" fmla="*/ 5512818 w 5512818"/>
                <a:gd name="connsiteY11" fmla="*/ 637737 h 1258691"/>
                <a:gd name="connsiteX12" fmla="*/ 5512818 w 5512818"/>
                <a:gd name="connsiteY12" fmla="*/ 1048905 h 1258691"/>
                <a:gd name="connsiteX13" fmla="*/ 5303032 w 5512818"/>
                <a:gd name="connsiteY13" fmla="*/ 1258691 h 1258691"/>
                <a:gd name="connsiteX14" fmla="*/ 4564511 w 5512818"/>
                <a:gd name="connsiteY14" fmla="*/ 1258691 h 1258691"/>
                <a:gd name="connsiteX15" fmla="*/ 3978788 w 5512818"/>
                <a:gd name="connsiteY15" fmla="*/ 1258691 h 1258691"/>
                <a:gd name="connsiteX16" fmla="*/ 3240267 w 5512818"/>
                <a:gd name="connsiteY16" fmla="*/ 1258691 h 1258691"/>
                <a:gd name="connsiteX17" fmla="*/ 2756409 w 5512818"/>
                <a:gd name="connsiteY17" fmla="*/ 1258691 h 1258691"/>
                <a:gd name="connsiteX18" fmla="*/ 2119753 w 5512818"/>
                <a:gd name="connsiteY18" fmla="*/ 1258691 h 1258691"/>
                <a:gd name="connsiteX19" fmla="*/ 1483098 w 5512818"/>
                <a:gd name="connsiteY19" fmla="*/ 1258691 h 1258691"/>
                <a:gd name="connsiteX20" fmla="*/ 999239 w 5512818"/>
                <a:gd name="connsiteY20" fmla="*/ 1258691 h 1258691"/>
                <a:gd name="connsiteX21" fmla="*/ 209786 w 5512818"/>
                <a:gd name="connsiteY21" fmla="*/ 1258691 h 1258691"/>
                <a:gd name="connsiteX22" fmla="*/ 0 w 5512818"/>
                <a:gd name="connsiteY22" fmla="*/ 1048905 h 1258691"/>
                <a:gd name="connsiteX23" fmla="*/ 0 w 5512818"/>
                <a:gd name="connsiteY23" fmla="*/ 637737 h 1258691"/>
                <a:gd name="connsiteX24" fmla="*/ 0 w 5512818"/>
                <a:gd name="connsiteY24" fmla="*/ 209786 h 125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12818" h="1258691" fill="none" extrusionOk="0">
                  <a:moveTo>
                    <a:pt x="0" y="209786"/>
                  </a:moveTo>
                  <a:cubicBezTo>
                    <a:pt x="-3773" y="80715"/>
                    <a:pt x="95693" y="3736"/>
                    <a:pt x="209786" y="0"/>
                  </a:cubicBezTo>
                  <a:cubicBezTo>
                    <a:pt x="430822" y="-14792"/>
                    <a:pt x="470373" y="-18873"/>
                    <a:pt x="693644" y="0"/>
                  </a:cubicBezTo>
                  <a:cubicBezTo>
                    <a:pt x="916915" y="18873"/>
                    <a:pt x="1062618" y="-18677"/>
                    <a:pt x="1228435" y="0"/>
                  </a:cubicBezTo>
                  <a:cubicBezTo>
                    <a:pt x="1394252" y="18677"/>
                    <a:pt x="1798790" y="-30445"/>
                    <a:pt x="1966956" y="0"/>
                  </a:cubicBezTo>
                  <a:cubicBezTo>
                    <a:pt x="2135122" y="30445"/>
                    <a:pt x="2367583" y="9764"/>
                    <a:pt x="2705477" y="0"/>
                  </a:cubicBezTo>
                  <a:cubicBezTo>
                    <a:pt x="3043371" y="-9764"/>
                    <a:pt x="3098215" y="-21851"/>
                    <a:pt x="3240267" y="0"/>
                  </a:cubicBezTo>
                  <a:cubicBezTo>
                    <a:pt x="3382319" y="21851"/>
                    <a:pt x="3609506" y="968"/>
                    <a:pt x="3876923" y="0"/>
                  </a:cubicBezTo>
                  <a:cubicBezTo>
                    <a:pt x="4144340" y="-968"/>
                    <a:pt x="4272835" y="-18487"/>
                    <a:pt x="4615444" y="0"/>
                  </a:cubicBezTo>
                  <a:cubicBezTo>
                    <a:pt x="4958053" y="18487"/>
                    <a:pt x="5137358" y="1958"/>
                    <a:pt x="5303032" y="0"/>
                  </a:cubicBezTo>
                  <a:cubicBezTo>
                    <a:pt x="5424040" y="-2644"/>
                    <a:pt x="5510916" y="79957"/>
                    <a:pt x="5512818" y="209786"/>
                  </a:cubicBezTo>
                  <a:cubicBezTo>
                    <a:pt x="5501356" y="420463"/>
                    <a:pt x="5505788" y="453581"/>
                    <a:pt x="5512818" y="637737"/>
                  </a:cubicBezTo>
                  <a:cubicBezTo>
                    <a:pt x="5519848" y="821893"/>
                    <a:pt x="5504915" y="891101"/>
                    <a:pt x="5512818" y="1048905"/>
                  </a:cubicBezTo>
                  <a:cubicBezTo>
                    <a:pt x="5493062" y="1147638"/>
                    <a:pt x="5424676" y="1284141"/>
                    <a:pt x="5303032" y="1258691"/>
                  </a:cubicBezTo>
                  <a:cubicBezTo>
                    <a:pt x="5055022" y="1224035"/>
                    <a:pt x="4739596" y="1257590"/>
                    <a:pt x="4564511" y="1258691"/>
                  </a:cubicBezTo>
                  <a:cubicBezTo>
                    <a:pt x="4389426" y="1259792"/>
                    <a:pt x="4119558" y="1279152"/>
                    <a:pt x="3978788" y="1258691"/>
                  </a:cubicBezTo>
                  <a:cubicBezTo>
                    <a:pt x="3838018" y="1238230"/>
                    <a:pt x="3576735" y="1273476"/>
                    <a:pt x="3240267" y="1258691"/>
                  </a:cubicBezTo>
                  <a:cubicBezTo>
                    <a:pt x="2903799" y="1243906"/>
                    <a:pt x="2859607" y="1279020"/>
                    <a:pt x="2756409" y="1258691"/>
                  </a:cubicBezTo>
                  <a:cubicBezTo>
                    <a:pt x="2653211" y="1238362"/>
                    <a:pt x="2274235" y="1255842"/>
                    <a:pt x="2119753" y="1258691"/>
                  </a:cubicBezTo>
                  <a:cubicBezTo>
                    <a:pt x="1965271" y="1261540"/>
                    <a:pt x="1796163" y="1274151"/>
                    <a:pt x="1483098" y="1258691"/>
                  </a:cubicBezTo>
                  <a:cubicBezTo>
                    <a:pt x="1170034" y="1243231"/>
                    <a:pt x="1182890" y="1249205"/>
                    <a:pt x="999239" y="1258691"/>
                  </a:cubicBezTo>
                  <a:cubicBezTo>
                    <a:pt x="815588" y="1268177"/>
                    <a:pt x="370941" y="1272651"/>
                    <a:pt x="209786" y="1258691"/>
                  </a:cubicBezTo>
                  <a:cubicBezTo>
                    <a:pt x="66923" y="1251263"/>
                    <a:pt x="-13619" y="1156664"/>
                    <a:pt x="0" y="1048905"/>
                  </a:cubicBezTo>
                  <a:cubicBezTo>
                    <a:pt x="16335" y="914916"/>
                    <a:pt x="7654" y="803804"/>
                    <a:pt x="0" y="637737"/>
                  </a:cubicBezTo>
                  <a:cubicBezTo>
                    <a:pt x="-7654" y="471670"/>
                    <a:pt x="-461" y="373360"/>
                    <a:pt x="0" y="209786"/>
                  </a:cubicBezTo>
                  <a:close/>
                </a:path>
                <a:path w="5512818" h="1258691" stroke="0" extrusionOk="0">
                  <a:moveTo>
                    <a:pt x="0" y="209786"/>
                  </a:moveTo>
                  <a:cubicBezTo>
                    <a:pt x="12678" y="107908"/>
                    <a:pt x="103654" y="9700"/>
                    <a:pt x="209786" y="0"/>
                  </a:cubicBezTo>
                  <a:cubicBezTo>
                    <a:pt x="388559" y="-25571"/>
                    <a:pt x="710703" y="18506"/>
                    <a:pt x="897374" y="0"/>
                  </a:cubicBezTo>
                  <a:cubicBezTo>
                    <a:pt x="1084045" y="-18506"/>
                    <a:pt x="1261842" y="7569"/>
                    <a:pt x="1483098" y="0"/>
                  </a:cubicBezTo>
                  <a:cubicBezTo>
                    <a:pt x="1704354" y="-7569"/>
                    <a:pt x="1727338" y="-16237"/>
                    <a:pt x="1966956" y="0"/>
                  </a:cubicBezTo>
                  <a:cubicBezTo>
                    <a:pt x="2206574" y="16237"/>
                    <a:pt x="2390890" y="10722"/>
                    <a:pt x="2501747" y="0"/>
                  </a:cubicBezTo>
                  <a:cubicBezTo>
                    <a:pt x="2612604" y="-10722"/>
                    <a:pt x="2794281" y="-21299"/>
                    <a:pt x="2985605" y="0"/>
                  </a:cubicBezTo>
                  <a:cubicBezTo>
                    <a:pt x="3176929" y="21299"/>
                    <a:pt x="3357762" y="7694"/>
                    <a:pt x="3469463" y="0"/>
                  </a:cubicBezTo>
                  <a:cubicBezTo>
                    <a:pt x="3581164" y="-7694"/>
                    <a:pt x="3817006" y="-27728"/>
                    <a:pt x="4106119" y="0"/>
                  </a:cubicBezTo>
                  <a:cubicBezTo>
                    <a:pt x="4395232" y="27728"/>
                    <a:pt x="4552205" y="27104"/>
                    <a:pt x="4691842" y="0"/>
                  </a:cubicBezTo>
                  <a:cubicBezTo>
                    <a:pt x="4831479" y="-27104"/>
                    <a:pt x="5084091" y="7804"/>
                    <a:pt x="5303032" y="0"/>
                  </a:cubicBezTo>
                  <a:cubicBezTo>
                    <a:pt x="5406606" y="-8455"/>
                    <a:pt x="5512602" y="85531"/>
                    <a:pt x="5512818" y="209786"/>
                  </a:cubicBezTo>
                  <a:cubicBezTo>
                    <a:pt x="5502743" y="302306"/>
                    <a:pt x="5515667" y="428150"/>
                    <a:pt x="5512818" y="629346"/>
                  </a:cubicBezTo>
                  <a:cubicBezTo>
                    <a:pt x="5509969" y="830542"/>
                    <a:pt x="5503925" y="879144"/>
                    <a:pt x="5512818" y="1048905"/>
                  </a:cubicBezTo>
                  <a:cubicBezTo>
                    <a:pt x="5499804" y="1187729"/>
                    <a:pt x="5443307" y="1260494"/>
                    <a:pt x="5303032" y="1258691"/>
                  </a:cubicBezTo>
                  <a:cubicBezTo>
                    <a:pt x="5193158" y="1274956"/>
                    <a:pt x="5041105" y="1276907"/>
                    <a:pt x="4819174" y="1258691"/>
                  </a:cubicBezTo>
                  <a:cubicBezTo>
                    <a:pt x="4597243" y="1240475"/>
                    <a:pt x="4385880" y="1239863"/>
                    <a:pt x="4182518" y="1258691"/>
                  </a:cubicBezTo>
                  <a:cubicBezTo>
                    <a:pt x="3979156" y="1277519"/>
                    <a:pt x="3662079" y="1261736"/>
                    <a:pt x="3494930" y="1258691"/>
                  </a:cubicBezTo>
                  <a:cubicBezTo>
                    <a:pt x="3327781" y="1255646"/>
                    <a:pt x="2985526" y="1263755"/>
                    <a:pt x="2807341" y="1258691"/>
                  </a:cubicBezTo>
                  <a:cubicBezTo>
                    <a:pt x="2629156" y="1253627"/>
                    <a:pt x="2388387" y="1262771"/>
                    <a:pt x="2221618" y="1258691"/>
                  </a:cubicBezTo>
                  <a:cubicBezTo>
                    <a:pt x="2054849" y="1254611"/>
                    <a:pt x="1818764" y="1251407"/>
                    <a:pt x="1686827" y="1258691"/>
                  </a:cubicBezTo>
                  <a:cubicBezTo>
                    <a:pt x="1554890" y="1265975"/>
                    <a:pt x="1435510" y="1266226"/>
                    <a:pt x="1202969" y="1258691"/>
                  </a:cubicBezTo>
                  <a:cubicBezTo>
                    <a:pt x="970428" y="1251156"/>
                    <a:pt x="618199" y="1297308"/>
                    <a:pt x="209786" y="1258691"/>
                  </a:cubicBezTo>
                  <a:cubicBezTo>
                    <a:pt x="90901" y="1269819"/>
                    <a:pt x="-10399" y="1163246"/>
                    <a:pt x="0" y="1048905"/>
                  </a:cubicBezTo>
                  <a:cubicBezTo>
                    <a:pt x="9777" y="895500"/>
                    <a:pt x="7818" y="765640"/>
                    <a:pt x="0" y="646128"/>
                  </a:cubicBezTo>
                  <a:cubicBezTo>
                    <a:pt x="-7818" y="526616"/>
                    <a:pt x="-15381" y="407161"/>
                    <a:pt x="0" y="209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2699F32-BDC8-B748-FE06-F5D310B6E13E}"/>
                </a:ext>
              </a:extLst>
            </p:cNvPr>
            <p:cNvSpPr txBox="1"/>
            <p:nvPr/>
          </p:nvSpPr>
          <p:spPr>
            <a:xfrm>
              <a:off x="-3508223" y="3909533"/>
              <a:ext cx="529446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Hiền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suy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ngẫm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viết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ra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những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điểm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mạnh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điểm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yếu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bản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thân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.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E986A22-06FB-8F14-7BD1-EB9754B1E8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6722" y="1830814"/>
            <a:ext cx="742792" cy="7688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6AC3C4-1F1A-CEED-1527-21B5686AD7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2727" y="3696789"/>
            <a:ext cx="3829061" cy="2732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B905060-BE01-E880-17B1-EFB5F4923FBB}"/>
              </a:ext>
            </a:extLst>
          </p:cNvPr>
          <p:cNvGrpSpPr/>
          <p:nvPr/>
        </p:nvGrpSpPr>
        <p:grpSpPr>
          <a:xfrm>
            <a:off x="490212" y="4739642"/>
            <a:ext cx="7382515" cy="1435424"/>
            <a:chOff x="-3696975" y="3771034"/>
            <a:chExt cx="5512818" cy="126541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72E5223-069F-DB25-3682-18917E113FF8}"/>
                </a:ext>
              </a:extLst>
            </p:cNvPr>
            <p:cNvSpPr/>
            <p:nvPr/>
          </p:nvSpPr>
          <p:spPr>
            <a:xfrm>
              <a:off x="-3696975" y="3771034"/>
              <a:ext cx="5512818" cy="1258691"/>
            </a:xfrm>
            <a:custGeom>
              <a:avLst/>
              <a:gdLst>
                <a:gd name="connsiteX0" fmla="*/ 0 w 5512818"/>
                <a:gd name="connsiteY0" fmla="*/ 209786 h 1258691"/>
                <a:gd name="connsiteX1" fmla="*/ 209786 w 5512818"/>
                <a:gd name="connsiteY1" fmla="*/ 0 h 1258691"/>
                <a:gd name="connsiteX2" fmla="*/ 693644 w 5512818"/>
                <a:gd name="connsiteY2" fmla="*/ 0 h 1258691"/>
                <a:gd name="connsiteX3" fmla="*/ 1228435 w 5512818"/>
                <a:gd name="connsiteY3" fmla="*/ 0 h 1258691"/>
                <a:gd name="connsiteX4" fmla="*/ 1966956 w 5512818"/>
                <a:gd name="connsiteY4" fmla="*/ 0 h 1258691"/>
                <a:gd name="connsiteX5" fmla="*/ 2705477 w 5512818"/>
                <a:gd name="connsiteY5" fmla="*/ 0 h 1258691"/>
                <a:gd name="connsiteX6" fmla="*/ 3240267 w 5512818"/>
                <a:gd name="connsiteY6" fmla="*/ 0 h 1258691"/>
                <a:gd name="connsiteX7" fmla="*/ 3876923 w 5512818"/>
                <a:gd name="connsiteY7" fmla="*/ 0 h 1258691"/>
                <a:gd name="connsiteX8" fmla="*/ 4615444 w 5512818"/>
                <a:gd name="connsiteY8" fmla="*/ 0 h 1258691"/>
                <a:gd name="connsiteX9" fmla="*/ 5303032 w 5512818"/>
                <a:gd name="connsiteY9" fmla="*/ 0 h 1258691"/>
                <a:gd name="connsiteX10" fmla="*/ 5512818 w 5512818"/>
                <a:gd name="connsiteY10" fmla="*/ 209786 h 1258691"/>
                <a:gd name="connsiteX11" fmla="*/ 5512818 w 5512818"/>
                <a:gd name="connsiteY11" fmla="*/ 637737 h 1258691"/>
                <a:gd name="connsiteX12" fmla="*/ 5512818 w 5512818"/>
                <a:gd name="connsiteY12" fmla="*/ 1048905 h 1258691"/>
                <a:gd name="connsiteX13" fmla="*/ 5303032 w 5512818"/>
                <a:gd name="connsiteY13" fmla="*/ 1258691 h 1258691"/>
                <a:gd name="connsiteX14" fmla="*/ 4564511 w 5512818"/>
                <a:gd name="connsiteY14" fmla="*/ 1258691 h 1258691"/>
                <a:gd name="connsiteX15" fmla="*/ 3978788 w 5512818"/>
                <a:gd name="connsiteY15" fmla="*/ 1258691 h 1258691"/>
                <a:gd name="connsiteX16" fmla="*/ 3240267 w 5512818"/>
                <a:gd name="connsiteY16" fmla="*/ 1258691 h 1258691"/>
                <a:gd name="connsiteX17" fmla="*/ 2756409 w 5512818"/>
                <a:gd name="connsiteY17" fmla="*/ 1258691 h 1258691"/>
                <a:gd name="connsiteX18" fmla="*/ 2119753 w 5512818"/>
                <a:gd name="connsiteY18" fmla="*/ 1258691 h 1258691"/>
                <a:gd name="connsiteX19" fmla="*/ 1483098 w 5512818"/>
                <a:gd name="connsiteY19" fmla="*/ 1258691 h 1258691"/>
                <a:gd name="connsiteX20" fmla="*/ 999239 w 5512818"/>
                <a:gd name="connsiteY20" fmla="*/ 1258691 h 1258691"/>
                <a:gd name="connsiteX21" fmla="*/ 209786 w 5512818"/>
                <a:gd name="connsiteY21" fmla="*/ 1258691 h 1258691"/>
                <a:gd name="connsiteX22" fmla="*/ 0 w 5512818"/>
                <a:gd name="connsiteY22" fmla="*/ 1048905 h 1258691"/>
                <a:gd name="connsiteX23" fmla="*/ 0 w 5512818"/>
                <a:gd name="connsiteY23" fmla="*/ 637737 h 1258691"/>
                <a:gd name="connsiteX24" fmla="*/ 0 w 5512818"/>
                <a:gd name="connsiteY24" fmla="*/ 209786 h 125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12818" h="1258691" fill="none" extrusionOk="0">
                  <a:moveTo>
                    <a:pt x="0" y="209786"/>
                  </a:moveTo>
                  <a:cubicBezTo>
                    <a:pt x="-3773" y="80715"/>
                    <a:pt x="95693" y="3736"/>
                    <a:pt x="209786" y="0"/>
                  </a:cubicBezTo>
                  <a:cubicBezTo>
                    <a:pt x="430822" y="-14792"/>
                    <a:pt x="470373" y="-18873"/>
                    <a:pt x="693644" y="0"/>
                  </a:cubicBezTo>
                  <a:cubicBezTo>
                    <a:pt x="916915" y="18873"/>
                    <a:pt x="1062618" y="-18677"/>
                    <a:pt x="1228435" y="0"/>
                  </a:cubicBezTo>
                  <a:cubicBezTo>
                    <a:pt x="1394252" y="18677"/>
                    <a:pt x="1798790" y="-30445"/>
                    <a:pt x="1966956" y="0"/>
                  </a:cubicBezTo>
                  <a:cubicBezTo>
                    <a:pt x="2135122" y="30445"/>
                    <a:pt x="2367583" y="9764"/>
                    <a:pt x="2705477" y="0"/>
                  </a:cubicBezTo>
                  <a:cubicBezTo>
                    <a:pt x="3043371" y="-9764"/>
                    <a:pt x="3098215" y="-21851"/>
                    <a:pt x="3240267" y="0"/>
                  </a:cubicBezTo>
                  <a:cubicBezTo>
                    <a:pt x="3382319" y="21851"/>
                    <a:pt x="3609506" y="968"/>
                    <a:pt x="3876923" y="0"/>
                  </a:cubicBezTo>
                  <a:cubicBezTo>
                    <a:pt x="4144340" y="-968"/>
                    <a:pt x="4272835" y="-18487"/>
                    <a:pt x="4615444" y="0"/>
                  </a:cubicBezTo>
                  <a:cubicBezTo>
                    <a:pt x="4958053" y="18487"/>
                    <a:pt x="5137358" y="1958"/>
                    <a:pt x="5303032" y="0"/>
                  </a:cubicBezTo>
                  <a:cubicBezTo>
                    <a:pt x="5424040" y="-2644"/>
                    <a:pt x="5510916" y="79957"/>
                    <a:pt x="5512818" y="209786"/>
                  </a:cubicBezTo>
                  <a:cubicBezTo>
                    <a:pt x="5501356" y="420463"/>
                    <a:pt x="5505788" y="453581"/>
                    <a:pt x="5512818" y="637737"/>
                  </a:cubicBezTo>
                  <a:cubicBezTo>
                    <a:pt x="5519848" y="821893"/>
                    <a:pt x="5504915" y="891101"/>
                    <a:pt x="5512818" y="1048905"/>
                  </a:cubicBezTo>
                  <a:cubicBezTo>
                    <a:pt x="5493062" y="1147638"/>
                    <a:pt x="5424676" y="1284141"/>
                    <a:pt x="5303032" y="1258691"/>
                  </a:cubicBezTo>
                  <a:cubicBezTo>
                    <a:pt x="5055022" y="1224035"/>
                    <a:pt x="4739596" y="1257590"/>
                    <a:pt x="4564511" y="1258691"/>
                  </a:cubicBezTo>
                  <a:cubicBezTo>
                    <a:pt x="4389426" y="1259792"/>
                    <a:pt x="4119558" y="1279152"/>
                    <a:pt x="3978788" y="1258691"/>
                  </a:cubicBezTo>
                  <a:cubicBezTo>
                    <a:pt x="3838018" y="1238230"/>
                    <a:pt x="3576735" y="1273476"/>
                    <a:pt x="3240267" y="1258691"/>
                  </a:cubicBezTo>
                  <a:cubicBezTo>
                    <a:pt x="2903799" y="1243906"/>
                    <a:pt x="2859607" y="1279020"/>
                    <a:pt x="2756409" y="1258691"/>
                  </a:cubicBezTo>
                  <a:cubicBezTo>
                    <a:pt x="2653211" y="1238362"/>
                    <a:pt x="2274235" y="1255842"/>
                    <a:pt x="2119753" y="1258691"/>
                  </a:cubicBezTo>
                  <a:cubicBezTo>
                    <a:pt x="1965271" y="1261540"/>
                    <a:pt x="1796163" y="1274151"/>
                    <a:pt x="1483098" y="1258691"/>
                  </a:cubicBezTo>
                  <a:cubicBezTo>
                    <a:pt x="1170034" y="1243231"/>
                    <a:pt x="1182890" y="1249205"/>
                    <a:pt x="999239" y="1258691"/>
                  </a:cubicBezTo>
                  <a:cubicBezTo>
                    <a:pt x="815588" y="1268177"/>
                    <a:pt x="370941" y="1272651"/>
                    <a:pt x="209786" y="1258691"/>
                  </a:cubicBezTo>
                  <a:cubicBezTo>
                    <a:pt x="66923" y="1251263"/>
                    <a:pt x="-13619" y="1156664"/>
                    <a:pt x="0" y="1048905"/>
                  </a:cubicBezTo>
                  <a:cubicBezTo>
                    <a:pt x="16335" y="914916"/>
                    <a:pt x="7654" y="803804"/>
                    <a:pt x="0" y="637737"/>
                  </a:cubicBezTo>
                  <a:cubicBezTo>
                    <a:pt x="-7654" y="471670"/>
                    <a:pt x="-461" y="373360"/>
                    <a:pt x="0" y="209786"/>
                  </a:cubicBezTo>
                  <a:close/>
                </a:path>
                <a:path w="5512818" h="1258691" stroke="0" extrusionOk="0">
                  <a:moveTo>
                    <a:pt x="0" y="209786"/>
                  </a:moveTo>
                  <a:cubicBezTo>
                    <a:pt x="12678" y="107908"/>
                    <a:pt x="103654" y="9700"/>
                    <a:pt x="209786" y="0"/>
                  </a:cubicBezTo>
                  <a:cubicBezTo>
                    <a:pt x="388559" y="-25571"/>
                    <a:pt x="710703" y="18506"/>
                    <a:pt x="897374" y="0"/>
                  </a:cubicBezTo>
                  <a:cubicBezTo>
                    <a:pt x="1084045" y="-18506"/>
                    <a:pt x="1261842" y="7569"/>
                    <a:pt x="1483098" y="0"/>
                  </a:cubicBezTo>
                  <a:cubicBezTo>
                    <a:pt x="1704354" y="-7569"/>
                    <a:pt x="1727338" y="-16237"/>
                    <a:pt x="1966956" y="0"/>
                  </a:cubicBezTo>
                  <a:cubicBezTo>
                    <a:pt x="2206574" y="16237"/>
                    <a:pt x="2390890" y="10722"/>
                    <a:pt x="2501747" y="0"/>
                  </a:cubicBezTo>
                  <a:cubicBezTo>
                    <a:pt x="2612604" y="-10722"/>
                    <a:pt x="2794281" y="-21299"/>
                    <a:pt x="2985605" y="0"/>
                  </a:cubicBezTo>
                  <a:cubicBezTo>
                    <a:pt x="3176929" y="21299"/>
                    <a:pt x="3357762" y="7694"/>
                    <a:pt x="3469463" y="0"/>
                  </a:cubicBezTo>
                  <a:cubicBezTo>
                    <a:pt x="3581164" y="-7694"/>
                    <a:pt x="3817006" y="-27728"/>
                    <a:pt x="4106119" y="0"/>
                  </a:cubicBezTo>
                  <a:cubicBezTo>
                    <a:pt x="4395232" y="27728"/>
                    <a:pt x="4552205" y="27104"/>
                    <a:pt x="4691842" y="0"/>
                  </a:cubicBezTo>
                  <a:cubicBezTo>
                    <a:pt x="4831479" y="-27104"/>
                    <a:pt x="5084091" y="7804"/>
                    <a:pt x="5303032" y="0"/>
                  </a:cubicBezTo>
                  <a:cubicBezTo>
                    <a:pt x="5406606" y="-8455"/>
                    <a:pt x="5512602" y="85531"/>
                    <a:pt x="5512818" y="209786"/>
                  </a:cubicBezTo>
                  <a:cubicBezTo>
                    <a:pt x="5502743" y="302306"/>
                    <a:pt x="5515667" y="428150"/>
                    <a:pt x="5512818" y="629346"/>
                  </a:cubicBezTo>
                  <a:cubicBezTo>
                    <a:pt x="5509969" y="830542"/>
                    <a:pt x="5503925" y="879144"/>
                    <a:pt x="5512818" y="1048905"/>
                  </a:cubicBezTo>
                  <a:cubicBezTo>
                    <a:pt x="5499804" y="1187729"/>
                    <a:pt x="5443307" y="1260494"/>
                    <a:pt x="5303032" y="1258691"/>
                  </a:cubicBezTo>
                  <a:cubicBezTo>
                    <a:pt x="5193158" y="1274956"/>
                    <a:pt x="5041105" y="1276907"/>
                    <a:pt x="4819174" y="1258691"/>
                  </a:cubicBezTo>
                  <a:cubicBezTo>
                    <a:pt x="4597243" y="1240475"/>
                    <a:pt x="4385880" y="1239863"/>
                    <a:pt x="4182518" y="1258691"/>
                  </a:cubicBezTo>
                  <a:cubicBezTo>
                    <a:pt x="3979156" y="1277519"/>
                    <a:pt x="3662079" y="1261736"/>
                    <a:pt x="3494930" y="1258691"/>
                  </a:cubicBezTo>
                  <a:cubicBezTo>
                    <a:pt x="3327781" y="1255646"/>
                    <a:pt x="2985526" y="1263755"/>
                    <a:pt x="2807341" y="1258691"/>
                  </a:cubicBezTo>
                  <a:cubicBezTo>
                    <a:pt x="2629156" y="1253627"/>
                    <a:pt x="2388387" y="1262771"/>
                    <a:pt x="2221618" y="1258691"/>
                  </a:cubicBezTo>
                  <a:cubicBezTo>
                    <a:pt x="2054849" y="1254611"/>
                    <a:pt x="1818764" y="1251407"/>
                    <a:pt x="1686827" y="1258691"/>
                  </a:cubicBezTo>
                  <a:cubicBezTo>
                    <a:pt x="1554890" y="1265975"/>
                    <a:pt x="1435510" y="1266226"/>
                    <a:pt x="1202969" y="1258691"/>
                  </a:cubicBezTo>
                  <a:cubicBezTo>
                    <a:pt x="970428" y="1251156"/>
                    <a:pt x="618199" y="1297308"/>
                    <a:pt x="209786" y="1258691"/>
                  </a:cubicBezTo>
                  <a:cubicBezTo>
                    <a:pt x="90901" y="1269819"/>
                    <a:pt x="-10399" y="1163246"/>
                    <a:pt x="0" y="1048905"/>
                  </a:cubicBezTo>
                  <a:cubicBezTo>
                    <a:pt x="9777" y="895500"/>
                    <a:pt x="7818" y="765640"/>
                    <a:pt x="0" y="646128"/>
                  </a:cubicBezTo>
                  <a:cubicBezTo>
                    <a:pt x="-7818" y="526616"/>
                    <a:pt x="-15381" y="407161"/>
                    <a:pt x="0" y="209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FA8BDA5-18E9-674C-50FF-9FCAC8396CE2}"/>
                </a:ext>
              </a:extLst>
            </p:cNvPr>
            <p:cNvSpPr txBox="1"/>
            <p:nvPr/>
          </p:nvSpPr>
          <p:spPr>
            <a:xfrm>
              <a:off x="-3651026" y="3815490"/>
              <a:ext cx="5420920" cy="12209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Hiền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thường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xuyên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hỏi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bạn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bè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người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thân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những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điều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bạn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còn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băn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khoăn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lắng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nghe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ý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kiến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mọi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người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điều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chỉnh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mình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.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262AC98-730C-6EE8-02C0-2E740A72A9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962" y="4124089"/>
            <a:ext cx="698380" cy="83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35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>
            <a:extLst>
              <a:ext uri="{FF2B5EF4-FFF2-40B4-BE49-F238E27FC236}">
                <a16:creationId xmlns:a16="http://schemas.microsoft.com/office/drawing/2014/main" id="{B1ECF70C-2C20-D9A3-C84A-597BDB24EB8A}"/>
              </a:ext>
            </a:extLst>
          </p:cNvPr>
          <p:cNvSpPr/>
          <p:nvPr/>
        </p:nvSpPr>
        <p:spPr>
          <a:xfrm>
            <a:off x="247100" y="1138495"/>
            <a:ext cx="11751012" cy="56906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6CD6FC-45A3-B506-44F4-13D91AA1E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43" y="0"/>
            <a:ext cx="1175438" cy="12294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987ADE-C089-921F-4E14-D39DF80DA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00" y="252918"/>
            <a:ext cx="12192000" cy="8855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34AA59-0179-634C-CF79-E549E32C5B6C}"/>
              </a:ext>
            </a:extLst>
          </p:cNvPr>
          <p:cNvSpPr txBox="1"/>
          <p:nvPr/>
        </p:nvSpPr>
        <p:spPr>
          <a:xfrm>
            <a:off x="922121" y="1138495"/>
            <a:ext cx="909327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noProof="0" dirty="0" err="1">
                <a:solidFill>
                  <a:srgbClr val="224E4A"/>
                </a:solidFill>
                <a:latin typeface="Cambria" panose="02040503050406030204" pitchFamily="18" charset="0"/>
              </a:rPr>
              <a:t>Đọc</a:t>
            </a:r>
            <a:r>
              <a:rPr lang="en-US" sz="3400" b="1" i="1" noProof="0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noProof="0" dirty="0" err="1">
                <a:solidFill>
                  <a:srgbClr val="224E4A"/>
                </a:solidFill>
                <a:latin typeface="Cambria" panose="02040503050406030204" pitchFamily="18" charset="0"/>
              </a:rPr>
              <a:t>thông</a:t>
            </a:r>
            <a:r>
              <a:rPr lang="en-US" sz="3400" b="1" i="1" noProof="0" dirty="0">
                <a:solidFill>
                  <a:srgbClr val="224E4A"/>
                </a:solidFill>
                <a:latin typeface="Cambria" panose="02040503050406030204" pitchFamily="18" charset="0"/>
              </a:rPr>
              <a:t> tin </a:t>
            </a:r>
            <a:r>
              <a:rPr lang="en-US" sz="3400" b="1" i="1" noProof="0" dirty="0" err="1">
                <a:solidFill>
                  <a:srgbClr val="224E4A"/>
                </a:solidFill>
                <a:latin typeface="Cambria" panose="02040503050406030204" pitchFamily="18" charset="0"/>
              </a:rPr>
              <a:t>và</a:t>
            </a:r>
            <a:r>
              <a:rPr lang="en-US" sz="3400" b="1" i="1" noProof="0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noProof="0" dirty="0" err="1">
                <a:solidFill>
                  <a:srgbClr val="224E4A"/>
                </a:solidFill>
                <a:latin typeface="Cambria" panose="02040503050406030204" pitchFamily="18" charset="0"/>
              </a:rPr>
              <a:t>trả</a:t>
            </a:r>
            <a:r>
              <a:rPr lang="en-US" sz="3400" b="1" i="1" noProof="0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noProof="0" dirty="0" err="1">
                <a:solidFill>
                  <a:srgbClr val="224E4A"/>
                </a:solidFill>
                <a:latin typeface="Cambria" panose="02040503050406030204" pitchFamily="18" charset="0"/>
              </a:rPr>
              <a:t>lời</a:t>
            </a:r>
            <a:r>
              <a:rPr lang="en-US" sz="3400" b="1" i="1" noProof="0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noProof="0" dirty="0" err="1">
                <a:solidFill>
                  <a:srgbClr val="224E4A"/>
                </a:solidFill>
                <a:latin typeface="Cambria" panose="02040503050406030204" pitchFamily="18" charset="0"/>
              </a:rPr>
              <a:t>câu</a:t>
            </a:r>
            <a:r>
              <a:rPr lang="en-US" sz="3400" b="1" i="1" noProof="0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noProof="0" dirty="0" err="1">
                <a:solidFill>
                  <a:srgbClr val="224E4A"/>
                </a:solidFill>
                <a:latin typeface="Cambria" panose="02040503050406030204" pitchFamily="18" charset="0"/>
              </a:rPr>
              <a:t>hỏi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B459B6-40B4-FCB9-B143-D5C72CDBDBAC}"/>
              </a:ext>
            </a:extLst>
          </p:cNvPr>
          <p:cNvGrpSpPr/>
          <p:nvPr/>
        </p:nvGrpSpPr>
        <p:grpSpPr>
          <a:xfrm>
            <a:off x="5806439" y="1685928"/>
            <a:ext cx="6212613" cy="1547088"/>
            <a:chOff x="-3696975" y="3771034"/>
            <a:chExt cx="5579412" cy="125869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6E4121E-E674-51DF-005C-68E5AEB3C50B}"/>
                </a:ext>
              </a:extLst>
            </p:cNvPr>
            <p:cNvSpPr/>
            <p:nvPr/>
          </p:nvSpPr>
          <p:spPr>
            <a:xfrm>
              <a:off x="-3696975" y="3771034"/>
              <a:ext cx="5512818" cy="1258691"/>
            </a:xfrm>
            <a:custGeom>
              <a:avLst/>
              <a:gdLst>
                <a:gd name="connsiteX0" fmla="*/ 0 w 5512818"/>
                <a:gd name="connsiteY0" fmla="*/ 209786 h 1258691"/>
                <a:gd name="connsiteX1" fmla="*/ 209786 w 5512818"/>
                <a:gd name="connsiteY1" fmla="*/ 0 h 1258691"/>
                <a:gd name="connsiteX2" fmla="*/ 693644 w 5512818"/>
                <a:gd name="connsiteY2" fmla="*/ 0 h 1258691"/>
                <a:gd name="connsiteX3" fmla="*/ 1228435 w 5512818"/>
                <a:gd name="connsiteY3" fmla="*/ 0 h 1258691"/>
                <a:gd name="connsiteX4" fmla="*/ 1966956 w 5512818"/>
                <a:gd name="connsiteY4" fmla="*/ 0 h 1258691"/>
                <a:gd name="connsiteX5" fmla="*/ 2705477 w 5512818"/>
                <a:gd name="connsiteY5" fmla="*/ 0 h 1258691"/>
                <a:gd name="connsiteX6" fmla="*/ 3240267 w 5512818"/>
                <a:gd name="connsiteY6" fmla="*/ 0 h 1258691"/>
                <a:gd name="connsiteX7" fmla="*/ 3876923 w 5512818"/>
                <a:gd name="connsiteY7" fmla="*/ 0 h 1258691"/>
                <a:gd name="connsiteX8" fmla="*/ 4615444 w 5512818"/>
                <a:gd name="connsiteY8" fmla="*/ 0 h 1258691"/>
                <a:gd name="connsiteX9" fmla="*/ 5303032 w 5512818"/>
                <a:gd name="connsiteY9" fmla="*/ 0 h 1258691"/>
                <a:gd name="connsiteX10" fmla="*/ 5512818 w 5512818"/>
                <a:gd name="connsiteY10" fmla="*/ 209786 h 1258691"/>
                <a:gd name="connsiteX11" fmla="*/ 5512818 w 5512818"/>
                <a:gd name="connsiteY11" fmla="*/ 637737 h 1258691"/>
                <a:gd name="connsiteX12" fmla="*/ 5512818 w 5512818"/>
                <a:gd name="connsiteY12" fmla="*/ 1048905 h 1258691"/>
                <a:gd name="connsiteX13" fmla="*/ 5303032 w 5512818"/>
                <a:gd name="connsiteY13" fmla="*/ 1258691 h 1258691"/>
                <a:gd name="connsiteX14" fmla="*/ 4564511 w 5512818"/>
                <a:gd name="connsiteY14" fmla="*/ 1258691 h 1258691"/>
                <a:gd name="connsiteX15" fmla="*/ 3978788 w 5512818"/>
                <a:gd name="connsiteY15" fmla="*/ 1258691 h 1258691"/>
                <a:gd name="connsiteX16" fmla="*/ 3240267 w 5512818"/>
                <a:gd name="connsiteY16" fmla="*/ 1258691 h 1258691"/>
                <a:gd name="connsiteX17" fmla="*/ 2756409 w 5512818"/>
                <a:gd name="connsiteY17" fmla="*/ 1258691 h 1258691"/>
                <a:gd name="connsiteX18" fmla="*/ 2119753 w 5512818"/>
                <a:gd name="connsiteY18" fmla="*/ 1258691 h 1258691"/>
                <a:gd name="connsiteX19" fmla="*/ 1483098 w 5512818"/>
                <a:gd name="connsiteY19" fmla="*/ 1258691 h 1258691"/>
                <a:gd name="connsiteX20" fmla="*/ 999239 w 5512818"/>
                <a:gd name="connsiteY20" fmla="*/ 1258691 h 1258691"/>
                <a:gd name="connsiteX21" fmla="*/ 209786 w 5512818"/>
                <a:gd name="connsiteY21" fmla="*/ 1258691 h 1258691"/>
                <a:gd name="connsiteX22" fmla="*/ 0 w 5512818"/>
                <a:gd name="connsiteY22" fmla="*/ 1048905 h 1258691"/>
                <a:gd name="connsiteX23" fmla="*/ 0 w 5512818"/>
                <a:gd name="connsiteY23" fmla="*/ 637737 h 1258691"/>
                <a:gd name="connsiteX24" fmla="*/ 0 w 5512818"/>
                <a:gd name="connsiteY24" fmla="*/ 209786 h 125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12818" h="1258691" fill="none" extrusionOk="0">
                  <a:moveTo>
                    <a:pt x="0" y="209786"/>
                  </a:moveTo>
                  <a:cubicBezTo>
                    <a:pt x="-3773" y="80715"/>
                    <a:pt x="95693" y="3736"/>
                    <a:pt x="209786" y="0"/>
                  </a:cubicBezTo>
                  <a:cubicBezTo>
                    <a:pt x="430822" y="-14792"/>
                    <a:pt x="470373" y="-18873"/>
                    <a:pt x="693644" y="0"/>
                  </a:cubicBezTo>
                  <a:cubicBezTo>
                    <a:pt x="916915" y="18873"/>
                    <a:pt x="1062618" y="-18677"/>
                    <a:pt x="1228435" y="0"/>
                  </a:cubicBezTo>
                  <a:cubicBezTo>
                    <a:pt x="1394252" y="18677"/>
                    <a:pt x="1798790" y="-30445"/>
                    <a:pt x="1966956" y="0"/>
                  </a:cubicBezTo>
                  <a:cubicBezTo>
                    <a:pt x="2135122" y="30445"/>
                    <a:pt x="2367583" y="9764"/>
                    <a:pt x="2705477" y="0"/>
                  </a:cubicBezTo>
                  <a:cubicBezTo>
                    <a:pt x="3043371" y="-9764"/>
                    <a:pt x="3098215" y="-21851"/>
                    <a:pt x="3240267" y="0"/>
                  </a:cubicBezTo>
                  <a:cubicBezTo>
                    <a:pt x="3382319" y="21851"/>
                    <a:pt x="3609506" y="968"/>
                    <a:pt x="3876923" y="0"/>
                  </a:cubicBezTo>
                  <a:cubicBezTo>
                    <a:pt x="4144340" y="-968"/>
                    <a:pt x="4272835" y="-18487"/>
                    <a:pt x="4615444" y="0"/>
                  </a:cubicBezTo>
                  <a:cubicBezTo>
                    <a:pt x="4958053" y="18487"/>
                    <a:pt x="5137358" y="1958"/>
                    <a:pt x="5303032" y="0"/>
                  </a:cubicBezTo>
                  <a:cubicBezTo>
                    <a:pt x="5424040" y="-2644"/>
                    <a:pt x="5510916" y="79957"/>
                    <a:pt x="5512818" y="209786"/>
                  </a:cubicBezTo>
                  <a:cubicBezTo>
                    <a:pt x="5501356" y="420463"/>
                    <a:pt x="5505788" y="453581"/>
                    <a:pt x="5512818" y="637737"/>
                  </a:cubicBezTo>
                  <a:cubicBezTo>
                    <a:pt x="5519848" y="821893"/>
                    <a:pt x="5504915" y="891101"/>
                    <a:pt x="5512818" y="1048905"/>
                  </a:cubicBezTo>
                  <a:cubicBezTo>
                    <a:pt x="5493062" y="1147638"/>
                    <a:pt x="5424676" y="1284141"/>
                    <a:pt x="5303032" y="1258691"/>
                  </a:cubicBezTo>
                  <a:cubicBezTo>
                    <a:pt x="5055022" y="1224035"/>
                    <a:pt x="4739596" y="1257590"/>
                    <a:pt x="4564511" y="1258691"/>
                  </a:cubicBezTo>
                  <a:cubicBezTo>
                    <a:pt x="4389426" y="1259792"/>
                    <a:pt x="4119558" y="1279152"/>
                    <a:pt x="3978788" y="1258691"/>
                  </a:cubicBezTo>
                  <a:cubicBezTo>
                    <a:pt x="3838018" y="1238230"/>
                    <a:pt x="3576735" y="1273476"/>
                    <a:pt x="3240267" y="1258691"/>
                  </a:cubicBezTo>
                  <a:cubicBezTo>
                    <a:pt x="2903799" y="1243906"/>
                    <a:pt x="2859607" y="1279020"/>
                    <a:pt x="2756409" y="1258691"/>
                  </a:cubicBezTo>
                  <a:cubicBezTo>
                    <a:pt x="2653211" y="1238362"/>
                    <a:pt x="2274235" y="1255842"/>
                    <a:pt x="2119753" y="1258691"/>
                  </a:cubicBezTo>
                  <a:cubicBezTo>
                    <a:pt x="1965271" y="1261540"/>
                    <a:pt x="1796163" y="1274151"/>
                    <a:pt x="1483098" y="1258691"/>
                  </a:cubicBezTo>
                  <a:cubicBezTo>
                    <a:pt x="1170034" y="1243231"/>
                    <a:pt x="1182890" y="1249205"/>
                    <a:pt x="999239" y="1258691"/>
                  </a:cubicBezTo>
                  <a:cubicBezTo>
                    <a:pt x="815588" y="1268177"/>
                    <a:pt x="370941" y="1272651"/>
                    <a:pt x="209786" y="1258691"/>
                  </a:cubicBezTo>
                  <a:cubicBezTo>
                    <a:pt x="66923" y="1251263"/>
                    <a:pt x="-13619" y="1156664"/>
                    <a:pt x="0" y="1048905"/>
                  </a:cubicBezTo>
                  <a:cubicBezTo>
                    <a:pt x="16335" y="914916"/>
                    <a:pt x="7654" y="803804"/>
                    <a:pt x="0" y="637737"/>
                  </a:cubicBezTo>
                  <a:cubicBezTo>
                    <a:pt x="-7654" y="471670"/>
                    <a:pt x="-461" y="373360"/>
                    <a:pt x="0" y="209786"/>
                  </a:cubicBezTo>
                  <a:close/>
                </a:path>
                <a:path w="5512818" h="1258691" stroke="0" extrusionOk="0">
                  <a:moveTo>
                    <a:pt x="0" y="209786"/>
                  </a:moveTo>
                  <a:cubicBezTo>
                    <a:pt x="12678" y="107908"/>
                    <a:pt x="103654" y="9700"/>
                    <a:pt x="209786" y="0"/>
                  </a:cubicBezTo>
                  <a:cubicBezTo>
                    <a:pt x="388559" y="-25571"/>
                    <a:pt x="710703" y="18506"/>
                    <a:pt x="897374" y="0"/>
                  </a:cubicBezTo>
                  <a:cubicBezTo>
                    <a:pt x="1084045" y="-18506"/>
                    <a:pt x="1261842" y="7569"/>
                    <a:pt x="1483098" y="0"/>
                  </a:cubicBezTo>
                  <a:cubicBezTo>
                    <a:pt x="1704354" y="-7569"/>
                    <a:pt x="1727338" y="-16237"/>
                    <a:pt x="1966956" y="0"/>
                  </a:cubicBezTo>
                  <a:cubicBezTo>
                    <a:pt x="2206574" y="16237"/>
                    <a:pt x="2390890" y="10722"/>
                    <a:pt x="2501747" y="0"/>
                  </a:cubicBezTo>
                  <a:cubicBezTo>
                    <a:pt x="2612604" y="-10722"/>
                    <a:pt x="2794281" y="-21299"/>
                    <a:pt x="2985605" y="0"/>
                  </a:cubicBezTo>
                  <a:cubicBezTo>
                    <a:pt x="3176929" y="21299"/>
                    <a:pt x="3357762" y="7694"/>
                    <a:pt x="3469463" y="0"/>
                  </a:cubicBezTo>
                  <a:cubicBezTo>
                    <a:pt x="3581164" y="-7694"/>
                    <a:pt x="3817006" y="-27728"/>
                    <a:pt x="4106119" y="0"/>
                  </a:cubicBezTo>
                  <a:cubicBezTo>
                    <a:pt x="4395232" y="27728"/>
                    <a:pt x="4552205" y="27104"/>
                    <a:pt x="4691842" y="0"/>
                  </a:cubicBezTo>
                  <a:cubicBezTo>
                    <a:pt x="4831479" y="-27104"/>
                    <a:pt x="5084091" y="7804"/>
                    <a:pt x="5303032" y="0"/>
                  </a:cubicBezTo>
                  <a:cubicBezTo>
                    <a:pt x="5406606" y="-8455"/>
                    <a:pt x="5512602" y="85531"/>
                    <a:pt x="5512818" y="209786"/>
                  </a:cubicBezTo>
                  <a:cubicBezTo>
                    <a:pt x="5502743" y="302306"/>
                    <a:pt x="5515667" y="428150"/>
                    <a:pt x="5512818" y="629346"/>
                  </a:cubicBezTo>
                  <a:cubicBezTo>
                    <a:pt x="5509969" y="830542"/>
                    <a:pt x="5503925" y="879144"/>
                    <a:pt x="5512818" y="1048905"/>
                  </a:cubicBezTo>
                  <a:cubicBezTo>
                    <a:pt x="5499804" y="1187729"/>
                    <a:pt x="5443307" y="1260494"/>
                    <a:pt x="5303032" y="1258691"/>
                  </a:cubicBezTo>
                  <a:cubicBezTo>
                    <a:pt x="5193158" y="1274956"/>
                    <a:pt x="5041105" y="1276907"/>
                    <a:pt x="4819174" y="1258691"/>
                  </a:cubicBezTo>
                  <a:cubicBezTo>
                    <a:pt x="4597243" y="1240475"/>
                    <a:pt x="4385880" y="1239863"/>
                    <a:pt x="4182518" y="1258691"/>
                  </a:cubicBezTo>
                  <a:cubicBezTo>
                    <a:pt x="3979156" y="1277519"/>
                    <a:pt x="3662079" y="1261736"/>
                    <a:pt x="3494930" y="1258691"/>
                  </a:cubicBezTo>
                  <a:cubicBezTo>
                    <a:pt x="3327781" y="1255646"/>
                    <a:pt x="2985526" y="1263755"/>
                    <a:pt x="2807341" y="1258691"/>
                  </a:cubicBezTo>
                  <a:cubicBezTo>
                    <a:pt x="2629156" y="1253627"/>
                    <a:pt x="2388387" y="1262771"/>
                    <a:pt x="2221618" y="1258691"/>
                  </a:cubicBezTo>
                  <a:cubicBezTo>
                    <a:pt x="2054849" y="1254611"/>
                    <a:pt x="1818764" y="1251407"/>
                    <a:pt x="1686827" y="1258691"/>
                  </a:cubicBezTo>
                  <a:cubicBezTo>
                    <a:pt x="1554890" y="1265975"/>
                    <a:pt x="1435510" y="1266226"/>
                    <a:pt x="1202969" y="1258691"/>
                  </a:cubicBezTo>
                  <a:cubicBezTo>
                    <a:pt x="970428" y="1251156"/>
                    <a:pt x="618199" y="1297308"/>
                    <a:pt x="209786" y="1258691"/>
                  </a:cubicBezTo>
                  <a:cubicBezTo>
                    <a:pt x="90901" y="1269819"/>
                    <a:pt x="-10399" y="1163246"/>
                    <a:pt x="0" y="1048905"/>
                  </a:cubicBezTo>
                  <a:cubicBezTo>
                    <a:pt x="9777" y="895500"/>
                    <a:pt x="7818" y="765640"/>
                    <a:pt x="0" y="646128"/>
                  </a:cubicBezTo>
                  <a:cubicBezTo>
                    <a:pt x="-7818" y="526616"/>
                    <a:pt x="-15381" y="407161"/>
                    <a:pt x="0" y="209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2699F32-BDC8-B748-FE06-F5D310B6E13E}"/>
                </a:ext>
              </a:extLst>
            </p:cNvPr>
            <p:cNvSpPr txBox="1"/>
            <p:nvPr/>
          </p:nvSpPr>
          <p:spPr>
            <a:xfrm>
              <a:off x="-3630381" y="3827584"/>
              <a:ext cx="5512818" cy="1126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Hiền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hăng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hái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tham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gia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hoạt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tập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ở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trường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lớp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khám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phá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khả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năng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bản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thân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.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B905060-BE01-E880-17B1-EFB5F4923FBB}"/>
              </a:ext>
            </a:extLst>
          </p:cNvPr>
          <p:cNvGrpSpPr/>
          <p:nvPr/>
        </p:nvGrpSpPr>
        <p:grpSpPr>
          <a:xfrm>
            <a:off x="1081417" y="4920953"/>
            <a:ext cx="6567931" cy="1337465"/>
            <a:chOff x="-3696975" y="3771034"/>
            <a:chExt cx="5512818" cy="126541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72E5223-069F-DB25-3682-18917E113FF8}"/>
                </a:ext>
              </a:extLst>
            </p:cNvPr>
            <p:cNvSpPr/>
            <p:nvPr/>
          </p:nvSpPr>
          <p:spPr>
            <a:xfrm>
              <a:off x="-3696975" y="3771034"/>
              <a:ext cx="5512818" cy="1258691"/>
            </a:xfrm>
            <a:custGeom>
              <a:avLst/>
              <a:gdLst>
                <a:gd name="connsiteX0" fmla="*/ 0 w 5512818"/>
                <a:gd name="connsiteY0" fmla="*/ 209786 h 1258691"/>
                <a:gd name="connsiteX1" fmla="*/ 209786 w 5512818"/>
                <a:gd name="connsiteY1" fmla="*/ 0 h 1258691"/>
                <a:gd name="connsiteX2" fmla="*/ 693644 w 5512818"/>
                <a:gd name="connsiteY2" fmla="*/ 0 h 1258691"/>
                <a:gd name="connsiteX3" fmla="*/ 1228435 w 5512818"/>
                <a:gd name="connsiteY3" fmla="*/ 0 h 1258691"/>
                <a:gd name="connsiteX4" fmla="*/ 1966956 w 5512818"/>
                <a:gd name="connsiteY4" fmla="*/ 0 h 1258691"/>
                <a:gd name="connsiteX5" fmla="*/ 2705477 w 5512818"/>
                <a:gd name="connsiteY5" fmla="*/ 0 h 1258691"/>
                <a:gd name="connsiteX6" fmla="*/ 3240267 w 5512818"/>
                <a:gd name="connsiteY6" fmla="*/ 0 h 1258691"/>
                <a:gd name="connsiteX7" fmla="*/ 3876923 w 5512818"/>
                <a:gd name="connsiteY7" fmla="*/ 0 h 1258691"/>
                <a:gd name="connsiteX8" fmla="*/ 4615444 w 5512818"/>
                <a:gd name="connsiteY8" fmla="*/ 0 h 1258691"/>
                <a:gd name="connsiteX9" fmla="*/ 5303032 w 5512818"/>
                <a:gd name="connsiteY9" fmla="*/ 0 h 1258691"/>
                <a:gd name="connsiteX10" fmla="*/ 5512818 w 5512818"/>
                <a:gd name="connsiteY10" fmla="*/ 209786 h 1258691"/>
                <a:gd name="connsiteX11" fmla="*/ 5512818 w 5512818"/>
                <a:gd name="connsiteY11" fmla="*/ 637737 h 1258691"/>
                <a:gd name="connsiteX12" fmla="*/ 5512818 w 5512818"/>
                <a:gd name="connsiteY12" fmla="*/ 1048905 h 1258691"/>
                <a:gd name="connsiteX13" fmla="*/ 5303032 w 5512818"/>
                <a:gd name="connsiteY13" fmla="*/ 1258691 h 1258691"/>
                <a:gd name="connsiteX14" fmla="*/ 4564511 w 5512818"/>
                <a:gd name="connsiteY14" fmla="*/ 1258691 h 1258691"/>
                <a:gd name="connsiteX15" fmla="*/ 3978788 w 5512818"/>
                <a:gd name="connsiteY15" fmla="*/ 1258691 h 1258691"/>
                <a:gd name="connsiteX16" fmla="*/ 3240267 w 5512818"/>
                <a:gd name="connsiteY16" fmla="*/ 1258691 h 1258691"/>
                <a:gd name="connsiteX17" fmla="*/ 2756409 w 5512818"/>
                <a:gd name="connsiteY17" fmla="*/ 1258691 h 1258691"/>
                <a:gd name="connsiteX18" fmla="*/ 2119753 w 5512818"/>
                <a:gd name="connsiteY18" fmla="*/ 1258691 h 1258691"/>
                <a:gd name="connsiteX19" fmla="*/ 1483098 w 5512818"/>
                <a:gd name="connsiteY19" fmla="*/ 1258691 h 1258691"/>
                <a:gd name="connsiteX20" fmla="*/ 999239 w 5512818"/>
                <a:gd name="connsiteY20" fmla="*/ 1258691 h 1258691"/>
                <a:gd name="connsiteX21" fmla="*/ 209786 w 5512818"/>
                <a:gd name="connsiteY21" fmla="*/ 1258691 h 1258691"/>
                <a:gd name="connsiteX22" fmla="*/ 0 w 5512818"/>
                <a:gd name="connsiteY22" fmla="*/ 1048905 h 1258691"/>
                <a:gd name="connsiteX23" fmla="*/ 0 w 5512818"/>
                <a:gd name="connsiteY23" fmla="*/ 637737 h 1258691"/>
                <a:gd name="connsiteX24" fmla="*/ 0 w 5512818"/>
                <a:gd name="connsiteY24" fmla="*/ 209786 h 125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12818" h="1258691" fill="none" extrusionOk="0">
                  <a:moveTo>
                    <a:pt x="0" y="209786"/>
                  </a:moveTo>
                  <a:cubicBezTo>
                    <a:pt x="-3773" y="80715"/>
                    <a:pt x="95693" y="3736"/>
                    <a:pt x="209786" y="0"/>
                  </a:cubicBezTo>
                  <a:cubicBezTo>
                    <a:pt x="430822" y="-14792"/>
                    <a:pt x="470373" y="-18873"/>
                    <a:pt x="693644" y="0"/>
                  </a:cubicBezTo>
                  <a:cubicBezTo>
                    <a:pt x="916915" y="18873"/>
                    <a:pt x="1062618" y="-18677"/>
                    <a:pt x="1228435" y="0"/>
                  </a:cubicBezTo>
                  <a:cubicBezTo>
                    <a:pt x="1394252" y="18677"/>
                    <a:pt x="1798790" y="-30445"/>
                    <a:pt x="1966956" y="0"/>
                  </a:cubicBezTo>
                  <a:cubicBezTo>
                    <a:pt x="2135122" y="30445"/>
                    <a:pt x="2367583" y="9764"/>
                    <a:pt x="2705477" y="0"/>
                  </a:cubicBezTo>
                  <a:cubicBezTo>
                    <a:pt x="3043371" y="-9764"/>
                    <a:pt x="3098215" y="-21851"/>
                    <a:pt x="3240267" y="0"/>
                  </a:cubicBezTo>
                  <a:cubicBezTo>
                    <a:pt x="3382319" y="21851"/>
                    <a:pt x="3609506" y="968"/>
                    <a:pt x="3876923" y="0"/>
                  </a:cubicBezTo>
                  <a:cubicBezTo>
                    <a:pt x="4144340" y="-968"/>
                    <a:pt x="4272835" y="-18487"/>
                    <a:pt x="4615444" y="0"/>
                  </a:cubicBezTo>
                  <a:cubicBezTo>
                    <a:pt x="4958053" y="18487"/>
                    <a:pt x="5137358" y="1958"/>
                    <a:pt x="5303032" y="0"/>
                  </a:cubicBezTo>
                  <a:cubicBezTo>
                    <a:pt x="5424040" y="-2644"/>
                    <a:pt x="5510916" y="79957"/>
                    <a:pt x="5512818" y="209786"/>
                  </a:cubicBezTo>
                  <a:cubicBezTo>
                    <a:pt x="5501356" y="420463"/>
                    <a:pt x="5505788" y="453581"/>
                    <a:pt x="5512818" y="637737"/>
                  </a:cubicBezTo>
                  <a:cubicBezTo>
                    <a:pt x="5519848" y="821893"/>
                    <a:pt x="5504915" y="891101"/>
                    <a:pt x="5512818" y="1048905"/>
                  </a:cubicBezTo>
                  <a:cubicBezTo>
                    <a:pt x="5493062" y="1147638"/>
                    <a:pt x="5424676" y="1284141"/>
                    <a:pt x="5303032" y="1258691"/>
                  </a:cubicBezTo>
                  <a:cubicBezTo>
                    <a:pt x="5055022" y="1224035"/>
                    <a:pt x="4739596" y="1257590"/>
                    <a:pt x="4564511" y="1258691"/>
                  </a:cubicBezTo>
                  <a:cubicBezTo>
                    <a:pt x="4389426" y="1259792"/>
                    <a:pt x="4119558" y="1279152"/>
                    <a:pt x="3978788" y="1258691"/>
                  </a:cubicBezTo>
                  <a:cubicBezTo>
                    <a:pt x="3838018" y="1238230"/>
                    <a:pt x="3576735" y="1273476"/>
                    <a:pt x="3240267" y="1258691"/>
                  </a:cubicBezTo>
                  <a:cubicBezTo>
                    <a:pt x="2903799" y="1243906"/>
                    <a:pt x="2859607" y="1279020"/>
                    <a:pt x="2756409" y="1258691"/>
                  </a:cubicBezTo>
                  <a:cubicBezTo>
                    <a:pt x="2653211" y="1238362"/>
                    <a:pt x="2274235" y="1255842"/>
                    <a:pt x="2119753" y="1258691"/>
                  </a:cubicBezTo>
                  <a:cubicBezTo>
                    <a:pt x="1965271" y="1261540"/>
                    <a:pt x="1796163" y="1274151"/>
                    <a:pt x="1483098" y="1258691"/>
                  </a:cubicBezTo>
                  <a:cubicBezTo>
                    <a:pt x="1170034" y="1243231"/>
                    <a:pt x="1182890" y="1249205"/>
                    <a:pt x="999239" y="1258691"/>
                  </a:cubicBezTo>
                  <a:cubicBezTo>
                    <a:pt x="815588" y="1268177"/>
                    <a:pt x="370941" y="1272651"/>
                    <a:pt x="209786" y="1258691"/>
                  </a:cubicBezTo>
                  <a:cubicBezTo>
                    <a:pt x="66923" y="1251263"/>
                    <a:pt x="-13619" y="1156664"/>
                    <a:pt x="0" y="1048905"/>
                  </a:cubicBezTo>
                  <a:cubicBezTo>
                    <a:pt x="16335" y="914916"/>
                    <a:pt x="7654" y="803804"/>
                    <a:pt x="0" y="637737"/>
                  </a:cubicBezTo>
                  <a:cubicBezTo>
                    <a:pt x="-7654" y="471670"/>
                    <a:pt x="-461" y="373360"/>
                    <a:pt x="0" y="209786"/>
                  </a:cubicBezTo>
                  <a:close/>
                </a:path>
                <a:path w="5512818" h="1258691" stroke="0" extrusionOk="0">
                  <a:moveTo>
                    <a:pt x="0" y="209786"/>
                  </a:moveTo>
                  <a:cubicBezTo>
                    <a:pt x="12678" y="107908"/>
                    <a:pt x="103654" y="9700"/>
                    <a:pt x="209786" y="0"/>
                  </a:cubicBezTo>
                  <a:cubicBezTo>
                    <a:pt x="388559" y="-25571"/>
                    <a:pt x="710703" y="18506"/>
                    <a:pt x="897374" y="0"/>
                  </a:cubicBezTo>
                  <a:cubicBezTo>
                    <a:pt x="1084045" y="-18506"/>
                    <a:pt x="1261842" y="7569"/>
                    <a:pt x="1483098" y="0"/>
                  </a:cubicBezTo>
                  <a:cubicBezTo>
                    <a:pt x="1704354" y="-7569"/>
                    <a:pt x="1727338" y="-16237"/>
                    <a:pt x="1966956" y="0"/>
                  </a:cubicBezTo>
                  <a:cubicBezTo>
                    <a:pt x="2206574" y="16237"/>
                    <a:pt x="2390890" y="10722"/>
                    <a:pt x="2501747" y="0"/>
                  </a:cubicBezTo>
                  <a:cubicBezTo>
                    <a:pt x="2612604" y="-10722"/>
                    <a:pt x="2794281" y="-21299"/>
                    <a:pt x="2985605" y="0"/>
                  </a:cubicBezTo>
                  <a:cubicBezTo>
                    <a:pt x="3176929" y="21299"/>
                    <a:pt x="3357762" y="7694"/>
                    <a:pt x="3469463" y="0"/>
                  </a:cubicBezTo>
                  <a:cubicBezTo>
                    <a:pt x="3581164" y="-7694"/>
                    <a:pt x="3817006" y="-27728"/>
                    <a:pt x="4106119" y="0"/>
                  </a:cubicBezTo>
                  <a:cubicBezTo>
                    <a:pt x="4395232" y="27728"/>
                    <a:pt x="4552205" y="27104"/>
                    <a:pt x="4691842" y="0"/>
                  </a:cubicBezTo>
                  <a:cubicBezTo>
                    <a:pt x="4831479" y="-27104"/>
                    <a:pt x="5084091" y="7804"/>
                    <a:pt x="5303032" y="0"/>
                  </a:cubicBezTo>
                  <a:cubicBezTo>
                    <a:pt x="5406606" y="-8455"/>
                    <a:pt x="5512602" y="85531"/>
                    <a:pt x="5512818" y="209786"/>
                  </a:cubicBezTo>
                  <a:cubicBezTo>
                    <a:pt x="5502743" y="302306"/>
                    <a:pt x="5515667" y="428150"/>
                    <a:pt x="5512818" y="629346"/>
                  </a:cubicBezTo>
                  <a:cubicBezTo>
                    <a:pt x="5509969" y="830542"/>
                    <a:pt x="5503925" y="879144"/>
                    <a:pt x="5512818" y="1048905"/>
                  </a:cubicBezTo>
                  <a:cubicBezTo>
                    <a:pt x="5499804" y="1187729"/>
                    <a:pt x="5443307" y="1260494"/>
                    <a:pt x="5303032" y="1258691"/>
                  </a:cubicBezTo>
                  <a:cubicBezTo>
                    <a:pt x="5193158" y="1274956"/>
                    <a:pt x="5041105" y="1276907"/>
                    <a:pt x="4819174" y="1258691"/>
                  </a:cubicBezTo>
                  <a:cubicBezTo>
                    <a:pt x="4597243" y="1240475"/>
                    <a:pt x="4385880" y="1239863"/>
                    <a:pt x="4182518" y="1258691"/>
                  </a:cubicBezTo>
                  <a:cubicBezTo>
                    <a:pt x="3979156" y="1277519"/>
                    <a:pt x="3662079" y="1261736"/>
                    <a:pt x="3494930" y="1258691"/>
                  </a:cubicBezTo>
                  <a:cubicBezTo>
                    <a:pt x="3327781" y="1255646"/>
                    <a:pt x="2985526" y="1263755"/>
                    <a:pt x="2807341" y="1258691"/>
                  </a:cubicBezTo>
                  <a:cubicBezTo>
                    <a:pt x="2629156" y="1253627"/>
                    <a:pt x="2388387" y="1262771"/>
                    <a:pt x="2221618" y="1258691"/>
                  </a:cubicBezTo>
                  <a:cubicBezTo>
                    <a:pt x="2054849" y="1254611"/>
                    <a:pt x="1818764" y="1251407"/>
                    <a:pt x="1686827" y="1258691"/>
                  </a:cubicBezTo>
                  <a:cubicBezTo>
                    <a:pt x="1554890" y="1265975"/>
                    <a:pt x="1435510" y="1266226"/>
                    <a:pt x="1202969" y="1258691"/>
                  </a:cubicBezTo>
                  <a:cubicBezTo>
                    <a:pt x="970428" y="1251156"/>
                    <a:pt x="618199" y="1297308"/>
                    <a:pt x="209786" y="1258691"/>
                  </a:cubicBezTo>
                  <a:cubicBezTo>
                    <a:pt x="90901" y="1269819"/>
                    <a:pt x="-10399" y="1163246"/>
                    <a:pt x="0" y="1048905"/>
                  </a:cubicBezTo>
                  <a:cubicBezTo>
                    <a:pt x="9777" y="895500"/>
                    <a:pt x="7818" y="765640"/>
                    <a:pt x="0" y="646128"/>
                  </a:cubicBezTo>
                  <a:cubicBezTo>
                    <a:pt x="-7818" y="526616"/>
                    <a:pt x="-15381" y="407161"/>
                    <a:pt x="0" y="209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FA8BDA5-18E9-674C-50FF-9FCAC8396CE2}"/>
                </a:ext>
              </a:extLst>
            </p:cNvPr>
            <p:cNvSpPr txBox="1"/>
            <p:nvPr/>
          </p:nvSpPr>
          <p:spPr>
            <a:xfrm>
              <a:off x="-3651026" y="3815490"/>
              <a:ext cx="5420920" cy="12209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Hiền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lập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thực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kế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hoạch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phát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huy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điểm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mạnh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khắc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phục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điểm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yếu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bản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thân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.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08163A6-C9D3-0FEF-AEB7-746C36BD3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021" y="1593750"/>
            <a:ext cx="770297" cy="805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9AF76D-565E-6781-4F29-1EE471903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231" y="1866948"/>
            <a:ext cx="4221517" cy="24832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FFDC59-F32F-A84E-27AD-4A7086C731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5438" y="3590771"/>
            <a:ext cx="3998208" cy="3014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566DC3-0C09-8F7F-1A89-417BD8AB82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170" y="4350194"/>
            <a:ext cx="776029" cy="77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21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>
            <a:extLst>
              <a:ext uri="{FF2B5EF4-FFF2-40B4-BE49-F238E27FC236}">
                <a16:creationId xmlns:a16="http://schemas.microsoft.com/office/drawing/2014/main" id="{B1ECF70C-2C20-D9A3-C84A-597BDB24EB8A}"/>
              </a:ext>
            </a:extLst>
          </p:cNvPr>
          <p:cNvSpPr/>
          <p:nvPr/>
        </p:nvSpPr>
        <p:spPr>
          <a:xfrm>
            <a:off x="125817" y="495626"/>
            <a:ext cx="11751012" cy="56906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1" dirty="0">
              <a:solidFill>
                <a:srgbClr val="CA3446"/>
              </a:solidFill>
              <a:latin typeface="UTM Avo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6CD6FC-45A3-B506-44F4-13D91AA1E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43" y="0"/>
            <a:ext cx="1175438" cy="12294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987ADE-C089-921F-4E14-D39DF80DA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00" y="252918"/>
            <a:ext cx="12192000" cy="8855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E97D6A-BC5C-C2F8-5A04-18025E1073C2}"/>
              </a:ext>
            </a:extLst>
          </p:cNvPr>
          <p:cNvSpPr txBox="1"/>
          <p:nvPr/>
        </p:nvSpPr>
        <p:spPr>
          <a:xfrm>
            <a:off x="1212735" y="1341733"/>
            <a:ext cx="10137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Em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còn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biết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cách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nào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khác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để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khám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phá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bản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thân</a:t>
            </a:r>
            <a:r>
              <a:rPr lang="en-US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E9EE79-2B8D-BD98-028D-923A0350BAB9}"/>
              </a:ext>
            </a:extLst>
          </p:cNvPr>
          <p:cNvSpPr txBox="1"/>
          <p:nvPr/>
        </p:nvSpPr>
        <p:spPr>
          <a:xfrm>
            <a:off x="743362" y="2351680"/>
            <a:ext cx="1114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+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Luôn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tự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đánh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giá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mình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qua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kết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quả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của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các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hoạt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động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hằng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ngày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4A571-8AA6-4C97-D1F4-BE7134D1C55C}"/>
              </a:ext>
            </a:extLst>
          </p:cNvPr>
          <p:cNvSpPr txBox="1"/>
          <p:nvPr/>
        </p:nvSpPr>
        <p:spPr>
          <a:xfrm>
            <a:off x="727230" y="3484428"/>
            <a:ext cx="10012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+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Lắng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nghe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nhận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xét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của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người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khác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về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mình</a:t>
            </a:r>
            <a:endParaRPr lang="en-US" sz="2800" b="1" dirty="0">
              <a:solidFill>
                <a:srgbClr val="CA3446"/>
              </a:solidFill>
              <a:latin typeface="UTM Avo" panose="02040603050506020204" pitchFamily="18" charset="0"/>
              <a:ea typeface="字魂131号-酷乐潮玩体" panose="00000500000000000000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A3590-3751-93BE-81F8-A947E1BBC9B6}"/>
              </a:ext>
            </a:extLst>
          </p:cNvPr>
          <p:cNvSpPr txBox="1"/>
          <p:nvPr/>
        </p:nvSpPr>
        <p:spPr>
          <a:xfrm>
            <a:off x="727230" y="4250356"/>
            <a:ext cx="111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+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Tích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cực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tham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gia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các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hoạt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động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để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khám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phá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các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khả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năng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của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bản</a:t>
            </a:r>
            <a:r>
              <a:rPr lang="en-US" sz="2800" b="1" dirty="0">
                <a:solidFill>
                  <a:srgbClr val="CA3446"/>
                </a:solidFill>
                <a:latin typeface="UTM Avo" panose="02040603050506020204" pitchFamily="18" charset="0"/>
                <a:ea typeface="字魂131号-酷乐潮玩体" panose="00000500000000000000" pitchFamily="2" charset="-122"/>
              </a:rPr>
              <a:t> than.</a:t>
            </a:r>
          </a:p>
        </p:txBody>
      </p:sp>
    </p:spTree>
    <p:extLst>
      <p:ext uri="{BB962C8B-B14F-4D97-AF65-F5344CB8AC3E}">
        <p14:creationId xmlns:p14="http://schemas.microsoft.com/office/powerpoint/2010/main" val="3896486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>
            <a:extLst>
              <a:ext uri="{FF2B5EF4-FFF2-40B4-BE49-F238E27FC236}">
                <a16:creationId xmlns:a16="http://schemas.microsoft.com/office/drawing/2014/main" id="{F6CC40AF-3923-F806-9815-E41A5292396D}"/>
              </a:ext>
            </a:extLst>
          </p:cNvPr>
          <p:cNvSpPr/>
          <p:nvPr/>
        </p:nvSpPr>
        <p:spPr>
          <a:xfrm>
            <a:off x="2468562" y="787409"/>
            <a:ext cx="6258560" cy="4307840"/>
          </a:xfrm>
          <a:prstGeom prst="roundRect">
            <a:avLst>
              <a:gd name="adj" fmla="val 2049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5" descr="千库网_绿色小鸟动物_元素编号12831550">
            <a:extLst>
              <a:ext uri="{FF2B5EF4-FFF2-40B4-BE49-F238E27FC236}">
                <a16:creationId xmlns:a16="http://schemas.microsoft.com/office/drawing/2014/main" id="{301B0449-482D-E3B5-1D01-D3C924D90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669" y="144164"/>
            <a:ext cx="2270125" cy="22701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DBE6FF-A2CD-A629-A8A6-AAD344EE39EC}"/>
              </a:ext>
            </a:extLst>
          </p:cNvPr>
          <p:cNvGrpSpPr/>
          <p:nvPr/>
        </p:nvGrpSpPr>
        <p:grpSpPr>
          <a:xfrm>
            <a:off x="193233" y="2941328"/>
            <a:ext cx="4468042" cy="3864937"/>
            <a:chOff x="98263" y="3700528"/>
            <a:chExt cx="3798579" cy="33000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5D2972-7C1A-B5F7-FBDF-760BCEABA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F6EDBF-96D0-8AA0-9303-E2F60E2C0D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98263" y="3725935"/>
              <a:ext cx="2481781" cy="323897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8F1059C-343E-4721-D3D0-D76087CAB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274031" y="2468944"/>
            <a:ext cx="2686870" cy="45251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B34E45-7CC6-5B55-51DA-B4C9903EFF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6967653" y="3057534"/>
            <a:ext cx="2686870" cy="38121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AF7101-66DC-747F-9B16-DA5932795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5743" y="787409"/>
            <a:ext cx="5017443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12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>
            <a:extLst>
              <a:ext uri="{FF2B5EF4-FFF2-40B4-BE49-F238E27FC236}">
                <a16:creationId xmlns:a16="http://schemas.microsoft.com/office/drawing/2014/main" id="{F6CC40AF-3923-F806-9815-E41A5292396D}"/>
              </a:ext>
            </a:extLst>
          </p:cNvPr>
          <p:cNvSpPr/>
          <p:nvPr/>
        </p:nvSpPr>
        <p:spPr>
          <a:xfrm>
            <a:off x="2468562" y="787409"/>
            <a:ext cx="6258560" cy="4307840"/>
          </a:xfrm>
          <a:prstGeom prst="roundRect">
            <a:avLst>
              <a:gd name="adj" fmla="val 2049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图片 7" descr="千库网_女孩读书小猪_元素编号12547250">
            <a:extLst>
              <a:ext uri="{FF2B5EF4-FFF2-40B4-BE49-F238E27FC236}">
                <a16:creationId xmlns:a16="http://schemas.microsoft.com/office/drawing/2014/main" id="{FFA8627D-97F7-4B3E-5719-1F77A69FD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999" y="2856249"/>
            <a:ext cx="4478001" cy="4478001"/>
          </a:xfrm>
          <a:prstGeom prst="rect">
            <a:avLst/>
          </a:prstGeom>
        </p:spPr>
      </p:pic>
      <p:sp>
        <p:nvSpPr>
          <p:cNvPr id="7" name="圆角矩形 4">
            <a:extLst>
              <a:ext uri="{FF2B5EF4-FFF2-40B4-BE49-F238E27FC236}">
                <a16:creationId xmlns:a16="http://schemas.microsoft.com/office/drawing/2014/main" id="{1CCDF01C-6A18-848E-7B58-EE439D5464E4}"/>
              </a:ext>
            </a:extLst>
          </p:cNvPr>
          <p:cNvSpPr/>
          <p:nvPr/>
        </p:nvSpPr>
        <p:spPr>
          <a:xfrm>
            <a:off x="2468562" y="787409"/>
            <a:ext cx="6258560" cy="4307840"/>
          </a:xfrm>
          <a:prstGeom prst="roundRect">
            <a:avLst>
              <a:gd name="adj" fmla="val 2049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5" descr="千库网_绿色小鸟动物_元素编号12831550">
            <a:extLst>
              <a:ext uri="{FF2B5EF4-FFF2-40B4-BE49-F238E27FC236}">
                <a16:creationId xmlns:a16="http://schemas.microsoft.com/office/drawing/2014/main" id="{301B0449-482D-E3B5-1D01-D3C924D90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2669" y="144164"/>
            <a:ext cx="2270125" cy="2270125"/>
          </a:xfrm>
          <a:prstGeom prst="rect">
            <a:avLst/>
          </a:prstGeom>
        </p:spPr>
      </p:pic>
      <p:pic>
        <p:nvPicPr>
          <p:cNvPr id="9" name="图片 7" descr="千库网_女孩读书小猪_元素编号12547250">
            <a:extLst>
              <a:ext uri="{FF2B5EF4-FFF2-40B4-BE49-F238E27FC236}">
                <a16:creationId xmlns:a16="http://schemas.microsoft.com/office/drawing/2014/main" id="{6DDAA840-39F2-818A-02D1-6E1D972CA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999" y="2856249"/>
            <a:ext cx="4478001" cy="447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339020-5D1C-3DFA-737B-D8D078E82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918" y="969996"/>
            <a:ext cx="6139204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0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D45E71-9ED8-07B3-A8BB-ADB037F36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965" y="1839565"/>
            <a:ext cx="5702314" cy="2767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952601" y="967065"/>
            <a:ext cx="909327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Quan </a:t>
            </a:r>
            <a:r>
              <a:rPr kumimoji="0" lang="en-US" sz="3400" b="1" i="1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sát</a:t>
            </a:r>
            <a:r>
              <a:rPr kumimoji="0" lang="en-US" sz="34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tranh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trả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lời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4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hỏi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695FD5-4E87-78DA-96CA-13A1CDB1986F}"/>
              </a:ext>
            </a:extLst>
          </p:cNvPr>
          <p:cNvSpPr/>
          <p:nvPr/>
        </p:nvSpPr>
        <p:spPr>
          <a:xfrm>
            <a:off x="607045" y="1664881"/>
            <a:ext cx="5112919" cy="2506334"/>
          </a:xfrm>
          <a:custGeom>
            <a:avLst/>
            <a:gdLst>
              <a:gd name="connsiteX0" fmla="*/ 0 w 5112919"/>
              <a:gd name="connsiteY0" fmla="*/ 417731 h 2506334"/>
              <a:gd name="connsiteX1" fmla="*/ 417731 w 5112919"/>
              <a:gd name="connsiteY1" fmla="*/ 0 h 2506334"/>
              <a:gd name="connsiteX2" fmla="*/ 1114345 w 5112919"/>
              <a:gd name="connsiteY2" fmla="*/ 0 h 2506334"/>
              <a:gd name="connsiteX3" fmla="*/ 1810960 w 5112919"/>
              <a:gd name="connsiteY3" fmla="*/ 0 h 2506334"/>
              <a:gd name="connsiteX4" fmla="*/ 2336476 w 5112919"/>
              <a:gd name="connsiteY4" fmla="*/ 0 h 2506334"/>
              <a:gd name="connsiteX5" fmla="*/ 3033090 w 5112919"/>
              <a:gd name="connsiteY5" fmla="*/ 0 h 2506334"/>
              <a:gd name="connsiteX6" fmla="*/ 3729705 w 5112919"/>
              <a:gd name="connsiteY6" fmla="*/ 0 h 2506334"/>
              <a:gd name="connsiteX7" fmla="*/ 4695188 w 5112919"/>
              <a:gd name="connsiteY7" fmla="*/ 0 h 2506334"/>
              <a:gd name="connsiteX8" fmla="*/ 5112919 w 5112919"/>
              <a:gd name="connsiteY8" fmla="*/ 417731 h 2506334"/>
              <a:gd name="connsiteX9" fmla="*/ 5112919 w 5112919"/>
              <a:gd name="connsiteY9" fmla="*/ 957980 h 2506334"/>
              <a:gd name="connsiteX10" fmla="*/ 5112919 w 5112919"/>
              <a:gd name="connsiteY10" fmla="*/ 1531646 h 2506334"/>
              <a:gd name="connsiteX11" fmla="*/ 5112919 w 5112919"/>
              <a:gd name="connsiteY11" fmla="*/ 2088603 h 2506334"/>
              <a:gd name="connsiteX12" fmla="*/ 4695188 w 5112919"/>
              <a:gd name="connsiteY12" fmla="*/ 2506334 h 2506334"/>
              <a:gd name="connsiteX13" fmla="*/ 4169672 w 5112919"/>
              <a:gd name="connsiteY13" fmla="*/ 2506334 h 2506334"/>
              <a:gd name="connsiteX14" fmla="*/ 3644156 w 5112919"/>
              <a:gd name="connsiteY14" fmla="*/ 2506334 h 2506334"/>
              <a:gd name="connsiteX15" fmla="*/ 2947541 w 5112919"/>
              <a:gd name="connsiteY15" fmla="*/ 2506334 h 2506334"/>
              <a:gd name="connsiteX16" fmla="*/ 2379251 w 5112919"/>
              <a:gd name="connsiteY16" fmla="*/ 2506334 h 2506334"/>
              <a:gd name="connsiteX17" fmla="*/ 1682636 w 5112919"/>
              <a:gd name="connsiteY17" fmla="*/ 2506334 h 2506334"/>
              <a:gd name="connsiteX18" fmla="*/ 1199895 w 5112919"/>
              <a:gd name="connsiteY18" fmla="*/ 2506334 h 2506334"/>
              <a:gd name="connsiteX19" fmla="*/ 417731 w 5112919"/>
              <a:gd name="connsiteY19" fmla="*/ 2506334 h 2506334"/>
              <a:gd name="connsiteX20" fmla="*/ 0 w 5112919"/>
              <a:gd name="connsiteY20" fmla="*/ 2088603 h 2506334"/>
              <a:gd name="connsiteX21" fmla="*/ 0 w 5112919"/>
              <a:gd name="connsiteY21" fmla="*/ 1548354 h 2506334"/>
              <a:gd name="connsiteX22" fmla="*/ 0 w 5112919"/>
              <a:gd name="connsiteY22" fmla="*/ 974688 h 2506334"/>
              <a:gd name="connsiteX23" fmla="*/ 0 w 5112919"/>
              <a:gd name="connsiteY23" fmla="*/ 417731 h 2506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112919" h="2506334" fill="none" extrusionOk="0">
                <a:moveTo>
                  <a:pt x="0" y="417731"/>
                </a:moveTo>
                <a:cubicBezTo>
                  <a:pt x="-13046" y="198425"/>
                  <a:pt x="184335" y="54485"/>
                  <a:pt x="417731" y="0"/>
                </a:cubicBezTo>
                <a:cubicBezTo>
                  <a:pt x="621593" y="-11303"/>
                  <a:pt x="950038" y="-11511"/>
                  <a:pt x="1114345" y="0"/>
                </a:cubicBezTo>
                <a:cubicBezTo>
                  <a:pt x="1278652" y="11511"/>
                  <a:pt x="1505475" y="16032"/>
                  <a:pt x="1810960" y="0"/>
                </a:cubicBezTo>
                <a:cubicBezTo>
                  <a:pt x="2116446" y="-16032"/>
                  <a:pt x="2115263" y="20761"/>
                  <a:pt x="2336476" y="0"/>
                </a:cubicBezTo>
                <a:cubicBezTo>
                  <a:pt x="2557689" y="-20761"/>
                  <a:pt x="2791508" y="-16941"/>
                  <a:pt x="3033090" y="0"/>
                </a:cubicBezTo>
                <a:cubicBezTo>
                  <a:pt x="3274672" y="16941"/>
                  <a:pt x="3477358" y="-17775"/>
                  <a:pt x="3729705" y="0"/>
                </a:cubicBezTo>
                <a:cubicBezTo>
                  <a:pt x="3982053" y="17775"/>
                  <a:pt x="4331793" y="-22688"/>
                  <a:pt x="4695188" y="0"/>
                </a:cubicBezTo>
                <a:cubicBezTo>
                  <a:pt x="4906510" y="-9380"/>
                  <a:pt x="5142376" y="184531"/>
                  <a:pt x="5112919" y="417731"/>
                </a:cubicBezTo>
                <a:cubicBezTo>
                  <a:pt x="5093680" y="608588"/>
                  <a:pt x="5119651" y="762236"/>
                  <a:pt x="5112919" y="957980"/>
                </a:cubicBezTo>
                <a:cubicBezTo>
                  <a:pt x="5106187" y="1153724"/>
                  <a:pt x="5105567" y="1345100"/>
                  <a:pt x="5112919" y="1531646"/>
                </a:cubicBezTo>
                <a:cubicBezTo>
                  <a:pt x="5120271" y="1718192"/>
                  <a:pt x="5099717" y="1853385"/>
                  <a:pt x="5112919" y="2088603"/>
                </a:cubicBezTo>
                <a:cubicBezTo>
                  <a:pt x="5084122" y="2272129"/>
                  <a:pt x="4918181" y="2546947"/>
                  <a:pt x="4695188" y="2506334"/>
                </a:cubicBezTo>
                <a:cubicBezTo>
                  <a:pt x="4519656" y="2529751"/>
                  <a:pt x="4405903" y="2486765"/>
                  <a:pt x="4169672" y="2506334"/>
                </a:cubicBezTo>
                <a:cubicBezTo>
                  <a:pt x="3933441" y="2525903"/>
                  <a:pt x="3814134" y="2515046"/>
                  <a:pt x="3644156" y="2506334"/>
                </a:cubicBezTo>
                <a:cubicBezTo>
                  <a:pt x="3474178" y="2497622"/>
                  <a:pt x="3194372" y="2488540"/>
                  <a:pt x="2947541" y="2506334"/>
                </a:cubicBezTo>
                <a:cubicBezTo>
                  <a:pt x="2700711" y="2524128"/>
                  <a:pt x="2543738" y="2525547"/>
                  <a:pt x="2379251" y="2506334"/>
                </a:cubicBezTo>
                <a:cubicBezTo>
                  <a:pt x="2214764" y="2487122"/>
                  <a:pt x="2030347" y="2490355"/>
                  <a:pt x="1682636" y="2506334"/>
                </a:cubicBezTo>
                <a:cubicBezTo>
                  <a:pt x="1334925" y="2522313"/>
                  <a:pt x="1377468" y="2495915"/>
                  <a:pt x="1199895" y="2506334"/>
                </a:cubicBezTo>
                <a:cubicBezTo>
                  <a:pt x="1022322" y="2516753"/>
                  <a:pt x="801598" y="2520490"/>
                  <a:pt x="417731" y="2506334"/>
                </a:cubicBezTo>
                <a:cubicBezTo>
                  <a:pt x="171161" y="2481680"/>
                  <a:pt x="-23315" y="2350338"/>
                  <a:pt x="0" y="2088603"/>
                </a:cubicBezTo>
                <a:cubicBezTo>
                  <a:pt x="-9783" y="1861855"/>
                  <a:pt x="-12307" y="1729209"/>
                  <a:pt x="0" y="1548354"/>
                </a:cubicBezTo>
                <a:cubicBezTo>
                  <a:pt x="12307" y="1367499"/>
                  <a:pt x="-19534" y="1091314"/>
                  <a:pt x="0" y="974688"/>
                </a:cubicBezTo>
                <a:cubicBezTo>
                  <a:pt x="19534" y="858062"/>
                  <a:pt x="-27369" y="675143"/>
                  <a:pt x="0" y="417731"/>
                </a:cubicBezTo>
                <a:close/>
              </a:path>
              <a:path w="5112919" h="2506334" stroke="0" extrusionOk="0">
                <a:moveTo>
                  <a:pt x="0" y="417731"/>
                </a:moveTo>
                <a:cubicBezTo>
                  <a:pt x="13497" y="201912"/>
                  <a:pt x="206602" y="19518"/>
                  <a:pt x="417731" y="0"/>
                </a:cubicBezTo>
                <a:cubicBezTo>
                  <a:pt x="680268" y="11272"/>
                  <a:pt x="822467" y="-8895"/>
                  <a:pt x="1071571" y="0"/>
                </a:cubicBezTo>
                <a:cubicBezTo>
                  <a:pt x="1320675" y="8895"/>
                  <a:pt x="1487557" y="22515"/>
                  <a:pt x="1639862" y="0"/>
                </a:cubicBezTo>
                <a:cubicBezTo>
                  <a:pt x="1792167" y="-22515"/>
                  <a:pt x="1942763" y="-16974"/>
                  <a:pt x="2122603" y="0"/>
                </a:cubicBezTo>
                <a:cubicBezTo>
                  <a:pt x="2302443" y="16974"/>
                  <a:pt x="2408462" y="-3773"/>
                  <a:pt x="2648119" y="0"/>
                </a:cubicBezTo>
                <a:cubicBezTo>
                  <a:pt x="2887776" y="3773"/>
                  <a:pt x="3020999" y="8149"/>
                  <a:pt x="3130861" y="0"/>
                </a:cubicBezTo>
                <a:cubicBezTo>
                  <a:pt x="3240723" y="-8149"/>
                  <a:pt x="3407286" y="-3641"/>
                  <a:pt x="3613602" y="0"/>
                </a:cubicBezTo>
                <a:cubicBezTo>
                  <a:pt x="3819918" y="3641"/>
                  <a:pt x="4266855" y="-2149"/>
                  <a:pt x="4695188" y="0"/>
                </a:cubicBezTo>
                <a:cubicBezTo>
                  <a:pt x="4930095" y="-5445"/>
                  <a:pt x="5105248" y="143095"/>
                  <a:pt x="5112919" y="417731"/>
                </a:cubicBezTo>
                <a:cubicBezTo>
                  <a:pt x="5133206" y="639902"/>
                  <a:pt x="5135744" y="713875"/>
                  <a:pt x="5112919" y="957980"/>
                </a:cubicBezTo>
                <a:cubicBezTo>
                  <a:pt x="5090094" y="1202085"/>
                  <a:pt x="5088964" y="1349526"/>
                  <a:pt x="5112919" y="1464811"/>
                </a:cubicBezTo>
                <a:cubicBezTo>
                  <a:pt x="5136874" y="1580096"/>
                  <a:pt x="5112458" y="1843165"/>
                  <a:pt x="5112919" y="2088603"/>
                </a:cubicBezTo>
                <a:cubicBezTo>
                  <a:pt x="5133420" y="2319908"/>
                  <a:pt x="4968447" y="2503637"/>
                  <a:pt x="4695188" y="2506334"/>
                </a:cubicBezTo>
                <a:cubicBezTo>
                  <a:pt x="4424773" y="2509774"/>
                  <a:pt x="4280371" y="2519689"/>
                  <a:pt x="4084123" y="2506334"/>
                </a:cubicBezTo>
                <a:cubicBezTo>
                  <a:pt x="3887876" y="2492979"/>
                  <a:pt x="3664749" y="2478449"/>
                  <a:pt x="3430283" y="2506334"/>
                </a:cubicBezTo>
                <a:cubicBezTo>
                  <a:pt x="3195817" y="2534219"/>
                  <a:pt x="3070027" y="2511319"/>
                  <a:pt x="2819218" y="2506334"/>
                </a:cubicBezTo>
                <a:cubicBezTo>
                  <a:pt x="2568409" y="2501349"/>
                  <a:pt x="2371534" y="2517534"/>
                  <a:pt x="2165378" y="2506334"/>
                </a:cubicBezTo>
                <a:cubicBezTo>
                  <a:pt x="1959222" y="2495134"/>
                  <a:pt x="1742533" y="2508412"/>
                  <a:pt x="1511538" y="2506334"/>
                </a:cubicBezTo>
                <a:cubicBezTo>
                  <a:pt x="1280543" y="2504256"/>
                  <a:pt x="1079612" y="2503829"/>
                  <a:pt x="943247" y="2506334"/>
                </a:cubicBezTo>
                <a:cubicBezTo>
                  <a:pt x="806882" y="2508839"/>
                  <a:pt x="569993" y="2519787"/>
                  <a:pt x="417731" y="2506334"/>
                </a:cubicBezTo>
                <a:cubicBezTo>
                  <a:pt x="189461" y="2481850"/>
                  <a:pt x="14227" y="2335620"/>
                  <a:pt x="0" y="2088603"/>
                </a:cubicBezTo>
                <a:cubicBezTo>
                  <a:pt x="-17441" y="1856720"/>
                  <a:pt x="18216" y="1637543"/>
                  <a:pt x="0" y="1498228"/>
                </a:cubicBezTo>
                <a:cubicBezTo>
                  <a:pt x="-18216" y="1358914"/>
                  <a:pt x="18713" y="1146180"/>
                  <a:pt x="0" y="974688"/>
                </a:cubicBezTo>
                <a:cubicBezTo>
                  <a:pt x="-18713" y="803196"/>
                  <a:pt x="-8804" y="605724"/>
                  <a:pt x="0" y="41773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540050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D449DF-2A53-82C8-5999-0859742FE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0"/>
            <a:ext cx="10906689" cy="9693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3FFD52-450F-3275-5C1C-06E240C08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3" y="0"/>
            <a:ext cx="1246093" cy="128975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1D12392-173B-CCDF-63CA-BDFF99A5B400}"/>
              </a:ext>
            </a:extLst>
          </p:cNvPr>
          <p:cNvSpPr txBox="1"/>
          <p:nvPr/>
        </p:nvSpPr>
        <p:spPr>
          <a:xfrm>
            <a:off x="701282" y="1833990"/>
            <a:ext cx="50186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bạn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trong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tranh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tự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thấy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bản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thân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những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điểm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mạnh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điểm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yếu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gì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?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bạn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dự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định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sẽ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làm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gì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để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khắc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phục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điểm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yếu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đó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?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8FE3A76-9E14-FA76-732F-3697C77FB7BB}"/>
              </a:ext>
            </a:extLst>
          </p:cNvPr>
          <p:cNvGrpSpPr/>
          <p:nvPr/>
        </p:nvGrpSpPr>
        <p:grpSpPr>
          <a:xfrm>
            <a:off x="642655" y="4496677"/>
            <a:ext cx="5681989" cy="1077666"/>
            <a:chOff x="-4747386" y="4123109"/>
            <a:chExt cx="5681989" cy="107766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29CE3243-1A0E-96C9-23CA-8F0DD55E1F99}"/>
                </a:ext>
              </a:extLst>
            </p:cNvPr>
            <p:cNvSpPr/>
            <p:nvPr/>
          </p:nvSpPr>
          <p:spPr>
            <a:xfrm>
              <a:off x="-4747386" y="4123109"/>
              <a:ext cx="5112919" cy="1077666"/>
            </a:xfrm>
            <a:custGeom>
              <a:avLst/>
              <a:gdLst>
                <a:gd name="connsiteX0" fmla="*/ 0 w 5112919"/>
                <a:gd name="connsiteY0" fmla="*/ 179615 h 1077666"/>
                <a:gd name="connsiteX1" fmla="*/ 179615 w 5112919"/>
                <a:gd name="connsiteY1" fmla="*/ 0 h 1077666"/>
                <a:gd name="connsiteX2" fmla="*/ 763640 w 5112919"/>
                <a:gd name="connsiteY2" fmla="*/ 0 h 1077666"/>
                <a:gd name="connsiteX3" fmla="*/ 1347664 w 5112919"/>
                <a:gd name="connsiteY3" fmla="*/ 0 h 1077666"/>
                <a:gd name="connsiteX4" fmla="*/ 2074300 w 5112919"/>
                <a:gd name="connsiteY4" fmla="*/ 0 h 1077666"/>
                <a:gd name="connsiteX5" fmla="*/ 2705861 w 5112919"/>
                <a:gd name="connsiteY5" fmla="*/ 0 h 1077666"/>
                <a:gd name="connsiteX6" fmla="*/ 3480033 w 5112919"/>
                <a:gd name="connsiteY6" fmla="*/ 0 h 1077666"/>
                <a:gd name="connsiteX7" fmla="*/ 4064058 w 5112919"/>
                <a:gd name="connsiteY7" fmla="*/ 0 h 1077666"/>
                <a:gd name="connsiteX8" fmla="*/ 4933304 w 5112919"/>
                <a:gd name="connsiteY8" fmla="*/ 0 h 1077666"/>
                <a:gd name="connsiteX9" fmla="*/ 5112919 w 5112919"/>
                <a:gd name="connsiteY9" fmla="*/ 179615 h 1077666"/>
                <a:gd name="connsiteX10" fmla="*/ 5112919 w 5112919"/>
                <a:gd name="connsiteY10" fmla="*/ 538833 h 1077666"/>
                <a:gd name="connsiteX11" fmla="*/ 5112919 w 5112919"/>
                <a:gd name="connsiteY11" fmla="*/ 898051 h 1077666"/>
                <a:gd name="connsiteX12" fmla="*/ 4933304 w 5112919"/>
                <a:gd name="connsiteY12" fmla="*/ 1077666 h 1077666"/>
                <a:gd name="connsiteX13" fmla="*/ 4254206 w 5112919"/>
                <a:gd name="connsiteY13" fmla="*/ 1077666 h 1077666"/>
                <a:gd name="connsiteX14" fmla="*/ 3480033 w 5112919"/>
                <a:gd name="connsiteY14" fmla="*/ 1077666 h 1077666"/>
                <a:gd name="connsiteX15" fmla="*/ 2800935 w 5112919"/>
                <a:gd name="connsiteY15" fmla="*/ 1077666 h 1077666"/>
                <a:gd name="connsiteX16" fmla="*/ 2264447 w 5112919"/>
                <a:gd name="connsiteY16" fmla="*/ 1077666 h 1077666"/>
                <a:gd name="connsiteX17" fmla="*/ 1680423 w 5112919"/>
                <a:gd name="connsiteY17" fmla="*/ 1077666 h 1077666"/>
                <a:gd name="connsiteX18" fmla="*/ 906250 w 5112919"/>
                <a:gd name="connsiteY18" fmla="*/ 1077666 h 1077666"/>
                <a:gd name="connsiteX19" fmla="*/ 179615 w 5112919"/>
                <a:gd name="connsiteY19" fmla="*/ 1077666 h 1077666"/>
                <a:gd name="connsiteX20" fmla="*/ 0 w 5112919"/>
                <a:gd name="connsiteY20" fmla="*/ 898051 h 1077666"/>
                <a:gd name="connsiteX21" fmla="*/ 0 w 5112919"/>
                <a:gd name="connsiteY21" fmla="*/ 553202 h 1077666"/>
                <a:gd name="connsiteX22" fmla="*/ 0 w 5112919"/>
                <a:gd name="connsiteY22" fmla="*/ 179615 h 107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112919" h="1077666" fill="none" extrusionOk="0">
                  <a:moveTo>
                    <a:pt x="0" y="179615"/>
                  </a:moveTo>
                  <a:cubicBezTo>
                    <a:pt x="-6078" y="102786"/>
                    <a:pt x="66218" y="-2076"/>
                    <a:pt x="179615" y="0"/>
                  </a:cubicBezTo>
                  <a:cubicBezTo>
                    <a:pt x="382878" y="6331"/>
                    <a:pt x="620909" y="-20512"/>
                    <a:pt x="763640" y="0"/>
                  </a:cubicBezTo>
                  <a:cubicBezTo>
                    <a:pt x="906371" y="20512"/>
                    <a:pt x="1078176" y="18250"/>
                    <a:pt x="1347664" y="0"/>
                  </a:cubicBezTo>
                  <a:cubicBezTo>
                    <a:pt x="1617152" y="-18250"/>
                    <a:pt x="1857123" y="-30583"/>
                    <a:pt x="2074300" y="0"/>
                  </a:cubicBezTo>
                  <a:cubicBezTo>
                    <a:pt x="2291477" y="30583"/>
                    <a:pt x="2567503" y="28346"/>
                    <a:pt x="2705861" y="0"/>
                  </a:cubicBezTo>
                  <a:cubicBezTo>
                    <a:pt x="2844219" y="-28346"/>
                    <a:pt x="3213244" y="-22139"/>
                    <a:pt x="3480033" y="0"/>
                  </a:cubicBezTo>
                  <a:cubicBezTo>
                    <a:pt x="3746822" y="22139"/>
                    <a:pt x="3867585" y="-26483"/>
                    <a:pt x="4064058" y="0"/>
                  </a:cubicBezTo>
                  <a:cubicBezTo>
                    <a:pt x="4260532" y="26483"/>
                    <a:pt x="4736572" y="27137"/>
                    <a:pt x="4933304" y="0"/>
                  </a:cubicBezTo>
                  <a:cubicBezTo>
                    <a:pt x="5030620" y="-3476"/>
                    <a:pt x="5119948" y="93801"/>
                    <a:pt x="5112919" y="179615"/>
                  </a:cubicBezTo>
                  <a:cubicBezTo>
                    <a:pt x="5101946" y="348939"/>
                    <a:pt x="5097909" y="421239"/>
                    <a:pt x="5112919" y="538833"/>
                  </a:cubicBezTo>
                  <a:cubicBezTo>
                    <a:pt x="5127929" y="656427"/>
                    <a:pt x="5115520" y="804909"/>
                    <a:pt x="5112919" y="898051"/>
                  </a:cubicBezTo>
                  <a:cubicBezTo>
                    <a:pt x="5118347" y="995535"/>
                    <a:pt x="5015453" y="1071714"/>
                    <a:pt x="4933304" y="1077666"/>
                  </a:cubicBezTo>
                  <a:cubicBezTo>
                    <a:pt x="4603863" y="1055643"/>
                    <a:pt x="4559581" y="1084229"/>
                    <a:pt x="4254206" y="1077666"/>
                  </a:cubicBezTo>
                  <a:cubicBezTo>
                    <a:pt x="3948831" y="1071103"/>
                    <a:pt x="3711616" y="1054461"/>
                    <a:pt x="3480033" y="1077666"/>
                  </a:cubicBezTo>
                  <a:cubicBezTo>
                    <a:pt x="3248450" y="1100871"/>
                    <a:pt x="2948384" y="1044407"/>
                    <a:pt x="2800935" y="1077666"/>
                  </a:cubicBezTo>
                  <a:cubicBezTo>
                    <a:pt x="2653486" y="1110925"/>
                    <a:pt x="2507713" y="1051582"/>
                    <a:pt x="2264447" y="1077666"/>
                  </a:cubicBezTo>
                  <a:cubicBezTo>
                    <a:pt x="2021181" y="1103750"/>
                    <a:pt x="1861746" y="1077431"/>
                    <a:pt x="1680423" y="1077666"/>
                  </a:cubicBezTo>
                  <a:cubicBezTo>
                    <a:pt x="1499100" y="1077901"/>
                    <a:pt x="1152444" y="1111721"/>
                    <a:pt x="906250" y="1077666"/>
                  </a:cubicBezTo>
                  <a:cubicBezTo>
                    <a:pt x="660056" y="1043611"/>
                    <a:pt x="462934" y="1071602"/>
                    <a:pt x="179615" y="1077666"/>
                  </a:cubicBezTo>
                  <a:cubicBezTo>
                    <a:pt x="90154" y="1090450"/>
                    <a:pt x="-8418" y="996894"/>
                    <a:pt x="0" y="898051"/>
                  </a:cubicBezTo>
                  <a:cubicBezTo>
                    <a:pt x="13326" y="770866"/>
                    <a:pt x="13114" y="631695"/>
                    <a:pt x="0" y="553202"/>
                  </a:cubicBezTo>
                  <a:cubicBezTo>
                    <a:pt x="-13114" y="474709"/>
                    <a:pt x="3265" y="274862"/>
                    <a:pt x="0" y="179615"/>
                  </a:cubicBezTo>
                  <a:close/>
                </a:path>
                <a:path w="5112919" h="1077666" stroke="0" extrusionOk="0">
                  <a:moveTo>
                    <a:pt x="0" y="179615"/>
                  </a:moveTo>
                  <a:cubicBezTo>
                    <a:pt x="12324" y="94009"/>
                    <a:pt x="97229" y="16762"/>
                    <a:pt x="179615" y="0"/>
                  </a:cubicBezTo>
                  <a:cubicBezTo>
                    <a:pt x="535996" y="35409"/>
                    <a:pt x="590434" y="29301"/>
                    <a:pt x="906250" y="0"/>
                  </a:cubicBezTo>
                  <a:cubicBezTo>
                    <a:pt x="1222066" y="-29301"/>
                    <a:pt x="1380455" y="14673"/>
                    <a:pt x="1537812" y="0"/>
                  </a:cubicBezTo>
                  <a:cubicBezTo>
                    <a:pt x="1695169" y="-14673"/>
                    <a:pt x="1932295" y="-7938"/>
                    <a:pt x="2074300" y="0"/>
                  </a:cubicBezTo>
                  <a:cubicBezTo>
                    <a:pt x="2216305" y="7938"/>
                    <a:pt x="2536271" y="7794"/>
                    <a:pt x="2658324" y="0"/>
                  </a:cubicBezTo>
                  <a:cubicBezTo>
                    <a:pt x="2780377" y="-7794"/>
                    <a:pt x="3072676" y="22605"/>
                    <a:pt x="3194812" y="0"/>
                  </a:cubicBezTo>
                  <a:cubicBezTo>
                    <a:pt x="3316948" y="-22605"/>
                    <a:pt x="3475165" y="-6784"/>
                    <a:pt x="3731300" y="0"/>
                  </a:cubicBezTo>
                  <a:cubicBezTo>
                    <a:pt x="3987435" y="6784"/>
                    <a:pt x="4611660" y="-16342"/>
                    <a:pt x="4933304" y="0"/>
                  </a:cubicBezTo>
                  <a:cubicBezTo>
                    <a:pt x="5043204" y="-13869"/>
                    <a:pt x="5109462" y="60620"/>
                    <a:pt x="5112919" y="179615"/>
                  </a:cubicBezTo>
                  <a:cubicBezTo>
                    <a:pt x="5127276" y="284201"/>
                    <a:pt x="5125493" y="358075"/>
                    <a:pt x="5112919" y="531649"/>
                  </a:cubicBezTo>
                  <a:cubicBezTo>
                    <a:pt x="5100345" y="705223"/>
                    <a:pt x="5129674" y="772582"/>
                    <a:pt x="5112919" y="898051"/>
                  </a:cubicBezTo>
                  <a:cubicBezTo>
                    <a:pt x="5108208" y="996468"/>
                    <a:pt x="5027280" y="1095256"/>
                    <a:pt x="4933304" y="1077666"/>
                  </a:cubicBezTo>
                  <a:cubicBezTo>
                    <a:pt x="4576769" y="1047384"/>
                    <a:pt x="4541489" y="1045145"/>
                    <a:pt x="4206669" y="1077666"/>
                  </a:cubicBezTo>
                  <a:cubicBezTo>
                    <a:pt x="3871849" y="1110187"/>
                    <a:pt x="3744869" y="1081905"/>
                    <a:pt x="3432496" y="1077666"/>
                  </a:cubicBezTo>
                  <a:cubicBezTo>
                    <a:pt x="3120123" y="1073427"/>
                    <a:pt x="2971629" y="1082067"/>
                    <a:pt x="2705861" y="1077666"/>
                  </a:cubicBezTo>
                  <a:cubicBezTo>
                    <a:pt x="2440094" y="1073265"/>
                    <a:pt x="2282090" y="1046918"/>
                    <a:pt x="2026763" y="1077666"/>
                  </a:cubicBezTo>
                  <a:cubicBezTo>
                    <a:pt x="1771436" y="1108414"/>
                    <a:pt x="1475402" y="1071064"/>
                    <a:pt x="1300127" y="1077666"/>
                  </a:cubicBezTo>
                  <a:cubicBezTo>
                    <a:pt x="1124852" y="1084268"/>
                    <a:pt x="448399" y="1093791"/>
                    <a:pt x="179615" y="1077666"/>
                  </a:cubicBezTo>
                  <a:cubicBezTo>
                    <a:pt x="94937" y="1058033"/>
                    <a:pt x="-8850" y="1019867"/>
                    <a:pt x="0" y="898051"/>
                  </a:cubicBezTo>
                  <a:cubicBezTo>
                    <a:pt x="14012" y="725994"/>
                    <a:pt x="-3093" y="722735"/>
                    <a:pt x="0" y="553202"/>
                  </a:cubicBezTo>
                  <a:cubicBezTo>
                    <a:pt x="3093" y="383669"/>
                    <a:pt x="2372" y="335811"/>
                    <a:pt x="0" y="179615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56EC59F-5904-1483-67A6-01C6C62559FD}"/>
                </a:ext>
              </a:extLst>
            </p:cNvPr>
            <p:cNvSpPr txBox="1"/>
            <p:nvPr/>
          </p:nvSpPr>
          <p:spPr>
            <a:xfrm>
              <a:off x="-4605036" y="4184889"/>
              <a:ext cx="553963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Em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thầy</a:t>
              </a:r>
              <a:r>
                <a:rPr kumimoji="0" lang="en-US" sz="2800" b="1" i="1" u="none" strike="noStrike" kern="1200" cap="none" spc="0" normalizeH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mình</a:t>
              </a:r>
              <a:r>
                <a:rPr kumimoji="0" lang="en-US" sz="2800" b="1" i="1" u="none" strike="noStrike" kern="1200" cap="none" spc="0" normalizeH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có</a:t>
              </a:r>
              <a:r>
                <a:rPr kumimoji="0" lang="en-US" sz="2800" b="1" i="1" u="none" strike="noStrike" kern="1200" cap="none" spc="0" normalizeH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điểm</a:t>
              </a:r>
              <a:r>
                <a:rPr kumimoji="0" lang="en-US" sz="2800" b="1" i="1" u="none" strike="noStrike" kern="1200" cap="none" spc="0" normalizeH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mạnh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điểm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yếu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gì</a:t>
              </a:r>
              <a:r>
                <a:rPr lang="en-US" sz="2800" b="1" i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?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9331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D449DF-2A53-82C8-5999-0859742FE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55" y="0"/>
            <a:ext cx="10906689" cy="9693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3FFD52-450F-3275-5C1C-06E240C08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" y="0"/>
            <a:ext cx="1246093" cy="1289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52D07E-8E51-A1AB-4044-A91970F35C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807" y="613929"/>
            <a:ext cx="9825531" cy="59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90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D449DF-2A53-82C8-5999-0859742FE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55" y="0"/>
            <a:ext cx="10906689" cy="9693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3FFD52-450F-3275-5C1C-06E240C08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" y="0"/>
            <a:ext cx="1246093" cy="1289756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855D219B-369A-E4BD-29FE-F9BAFA4252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46" y="323206"/>
            <a:ext cx="8343900" cy="6211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41AA51-FA24-CB3A-3741-DB84D75D6F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4860" y="3670006"/>
            <a:ext cx="6240350" cy="84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59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9CC9460-CE25-EAAD-C0B1-C40C93BD25CF}"/>
              </a:ext>
            </a:extLst>
          </p:cNvPr>
          <p:cNvGrpSpPr/>
          <p:nvPr/>
        </p:nvGrpSpPr>
        <p:grpSpPr>
          <a:xfrm>
            <a:off x="777241" y="2188020"/>
            <a:ext cx="9021456" cy="3747951"/>
            <a:chOff x="-2519215" y="2735697"/>
            <a:chExt cx="7387778" cy="41949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CD180E4-5016-B6DA-CE29-CC4A5657AB3D}"/>
                </a:ext>
              </a:extLst>
            </p:cNvPr>
            <p:cNvSpPr/>
            <p:nvPr/>
          </p:nvSpPr>
          <p:spPr>
            <a:xfrm>
              <a:off x="-2519215" y="2735697"/>
              <a:ext cx="7387778" cy="41949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846A7E-E1B0-6B61-1760-DEADC57411B3}"/>
                </a:ext>
              </a:extLst>
            </p:cNvPr>
            <p:cNvSpPr txBox="1"/>
            <p:nvPr/>
          </p:nvSpPr>
          <p:spPr>
            <a:xfrm>
              <a:off x="-2344492" y="3022945"/>
              <a:ext cx="7061830" cy="38237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người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chúng</a:t>
              </a:r>
              <a:r>
                <a:rPr lang="en-US" sz="3600" b="1" dirty="0">
                  <a:latin typeface="Cambria" panose="02040503050406030204" pitchFamily="18" charset="0"/>
                </a:rPr>
                <a:t> ta </a:t>
              </a:r>
              <a:r>
                <a:rPr lang="en-US" sz="3600" b="1" dirty="0" err="1">
                  <a:latin typeface="Cambria" panose="02040503050406030204" pitchFamily="18" charset="0"/>
                </a:rPr>
                <a:t>không</a:t>
              </a:r>
              <a:r>
                <a:rPr lang="en-US" sz="3600" b="1" dirty="0">
                  <a:latin typeface="Cambria" panose="02040503050406030204" pitchFamily="18" charset="0"/>
                </a:rPr>
                <a:t> ai </a:t>
              </a:r>
              <a:r>
                <a:rPr lang="en-US" sz="3600" b="1" dirty="0" err="1">
                  <a:latin typeface="Cambria" panose="02040503050406030204" pitchFamily="18" charset="0"/>
                </a:rPr>
                <a:t>hoàn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hảo</a:t>
              </a:r>
              <a:r>
                <a:rPr lang="en-US" sz="3600" b="1" dirty="0">
                  <a:latin typeface="Cambria" panose="02040503050406030204" pitchFamily="18" charset="0"/>
                </a:rPr>
                <a:t>. Ai </a:t>
              </a:r>
              <a:r>
                <a:rPr lang="en-US" sz="3600" b="1" dirty="0" err="1">
                  <a:latin typeface="Cambria" panose="02040503050406030204" pitchFamily="18" charset="0"/>
                </a:rPr>
                <a:t>cũng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những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mạnh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yếu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riêng</a:t>
              </a:r>
              <a:r>
                <a:rPr lang="en-US" sz="3600" b="1" dirty="0">
                  <a:latin typeface="Cambria" panose="02040503050406030204" pitchFamily="18" charset="0"/>
                </a:rPr>
                <a:t>.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mạnh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những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lợi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thế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tốt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cần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phát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huy</a:t>
              </a:r>
              <a:r>
                <a:rPr lang="en-US" sz="3600" b="1" dirty="0">
                  <a:latin typeface="Cambria" panose="02040503050406030204" pitchFamily="18" charset="0"/>
                </a:rPr>
                <a:t>;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yếu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những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hạn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chế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những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gì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còn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thiếu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chưa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tốt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cần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khắc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phục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4A02580-3D22-CA0B-E24F-315E85B168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942" y="2603843"/>
            <a:ext cx="2772493" cy="3332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77760D-DAC1-31FD-2817-620E2D4C5D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280817" y="438586"/>
            <a:ext cx="2434501" cy="18777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C76B5D-7815-699D-1977-C5EADAAD9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799" y="341098"/>
            <a:ext cx="4944285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11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715693"/>
            <a:ext cx="11366696" cy="56546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952601" y="967065"/>
            <a:ext cx="909327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Đọc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tình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huống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và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trả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lời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câu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hỏi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695FD5-4E87-78DA-96CA-13A1CDB1986F}"/>
              </a:ext>
            </a:extLst>
          </p:cNvPr>
          <p:cNvSpPr/>
          <p:nvPr/>
        </p:nvSpPr>
        <p:spPr>
          <a:xfrm>
            <a:off x="40736" y="1665078"/>
            <a:ext cx="7865445" cy="4477229"/>
          </a:xfrm>
          <a:custGeom>
            <a:avLst/>
            <a:gdLst>
              <a:gd name="connsiteX0" fmla="*/ 0 w 7865445"/>
              <a:gd name="connsiteY0" fmla="*/ 746220 h 4477229"/>
              <a:gd name="connsiteX1" fmla="*/ 746220 w 7865445"/>
              <a:gd name="connsiteY1" fmla="*/ 0 h 4477229"/>
              <a:gd name="connsiteX2" fmla="*/ 1447251 w 7865445"/>
              <a:gd name="connsiteY2" fmla="*/ 0 h 4477229"/>
              <a:gd name="connsiteX3" fmla="*/ 2084551 w 7865445"/>
              <a:gd name="connsiteY3" fmla="*/ 0 h 4477229"/>
              <a:gd name="connsiteX4" fmla="*/ 2530661 w 7865445"/>
              <a:gd name="connsiteY4" fmla="*/ 0 h 4477229"/>
              <a:gd name="connsiteX5" fmla="*/ 3040502 w 7865445"/>
              <a:gd name="connsiteY5" fmla="*/ 0 h 4477229"/>
              <a:gd name="connsiteX6" fmla="*/ 3805262 w 7865445"/>
              <a:gd name="connsiteY6" fmla="*/ 0 h 4477229"/>
              <a:gd name="connsiteX7" fmla="*/ 4378833 w 7865445"/>
              <a:gd name="connsiteY7" fmla="*/ 0 h 4477229"/>
              <a:gd name="connsiteX8" fmla="*/ 5143593 w 7865445"/>
              <a:gd name="connsiteY8" fmla="*/ 0 h 4477229"/>
              <a:gd name="connsiteX9" fmla="*/ 5589704 w 7865445"/>
              <a:gd name="connsiteY9" fmla="*/ 0 h 4477229"/>
              <a:gd name="connsiteX10" fmla="*/ 6227004 w 7865445"/>
              <a:gd name="connsiteY10" fmla="*/ 0 h 4477229"/>
              <a:gd name="connsiteX11" fmla="*/ 7119225 w 7865445"/>
              <a:gd name="connsiteY11" fmla="*/ 0 h 4477229"/>
              <a:gd name="connsiteX12" fmla="*/ 7865445 w 7865445"/>
              <a:gd name="connsiteY12" fmla="*/ 746220 h 4477229"/>
              <a:gd name="connsiteX13" fmla="*/ 7865445 w 7865445"/>
              <a:gd name="connsiteY13" fmla="*/ 1343178 h 4477229"/>
              <a:gd name="connsiteX14" fmla="*/ 7865445 w 7865445"/>
              <a:gd name="connsiteY14" fmla="*/ 1940136 h 4477229"/>
              <a:gd name="connsiteX15" fmla="*/ 7865445 w 7865445"/>
              <a:gd name="connsiteY15" fmla="*/ 2537093 h 4477229"/>
              <a:gd name="connsiteX16" fmla="*/ 7865445 w 7865445"/>
              <a:gd name="connsiteY16" fmla="*/ 3104203 h 4477229"/>
              <a:gd name="connsiteX17" fmla="*/ 7865445 w 7865445"/>
              <a:gd name="connsiteY17" fmla="*/ 3731009 h 4477229"/>
              <a:gd name="connsiteX18" fmla="*/ 7119225 w 7865445"/>
              <a:gd name="connsiteY18" fmla="*/ 4477229 h 4477229"/>
              <a:gd name="connsiteX19" fmla="*/ 6418194 w 7865445"/>
              <a:gd name="connsiteY19" fmla="*/ 4477229 h 4477229"/>
              <a:gd name="connsiteX20" fmla="*/ 5653434 w 7865445"/>
              <a:gd name="connsiteY20" fmla="*/ 4477229 h 4477229"/>
              <a:gd name="connsiteX21" fmla="*/ 5016133 w 7865445"/>
              <a:gd name="connsiteY21" fmla="*/ 4477229 h 4477229"/>
              <a:gd name="connsiteX22" fmla="*/ 4315103 w 7865445"/>
              <a:gd name="connsiteY22" fmla="*/ 4477229 h 4477229"/>
              <a:gd name="connsiteX23" fmla="*/ 3741532 w 7865445"/>
              <a:gd name="connsiteY23" fmla="*/ 4477229 h 4477229"/>
              <a:gd name="connsiteX24" fmla="*/ 3104232 w 7865445"/>
              <a:gd name="connsiteY24" fmla="*/ 4477229 h 4477229"/>
              <a:gd name="connsiteX25" fmla="*/ 2339471 w 7865445"/>
              <a:gd name="connsiteY25" fmla="*/ 4477229 h 4477229"/>
              <a:gd name="connsiteX26" fmla="*/ 1702171 w 7865445"/>
              <a:gd name="connsiteY26" fmla="*/ 4477229 h 4477229"/>
              <a:gd name="connsiteX27" fmla="*/ 746220 w 7865445"/>
              <a:gd name="connsiteY27" fmla="*/ 4477229 h 4477229"/>
              <a:gd name="connsiteX28" fmla="*/ 0 w 7865445"/>
              <a:gd name="connsiteY28" fmla="*/ 3731009 h 4477229"/>
              <a:gd name="connsiteX29" fmla="*/ 0 w 7865445"/>
              <a:gd name="connsiteY29" fmla="*/ 3223595 h 4477229"/>
              <a:gd name="connsiteX30" fmla="*/ 0 w 7865445"/>
              <a:gd name="connsiteY30" fmla="*/ 2596789 h 4477229"/>
              <a:gd name="connsiteX31" fmla="*/ 0 w 7865445"/>
              <a:gd name="connsiteY31" fmla="*/ 1999831 h 4477229"/>
              <a:gd name="connsiteX32" fmla="*/ 0 w 7865445"/>
              <a:gd name="connsiteY32" fmla="*/ 1343178 h 4477229"/>
              <a:gd name="connsiteX33" fmla="*/ 0 w 7865445"/>
              <a:gd name="connsiteY33" fmla="*/ 746220 h 447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865445" h="4477229" fill="none" extrusionOk="0">
                <a:moveTo>
                  <a:pt x="0" y="746220"/>
                </a:moveTo>
                <a:cubicBezTo>
                  <a:pt x="90733" y="287466"/>
                  <a:pt x="324577" y="-69881"/>
                  <a:pt x="746220" y="0"/>
                </a:cubicBezTo>
                <a:cubicBezTo>
                  <a:pt x="1080920" y="-10651"/>
                  <a:pt x="1216392" y="12916"/>
                  <a:pt x="1447251" y="0"/>
                </a:cubicBezTo>
                <a:cubicBezTo>
                  <a:pt x="1678110" y="-12916"/>
                  <a:pt x="1824953" y="-3690"/>
                  <a:pt x="2084551" y="0"/>
                </a:cubicBezTo>
                <a:cubicBezTo>
                  <a:pt x="2344149" y="3690"/>
                  <a:pt x="2340723" y="15216"/>
                  <a:pt x="2530661" y="0"/>
                </a:cubicBezTo>
                <a:cubicBezTo>
                  <a:pt x="2720599" y="-15216"/>
                  <a:pt x="2790410" y="-15491"/>
                  <a:pt x="3040502" y="0"/>
                </a:cubicBezTo>
                <a:cubicBezTo>
                  <a:pt x="3290594" y="15491"/>
                  <a:pt x="3437911" y="-35119"/>
                  <a:pt x="3805262" y="0"/>
                </a:cubicBezTo>
                <a:cubicBezTo>
                  <a:pt x="4172613" y="35119"/>
                  <a:pt x="4111441" y="11734"/>
                  <a:pt x="4378833" y="0"/>
                </a:cubicBezTo>
                <a:cubicBezTo>
                  <a:pt x="4646225" y="-11734"/>
                  <a:pt x="4969808" y="-28765"/>
                  <a:pt x="5143593" y="0"/>
                </a:cubicBezTo>
                <a:cubicBezTo>
                  <a:pt x="5317378" y="28765"/>
                  <a:pt x="5397062" y="17722"/>
                  <a:pt x="5589704" y="0"/>
                </a:cubicBezTo>
                <a:cubicBezTo>
                  <a:pt x="5782346" y="-17722"/>
                  <a:pt x="5944071" y="22010"/>
                  <a:pt x="6227004" y="0"/>
                </a:cubicBezTo>
                <a:cubicBezTo>
                  <a:pt x="6509937" y="-22010"/>
                  <a:pt x="6911244" y="-31664"/>
                  <a:pt x="7119225" y="0"/>
                </a:cubicBezTo>
                <a:cubicBezTo>
                  <a:pt x="7496698" y="-36472"/>
                  <a:pt x="7849520" y="344705"/>
                  <a:pt x="7865445" y="746220"/>
                </a:cubicBezTo>
                <a:cubicBezTo>
                  <a:pt x="7889970" y="921407"/>
                  <a:pt x="7888910" y="1210759"/>
                  <a:pt x="7865445" y="1343178"/>
                </a:cubicBezTo>
                <a:cubicBezTo>
                  <a:pt x="7841980" y="1475597"/>
                  <a:pt x="7857031" y="1659326"/>
                  <a:pt x="7865445" y="1940136"/>
                </a:cubicBezTo>
                <a:cubicBezTo>
                  <a:pt x="7873859" y="2220946"/>
                  <a:pt x="7845491" y="2378267"/>
                  <a:pt x="7865445" y="2537093"/>
                </a:cubicBezTo>
                <a:cubicBezTo>
                  <a:pt x="7885399" y="2695919"/>
                  <a:pt x="7872870" y="2908237"/>
                  <a:pt x="7865445" y="3104203"/>
                </a:cubicBezTo>
                <a:cubicBezTo>
                  <a:pt x="7858021" y="3300169"/>
                  <a:pt x="7893336" y="3571306"/>
                  <a:pt x="7865445" y="3731009"/>
                </a:cubicBezTo>
                <a:cubicBezTo>
                  <a:pt x="7770937" y="4178236"/>
                  <a:pt x="7487383" y="4553659"/>
                  <a:pt x="7119225" y="4477229"/>
                </a:cubicBezTo>
                <a:cubicBezTo>
                  <a:pt x="6877951" y="4495465"/>
                  <a:pt x="6748476" y="4511476"/>
                  <a:pt x="6418194" y="4477229"/>
                </a:cubicBezTo>
                <a:cubicBezTo>
                  <a:pt x="6087912" y="4442982"/>
                  <a:pt x="5994980" y="4451869"/>
                  <a:pt x="5653434" y="4477229"/>
                </a:cubicBezTo>
                <a:cubicBezTo>
                  <a:pt x="5311888" y="4502589"/>
                  <a:pt x="5324659" y="4488169"/>
                  <a:pt x="5016133" y="4477229"/>
                </a:cubicBezTo>
                <a:cubicBezTo>
                  <a:pt x="4707607" y="4466289"/>
                  <a:pt x="4531186" y="4470652"/>
                  <a:pt x="4315103" y="4477229"/>
                </a:cubicBezTo>
                <a:cubicBezTo>
                  <a:pt x="4099020" y="4483807"/>
                  <a:pt x="4019673" y="4497979"/>
                  <a:pt x="3741532" y="4477229"/>
                </a:cubicBezTo>
                <a:cubicBezTo>
                  <a:pt x="3463391" y="4456479"/>
                  <a:pt x="3359470" y="4494136"/>
                  <a:pt x="3104232" y="4477229"/>
                </a:cubicBezTo>
                <a:cubicBezTo>
                  <a:pt x="2848994" y="4460322"/>
                  <a:pt x="2653608" y="4499755"/>
                  <a:pt x="2339471" y="4477229"/>
                </a:cubicBezTo>
                <a:cubicBezTo>
                  <a:pt x="2025334" y="4454703"/>
                  <a:pt x="1896336" y="4495450"/>
                  <a:pt x="1702171" y="4477229"/>
                </a:cubicBezTo>
                <a:cubicBezTo>
                  <a:pt x="1508006" y="4459008"/>
                  <a:pt x="1073759" y="4504221"/>
                  <a:pt x="746220" y="4477229"/>
                </a:cubicBezTo>
                <a:cubicBezTo>
                  <a:pt x="390297" y="4449486"/>
                  <a:pt x="59957" y="4073995"/>
                  <a:pt x="0" y="3731009"/>
                </a:cubicBezTo>
                <a:cubicBezTo>
                  <a:pt x="-17498" y="3583248"/>
                  <a:pt x="24396" y="3353945"/>
                  <a:pt x="0" y="3223595"/>
                </a:cubicBezTo>
                <a:cubicBezTo>
                  <a:pt x="-24396" y="3093245"/>
                  <a:pt x="-8648" y="2736098"/>
                  <a:pt x="0" y="2596789"/>
                </a:cubicBezTo>
                <a:cubicBezTo>
                  <a:pt x="8648" y="2457480"/>
                  <a:pt x="9685" y="2228043"/>
                  <a:pt x="0" y="1999831"/>
                </a:cubicBezTo>
                <a:cubicBezTo>
                  <a:pt x="-9685" y="1771619"/>
                  <a:pt x="-30198" y="1642261"/>
                  <a:pt x="0" y="1343178"/>
                </a:cubicBezTo>
                <a:cubicBezTo>
                  <a:pt x="30198" y="1044095"/>
                  <a:pt x="13842" y="1019034"/>
                  <a:pt x="0" y="746220"/>
                </a:cubicBezTo>
                <a:close/>
              </a:path>
              <a:path w="7865445" h="4477229" stroke="0" extrusionOk="0">
                <a:moveTo>
                  <a:pt x="0" y="746220"/>
                </a:moveTo>
                <a:cubicBezTo>
                  <a:pt x="32663" y="370120"/>
                  <a:pt x="358183" y="24016"/>
                  <a:pt x="746220" y="0"/>
                </a:cubicBezTo>
                <a:cubicBezTo>
                  <a:pt x="931933" y="17635"/>
                  <a:pt x="1238166" y="-12686"/>
                  <a:pt x="1447251" y="0"/>
                </a:cubicBezTo>
                <a:cubicBezTo>
                  <a:pt x="1656336" y="12686"/>
                  <a:pt x="1868641" y="-3393"/>
                  <a:pt x="2020821" y="0"/>
                </a:cubicBezTo>
                <a:cubicBezTo>
                  <a:pt x="2173001" y="3393"/>
                  <a:pt x="2362284" y="-1723"/>
                  <a:pt x="2466931" y="0"/>
                </a:cubicBezTo>
                <a:cubicBezTo>
                  <a:pt x="2571578" y="1723"/>
                  <a:pt x="2762833" y="2023"/>
                  <a:pt x="2976772" y="0"/>
                </a:cubicBezTo>
                <a:cubicBezTo>
                  <a:pt x="3190711" y="-2023"/>
                  <a:pt x="3315153" y="15106"/>
                  <a:pt x="3422882" y="0"/>
                </a:cubicBezTo>
                <a:cubicBezTo>
                  <a:pt x="3530611" y="-15106"/>
                  <a:pt x="3654244" y="-567"/>
                  <a:pt x="3868992" y="0"/>
                </a:cubicBezTo>
                <a:cubicBezTo>
                  <a:pt x="4083740" y="567"/>
                  <a:pt x="4279737" y="-8139"/>
                  <a:pt x="4506293" y="0"/>
                </a:cubicBezTo>
                <a:cubicBezTo>
                  <a:pt x="4732849" y="8139"/>
                  <a:pt x="4811777" y="-14262"/>
                  <a:pt x="5079863" y="0"/>
                </a:cubicBezTo>
                <a:cubicBezTo>
                  <a:pt x="5347949" y="14262"/>
                  <a:pt x="5418378" y="4525"/>
                  <a:pt x="5717164" y="0"/>
                </a:cubicBezTo>
                <a:cubicBezTo>
                  <a:pt x="6015950" y="-4525"/>
                  <a:pt x="6058475" y="-16837"/>
                  <a:pt x="6354464" y="0"/>
                </a:cubicBezTo>
                <a:cubicBezTo>
                  <a:pt x="6650453" y="16837"/>
                  <a:pt x="6859293" y="-36412"/>
                  <a:pt x="7119225" y="0"/>
                </a:cubicBezTo>
                <a:cubicBezTo>
                  <a:pt x="7521770" y="-1591"/>
                  <a:pt x="7849605" y="387437"/>
                  <a:pt x="7865445" y="746220"/>
                </a:cubicBezTo>
                <a:cubicBezTo>
                  <a:pt x="7864895" y="998489"/>
                  <a:pt x="7847764" y="1239307"/>
                  <a:pt x="7865445" y="1373026"/>
                </a:cubicBezTo>
                <a:cubicBezTo>
                  <a:pt x="7883126" y="1506745"/>
                  <a:pt x="7893293" y="1866918"/>
                  <a:pt x="7865445" y="2029679"/>
                </a:cubicBezTo>
                <a:cubicBezTo>
                  <a:pt x="7837597" y="2192440"/>
                  <a:pt x="7863622" y="2366166"/>
                  <a:pt x="7865445" y="2656485"/>
                </a:cubicBezTo>
                <a:cubicBezTo>
                  <a:pt x="7867268" y="2946804"/>
                  <a:pt x="7852772" y="3425188"/>
                  <a:pt x="7865445" y="3731009"/>
                </a:cubicBezTo>
                <a:cubicBezTo>
                  <a:pt x="7909102" y="4085295"/>
                  <a:pt x="7586059" y="4411592"/>
                  <a:pt x="7119225" y="4477229"/>
                </a:cubicBezTo>
                <a:cubicBezTo>
                  <a:pt x="6927305" y="4474682"/>
                  <a:pt x="6735711" y="4501923"/>
                  <a:pt x="6545655" y="4477229"/>
                </a:cubicBezTo>
                <a:cubicBezTo>
                  <a:pt x="6355599" y="4452536"/>
                  <a:pt x="6194451" y="4500162"/>
                  <a:pt x="6035814" y="4477229"/>
                </a:cubicBezTo>
                <a:cubicBezTo>
                  <a:pt x="5877177" y="4454296"/>
                  <a:pt x="5742667" y="4480172"/>
                  <a:pt x="5589704" y="4477229"/>
                </a:cubicBezTo>
                <a:cubicBezTo>
                  <a:pt x="5436741" y="4474287"/>
                  <a:pt x="5142964" y="4505536"/>
                  <a:pt x="4888673" y="4477229"/>
                </a:cubicBezTo>
                <a:cubicBezTo>
                  <a:pt x="4634382" y="4448922"/>
                  <a:pt x="4482651" y="4468854"/>
                  <a:pt x="4315103" y="4477229"/>
                </a:cubicBezTo>
                <a:cubicBezTo>
                  <a:pt x="4147555" y="4485605"/>
                  <a:pt x="4044796" y="4464020"/>
                  <a:pt x="3805262" y="4477229"/>
                </a:cubicBezTo>
                <a:cubicBezTo>
                  <a:pt x="3565728" y="4490438"/>
                  <a:pt x="3505591" y="4470042"/>
                  <a:pt x="3359152" y="4477229"/>
                </a:cubicBezTo>
                <a:cubicBezTo>
                  <a:pt x="3212713" y="4484417"/>
                  <a:pt x="3046811" y="4485639"/>
                  <a:pt x="2849312" y="4477229"/>
                </a:cubicBezTo>
                <a:cubicBezTo>
                  <a:pt x="2651813" y="4468819"/>
                  <a:pt x="2331725" y="4509957"/>
                  <a:pt x="2148281" y="4477229"/>
                </a:cubicBezTo>
                <a:cubicBezTo>
                  <a:pt x="1964837" y="4444501"/>
                  <a:pt x="1729454" y="4480622"/>
                  <a:pt x="1574711" y="4477229"/>
                </a:cubicBezTo>
                <a:cubicBezTo>
                  <a:pt x="1419968" y="4473837"/>
                  <a:pt x="1081598" y="4518415"/>
                  <a:pt x="746220" y="4477229"/>
                </a:cubicBezTo>
                <a:cubicBezTo>
                  <a:pt x="372977" y="4455932"/>
                  <a:pt x="2765" y="4235538"/>
                  <a:pt x="0" y="3731009"/>
                </a:cubicBezTo>
                <a:cubicBezTo>
                  <a:pt x="-22112" y="3490025"/>
                  <a:pt x="2913" y="3413783"/>
                  <a:pt x="0" y="3193747"/>
                </a:cubicBezTo>
                <a:cubicBezTo>
                  <a:pt x="-2913" y="2973711"/>
                  <a:pt x="17721" y="2777151"/>
                  <a:pt x="0" y="2656485"/>
                </a:cubicBezTo>
                <a:cubicBezTo>
                  <a:pt x="-17721" y="2535819"/>
                  <a:pt x="-8201" y="2192092"/>
                  <a:pt x="0" y="2059527"/>
                </a:cubicBezTo>
                <a:cubicBezTo>
                  <a:pt x="8201" y="1926962"/>
                  <a:pt x="-28371" y="1708479"/>
                  <a:pt x="0" y="1402874"/>
                </a:cubicBezTo>
                <a:cubicBezTo>
                  <a:pt x="28371" y="1097269"/>
                  <a:pt x="-7967" y="891087"/>
                  <a:pt x="0" y="74622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540050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B859495-06BB-5976-B62E-F9BE089D8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7" y="-36640"/>
            <a:ext cx="1214091" cy="145034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1D12392-173B-CCDF-63CA-BDFF99A5B400}"/>
              </a:ext>
            </a:extLst>
          </p:cNvPr>
          <p:cNvSpPr txBox="1"/>
          <p:nvPr/>
        </p:nvSpPr>
        <p:spPr>
          <a:xfrm>
            <a:off x="99729" y="1918533"/>
            <a:ext cx="762049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Sắp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đến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ngày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20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tháng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11,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bạn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lớp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3A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dự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định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biểu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diễn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tiết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mục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múa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để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chúc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mừng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thầy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cô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giáo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. Mai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rủ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Hà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cùng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tham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gia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.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Vốn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nhút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nhát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Hà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đã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từ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chối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vì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cho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rằng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mình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không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biết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múa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. Mai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đã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thuyết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phục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Hà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và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cùng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bạn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đến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nhờ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cô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giáo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hướng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dẫn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.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Cô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khen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động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tác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múa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của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Hà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uyển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chuyển</a:t>
            </a:r>
            <a:r>
              <a:rPr lang="en-US" sz="2800" b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224E4A"/>
                </a:solidFill>
                <a:latin typeface="Cambria" panose="02040503050406030204" pitchFamily="18" charset="0"/>
              </a:rPr>
              <a:t>đẹp</a:t>
            </a:r>
            <a:r>
              <a:rPr lang="en-US" sz="2800" b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24E4A"/>
                </a:solidFill>
                <a:latin typeface="Cambria" panose="02040503050406030204" pitchFamily="18" charset="0"/>
              </a:rPr>
              <a:t>mắt</a:t>
            </a:r>
            <a:r>
              <a:rPr lang="en-US" sz="2800" b="1" dirty="0">
                <a:solidFill>
                  <a:srgbClr val="224E4A"/>
                </a:solidFill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224E4A"/>
                </a:solidFill>
                <a:latin typeface="Cambria" panose="02040503050406030204" pitchFamily="18" charset="0"/>
              </a:rPr>
              <a:t>Vậy</a:t>
            </a:r>
            <a:r>
              <a:rPr lang="en-US" sz="2800" b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24E4A"/>
                </a:solidFill>
                <a:latin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224E4A"/>
                </a:solidFill>
                <a:latin typeface="Cambria" panose="02040503050406030204" pitchFamily="18" charset="0"/>
              </a:rPr>
              <a:t>Hà</a:t>
            </a:r>
            <a:r>
              <a:rPr lang="en-US" sz="2800" b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24E4A"/>
                </a:solidFill>
                <a:latin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24E4A"/>
                </a:solidFill>
                <a:latin typeface="Cambria" panose="02040503050406030204" pitchFamily="18" charset="0"/>
              </a:rPr>
              <a:t>vượt</a:t>
            </a:r>
            <a:r>
              <a:rPr lang="en-US" sz="2800" b="1" dirty="0">
                <a:solidFill>
                  <a:srgbClr val="224E4A"/>
                </a:solidFill>
                <a:latin typeface="Cambria" panose="02040503050406030204" pitchFamily="18" charset="0"/>
              </a:rPr>
              <a:t> qua </a:t>
            </a:r>
            <a:r>
              <a:rPr lang="en-US" sz="2800" b="1" dirty="0" err="1">
                <a:solidFill>
                  <a:srgbClr val="224E4A"/>
                </a:solidFill>
                <a:latin typeface="Cambria" panose="02040503050406030204" pitchFamily="18" charset="0"/>
              </a:rPr>
              <a:t>sự</a:t>
            </a:r>
            <a:r>
              <a:rPr lang="en-US" sz="2800" b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24E4A"/>
                </a:solidFill>
                <a:latin typeface="Cambria" panose="02040503050406030204" pitchFamily="18" charset="0"/>
              </a:rPr>
              <a:t>nhút</a:t>
            </a:r>
            <a:r>
              <a:rPr lang="en-US" sz="2800" b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24E4A"/>
                </a:solidFill>
                <a:latin typeface="Cambria" panose="02040503050406030204" pitchFamily="18" charset="0"/>
              </a:rPr>
              <a:t>nhát</a:t>
            </a:r>
            <a:r>
              <a:rPr lang="en-US" sz="2800" b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24E4A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24E4A"/>
                </a:solidFill>
                <a:latin typeface="Cambria" panose="02040503050406030204" pitchFamily="18" charset="0"/>
              </a:rPr>
              <a:t>thấy</a:t>
            </a:r>
            <a:r>
              <a:rPr lang="en-US" sz="2800" b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24E4A"/>
                </a:solidFill>
                <a:latin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24E4A"/>
                </a:solidFill>
                <a:latin typeface="Cambria" panose="02040503050406030204" pitchFamily="18" charset="0"/>
              </a:rPr>
              <a:t>khả</a:t>
            </a:r>
            <a:r>
              <a:rPr lang="en-US" sz="2800" b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24E4A"/>
                </a:solidFill>
                <a:latin typeface="Cambria" panose="02040503050406030204" pitchFamily="18" charset="0"/>
              </a:rPr>
              <a:t>năng</a:t>
            </a:r>
            <a:r>
              <a:rPr lang="en-US" sz="2800" b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24E4A"/>
                </a:solidFill>
                <a:latin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224E4A"/>
                </a:solidFill>
                <a:latin typeface="Cambria" panose="02040503050406030204" pitchFamily="18" charset="0"/>
              </a:rPr>
              <a:t>mình</a:t>
            </a:r>
            <a:r>
              <a:rPr lang="en-US" sz="2800" b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D02FE9-83AE-5C95-9549-2F580D3AE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181" y="1713489"/>
            <a:ext cx="4285819" cy="3545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405C2B-2B3B-33D0-AC66-D1F0B7F26B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025" y="117127"/>
            <a:ext cx="11366696" cy="82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36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>
            <a:extLst>
              <a:ext uri="{FF2B5EF4-FFF2-40B4-BE49-F238E27FC236}">
                <a16:creationId xmlns:a16="http://schemas.microsoft.com/office/drawing/2014/main" id="{D2341DD9-798D-4A6A-8F38-4F9407CE20EA}"/>
              </a:ext>
            </a:extLst>
          </p:cNvPr>
          <p:cNvSpPr/>
          <p:nvPr/>
        </p:nvSpPr>
        <p:spPr>
          <a:xfrm>
            <a:off x="155643" y="243191"/>
            <a:ext cx="11751012" cy="636189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F50811-5558-F700-AB79-560428AFD213}"/>
              </a:ext>
            </a:extLst>
          </p:cNvPr>
          <p:cNvSpPr txBox="1"/>
          <p:nvPr/>
        </p:nvSpPr>
        <p:spPr>
          <a:xfrm>
            <a:off x="952601" y="967065"/>
            <a:ext cx="909327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Đọc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tình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huống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và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trả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lời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câu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hỏi</a:t>
            </a:r>
            <a: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48927A-A8E4-9E41-0A6E-8964EF9713A7}"/>
              </a:ext>
            </a:extLst>
          </p:cNvPr>
          <p:cNvSpPr/>
          <p:nvPr/>
        </p:nvSpPr>
        <p:spPr>
          <a:xfrm>
            <a:off x="594361" y="1862449"/>
            <a:ext cx="6172200" cy="2911092"/>
          </a:xfrm>
          <a:custGeom>
            <a:avLst/>
            <a:gdLst>
              <a:gd name="connsiteX0" fmla="*/ 0 w 6172200"/>
              <a:gd name="connsiteY0" fmla="*/ 485192 h 2911092"/>
              <a:gd name="connsiteX1" fmla="*/ 485192 w 6172200"/>
              <a:gd name="connsiteY1" fmla="*/ 0 h 2911092"/>
              <a:gd name="connsiteX2" fmla="*/ 1239455 w 6172200"/>
              <a:gd name="connsiteY2" fmla="*/ 0 h 2911092"/>
              <a:gd name="connsiteX3" fmla="*/ 1993719 w 6172200"/>
              <a:gd name="connsiteY3" fmla="*/ 0 h 2911092"/>
              <a:gd name="connsiteX4" fmla="*/ 2539909 w 6172200"/>
              <a:gd name="connsiteY4" fmla="*/ 0 h 2911092"/>
              <a:gd name="connsiteX5" fmla="*/ 3190136 w 6172200"/>
              <a:gd name="connsiteY5" fmla="*/ 0 h 2911092"/>
              <a:gd name="connsiteX6" fmla="*/ 3944400 w 6172200"/>
              <a:gd name="connsiteY6" fmla="*/ 0 h 2911092"/>
              <a:gd name="connsiteX7" fmla="*/ 4646645 w 6172200"/>
              <a:gd name="connsiteY7" fmla="*/ 0 h 2911092"/>
              <a:gd name="connsiteX8" fmla="*/ 5687008 w 6172200"/>
              <a:gd name="connsiteY8" fmla="*/ 0 h 2911092"/>
              <a:gd name="connsiteX9" fmla="*/ 6172200 w 6172200"/>
              <a:gd name="connsiteY9" fmla="*/ 485192 h 2911092"/>
              <a:gd name="connsiteX10" fmla="*/ 6172200 w 6172200"/>
              <a:gd name="connsiteY10" fmla="*/ 1132095 h 2911092"/>
              <a:gd name="connsiteX11" fmla="*/ 6172200 w 6172200"/>
              <a:gd name="connsiteY11" fmla="*/ 1720776 h 2911092"/>
              <a:gd name="connsiteX12" fmla="*/ 6172200 w 6172200"/>
              <a:gd name="connsiteY12" fmla="*/ 2425900 h 2911092"/>
              <a:gd name="connsiteX13" fmla="*/ 5687008 w 6172200"/>
              <a:gd name="connsiteY13" fmla="*/ 2911092 h 2911092"/>
              <a:gd name="connsiteX14" fmla="*/ 5088799 w 6172200"/>
              <a:gd name="connsiteY14" fmla="*/ 2911092 h 2911092"/>
              <a:gd name="connsiteX15" fmla="*/ 4594627 w 6172200"/>
              <a:gd name="connsiteY15" fmla="*/ 2911092 h 2911092"/>
              <a:gd name="connsiteX16" fmla="*/ 3944400 w 6172200"/>
              <a:gd name="connsiteY16" fmla="*/ 2911092 h 2911092"/>
              <a:gd name="connsiteX17" fmla="*/ 3294173 w 6172200"/>
              <a:gd name="connsiteY17" fmla="*/ 2911092 h 2911092"/>
              <a:gd name="connsiteX18" fmla="*/ 2800000 w 6172200"/>
              <a:gd name="connsiteY18" fmla="*/ 2911092 h 2911092"/>
              <a:gd name="connsiteX19" fmla="*/ 2201791 w 6172200"/>
              <a:gd name="connsiteY19" fmla="*/ 2911092 h 2911092"/>
              <a:gd name="connsiteX20" fmla="*/ 1499546 w 6172200"/>
              <a:gd name="connsiteY20" fmla="*/ 2911092 h 2911092"/>
              <a:gd name="connsiteX21" fmla="*/ 485192 w 6172200"/>
              <a:gd name="connsiteY21" fmla="*/ 2911092 h 2911092"/>
              <a:gd name="connsiteX22" fmla="*/ 0 w 6172200"/>
              <a:gd name="connsiteY22" fmla="*/ 2425900 h 2911092"/>
              <a:gd name="connsiteX23" fmla="*/ 0 w 6172200"/>
              <a:gd name="connsiteY23" fmla="*/ 1740183 h 2911092"/>
              <a:gd name="connsiteX24" fmla="*/ 0 w 6172200"/>
              <a:gd name="connsiteY24" fmla="*/ 1093281 h 2911092"/>
              <a:gd name="connsiteX25" fmla="*/ 0 w 6172200"/>
              <a:gd name="connsiteY25" fmla="*/ 485192 h 291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72200" h="2911092" fill="none" extrusionOk="0">
                <a:moveTo>
                  <a:pt x="0" y="485192"/>
                </a:moveTo>
                <a:cubicBezTo>
                  <a:pt x="-51234" y="253926"/>
                  <a:pt x="211212" y="-34395"/>
                  <a:pt x="485192" y="0"/>
                </a:cubicBezTo>
                <a:cubicBezTo>
                  <a:pt x="853290" y="27035"/>
                  <a:pt x="886654" y="-23898"/>
                  <a:pt x="1239455" y="0"/>
                </a:cubicBezTo>
                <a:cubicBezTo>
                  <a:pt x="1592256" y="23898"/>
                  <a:pt x="1720233" y="31475"/>
                  <a:pt x="1993719" y="0"/>
                </a:cubicBezTo>
                <a:cubicBezTo>
                  <a:pt x="2267205" y="-31475"/>
                  <a:pt x="2396305" y="-21748"/>
                  <a:pt x="2539909" y="0"/>
                </a:cubicBezTo>
                <a:cubicBezTo>
                  <a:pt x="2683513" y="21748"/>
                  <a:pt x="2889756" y="27073"/>
                  <a:pt x="3190136" y="0"/>
                </a:cubicBezTo>
                <a:cubicBezTo>
                  <a:pt x="3490516" y="-27073"/>
                  <a:pt x="3744515" y="5933"/>
                  <a:pt x="3944400" y="0"/>
                </a:cubicBezTo>
                <a:cubicBezTo>
                  <a:pt x="4144285" y="-5933"/>
                  <a:pt x="4388314" y="20447"/>
                  <a:pt x="4646645" y="0"/>
                </a:cubicBezTo>
                <a:cubicBezTo>
                  <a:pt x="4904977" y="-20447"/>
                  <a:pt x="5473950" y="-38501"/>
                  <a:pt x="5687008" y="0"/>
                </a:cubicBezTo>
                <a:cubicBezTo>
                  <a:pt x="5922507" y="-8867"/>
                  <a:pt x="6153251" y="277092"/>
                  <a:pt x="6172200" y="485192"/>
                </a:cubicBezTo>
                <a:cubicBezTo>
                  <a:pt x="6187523" y="786064"/>
                  <a:pt x="6163303" y="977654"/>
                  <a:pt x="6172200" y="1132095"/>
                </a:cubicBezTo>
                <a:cubicBezTo>
                  <a:pt x="6181097" y="1286536"/>
                  <a:pt x="6146364" y="1457772"/>
                  <a:pt x="6172200" y="1720776"/>
                </a:cubicBezTo>
                <a:cubicBezTo>
                  <a:pt x="6198036" y="1983780"/>
                  <a:pt x="6172608" y="2096051"/>
                  <a:pt x="6172200" y="2425900"/>
                </a:cubicBezTo>
                <a:cubicBezTo>
                  <a:pt x="6160670" y="2667073"/>
                  <a:pt x="5980488" y="2878876"/>
                  <a:pt x="5687008" y="2911092"/>
                </a:cubicBezTo>
                <a:cubicBezTo>
                  <a:pt x="5560625" y="2898340"/>
                  <a:pt x="5278635" y="2904844"/>
                  <a:pt x="5088799" y="2911092"/>
                </a:cubicBezTo>
                <a:cubicBezTo>
                  <a:pt x="4898963" y="2917340"/>
                  <a:pt x="4779122" y="2895568"/>
                  <a:pt x="4594627" y="2911092"/>
                </a:cubicBezTo>
                <a:cubicBezTo>
                  <a:pt x="4410132" y="2926616"/>
                  <a:pt x="4262446" y="2942701"/>
                  <a:pt x="3944400" y="2911092"/>
                </a:cubicBezTo>
                <a:cubicBezTo>
                  <a:pt x="3626354" y="2879483"/>
                  <a:pt x="3612006" y="2938176"/>
                  <a:pt x="3294173" y="2911092"/>
                </a:cubicBezTo>
                <a:cubicBezTo>
                  <a:pt x="2976340" y="2884008"/>
                  <a:pt x="2941971" y="2901161"/>
                  <a:pt x="2800000" y="2911092"/>
                </a:cubicBezTo>
                <a:cubicBezTo>
                  <a:pt x="2658029" y="2921023"/>
                  <a:pt x="2321748" y="2900674"/>
                  <a:pt x="2201791" y="2911092"/>
                </a:cubicBezTo>
                <a:cubicBezTo>
                  <a:pt x="2081834" y="2921510"/>
                  <a:pt x="1832267" y="2906839"/>
                  <a:pt x="1499546" y="2911092"/>
                </a:cubicBezTo>
                <a:cubicBezTo>
                  <a:pt x="1166826" y="2915345"/>
                  <a:pt x="985574" y="2860577"/>
                  <a:pt x="485192" y="2911092"/>
                </a:cubicBezTo>
                <a:cubicBezTo>
                  <a:pt x="201590" y="2909476"/>
                  <a:pt x="-65285" y="2700996"/>
                  <a:pt x="0" y="2425900"/>
                </a:cubicBezTo>
                <a:cubicBezTo>
                  <a:pt x="-23606" y="2105812"/>
                  <a:pt x="21743" y="1991337"/>
                  <a:pt x="0" y="1740183"/>
                </a:cubicBezTo>
                <a:cubicBezTo>
                  <a:pt x="-21743" y="1489029"/>
                  <a:pt x="3147" y="1290789"/>
                  <a:pt x="0" y="1093281"/>
                </a:cubicBezTo>
                <a:cubicBezTo>
                  <a:pt x="-3147" y="895773"/>
                  <a:pt x="-5918" y="632488"/>
                  <a:pt x="0" y="485192"/>
                </a:cubicBezTo>
                <a:close/>
              </a:path>
              <a:path w="6172200" h="2911092" stroke="0" extrusionOk="0">
                <a:moveTo>
                  <a:pt x="0" y="485192"/>
                </a:moveTo>
                <a:cubicBezTo>
                  <a:pt x="10456" y="228761"/>
                  <a:pt x="258903" y="41548"/>
                  <a:pt x="485192" y="0"/>
                </a:cubicBezTo>
                <a:cubicBezTo>
                  <a:pt x="670192" y="15284"/>
                  <a:pt x="955422" y="-27922"/>
                  <a:pt x="1187437" y="0"/>
                </a:cubicBezTo>
                <a:cubicBezTo>
                  <a:pt x="1419452" y="27922"/>
                  <a:pt x="1560180" y="19133"/>
                  <a:pt x="1785646" y="0"/>
                </a:cubicBezTo>
                <a:cubicBezTo>
                  <a:pt x="2011112" y="-19133"/>
                  <a:pt x="2120838" y="17594"/>
                  <a:pt x="2279819" y="0"/>
                </a:cubicBezTo>
                <a:cubicBezTo>
                  <a:pt x="2438800" y="-17594"/>
                  <a:pt x="2579189" y="15712"/>
                  <a:pt x="2826009" y="0"/>
                </a:cubicBezTo>
                <a:cubicBezTo>
                  <a:pt x="3072829" y="-15712"/>
                  <a:pt x="3179351" y="-24541"/>
                  <a:pt x="3320182" y="0"/>
                </a:cubicBezTo>
                <a:cubicBezTo>
                  <a:pt x="3461013" y="24541"/>
                  <a:pt x="3635649" y="-23708"/>
                  <a:pt x="3814354" y="0"/>
                </a:cubicBezTo>
                <a:cubicBezTo>
                  <a:pt x="3993059" y="23708"/>
                  <a:pt x="4183048" y="6076"/>
                  <a:pt x="4464581" y="0"/>
                </a:cubicBezTo>
                <a:cubicBezTo>
                  <a:pt x="4746114" y="-6076"/>
                  <a:pt x="4901606" y="29337"/>
                  <a:pt x="5062790" y="0"/>
                </a:cubicBezTo>
                <a:cubicBezTo>
                  <a:pt x="5223974" y="-29337"/>
                  <a:pt x="5550051" y="-14451"/>
                  <a:pt x="5687008" y="0"/>
                </a:cubicBezTo>
                <a:cubicBezTo>
                  <a:pt x="5908133" y="-32229"/>
                  <a:pt x="6170620" y="155915"/>
                  <a:pt x="6172200" y="485192"/>
                </a:cubicBezTo>
                <a:cubicBezTo>
                  <a:pt x="6145518" y="630937"/>
                  <a:pt x="6191143" y="1001667"/>
                  <a:pt x="6172200" y="1132095"/>
                </a:cubicBezTo>
                <a:cubicBezTo>
                  <a:pt x="6153257" y="1262523"/>
                  <a:pt x="6159634" y="1622844"/>
                  <a:pt x="6172200" y="1759590"/>
                </a:cubicBezTo>
                <a:cubicBezTo>
                  <a:pt x="6184766" y="1896336"/>
                  <a:pt x="6169903" y="2208444"/>
                  <a:pt x="6172200" y="2425900"/>
                </a:cubicBezTo>
                <a:cubicBezTo>
                  <a:pt x="6152981" y="2666335"/>
                  <a:pt x="5957360" y="2864922"/>
                  <a:pt x="5687008" y="2911092"/>
                </a:cubicBezTo>
                <a:cubicBezTo>
                  <a:pt x="5489507" y="2897578"/>
                  <a:pt x="5438422" y="2924816"/>
                  <a:pt x="5192835" y="2911092"/>
                </a:cubicBezTo>
                <a:cubicBezTo>
                  <a:pt x="4947248" y="2897368"/>
                  <a:pt x="4684507" y="2888265"/>
                  <a:pt x="4490590" y="2911092"/>
                </a:cubicBezTo>
                <a:cubicBezTo>
                  <a:pt x="4296673" y="2933919"/>
                  <a:pt x="4021798" y="2913862"/>
                  <a:pt x="3788345" y="2911092"/>
                </a:cubicBezTo>
                <a:cubicBezTo>
                  <a:pt x="3554892" y="2908322"/>
                  <a:pt x="3457049" y="2915163"/>
                  <a:pt x="3190136" y="2911092"/>
                </a:cubicBezTo>
                <a:cubicBezTo>
                  <a:pt x="2923223" y="2907021"/>
                  <a:pt x="2857442" y="2890712"/>
                  <a:pt x="2643946" y="2911092"/>
                </a:cubicBezTo>
                <a:cubicBezTo>
                  <a:pt x="2430450" y="2931473"/>
                  <a:pt x="2305697" y="2905907"/>
                  <a:pt x="2149773" y="2911092"/>
                </a:cubicBezTo>
                <a:cubicBezTo>
                  <a:pt x="1993849" y="2916277"/>
                  <a:pt x="1646886" y="2928217"/>
                  <a:pt x="1447528" y="2911092"/>
                </a:cubicBezTo>
                <a:cubicBezTo>
                  <a:pt x="1248170" y="2893967"/>
                  <a:pt x="706860" y="2876055"/>
                  <a:pt x="485192" y="2911092"/>
                </a:cubicBezTo>
                <a:cubicBezTo>
                  <a:pt x="233983" y="2900960"/>
                  <a:pt x="21161" y="2716236"/>
                  <a:pt x="0" y="2425900"/>
                </a:cubicBezTo>
                <a:cubicBezTo>
                  <a:pt x="-16194" y="2273069"/>
                  <a:pt x="-10584" y="2007118"/>
                  <a:pt x="0" y="1798404"/>
                </a:cubicBezTo>
                <a:cubicBezTo>
                  <a:pt x="10584" y="1589690"/>
                  <a:pt x="-7654" y="1453731"/>
                  <a:pt x="0" y="1132095"/>
                </a:cubicBezTo>
                <a:cubicBezTo>
                  <a:pt x="7654" y="810459"/>
                  <a:pt x="11978" y="707919"/>
                  <a:pt x="0" y="48519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540050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E77BFE8-8885-E457-22A5-3B8AD8BC8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7" y="-36640"/>
            <a:ext cx="1214091" cy="14503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93F6D9-8E22-148A-EDCE-3F5A47B96CF8}"/>
              </a:ext>
            </a:extLst>
          </p:cNvPr>
          <p:cNvSpPr txBox="1"/>
          <p:nvPr/>
        </p:nvSpPr>
        <p:spPr>
          <a:xfrm>
            <a:off x="696036" y="1993250"/>
            <a:ext cx="593647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Hoà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học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giỏi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hát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hay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nhưng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bạn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lại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nhỏ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bé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gầy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gò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.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Biết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được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điểm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yếu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đó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Hòa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không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tự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ti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mặc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cảm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mà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luôn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chăm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chỉ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tập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thể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dục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ăn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uống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đủ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chất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để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cải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thiện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chiều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cao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cân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nặng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mình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7FF2FC7-F533-A86B-7B8C-4FB076F94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025" y="117127"/>
            <a:ext cx="11366696" cy="8204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B6E8ED-77EA-B6A2-6ADE-1AF0E4251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280" y="1993250"/>
            <a:ext cx="4381880" cy="2911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0362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CA3442C-079D-A30C-9614-881ED6B11F60}"/>
              </a:ext>
            </a:extLst>
          </p:cNvPr>
          <p:cNvGrpSpPr/>
          <p:nvPr/>
        </p:nvGrpSpPr>
        <p:grpSpPr>
          <a:xfrm>
            <a:off x="1009424" y="740780"/>
            <a:ext cx="10565260" cy="4774537"/>
            <a:chOff x="1003616" y="1252384"/>
            <a:chExt cx="9908224" cy="4731856"/>
          </a:xfrm>
        </p:grpSpPr>
        <p:grpSp>
          <p:nvGrpSpPr>
            <p:cNvPr id="7" name="稻壳优创意 1">
              <a:extLst>
                <a:ext uri="{FF2B5EF4-FFF2-40B4-BE49-F238E27FC236}">
                  <a16:creationId xmlns:a16="http://schemas.microsoft.com/office/drawing/2014/main" id="{55ED1CAC-163E-3B4B-948E-E9357C5D13B4}"/>
                </a:ext>
              </a:extLst>
            </p:cNvPr>
            <p:cNvGrpSpPr/>
            <p:nvPr/>
          </p:nvGrpSpPr>
          <p:grpSpPr bwMode="auto">
            <a:xfrm>
              <a:off x="1003616" y="1252384"/>
              <a:ext cx="9908224" cy="4731856"/>
              <a:chOff x="856225" y="2497446"/>
              <a:chExt cx="8241685" cy="3830888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稻壳优创意 1-1">
                <a:extLst>
                  <a:ext uri="{FF2B5EF4-FFF2-40B4-BE49-F238E27FC236}">
                    <a16:creationId xmlns:a16="http://schemas.microsoft.com/office/drawing/2014/main" id="{66CFF7B6-1B73-7165-266B-619AAECF729E}"/>
                  </a:ext>
                </a:extLst>
              </p:cNvPr>
              <p:cNvSpPr/>
              <p:nvPr/>
            </p:nvSpPr>
            <p:spPr>
              <a:xfrm>
                <a:off x="856225" y="2895913"/>
                <a:ext cx="8241685" cy="3432421"/>
              </a:xfrm>
              <a:prstGeom prst="roundRect">
                <a:avLst>
                  <a:gd name="adj" fmla="val 4342"/>
                </a:avLst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31号-酷乐潮玩体" panose="00000500000000000000" charset="-122"/>
                  <a:ea typeface="汉仪正圆-55W" panose="00020600040101010101"/>
                  <a:cs typeface="+mn-cs"/>
                </a:endParaRPr>
              </a:p>
            </p:txBody>
          </p:sp>
          <p:sp>
            <p:nvSpPr>
              <p:cNvPr id="10" name="稻壳优创意 1-3">
                <a:extLst>
                  <a:ext uri="{FF2B5EF4-FFF2-40B4-BE49-F238E27FC236}">
                    <a16:creationId xmlns:a16="http://schemas.microsoft.com/office/drawing/2014/main" id="{F30ECE6B-F77E-1AC6-6B57-31B81622536F}"/>
                  </a:ext>
                </a:extLst>
              </p:cNvPr>
              <p:cNvSpPr/>
              <p:nvPr/>
            </p:nvSpPr>
            <p:spPr>
              <a:xfrm>
                <a:off x="1228136" y="2497446"/>
                <a:ext cx="2031514" cy="580571"/>
              </a:xfrm>
              <a:prstGeom prst="roundRect">
                <a:avLst/>
              </a:prstGeom>
              <a:solidFill>
                <a:srgbClr val="F66B4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31号-酷乐潮玩体" panose="00000500000000000000" charset="-122"/>
                  <a:ea typeface="汉仪正圆-55W" panose="00020600040101010101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36288F-8E78-B3FF-003C-7B784E5A1BD4}"/>
                </a:ext>
              </a:extLst>
            </p:cNvPr>
            <p:cNvSpPr txBox="1"/>
            <p:nvPr/>
          </p:nvSpPr>
          <p:spPr>
            <a:xfrm>
              <a:off x="1797782" y="1252384"/>
              <a:ext cx="18216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E40B554-08DB-2D2E-6E5A-864CFA7F0D73}"/>
              </a:ext>
            </a:extLst>
          </p:cNvPr>
          <p:cNvSpPr txBox="1"/>
          <p:nvPr/>
        </p:nvSpPr>
        <p:spPr>
          <a:xfrm>
            <a:off x="3898842" y="2506573"/>
            <a:ext cx="76279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Nếu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mãi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nhút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nhát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Hà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không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thể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biết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được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điểm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mạnh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mình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Nhờ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sự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động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viên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Mai,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sự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giúp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đỡ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cô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giáo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sự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cố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gắng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bản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thân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Hà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đã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khám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phá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ra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khả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năng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bản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thân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mà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bạn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chưa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từng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biết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mình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trước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đó</a:t>
            </a:r>
            <a:r>
              <a:rPr lang="en-US" sz="2800" b="1" i="1" dirty="0">
                <a:solidFill>
                  <a:srgbClr val="224E4A"/>
                </a:solidFill>
                <a:latin typeface="Cambria" panose="020405030504060302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2800" b="1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07C5BF-2F62-78DF-104E-DA3AB4F502FA}"/>
              </a:ext>
            </a:extLst>
          </p:cNvPr>
          <p:cNvGrpSpPr/>
          <p:nvPr/>
        </p:nvGrpSpPr>
        <p:grpSpPr>
          <a:xfrm>
            <a:off x="1527012" y="1641999"/>
            <a:ext cx="10047672" cy="775855"/>
            <a:chOff x="-4530367" y="4123109"/>
            <a:chExt cx="5626146" cy="7758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6C19B05-EF7B-02C6-FDF2-448597901FD6}"/>
                </a:ext>
              </a:extLst>
            </p:cNvPr>
            <p:cNvSpPr/>
            <p:nvPr/>
          </p:nvSpPr>
          <p:spPr>
            <a:xfrm>
              <a:off x="-4530367" y="4123109"/>
              <a:ext cx="5322620" cy="775855"/>
            </a:xfrm>
            <a:custGeom>
              <a:avLst/>
              <a:gdLst>
                <a:gd name="connsiteX0" fmla="*/ 0 w 5322620"/>
                <a:gd name="connsiteY0" fmla="*/ 129312 h 775855"/>
                <a:gd name="connsiteX1" fmla="*/ 129312 w 5322620"/>
                <a:gd name="connsiteY1" fmla="*/ 0 h 775855"/>
                <a:gd name="connsiteX2" fmla="*/ 863591 w 5322620"/>
                <a:gd name="connsiteY2" fmla="*/ 0 h 775855"/>
                <a:gd name="connsiteX3" fmla="*/ 1445951 w 5322620"/>
                <a:gd name="connsiteY3" fmla="*/ 0 h 775855"/>
                <a:gd name="connsiteX4" fmla="*/ 2180230 w 5322620"/>
                <a:gd name="connsiteY4" fmla="*/ 0 h 775855"/>
                <a:gd name="connsiteX5" fmla="*/ 2711950 w 5322620"/>
                <a:gd name="connsiteY5" fmla="*/ 0 h 775855"/>
                <a:gd name="connsiteX6" fmla="*/ 3446229 w 5322620"/>
                <a:gd name="connsiteY6" fmla="*/ 0 h 775855"/>
                <a:gd name="connsiteX7" fmla="*/ 4180509 w 5322620"/>
                <a:gd name="connsiteY7" fmla="*/ 0 h 775855"/>
                <a:gd name="connsiteX8" fmla="*/ 5193308 w 5322620"/>
                <a:gd name="connsiteY8" fmla="*/ 0 h 775855"/>
                <a:gd name="connsiteX9" fmla="*/ 5322620 w 5322620"/>
                <a:gd name="connsiteY9" fmla="*/ 129312 h 775855"/>
                <a:gd name="connsiteX10" fmla="*/ 5322620 w 5322620"/>
                <a:gd name="connsiteY10" fmla="*/ 646543 h 775855"/>
                <a:gd name="connsiteX11" fmla="*/ 5193308 w 5322620"/>
                <a:gd name="connsiteY11" fmla="*/ 775855 h 775855"/>
                <a:gd name="connsiteX12" fmla="*/ 4509669 w 5322620"/>
                <a:gd name="connsiteY12" fmla="*/ 775855 h 775855"/>
                <a:gd name="connsiteX13" fmla="*/ 3876669 w 5322620"/>
                <a:gd name="connsiteY13" fmla="*/ 775855 h 775855"/>
                <a:gd name="connsiteX14" fmla="*/ 3395589 w 5322620"/>
                <a:gd name="connsiteY14" fmla="*/ 775855 h 775855"/>
                <a:gd name="connsiteX15" fmla="*/ 2863870 w 5322620"/>
                <a:gd name="connsiteY15" fmla="*/ 775855 h 775855"/>
                <a:gd name="connsiteX16" fmla="*/ 2129590 w 5322620"/>
                <a:gd name="connsiteY16" fmla="*/ 775855 h 775855"/>
                <a:gd name="connsiteX17" fmla="*/ 1547231 w 5322620"/>
                <a:gd name="connsiteY17" fmla="*/ 775855 h 775855"/>
                <a:gd name="connsiteX18" fmla="*/ 812951 w 5322620"/>
                <a:gd name="connsiteY18" fmla="*/ 775855 h 775855"/>
                <a:gd name="connsiteX19" fmla="*/ 129312 w 5322620"/>
                <a:gd name="connsiteY19" fmla="*/ 775855 h 775855"/>
                <a:gd name="connsiteX20" fmla="*/ 0 w 5322620"/>
                <a:gd name="connsiteY20" fmla="*/ 646543 h 775855"/>
                <a:gd name="connsiteX21" fmla="*/ 0 w 5322620"/>
                <a:gd name="connsiteY21" fmla="*/ 129312 h 775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22620" h="775855" fill="none" extrusionOk="0">
                  <a:moveTo>
                    <a:pt x="0" y="129312"/>
                  </a:moveTo>
                  <a:cubicBezTo>
                    <a:pt x="16114" y="61412"/>
                    <a:pt x="63669" y="3472"/>
                    <a:pt x="129312" y="0"/>
                  </a:cubicBezTo>
                  <a:cubicBezTo>
                    <a:pt x="318924" y="4261"/>
                    <a:pt x="564241" y="7487"/>
                    <a:pt x="863591" y="0"/>
                  </a:cubicBezTo>
                  <a:cubicBezTo>
                    <a:pt x="1162941" y="-7487"/>
                    <a:pt x="1155520" y="-11719"/>
                    <a:pt x="1445951" y="0"/>
                  </a:cubicBezTo>
                  <a:cubicBezTo>
                    <a:pt x="1736382" y="11719"/>
                    <a:pt x="1857705" y="14053"/>
                    <a:pt x="2180230" y="0"/>
                  </a:cubicBezTo>
                  <a:cubicBezTo>
                    <a:pt x="2502755" y="-14053"/>
                    <a:pt x="2464680" y="20754"/>
                    <a:pt x="2711950" y="0"/>
                  </a:cubicBezTo>
                  <a:cubicBezTo>
                    <a:pt x="2959220" y="-20754"/>
                    <a:pt x="3123428" y="-21727"/>
                    <a:pt x="3446229" y="0"/>
                  </a:cubicBezTo>
                  <a:cubicBezTo>
                    <a:pt x="3769030" y="21727"/>
                    <a:pt x="3989493" y="21149"/>
                    <a:pt x="4180509" y="0"/>
                  </a:cubicBezTo>
                  <a:cubicBezTo>
                    <a:pt x="4371525" y="-21149"/>
                    <a:pt x="4758683" y="42657"/>
                    <a:pt x="5193308" y="0"/>
                  </a:cubicBezTo>
                  <a:cubicBezTo>
                    <a:pt x="5254869" y="-4769"/>
                    <a:pt x="5337456" y="56639"/>
                    <a:pt x="5322620" y="129312"/>
                  </a:cubicBezTo>
                  <a:cubicBezTo>
                    <a:pt x="5328555" y="312405"/>
                    <a:pt x="5334160" y="391950"/>
                    <a:pt x="5322620" y="646543"/>
                  </a:cubicBezTo>
                  <a:cubicBezTo>
                    <a:pt x="5330239" y="714045"/>
                    <a:pt x="5263519" y="766999"/>
                    <a:pt x="5193308" y="775855"/>
                  </a:cubicBezTo>
                  <a:cubicBezTo>
                    <a:pt x="5009410" y="759768"/>
                    <a:pt x="4651041" y="767534"/>
                    <a:pt x="4509669" y="775855"/>
                  </a:cubicBezTo>
                  <a:cubicBezTo>
                    <a:pt x="4368297" y="784176"/>
                    <a:pt x="4112902" y="798630"/>
                    <a:pt x="3876669" y="775855"/>
                  </a:cubicBezTo>
                  <a:cubicBezTo>
                    <a:pt x="3640436" y="753080"/>
                    <a:pt x="3495798" y="753457"/>
                    <a:pt x="3395589" y="775855"/>
                  </a:cubicBezTo>
                  <a:cubicBezTo>
                    <a:pt x="3295380" y="798253"/>
                    <a:pt x="3111726" y="771862"/>
                    <a:pt x="2863870" y="775855"/>
                  </a:cubicBezTo>
                  <a:cubicBezTo>
                    <a:pt x="2616014" y="779848"/>
                    <a:pt x="2297671" y="749174"/>
                    <a:pt x="2129590" y="775855"/>
                  </a:cubicBezTo>
                  <a:cubicBezTo>
                    <a:pt x="1961509" y="802536"/>
                    <a:pt x="1692743" y="751427"/>
                    <a:pt x="1547231" y="775855"/>
                  </a:cubicBezTo>
                  <a:cubicBezTo>
                    <a:pt x="1401719" y="800283"/>
                    <a:pt x="1034754" y="770864"/>
                    <a:pt x="812951" y="775855"/>
                  </a:cubicBezTo>
                  <a:cubicBezTo>
                    <a:pt x="591148" y="780846"/>
                    <a:pt x="397263" y="775391"/>
                    <a:pt x="129312" y="775855"/>
                  </a:cubicBezTo>
                  <a:cubicBezTo>
                    <a:pt x="60645" y="778973"/>
                    <a:pt x="7" y="727029"/>
                    <a:pt x="0" y="646543"/>
                  </a:cubicBezTo>
                  <a:cubicBezTo>
                    <a:pt x="-7555" y="480684"/>
                    <a:pt x="11833" y="351306"/>
                    <a:pt x="0" y="129312"/>
                  </a:cubicBezTo>
                  <a:close/>
                </a:path>
                <a:path w="5322620" h="775855" stroke="0" extrusionOk="0">
                  <a:moveTo>
                    <a:pt x="0" y="129312"/>
                  </a:moveTo>
                  <a:cubicBezTo>
                    <a:pt x="8229" y="66971"/>
                    <a:pt x="70511" y="12578"/>
                    <a:pt x="129312" y="0"/>
                  </a:cubicBezTo>
                  <a:cubicBezTo>
                    <a:pt x="355656" y="-11841"/>
                    <a:pt x="646428" y="492"/>
                    <a:pt x="812951" y="0"/>
                  </a:cubicBezTo>
                  <a:cubicBezTo>
                    <a:pt x="979474" y="-492"/>
                    <a:pt x="1202794" y="19460"/>
                    <a:pt x="1395311" y="0"/>
                  </a:cubicBezTo>
                  <a:cubicBezTo>
                    <a:pt x="1587828" y="-19460"/>
                    <a:pt x="1691082" y="19210"/>
                    <a:pt x="1876391" y="0"/>
                  </a:cubicBezTo>
                  <a:cubicBezTo>
                    <a:pt x="2061700" y="-19210"/>
                    <a:pt x="2209442" y="-6451"/>
                    <a:pt x="2408110" y="0"/>
                  </a:cubicBezTo>
                  <a:cubicBezTo>
                    <a:pt x="2606778" y="6451"/>
                    <a:pt x="2750106" y="11689"/>
                    <a:pt x="2889190" y="0"/>
                  </a:cubicBezTo>
                  <a:cubicBezTo>
                    <a:pt x="3028274" y="-11689"/>
                    <a:pt x="3205904" y="20250"/>
                    <a:pt x="3370269" y="0"/>
                  </a:cubicBezTo>
                  <a:cubicBezTo>
                    <a:pt x="3534634" y="-20250"/>
                    <a:pt x="3719280" y="14921"/>
                    <a:pt x="4003269" y="0"/>
                  </a:cubicBezTo>
                  <a:cubicBezTo>
                    <a:pt x="4287258" y="-14921"/>
                    <a:pt x="4338477" y="-11732"/>
                    <a:pt x="4585628" y="0"/>
                  </a:cubicBezTo>
                  <a:cubicBezTo>
                    <a:pt x="4832779" y="11732"/>
                    <a:pt x="4933419" y="21128"/>
                    <a:pt x="5193308" y="0"/>
                  </a:cubicBezTo>
                  <a:cubicBezTo>
                    <a:pt x="5258300" y="-4421"/>
                    <a:pt x="5322566" y="55805"/>
                    <a:pt x="5322620" y="129312"/>
                  </a:cubicBezTo>
                  <a:cubicBezTo>
                    <a:pt x="5331850" y="329232"/>
                    <a:pt x="5340744" y="448547"/>
                    <a:pt x="5322620" y="646543"/>
                  </a:cubicBezTo>
                  <a:cubicBezTo>
                    <a:pt x="5326327" y="718068"/>
                    <a:pt x="5274297" y="775248"/>
                    <a:pt x="5193308" y="775855"/>
                  </a:cubicBezTo>
                  <a:cubicBezTo>
                    <a:pt x="4945614" y="754735"/>
                    <a:pt x="4782085" y="749232"/>
                    <a:pt x="4560309" y="775855"/>
                  </a:cubicBezTo>
                  <a:cubicBezTo>
                    <a:pt x="4338533" y="802478"/>
                    <a:pt x="4167749" y="772668"/>
                    <a:pt x="3876669" y="775855"/>
                  </a:cubicBezTo>
                  <a:cubicBezTo>
                    <a:pt x="3585589" y="779042"/>
                    <a:pt x="3386268" y="784032"/>
                    <a:pt x="3243670" y="775855"/>
                  </a:cubicBezTo>
                  <a:cubicBezTo>
                    <a:pt x="3101072" y="767678"/>
                    <a:pt x="2726188" y="784917"/>
                    <a:pt x="2560030" y="775855"/>
                  </a:cubicBezTo>
                  <a:cubicBezTo>
                    <a:pt x="2393872" y="766793"/>
                    <a:pt x="2102363" y="754622"/>
                    <a:pt x="1876391" y="775855"/>
                  </a:cubicBezTo>
                  <a:cubicBezTo>
                    <a:pt x="1650419" y="797088"/>
                    <a:pt x="1546374" y="776307"/>
                    <a:pt x="1294031" y="775855"/>
                  </a:cubicBezTo>
                  <a:cubicBezTo>
                    <a:pt x="1041688" y="775403"/>
                    <a:pt x="1022115" y="795325"/>
                    <a:pt x="762312" y="775855"/>
                  </a:cubicBezTo>
                  <a:cubicBezTo>
                    <a:pt x="502509" y="756385"/>
                    <a:pt x="276984" y="758030"/>
                    <a:pt x="129312" y="775855"/>
                  </a:cubicBezTo>
                  <a:cubicBezTo>
                    <a:pt x="50686" y="778593"/>
                    <a:pt x="-4056" y="718223"/>
                    <a:pt x="0" y="646543"/>
                  </a:cubicBezTo>
                  <a:cubicBezTo>
                    <a:pt x="4394" y="441302"/>
                    <a:pt x="10178" y="348410"/>
                    <a:pt x="0" y="129312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96C6ED-28EC-D8A3-B4D4-4F82109323DA}"/>
                </a:ext>
              </a:extLst>
            </p:cNvPr>
            <p:cNvSpPr txBox="1"/>
            <p:nvPr/>
          </p:nvSpPr>
          <p:spPr>
            <a:xfrm>
              <a:off x="-4443860" y="4225744"/>
              <a:ext cx="55396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Hà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có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biết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được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điểm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mạnh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của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bản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thân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không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?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Vì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sao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2" name="Picture 21" descr="A picture containing text, clipart, doll, toy&#10;&#10;Description automatically generated">
            <a:extLst>
              <a:ext uri="{FF2B5EF4-FFF2-40B4-BE49-F238E27FC236}">
                <a16:creationId xmlns:a16="http://schemas.microsoft.com/office/drawing/2014/main" id="{C4848C5E-13ED-29DA-C64D-F513D31728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73" b="94091" l="3705" r="35773">
                        <a14:foregroundMark x1="22227" y1="8318" x2="22227" y2="8318"/>
                        <a14:foregroundMark x1="18818" y1="27864" x2="23386" y2="35273"/>
                        <a14:foregroundMark x1="23386" y1="35273" x2="23386" y2="35273"/>
                        <a14:foregroundMark x1="22341" y1="23500" x2="19568" y2="41318"/>
                        <a14:foregroundMark x1="13977" y1="43818" x2="21568" y2="56909"/>
                        <a14:foregroundMark x1="21568" y1="56909" x2="21659" y2="56909"/>
                        <a14:foregroundMark x1="21773" y1="45909" x2="23386" y2="59545"/>
                        <a14:foregroundMark x1="23386" y1="59545" x2="23386" y2="59545"/>
                        <a14:foregroundMark x1="24432" y1="44000" x2="28114" y2="52364"/>
                        <a14:foregroundMark x1="28114" y1="52364" x2="28114" y2="52364"/>
                        <a14:foregroundMark x1="33909" y1="62591" x2="35818" y2="65273"/>
                        <a14:foregroundMark x1="22432" y1="43818" x2="24227" y2="48182"/>
                        <a14:foregroundMark x1="20818" y1="41545" x2="19477" y2="49136"/>
                        <a14:foregroundMark x1="19477" y1="49136" x2="19477" y2="49136"/>
                        <a14:foregroundMark x1="18068" y1="91818" x2="18159" y2="85182"/>
                        <a14:foregroundMark x1="27364" y1="90864" x2="27364" y2="83682"/>
                        <a14:foregroundMark x1="12364" y1="92409" x2="17318" y2="92773"/>
                        <a14:foregroundMark x1="17318" y1="92773" x2="23682" y2="92591"/>
                        <a14:foregroundMark x1="23682" y1="92591" x2="32864" y2="93182"/>
                        <a14:foregroundMark x1="15591" y1="93364" x2="19568" y2="94091"/>
                        <a14:foregroundMark x1="19568" y1="94091" x2="21182" y2="93909"/>
                        <a14:foregroundMark x1="24045" y1="93909" x2="29068" y2="93909"/>
                        <a14:foregroundMark x1="29068" y1="93909" x2="29932" y2="93727"/>
                        <a14:foregroundMark x1="33341" y1="92227" x2="33341" y2="92227"/>
                        <a14:foregroundMark x1="11614" y1="92409" x2="11614" y2="92409"/>
                        <a14:foregroundMark x1="33909" y1="92409" x2="33909" y2="92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568"/>
          <a:stretch/>
        </p:blipFill>
        <p:spPr>
          <a:xfrm>
            <a:off x="725212" y="2753817"/>
            <a:ext cx="3173630" cy="423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44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724</Words>
  <Application>Microsoft Office PowerPoint</Application>
  <PresentationFormat>Widescreen</PresentationFormat>
  <Paragraphs>31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Arial</vt:lpstr>
      <vt:lpstr>字魂131号-酷乐潮玩体</vt:lpstr>
      <vt:lpstr>UTM Avo</vt:lpstr>
      <vt:lpstr>Calibri</vt:lpstr>
      <vt:lpstr>等线 Light</vt:lpstr>
      <vt:lpstr>Cambria</vt:lpstr>
      <vt:lpstr>Vogue-ExtraBold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Thảo Linh</cp:lastModifiedBy>
  <cp:revision>9</cp:revision>
  <dcterms:created xsi:type="dcterms:W3CDTF">2023-01-11T07:27:05Z</dcterms:created>
  <dcterms:modified xsi:type="dcterms:W3CDTF">2025-04-11T15:48:09Z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2023-01-11T08:07:20Z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9228d44a-90c3-43ad-adc9-979c2d4987e2</vt:lpwstr>
  </property>
  <property fmtid="{D5CDD505-2E9C-101B-9397-08002B2CF9AE}" pid="8" name="MSIP_Label_defa4170-0d19-0005-0004-bc88714345d2_ContentBits">
    <vt:lpwstr>0</vt:lpwstr>
  </property>
</Properties>
</file>