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700" r:id="rId4"/>
  </p:sldMasterIdLst>
  <p:notesMasterIdLst>
    <p:notesMasterId r:id="rId23"/>
  </p:notesMasterIdLst>
  <p:sldIdLst>
    <p:sldId id="256" r:id="rId5"/>
    <p:sldId id="259" r:id="rId6"/>
    <p:sldId id="307" r:id="rId7"/>
    <p:sldId id="346" r:id="rId8"/>
    <p:sldId id="352" r:id="rId9"/>
    <p:sldId id="349" r:id="rId10"/>
    <p:sldId id="353" r:id="rId11"/>
    <p:sldId id="351" r:id="rId12"/>
    <p:sldId id="343" r:id="rId13"/>
    <p:sldId id="260" r:id="rId14"/>
    <p:sldId id="344" r:id="rId15"/>
    <p:sldId id="354" r:id="rId16"/>
    <p:sldId id="355" r:id="rId17"/>
    <p:sldId id="356" r:id="rId18"/>
    <p:sldId id="345" r:id="rId19"/>
    <p:sldId id="357" r:id="rId20"/>
    <p:sldId id="358" r:id="rId21"/>
    <p:sldId id="342"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78"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5B74"/>
    <a:srgbClr val="00256E"/>
    <a:srgbClr val="FFFFFF"/>
    <a:srgbClr val="454545"/>
    <a:srgbClr val="F5DFCC"/>
    <a:srgbClr val="F0DC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87" autoAdjust="0"/>
    <p:restoredTop sz="94660"/>
  </p:normalViewPr>
  <p:slideViewPr>
    <p:cSldViewPr snapToGrid="0" showGuides="1">
      <p:cViewPr>
        <p:scale>
          <a:sx n="46" d="100"/>
          <a:sy n="46" d="100"/>
        </p:scale>
        <p:origin x="1572" y="672"/>
      </p:cViewPr>
      <p:guideLst>
        <p:guide pos="778"/>
        <p:guide pos="7256"/>
        <p:guide orient="horz" pos="648"/>
        <p:guide orient="horz" pos="712"/>
        <p:guide orient="horz" pos="3928"/>
        <p:guide orient="horz" pos="38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EFB538-2F0F-4D49-AF22-A4536DAE2D97}" type="datetimeFigureOut">
              <a:rPr lang="zh-CN" altLang="en-US" smtClean="0"/>
              <a:t>2023/1/28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D2FE8-7D22-4330-A3E9-32FB3270FA6C}" type="slidenum">
              <a:rPr lang="zh-CN" altLang="en-US" smtClean="0"/>
              <a:t>‹#›</a:t>
            </a:fld>
            <a:endParaRPr lang="zh-CN" altLang="en-US"/>
          </a:p>
        </p:txBody>
      </p:sp>
    </p:spTree>
    <p:extLst>
      <p:ext uri="{BB962C8B-B14F-4D97-AF65-F5344CB8AC3E}">
        <p14:creationId xmlns:p14="http://schemas.microsoft.com/office/powerpoint/2010/main" val="316352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514990-910F-46ED-90F4-B8E72881896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FA3F466-8EAD-4945-BB54-7A73B1D0F8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6195D8D-F70F-4399-A527-516B3CB59DB6}"/>
              </a:ext>
            </a:extLst>
          </p:cNvPr>
          <p:cNvSpPr>
            <a:spLocks noGrp="1"/>
          </p:cNvSpPr>
          <p:nvPr>
            <p:ph type="dt" sz="half" idx="10"/>
          </p:nvPr>
        </p:nvSpPr>
        <p:spPr/>
        <p:txBody>
          <a:bodyPr/>
          <a:lstStyle/>
          <a:p>
            <a:fld id="{4D3246EA-2C8C-48F2-A25D-D09F2BC42035}" type="datetimeFigureOut">
              <a:rPr lang="zh-CN" altLang="en-US" smtClean="0"/>
              <a:t>2023/1/28</a:t>
            </a:fld>
            <a:endParaRPr lang="zh-CN" altLang="en-US"/>
          </a:p>
        </p:txBody>
      </p:sp>
      <p:sp>
        <p:nvSpPr>
          <p:cNvPr id="5" name="页脚占位符 4">
            <a:extLst>
              <a:ext uri="{FF2B5EF4-FFF2-40B4-BE49-F238E27FC236}">
                <a16:creationId xmlns:a16="http://schemas.microsoft.com/office/drawing/2014/main" id="{B4160823-3BF9-40BA-BB79-3E4E3D8421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8084CA7-DAB3-48FC-9708-D05920CF2E4A}"/>
              </a:ext>
            </a:extLst>
          </p:cNvPr>
          <p:cNvSpPr>
            <a:spLocks noGrp="1"/>
          </p:cNvSpPr>
          <p:nvPr>
            <p:ph type="sldNum" sz="quarter" idx="12"/>
          </p:nvPr>
        </p:nvSpPr>
        <p:spPr/>
        <p:txBody>
          <a:bodyPr/>
          <a:lstStyle/>
          <a:p>
            <a:fld id="{FFF94C01-CDAD-4C52-AD3A-A106192A6CDD}" type="slidenum">
              <a:rPr lang="zh-CN" altLang="en-US" smtClean="0"/>
              <a:t>‹#›</a:t>
            </a:fld>
            <a:endParaRPr lang="zh-CN" altLang="en-US"/>
          </a:p>
        </p:txBody>
      </p:sp>
    </p:spTree>
    <p:extLst>
      <p:ext uri="{BB962C8B-B14F-4D97-AF65-F5344CB8AC3E}">
        <p14:creationId xmlns:p14="http://schemas.microsoft.com/office/powerpoint/2010/main" val="16924598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B05B75-71D7-4E21-B011-2B085FF262B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0139097-B7E9-4EBD-9F1A-2AB336A2101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2FF6051-8B6C-4B2F-AD53-1B4B12964FCF}"/>
              </a:ext>
            </a:extLst>
          </p:cNvPr>
          <p:cNvSpPr>
            <a:spLocks noGrp="1"/>
          </p:cNvSpPr>
          <p:nvPr>
            <p:ph type="dt" sz="half" idx="10"/>
          </p:nvPr>
        </p:nvSpPr>
        <p:spPr/>
        <p:txBody>
          <a:bodyPr/>
          <a:lstStyle/>
          <a:p>
            <a:fld id="{4D3246EA-2C8C-48F2-A25D-D09F2BC42035}" type="datetimeFigureOut">
              <a:rPr lang="zh-CN" altLang="en-US" smtClean="0"/>
              <a:t>2023/1/28</a:t>
            </a:fld>
            <a:endParaRPr lang="zh-CN" altLang="en-US"/>
          </a:p>
        </p:txBody>
      </p:sp>
      <p:sp>
        <p:nvSpPr>
          <p:cNvPr id="5" name="页脚占位符 4">
            <a:extLst>
              <a:ext uri="{FF2B5EF4-FFF2-40B4-BE49-F238E27FC236}">
                <a16:creationId xmlns:a16="http://schemas.microsoft.com/office/drawing/2014/main" id="{C6451E2E-F861-4EC5-A7DF-744750DF68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6F0677B-3900-46C2-8022-3F6987213F79}"/>
              </a:ext>
            </a:extLst>
          </p:cNvPr>
          <p:cNvSpPr>
            <a:spLocks noGrp="1"/>
          </p:cNvSpPr>
          <p:nvPr>
            <p:ph type="sldNum" sz="quarter" idx="12"/>
          </p:nvPr>
        </p:nvSpPr>
        <p:spPr/>
        <p:txBody>
          <a:bodyPr/>
          <a:lstStyle/>
          <a:p>
            <a:fld id="{FFF94C01-CDAD-4C52-AD3A-A106192A6CDD}" type="slidenum">
              <a:rPr lang="zh-CN" altLang="en-US" smtClean="0"/>
              <a:t>‹#›</a:t>
            </a:fld>
            <a:endParaRPr lang="zh-CN" altLang="en-US"/>
          </a:p>
        </p:txBody>
      </p:sp>
    </p:spTree>
    <p:extLst>
      <p:ext uri="{BB962C8B-B14F-4D97-AF65-F5344CB8AC3E}">
        <p14:creationId xmlns:p14="http://schemas.microsoft.com/office/powerpoint/2010/main" val="31996174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68375C0-E22F-4E47-A6B9-FDF8A694804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F283050-BE41-45CC-B593-EE6E7E5187E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0F70A9-0E49-4600-AF65-0DE602C851E7}"/>
              </a:ext>
            </a:extLst>
          </p:cNvPr>
          <p:cNvSpPr>
            <a:spLocks noGrp="1"/>
          </p:cNvSpPr>
          <p:nvPr>
            <p:ph type="dt" sz="half" idx="10"/>
          </p:nvPr>
        </p:nvSpPr>
        <p:spPr/>
        <p:txBody>
          <a:bodyPr/>
          <a:lstStyle/>
          <a:p>
            <a:fld id="{4D3246EA-2C8C-48F2-A25D-D09F2BC42035}" type="datetimeFigureOut">
              <a:rPr lang="zh-CN" altLang="en-US" smtClean="0"/>
              <a:t>2023/1/28</a:t>
            </a:fld>
            <a:endParaRPr lang="zh-CN" altLang="en-US"/>
          </a:p>
        </p:txBody>
      </p:sp>
      <p:sp>
        <p:nvSpPr>
          <p:cNvPr id="5" name="页脚占位符 4">
            <a:extLst>
              <a:ext uri="{FF2B5EF4-FFF2-40B4-BE49-F238E27FC236}">
                <a16:creationId xmlns:a16="http://schemas.microsoft.com/office/drawing/2014/main" id="{BDAF117C-F999-4015-AD3B-CDAC9B324BD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4F9388A-BB08-4A88-9BBB-2E792757B060}"/>
              </a:ext>
            </a:extLst>
          </p:cNvPr>
          <p:cNvSpPr>
            <a:spLocks noGrp="1"/>
          </p:cNvSpPr>
          <p:nvPr>
            <p:ph type="sldNum" sz="quarter" idx="12"/>
          </p:nvPr>
        </p:nvSpPr>
        <p:spPr/>
        <p:txBody>
          <a:bodyPr/>
          <a:lstStyle/>
          <a:p>
            <a:fld id="{FFF94C01-CDAD-4C52-AD3A-A106192A6CDD}" type="slidenum">
              <a:rPr lang="zh-CN" altLang="en-US" smtClean="0"/>
              <a:t>‹#›</a:t>
            </a:fld>
            <a:endParaRPr lang="zh-CN" altLang="en-US"/>
          </a:p>
        </p:txBody>
      </p:sp>
    </p:spTree>
    <p:extLst>
      <p:ext uri="{BB962C8B-B14F-4D97-AF65-F5344CB8AC3E}">
        <p14:creationId xmlns:p14="http://schemas.microsoft.com/office/powerpoint/2010/main" val="16118298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a:prstGeom prst="rect">
            <a:avLst/>
          </a:prstGeom>
        </p:spPr>
        <p:txBody>
          <a:bodyPr/>
          <a:lstStyle>
            <a:lvl1pPr marL="0" indent="0" algn="ctr">
              <a:buNone/>
              <a:defRPr>
                <a:solidFill>
                  <a:schemeClr val="tx1">
                    <a:tint val="75000"/>
                  </a:schemeClr>
                </a:solidFill>
              </a:defRPr>
            </a:lvl1pPr>
            <a:lvl2pPr marL="608625" indent="0" algn="ctr">
              <a:buNone/>
              <a:defRPr>
                <a:solidFill>
                  <a:schemeClr val="tx1">
                    <a:tint val="75000"/>
                  </a:schemeClr>
                </a:solidFill>
              </a:defRPr>
            </a:lvl2pPr>
            <a:lvl3pPr marL="1217249" indent="0" algn="ctr">
              <a:buNone/>
              <a:defRPr>
                <a:solidFill>
                  <a:schemeClr val="tx1">
                    <a:tint val="75000"/>
                  </a:schemeClr>
                </a:solidFill>
              </a:defRPr>
            </a:lvl3pPr>
            <a:lvl4pPr marL="1825874" indent="0" algn="ctr">
              <a:buNone/>
              <a:defRPr>
                <a:solidFill>
                  <a:schemeClr val="tx1">
                    <a:tint val="75000"/>
                  </a:schemeClr>
                </a:solidFill>
              </a:defRPr>
            </a:lvl4pPr>
            <a:lvl5pPr marL="2434499" indent="0" algn="ctr">
              <a:buNone/>
              <a:defRPr>
                <a:solidFill>
                  <a:schemeClr val="tx1">
                    <a:tint val="75000"/>
                  </a:schemeClr>
                </a:solidFill>
              </a:defRPr>
            </a:lvl5pPr>
            <a:lvl6pPr marL="3043123" indent="0" algn="ctr">
              <a:buNone/>
              <a:defRPr>
                <a:solidFill>
                  <a:schemeClr val="tx1">
                    <a:tint val="75000"/>
                  </a:schemeClr>
                </a:solidFill>
              </a:defRPr>
            </a:lvl6pPr>
            <a:lvl7pPr marL="3651748" indent="0" algn="ctr">
              <a:buNone/>
              <a:defRPr>
                <a:solidFill>
                  <a:schemeClr val="tx1">
                    <a:tint val="75000"/>
                  </a:schemeClr>
                </a:solidFill>
              </a:defRPr>
            </a:lvl7pPr>
            <a:lvl8pPr marL="4260372" indent="0" algn="ctr">
              <a:buNone/>
              <a:defRPr>
                <a:solidFill>
                  <a:schemeClr val="tx1">
                    <a:tint val="75000"/>
                  </a:schemeClr>
                </a:solidFill>
              </a:defRPr>
            </a:lvl8pPr>
            <a:lvl9pPr marL="486899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41938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949550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700">
                <a:solidFill>
                  <a:schemeClr val="tx1">
                    <a:tint val="75000"/>
                  </a:schemeClr>
                </a:solidFill>
              </a:defRPr>
            </a:lvl1pPr>
            <a:lvl2pPr marL="608625" indent="0">
              <a:buNone/>
              <a:defRPr sz="2400">
                <a:solidFill>
                  <a:schemeClr val="tx1">
                    <a:tint val="75000"/>
                  </a:schemeClr>
                </a:solidFill>
              </a:defRPr>
            </a:lvl2pPr>
            <a:lvl3pPr marL="1217249" indent="0">
              <a:buNone/>
              <a:defRPr sz="2100">
                <a:solidFill>
                  <a:schemeClr val="tx1">
                    <a:tint val="75000"/>
                  </a:schemeClr>
                </a:solidFill>
              </a:defRPr>
            </a:lvl3pPr>
            <a:lvl4pPr marL="1825874" indent="0">
              <a:buNone/>
              <a:defRPr sz="1900">
                <a:solidFill>
                  <a:schemeClr val="tx1">
                    <a:tint val="75000"/>
                  </a:schemeClr>
                </a:solidFill>
              </a:defRPr>
            </a:lvl4pPr>
            <a:lvl5pPr marL="2434499" indent="0">
              <a:buNone/>
              <a:defRPr sz="1900">
                <a:solidFill>
                  <a:schemeClr val="tx1">
                    <a:tint val="75000"/>
                  </a:schemeClr>
                </a:solidFill>
              </a:defRPr>
            </a:lvl5pPr>
            <a:lvl6pPr marL="3043123" indent="0">
              <a:buNone/>
              <a:defRPr sz="1900">
                <a:solidFill>
                  <a:schemeClr val="tx1">
                    <a:tint val="75000"/>
                  </a:schemeClr>
                </a:solidFill>
              </a:defRPr>
            </a:lvl6pPr>
            <a:lvl7pPr marL="3651748" indent="0">
              <a:buNone/>
              <a:defRPr sz="1900">
                <a:solidFill>
                  <a:schemeClr val="tx1">
                    <a:tint val="75000"/>
                  </a:schemeClr>
                </a:solidFill>
              </a:defRPr>
            </a:lvl7pPr>
            <a:lvl8pPr marL="4260372" indent="0">
              <a:buNone/>
              <a:defRPr sz="1900">
                <a:solidFill>
                  <a:schemeClr val="tx1">
                    <a:tint val="75000"/>
                  </a:schemeClr>
                </a:solidFill>
              </a:defRPr>
            </a:lvl8pPr>
            <a:lvl9pPr marL="486899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9176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592491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3"/>
          </a:xfrm>
          <a:prstGeom prst="rect">
            <a:avLst/>
          </a:prstGeo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a:prstGeom prst="rect">
            <a:avLst/>
          </a:prstGeo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6099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898319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25601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a:prstGeom prst="rect">
            <a:avLst/>
          </a:prstGeo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3"/>
            <a:ext cx="6815666" cy="5853113"/>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257901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DA0234-F4A6-4892-86AB-03C2C3DDD6A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E4DEEF9-7F36-469B-86EF-1611D9DBBCE3}"/>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DAB1D58-F6D4-49FD-82F2-0D5BEB4B97F1}"/>
              </a:ext>
            </a:extLst>
          </p:cNvPr>
          <p:cNvSpPr>
            <a:spLocks noGrp="1"/>
          </p:cNvSpPr>
          <p:nvPr>
            <p:ph type="dt" sz="half" idx="10"/>
          </p:nvPr>
        </p:nvSpPr>
        <p:spPr/>
        <p:txBody>
          <a:bodyPr/>
          <a:lstStyle/>
          <a:p>
            <a:fld id="{4D3246EA-2C8C-48F2-A25D-D09F2BC42035}" type="datetimeFigureOut">
              <a:rPr lang="zh-CN" altLang="en-US" smtClean="0"/>
              <a:t>2023/1/28</a:t>
            </a:fld>
            <a:endParaRPr lang="zh-CN" altLang="en-US"/>
          </a:p>
        </p:txBody>
      </p:sp>
      <p:sp>
        <p:nvSpPr>
          <p:cNvPr id="5" name="页脚占位符 4">
            <a:extLst>
              <a:ext uri="{FF2B5EF4-FFF2-40B4-BE49-F238E27FC236}">
                <a16:creationId xmlns:a16="http://schemas.microsoft.com/office/drawing/2014/main" id="{E78CB0EF-3A2B-4818-BE14-2A40C2B91B0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580E5E4-ED7E-47D1-920F-A7CFE7461E86}"/>
              </a:ext>
            </a:extLst>
          </p:cNvPr>
          <p:cNvSpPr>
            <a:spLocks noGrp="1"/>
          </p:cNvSpPr>
          <p:nvPr>
            <p:ph type="sldNum" sz="quarter" idx="12"/>
          </p:nvPr>
        </p:nvSpPr>
        <p:spPr/>
        <p:txBody>
          <a:bodyPr/>
          <a:lstStyle/>
          <a:p>
            <a:fld id="{FFF94C01-CDAD-4C52-AD3A-A106192A6CDD}" type="slidenum">
              <a:rPr lang="zh-CN" altLang="en-US" smtClean="0"/>
              <a:t>‹#›</a:t>
            </a:fld>
            <a:endParaRPr lang="zh-CN" altLang="en-US"/>
          </a:p>
        </p:txBody>
      </p:sp>
    </p:spTree>
    <p:extLst>
      <p:ext uri="{BB962C8B-B14F-4D97-AF65-F5344CB8AC3E}">
        <p14:creationId xmlns:p14="http://schemas.microsoft.com/office/powerpoint/2010/main" val="10828308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a:prstGeom prst="rect">
            <a:avLst/>
          </a:prstGeo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4300"/>
            </a:lvl1pPr>
            <a:lvl2pPr marL="608625" indent="0">
              <a:buNone/>
              <a:defRPr sz="3700"/>
            </a:lvl2pPr>
            <a:lvl3pPr marL="1217249" indent="0">
              <a:buNone/>
              <a:defRPr sz="3200"/>
            </a:lvl3pPr>
            <a:lvl4pPr marL="1825874" indent="0">
              <a:buNone/>
              <a:defRPr sz="2700"/>
            </a:lvl4pPr>
            <a:lvl5pPr marL="2434499" indent="0">
              <a:buNone/>
              <a:defRPr sz="2700"/>
            </a:lvl5pPr>
            <a:lvl6pPr marL="3043123" indent="0">
              <a:buNone/>
              <a:defRPr sz="2700"/>
            </a:lvl6pPr>
            <a:lvl7pPr marL="3651748" indent="0">
              <a:buNone/>
              <a:defRPr sz="2700"/>
            </a:lvl7pPr>
            <a:lvl8pPr marL="4260372" indent="0">
              <a:buNone/>
              <a:defRPr sz="2700"/>
            </a:lvl8pPr>
            <a:lvl9pPr marL="486899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a:prstGeom prst="rect">
            <a:avLst/>
          </a:prstGeo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53278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407399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612453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2">
  <p:cSld name="Caption 2">
    <p:spTree>
      <p:nvGrpSpPr>
        <p:cNvPr id="1" name="Shape 276"/>
        <p:cNvGrpSpPr/>
        <p:nvPr/>
      </p:nvGrpSpPr>
      <p:grpSpPr>
        <a:xfrm>
          <a:off x="0" y="0"/>
          <a:ext cx="0" cy="0"/>
          <a:chOff x="0" y="0"/>
          <a:chExt cx="0" cy="0"/>
        </a:xfrm>
      </p:grpSpPr>
      <p:grpSp>
        <p:nvGrpSpPr>
          <p:cNvPr id="277" name="Google Shape;277;p22"/>
          <p:cNvGrpSpPr/>
          <p:nvPr/>
        </p:nvGrpSpPr>
        <p:grpSpPr>
          <a:xfrm>
            <a:off x="5338134" y="4896633"/>
            <a:ext cx="7120567" cy="3608400"/>
            <a:chOff x="4003600" y="3672475"/>
            <a:chExt cx="5340425" cy="2706300"/>
          </a:xfrm>
        </p:grpSpPr>
        <p:sp>
          <p:nvSpPr>
            <p:cNvPr id="278" name="Google Shape;278;p22"/>
            <p:cNvSpPr/>
            <p:nvPr/>
          </p:nvSpPr>
          <p:spPr>
            <a:xfrm>
              <a:off x="4003600" y="3672475"/>
              <a:ext cx="2706300" cy="27063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79" name="Google Shape;279;p22"/>
            <p:cNvSpPr/>
            <p:nvPr/>
          </p:nvSpPr>
          <p:spPr>
            <a:xfrm>
              <a:off x="5229225" y="3672475"/>
              <a:ext cx="4114800" cy="1652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0" name="Google Shape;280;p22"/>
          <p:cNvSpPr/>
          <p:nvPr/>
        </p:nvSpPr>
        <p:spPr>
          <a:xfrm>
            <a:off x="11764085" y="41679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1" name="Google Shape;281;p22"/>
          <p:cNvSpPr/>
          <p:nvPr/>
        </p:nvSpPr>
        <p:spPr>
          <a:xfrm>
            <a:off x="11220900" y="3841349"/>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2" name="Google Shape;282;p22"/>
          <p:cNvSpPr/>
          <p:nvPr/>
        </p:nvSpPr>
        <p:spPr>
          <a:xfrm>
            <a:off x="11167251" y="3171068"/>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3" name="Google Shape;283;p22"/>
          <p:cNvSpPr/>
          <p:nvPr/>
        </p:nvSpPr>
        <p:spPr>
          <a:xfrm rot="7641468">
            <a:off x="1459949" y="4643887"/>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4" name="Google Shape;284;p22"/>
          <p:cNvSpPr/>
          <p:nvPr/>
        </p:nvSpPr>
        <p:spPr>
          <a:xfrm>
            <a:off x="149585" y="53873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5" name="Google Shape;285;p22"/>
          <p:cNvSpPr/>
          <p:nvPr/>
        </p:nvSpPr>
        <p:spPr>
          <a:xfrm>
            <a:off x="-393599" y="5060749"/>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6" name="Google Shape;286;p22"/>
          <p:cNvSpPr/>
          <p:nvPr/>
        </p:nvSpPr>
        <p:spPr>
          <a:xfrm>
            <a:off x="315534" y="970182"/>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7" name="Google Shape;287;p22"/>
          <p:cNvSpPr/>
          <p:nvPr/>
        </p:nvSpPr>
        <p:spPr>
          <a:xfrm rot="7641468">
            <a:off x="845916" y="501420"/>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8" name="Google Shape;288;p22"/>
          <p:cNvSpPr/>
          <p:nvPr/>
        </p:nvSpPr>
        <p:spPr>
          <a:xfrm>
            <a:off x="1427884" y="1294401"/>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9" name="Google Shape;289;p22"/>
          <p:cNvSpPr txBox="1">
            <a:spLocks noGrp="1"/>
          </p:cNvSpPr>
          <p:nvPr>
            <p:ph type="subTitle" idx="1"/>
          </p:nvPr>
        </p:nvSpPr>
        <p:spPr>
          <a:xfrm flipH="1">
            <a:off x="6535434" y="5422000"/>
            <a:ext cx="4136400" cy="614400"/>
          </a:xfrm>
          <a:prstGeom prst="rect">
            <a:avLst/>
          </a:prstGeom>
        </p:spPr>
        <p:txBody>
          <a:bodyPr spcFirstLastPara="1" wrap="square" lIns="121705" tIns="121705" rIns="121705" bIns="121705" anchor="ctr" anchorCtr="0">
            <a:noAutofit/>
          </a:bodyPr>
          <a:lstStyle>
            <a:lvl1pPr lvl="0" algn="r" rtl="0">
              <a:lnSpc>
                <a:spcPct val="100000"/>
              </a:lnSpc>
              <a:spcBef>
                <a:spcPts val="0"/>
              </a:spcBef>
              <a:spcAft>
                <a:spcPts val="0"/>
              </a:spcAft>
              <a:buNone/>
              <a:defRPr sz="3200" b="1">
                <a:solidFill>
                  <a:schemeClr val="lt1"/>
                </a:solidFill>
                <a:latin typeface="Quicksand"/>
                <a:ea typeface="Quicksand"/>
                <a:cs typeface="Quicksand"/>
                <a:sym typeface="Quicksand"/>
              </a:defRPr>
            </a:lvl1pPr>
            <a:lvl2pPr lvl="1" algn="r" rtl="0">
              <a:lnSpc>
                <a:spcPct val="100000"/>
              </a:lnSpc>
              <a:spcBef>
                <a:spcPts val="0"/>
              </a:spcBef>
              <a:spcAft>
                <a:spcPts val="0"/>
              </a:spcAft>
              <a:buNone/>
              <a:defRPr sz="3200" b="1">
                <a:solidFill>
                  <a:schemeClr val="lt1"/>
                </a:solidFill>
                <a:latin typeface="Quicksand"/>
                <a:ea typeface="Quicksand"/>
                <a:cs typeface="Quicksand"/>
                <a:sym typeface="Quicksand"/>
              </a:defRPr>
            </a:lvl2pPr>
            <a:lvl3pPr lvl="2" algn="r" rtl="0">
              <a:lnSpc>
                <a:spcPct val="100000"/>
              </a:lnSpc>
              <a:spcBef>
                <a:spcPts val="0"/>
              </a:spcBef>
              <a:spcAft>
                <a:spcPts val="0"/>
              </a:spcAft>
              <a:buNone/>
              <a:defRPr sz="3200" b="1">
                <a:solidFill>
                  <a:schemeClr val="lt1"/>
                </a:solidFill>
                <a:latin typeface="Quicksand"/>
                <a:ea typeface="Quicksand"/>
                <a:cs typeface="Quicksand"/>
                <a:sym typeface="Quicksand"/>
              </a:defRPr>
            </a:lvl3pPr>
            <a:lvl4pPr lvl="3" algn="r" rtl="0">
              <a:lnSpc>
                <a:spcPct val="100000"/>
              </a:lnSpc>
              <a:spcBef>
                <a:spcPts val="0"/>
              </a:spcBef>
              <a:spcAft>
                <a:spcPts val="0"/>
              </a:spcAft>
              <a:buNone/>
              <a:defRPr sz="3200" b="1">
                <a:solidFill>
                  <a:schemeClr val="lt1"/>
                </a:solidFill>
                <a:latin typeface="Quicksand"/>
                <a:ea typeface="Quicksand"/>
                <a:cs typeface="Quicksand"/>
                <a:sym typeface="Quicksand"/>
              </a:defRPr>
            </a:lvl4pPr>
            <a:lvl5pPr lvl="4" algn="r" rtl="0">
              <a:lnSpc>
                <a:spcPct val="100000"/>
              </a:lnSpc>
              <a:spcBef>
                <a:spcPts val="0"/>
              </a:spcBef>
              <a:spcAft>
                <a:spcPts val="0"/>
              </a:spcAft>
              <a:buNone/>
              <a:defRPr sz="3200" b="1">
                <a:solidFill>
                  <a:schemeClr val="lt1"/>
                </a:solidFill>
                <a:latin typeface="Quicksand"/>
                <a:ea typeface="Quicksand"/>
                <a:cs typeface="Quicksand"/>
                <a:sym typeface="Quicksand"/>
              </a:defRPr>
            </a:lvl5pPr>
            <a:lvl6pPr lvl="5" algn="r" rtl="0">
              <a:lnSpc>
                <a:spcPct val="100000"/>
              </a:lnSpc>
              <a:spcBef>
                <a:spcPts val="0"/>
              </a:spcBef>
              <a:spcAft>
                <a:spcPts val="0"/>
              </a:spcAft>
              <a:buNone/>
              <a:defRPr sz="3200" b="1">
                <a:solidFill>
                  <a:schemeClr val="lt1"/>
                </a:solidFill>
                <a:latin typeface="Quicksand"/>
                <a:ea typeface="Quicksand"/>
                <a:cs typeface="Quicksand"/>
                <a:sym typeface="Quicksand"/>
              </a:defRPr>
            </a:lvl6pPr>
            <a:lvl7pPr lvl="6" algn="r" rtl="0">
              <a:lnSpc>
                <a:spcPct val="100000"/>
              </a:lnSpc>
              <a:spcBef>
                <a:spcPts val="0"/>
              </a:spcBef>
              <a:spcAft>
                <a:spcPts val="0"/>
              </a:spcAft>
              <a:buNone/>
              <a:defRPr sz="3200" b="1">
                <a:solidFill>
                  <a:schemeClr val="lt1"/>
                </a:solidFill>
                <a:latin typeface="Quicksand"/>
                <a:ea typeface="Quicksand"/>
                <a:cs typeface="Quicksand"/>
                <a:sym typeface="Quicksand"/>
              </a:defRPr>
            </a:lvl7pPr>
            <a:lvl8pPr lvl="7" algn="r" rtl="0">
              <a:lnSpc>
                <a:spcPct val="100000"/>
              </a:lnSpc>
              <a:spcBef>
                <a:spcPts val="0"/>
              </a:spcBef>
              <a:spcAft>
                <a:spcPts val="0"/>
              </a:spcAft>
              <a:buNone/>
              <a:defRPr sz="3200" b="1">
                <a:solidFill>
                  <a:schemeClr val="lt1"/>
                </a:solidFill>
                <a:latin typeface="Quicksand"/>
                <a:ea typeface="Quicksand"/>
                <a:cs typeface="Quicksand"/>
                <a:sym typeface="Quicksand"/>
              </a:defRPr>
            </a:lvl8pPr>
            <a:lvl9pPr lvl="8" algn="r" rtl="0">
              <a:lnSpc>
                <a:spcPct val="100000"/>
              </a:lnSpc>
              <a:spcBef>
                <a:spcPts val="0"/>
              </a:spcBef>
              <a:spcAft>
                <a:spcPts val="0"/>
              </a:spcAft>
              <a:buNone/>
              <a:defRPr sz="3200" b="1">
                <a:solidFill>
                  <a:schemeClr val="lt1"/>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5905987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608625" indent="0" algn="ctr">
              <a:buNone/>
              <a:defRPr>
                <a:solidFill>
                  <a:schemeClr val="tx1">
                    <a:tint val="75000"/>
                  </a:schemeClr>
                </a:solidFill>
              </a:defRPr>
            </a:lvl2pPr>
            <a:lvl3pPr marL="1217249" indent="0" algn="ctr">
              <a:buNone/>
              <a:defRPr>
                <a:solidFill>
                  <a:schemeClr val="tx1">
                    <a:tint val="75000"/>
                  </a:schemeClr>
                </a:solidFill>
              </a:defRPr>
            </a:lvl3pPr>
            <a:lvl4pPr marL="1825874" indent="0" algn="ctr">
              <a:buNone/>
              <a:defRPr>
                <a:solidFill>
                  <a:schemeClr val="tx1">
                    <a:tint val="75000"/>
                  </a:schemeClr>
                </a:solidFill>
              </a:defRPr>
            </a:lvl4pPr>
            <a:lvl5pPr marL="2434499" indent="0" algn="ctr">
              <a:buNone/>
              <a:defRPr>
                <a:solidFill>
                  <a:schemeClr val="tx1">
                    <a:tint val="75000"/>
                  </a:schemeClr>
                </a:solidFill>
              </a:defRPr>
            </a:lvl5pPr>
            <a:lvl6pPr marL="3043123" indent="0" algn="ctr">
              <a:buNone/>
              <a:defRPr>
                <a:solidFill>
                  <a:schemeClr val="tx1">
                    <a:tint val="75000"/>
                  </a:schemeClr>
                </a:solidFill>
              </a:defRPr>
            </a:lvl6pPr>
            <a:lvl7pPr marL="3651748" indent="0" algn="ctr">
              <a:buNone/>
              <a:defRPr>
                <a:solidFill>
                  <a:schemeClr val="tx1">
                    <a:tint val="75000"/>
                  </a:schemeClr>
                </a:solidFill>
              </a:defRPr>
            </a:lvl7pPr>
            <a:lvl8pPr marL="4260372" indent="0" algn="ctr">
              <a:buNone/>
              <a:defRPr>
                <a:solidFill>
                  <a:schemeClr val="tx1">
                    <a:tint val="75000"/>
                  </a:schemeClr>
                </a:solidFill>
              </a:defRPr>
            </a:lvl8pPr>
            <a:lvl9pPr marL="486899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79435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506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8625" indent="0">
              <a:buNone/>
              <a:defRPr sz="2400">
                <a:solidFill>
                  <a:schemeClr val="tx1">
                    <a:tint val="75000"/>
                  </a:schemeClr>
                </a:solidFill>
              </a:defRPr>
            </a:lvl2pPr>
            <a:lvl3pPr marL="1217249" indent="0">
              <a:buNone/>
              <a:defRPr sz="2100">
                <a:solidFill>
                  <a:schemeClr val="tx1">
                    <a:tint val="75000"/>
                  </a:schemeClr>
                </a:solidFill>
              </a:defRPr>
            </a:lvl3pPr>
            <a:lvl4pPr marL="1825874" indent="0">
              <a:buNone/>
              <a:defRPr sz="1900">
                <a:solidFill>
                  <a:schemeClr val="tx1">
                    <a:tint val="75000"/>
                  </a:schemeClr>
                </a:solidFill>
              </a:defRPr>
            </a:lvl4pPr>
            <a:lvl5pPr marL="2434499" indent="0">
              <a:buNone/>
              <a:defRPr sz="1900">
                <a:solidFill>
                  <a:schemeClr val="tx1">
                    <a:tint val="75000"/>
                  </a:schemeClr>
                </a:solidFill>
              </a:defRPr>
            </a:lvl5pPr>
            <a:lvl6pPr marL="3043123" indent="0">
              <a:buNone/>
              <a:defRPr sz="1900">
                <a:solidFill>
                  <a:schemeClr val="tx1">
                    <a:tint val="75000"/>
                  </a:schemeClr>
                </a:solidFill>
              </a:defRPr>
            </a:lvl6pPr>
            <a:lvl7pPr marL="3651748" indent="0">
              <a:buNone/>
              <a:defRPr sz="1900">
                <a:solidFill>
                  <a:schemeClr val="tx1">
                    <a:tint val="75000"/>
                  </a:schemeClr>
                </a:solidFill>
              </a:defRPr>
            </a:lvl7pPr>
            <a:lvl8pPr marL="4260372" indent="0">
              <a:buNone/>
              <a:defRPr sz="1900">
                <a:solidFill>
                  <a:schemeClr val="tx1">
                    <a:tint val="75000"/>
                  </a:schemeClr>
                </a:solidFill>
              </a:defRPr>
            </a:lvl8pPr>
            <a:lvl9pPr marL="486899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88805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0661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3"/>
          </a:xfr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56089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64889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719599-D8C9-4837-B580-E6F2F40E0CC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FF30FC1-5849-4D6B-9D3B-1C628C4C51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44A9100-A094-478B-9506-08D1455DEA03}"/>
              </a:ext>
            </a:extLst>
          </p:cNvPr>
          <p:cNvSpPr>
            <a:spLocks noGrp="1"/>
          </p:cNvSpPr>
          <p:nvPr>
            <p:ph type="dt" sz="half" idx="10"/>
          </p:nvPr>
        </p:nvSpPr>
        <p:spPr/>
        <p:txBody>
          <a:bodyPr/>
          <a:lstStyle/>
          <a:p>
            <a:fld id="{4D3246EA-2C8C-48F2-A25D-D09F2BC42035}" type="datetimeFigureOut">
              <a:rPr lang="zh-CN" altLang="en-US" smtClean="0"/>
              <a:t>2023/1/28</a:t>
            </a:fld>
            <a:endParaRPr lang="zh-CN" altLang="en-US"/>
          </a:p>
        </p:txBody>
      </p:sp>
      <p:sp>
        <p:nvSpPr>
          <p:cNvPr id="5" name="页脚占位符 4">
            <a:extLst>
              <a:ext uri="{FF2B5EF4-FFF2-40B4-BE49-F238E27FC236}">
                <a16:creationId xmlns:a16="http://schemas.microsoft.com/office/drawing/2014/main" id="{EC2F1C19-BAC4-401B-97D8-93FAF1BC828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081E3BB-43F6-47A8-B74E-47FB6236F38C}"/>
              </a:ext>
            </a:extLst>
          </p:cNvPr>
          <p:cNvSpPr>
            <a:spLocks noGrp="1"/>
          </p:cNvSpPr>
          <p:nvPr>
            <p:ph type="sldNum" sz="quarter" idx="12"/>
          </p:nvPr>
        </p:nvSpPr>
        <p:spPr/>
        <p:txBody>
          <a:bodyPr/>
          <a:lstStyle/>
          <a:p>
            <a:fld id="{FFF94C01-CDAD-4C52-AD3A-A106192A6CDD}" type="slidenum">
              <a:rPr lang="zh-CN" altLang="en-US" smtClean="0"/>
              <a:t>‹#›</a:t>
            </a:fld>
            <a:endParaRPr lang="zh-CN" altLang="en-US"/>
          </a:p>
        </p:txBody>
      </p:sp>
    </p:spTree>
    <p:extLst>
      <p:ext uri="{BB962C8B-B14F-4D97-AF65-F5344CB8AC3E}">
        <p14:creationId xmlns:p14="http://schemas.microsoft.com/office/powerpoint/2010/main" val="1393798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89377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3"/>
            <a:ext cx="6815666"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87778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8625" indent="0">
              <a:buNone/>
              <a:defRPr sz="3700"/>
            </a:lvl2pPr>
            <a:lvl3pPr marL="1217249" indent="0">
              <a:buNone/>
              <a:defRPr sz="3200"/>
            </a:lvl3pPr>
            <a:lvl4pPr marL="1825874" indent="0">
              <a:buNone/>
              <a:defRPr sz="2700"/>
            </a:lvl4pPr>
            <a:lvl5pPr marL="2434499" indent="0">
              <a:buNone/>
              <a:defRPr sz="2700"/>
            </a:lvl5pPr>
            <a:lvl6pPr marL="3043123" indent="0">
              <a:buNone/>
              <a:defRPr sz="2700"/>
            </a:lvl6pPr>
            <a:lvl7pPr marL="3651748" indent="0">
              <a:buNone/>
              <a:defRPr sz="2700"/>
            </a:lvl7pPr>
            <a:lvl8pPr marL="4260372" indent="0">
              <a:buNone/>
              <a:defRPr sz="2700"/>
            </a:lvl8pPr>
            <a:lvl9pPr marL="486899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713309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073514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89887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2">
  <p:cSld name="Caption 2">
    <p:spTree>
      <p:nvGrpSpPr>
        <p:cNvPr id="1" name="Shape 276"/>
        <p:cNvGrpSpPr/>
        <p:nvPr/>
      </p:nvGrpSpPr>
      <p:grpSpPr>
        <a:xfrm>
          <a:off x="0" y="0"/>
          <a:ext cx="0" cy="0"/>
          <a:chOff x="0" y="0"/>
          <a:chExt cx="0" cy="0"/>
        </a:xfrm>
      </p:grpSpPr>
      <p:grpSp>
        <p:nvGrpSpPr>
          <p:cNvPr id="277" name="Google Shape;277;p22"/>
          <p:cNvGrpSpPr/>
          <p:nvPr/>
        </p:nvGrpSpPr>
        <p:grpSpPr>
          <a:xfrm>
            <a:off x="5338134" y="4896633"/>
            <a:ext cx="7120567" cy="3608400"/>
            <a:chOff x="4003600" y="3672475"/>
            <a:chExt cx="5340425" cy="2706300"/>
          </a:xfrm>
        </p:grpSpPr>
        <p:sp>
          <p:nvSpPr>
            <p:cNvPr id="278" name="Google Shape;278;p22"/>
            <p:cNvSpPr/>
            <p:nvPr/>
          </p:nvSpPr>
          <p:spPr>
            <a:xfrm>
              <a:off x="4003600" y="3672475"/>
              <a:ext cx="2706300" cy="27063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79" name="Google Shape;279;p22"/>
            <p:cNvSpPr/>
            <p:nvPr/>
          </p:nvSpPr>
          <p:spPr>
            <a:xfrm>
              <a:off x="5229225" y="3672475"/>
              <a:ext cx="4114800" cy="1652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0" name="Google Shape;280;p22"/>
          <p:cNvSpPr/>
          <p:nvPr/>
        </p:nvSpPr>
        <p:spPr>
          <a:xfrm>
            <a:off x="11764085" y="41679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1" name="Google Shape;281;p22"/>
          <p:cNvSpPr/>
          <p:nvPr/>
        </p:nvSpPr>
        <p:spPr>
          <a:xfrm>
            <a:off x="11220900" y="3841349"/>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2" name="Google Shape;282;p22"/>
          <p:cNvSpPr/>
          <p:nvPr/>
        </p:nvSpPr>
        <p:spPr>
          <a:xfrm>
            <a:off x="11167251" y="3171068"/>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3" name="Google Shape;283;p22"/>
          <p:cNvSpPr/>
          <p:nvPr/>
        </p:nvSpPr>
        <p:spPr>
          <a:xfrm rot="7641468">
            <a:off x="1459949" y="4643887"/>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4" name="Google Shape;284;p22"/>
          <p:cNvSpPr/>
          <p:nvPr/>
        </p:nvSpPr>
        <p:spPr>
          <a:xfrm>
            <a:off x="149585" y="53873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5" name="Google Shape;285;p22"/>
          <p:cNvSpPr/>
          <p:nvPr/>
        </p:nvSpPr>
        <p:spPr>
          <a:xfrm>
            <a:off x="-393599" y="5060749"/>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6" name="Google Shape;286;p22"/>
          <p:cNvSpPr/>
          <p:nvPr/>
        </p:nvSpPr>
        <p:spPr>
          <a:xfrm>
            <a:off x="315534" y="970182"/>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7" name="Google Shape;287;p22"/>
          <p:cNvSpPr/>
          <p:nvPr/>
        </p:nvSpPr>
        <p:spPr>
          <a:xfrm rot="7641468">
            <a:off x="845916" y="501420"/>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8" name="Google Shape;288;p22"/>
          <p:cNvSpPr/>
          <p:nvPr/>
        </p:nvSpPr>
        <p:spPr>
          <a:xfrm>
            <a:off x="1427884" y="1294401"/>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9" name="Google Shape;289;p22"/>
          <p:cNvSpPr txBox="1">
            <a:spLocks noGrp="1"/>
          </p:cNvSpPr>
          <p:nvPr>
            <p:ph type="subTitle" idx="1"/>
          </p:nvPr>
        </p:nvSpPr>
        <p:spPr>
          <a:xfrm flipH="1">
            <a:off x="6535434" y="5422000"/>
            <a:ext cx="4136400" cy="614400"/>
          </a:xfrm>
          <a:prstGeom prst="rect">
            <a:avLst/>
          </a:prstGeom>
        </p:spPr>
        <p:txBody>
          <a:bodyPr spcFirstLastPara="1" wrap="square" lIns="121705" tIns="121705" rIns="121705" bIns="121705" anchor="ctr" anchorCtr="0">
            <a:noAutofit/>
          </a:bodyPr>
          <a:lstStyle>
            <a:lvl1pPr lvl="0" algn="r" rtl="0">
              <a:lnSpc>
                <a:spcPct val="100000"/>
              </a:lnSpc>
              <a:spcBef>
                <a:spcPts val="0"/>
              </a:spcBef>
              <a:spcAft>
                <a:spcPts val="0"/>
              </a:spcAft>
              <a:buNone/>
              <a:defRPr sz="3200" b="1">
                <a:solidFill>
                  <a:schemeClr val="lt1"/>
                </a:solidFill>
                <a:latin typeface="Quicksand"/>
                <a:ea typeface="Quicksand"/>
                <a:cs typeface="Quicksand"/>
                <a:sym typeface="Quicksand"/>
              </a:defRPr>
            </a:lvl1pPr>
            <a:lvl2pPr lvl="1" algn="r" rtl="0">
              <a:lnSpc>
                <a:spcPct val="100000"/>
              </a:lnSpc>
              <a:spcBef>
                <a:spcPts val="0"/>
              </a:spcBef>
              <a:spcAft>
                <a:spcPts val="0"/>
              </a:spcAft>
              <a:buNone/>
              <a:defRPr sz="3200" b="1">
                <a:solidFill>
                  <a:schemeClr val="lt1"/>
                </a:solidFill>
                <a:latin typeface="Quicksand"/>
                <a:ea typeface="Quicksand"/>
                <a:cs typeface="Quicksand"/>
                <a:sym typeface="Quicksand"/>
              </a:defRPr>
            </a:lvl2pPr>
            <a:lvl3pPr lvl="2" algn="r" rtl="0">
              <a:lnSpc>
                <a:spcPct val="100000"/>
              </a:lnSpc>
              <a:spcBef>
                <a:spcPts val="0"/>
              </a:spcBef>
              <a:spcAft>
                <a:spcPts val="0"/>
              </a:spcAft>
              <a:buNone/>
              <a:defRPr sz="3200" b="1">
                <a:solidFill>
                  <a:schemeClr val="lt1"/>
                </a:solidFill>
                <a:latin typeface="Quicksand"/>
                <a:ea typeface="Quicksand"/>
                <a:cs typeface="Quicksand"/>
                <a:sym typeface="Quicksand"/>
              </a:defRPr>
            </a:lvl3pPr>
            <a:lvl4pPr lvl="3" algn="r" rtl="0">
              <a:lnSpc>
                <a:spcPct val="100000"/>
              </a:lnSpc>
              <a:spcBef>
                <a:spcPts val="0"/>
              </a:spcBef>
              <a:spcAft>
                <a:spcPts val="0"/>
              </a:spcAft>
              <a:buNone/>
              <a:defRPr sz="3200" b="1">
                <a:solidFill>
                  <a:schemeClr val="lt1"/>
                </a:solidFill>
                <a:latin typeface="Quicksand"/>
                <a:ea typeface="Quicksand"/>
                <a:cs typeface="Quicksand"/>
                <a:sym typeface="Quicksand"/>
              </a:defRPr>
            </a:lvl4pPr>
            <a:lvl5pPr lvl="4" algn="r" rtl="0">
              <a:lnSpc>
                <a:spcPct val="100000"/>
              </a:lnSpc>
              <a:spcBef>
                <a:spcPts val="0"/>
              </a:spcBef>
              <a:spcAft>
                <a:spcPts val="0"/>
              </a:spcAft>
              <a:buNone/>
              <a:defRPr sz="3200" b="1">
                <a:solidFill>
                  <a:schemeClr val="lt1"/>
                </a:solidFill>
                <a:latin typeface="Quicksand"/>
                <a:ea typeface="Quicksand"/>
                <a:cs typeface="Quicksand"/>
                <a:sym typeface="Quicksand"/>
              </a:defRPr>
            </a:lvl5pPr>
            <a:lvl6pPr lvl="5" algn="r" rtl="0">
              <a:lnSpc>
                <a:spcPct val="100000"/>
              </a:lnSpc>
              <a:spcBef>
                <a:spcPts val="0"/>
              </a:spcBef>
              <a:spcAft>
                <a:spcPts val="0"/>
              </a:spcAft>
              <a:buNone/>
              <a:defRPr sz="3200" b="1">
                <a:solidFill>
                  <a:schemeClr val="lt1"/>
                </a:solidFill>
                <a:latin typeface="Quicksand"/>
                <a:ea typeface="Quicksand"/>
                <a:cs typeface="Quicksand"/>
                <a:sym typeface="Quicksand"/>
              </a:defRPr>
            </a:lvl6pPr>
            <a:lvl7pPr lvl="6" algn="r" rtl="0">
              <a:lnSpc>
                <a:spcPct val="100000"/>
              </a:lnSpc>
              <a:spcBef>
                <a:spcPts val="0"/>
              </a:spcBef>
              <a:spcAft>
                <a:spcPts val="0"/>
              </a:spcAft>
              <a:buNone/>
              <a:defRPr sz="3200" b="1">
                <a:solidFill>
                  <a:schemeClr val="lt1"/>
                </a:solidFill>
                <a:latin typeface="Quicksand"/>
                <a:ea typeface="Quicksand"/>
                <a:cs typeface="Quicksand"/>
                <a:sym typeface="Quicksand"/>
              </a:defRPr>
            </a:lvl7pPr>
            <a:lvl8pPr lvl="7" algn="r" rtl="0">
              <a:lnSpc>
                <a:spcPct val="100000"/>
              </a:lnSpc>
              <a:spcBef>
                <a:spcPts val="0"/>
              </a:spcBef>
              <a:spcAft>
                <a:spcPts val="0"/>
              </a:spcAft>
              <a:buNone/>
              <a:defRPr sz="3200" b="1">
                <a:solidFill>
                  <a:schemeClr val="lt1"/>
                </a:solidFill>
                <a:latin typeface="Quicksand"/>
                <a:ea typeface="Quicksand"/>
                <a:cs typeface="Quicksand"/>
                <a:sym typeface="Quicksand"/>
              </a:defRPr>
            </a:lvl8pPr>
            <a:lvl9pPr lvl="8" algn="r" rtl="0">
              <a:lnSpc>
                <a:spcPct val="100000"/>
              </a:lnSpc>
              <a:spcBef>
                <a:spcPts val="0"/>
              </a:spcBef>
              <a:spcAft>
                <a:spcPts val="0"/>
              </a:spcAft>
              <a:buNone/>
              <a:defRPr sz="3200" b="1">
                <a:solidFill>
                  <a:schemeClr val="lt1"/>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4883667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608625" indent="0" algn="ctr">
              <a:buNone/>
              <a:defRPr>
                <a:solidFill>
                  <a:schemeClr val="tx1">
                    <a:tint val="75000"/>
                  </a:schemeClr>
                </a:solidFill>
              </a:defRPr>
            </a:lvl2pPr>
            <a:lvl3pPr marL="1217249" indent="0" algn="ctr">
              <a:buNone/>
              <a:defRPr>
                <a:solidFill>
                  <a:schemeClr val="tx1">
                    <a:tint val="75000"/>
                  </a:schemeClr>
                </a:solidFill>
              </a:defRPr>
            </a:lvl3pPr>
            <a:lvl4pPr marL="1825874" indent="0" algn="ctr">
              <a:buNone/>
              <a:defRPr>
                <a:solidFill>
                  <a:schemeClr val="tx1">
                    <a:tint val="75000"/>
                  </a:schemeClr>
                </a:solidFill>
              </a:defRPr>
            </a:lvl4pPr>
            <a:lvl5pPr marL="2434499" indent="0" algn="ctr">
              <a:buNone/>
              <a:defRPr>
                <a:solidFill>
                  <a:schemeClr val="tx1">
                    <a:tint val="75000"/>
                  </a:schemeClr>
                </a:solidFill>
              </a:defRPr>
            </a:lvl5pPr>
            <a:lvl6pPr marL="3043123" indent="0" algn="ctr">
              <a:buNone/>
              <a:defRPr>
                <a:solidFill>
                  <a:schemeClr val="tx1">
                    <a:tint val="75000"/>
                  </a:schemeClr>
                </a:solidFill>
              </a:defRPr>
            </a:lvl6pPr>
            <a:lvl7pPr marL="3651748" indent="0" algn="ctr">
              <a:buNone/>
              <a:defRPr>
                <a:solidFill>
                  <a:schemeClr val="tx1">
                    <a:tint val="75000"/>
                  </a:schemeClr>
                </a:solidFill>
              </a:defRPr>
            </a:lvl7pPr>
            <a:lvl8pPr marL="4260372" indent="0" algn="ctr">
              <a:buNone/>
              <a:defRPr>
                <a:solidFill>
                  <a:schemeClr val="tx1">
                    <a:tint val="75000"/>
                  </a:schemeClr>
                </a:solidFill>
              </a:defRPr>
            </a:lvl8pPr>
            <a:lvl9pPr marL="486899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445828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56181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8625" indent="0">
              <a:buNone/>
              <a:defRPr sz="2400">
                <a:solidFill>
                  <a:schemeClr val="tx1">
                    <a:tint val="75000"/>
                  </a:schemeClr>
                </a:solidFill>
              </a:defRPr>
            </a:lvl2pPr>
            <a:lvl3pPr marL="1217249" indent="0">
              <a:buNone/>
              <a:defRPr sz="2100">
                <a:solidFill>
                  <a:schemeClr val="tx1">
                    <a:tint val="75000"/>
                  </a:schemeClr>
                </a:solidFill>
              </a:defRPr>
            </a:lvl3pPr>
            <a:lvl4pPr marL="1825874" indent="0">
              <a:buNone/>
              <a:defRPr sz="1900">
                <a:solidFill>
                  <a:schemeClr val="tx1">
                    <a:tint val="75000"/>
                  </a:schemeClr>
                </a:solidFill>
              </a:defRPr>
            </a:lvl4pPr>
            <a:lvl5pPr marL="2434499" indent="0">
              <a:buNone/>
              <a:defRPr sz="1900">
                <a:solidFill>
                  <a:schemeClr val="tx1">
                    <a:tint val="75000"/>
                  </a:schemeClr>
                </a:solidFill>
              </a:defRPr>
            </a:lvl5pPr>
            <a:lvl6pPr marL="3043123" indent="0">
              <a:buNone/>
              <a:defRPr sz="1900">
                <a:solidFill>
                  <a:schemeClr val="tx1">
                    <a:tint val="75000"/>
                  </a:schemeClr>
                </a:solidFill>
              </a:defRPr>
            </a:lvl6pPr>
            <a:lvl7pPr marL="3651748" indent="0">
              <a:buNone/>
              <a:defRPr sz="1900">
                <a:solidFill>
                  <a:schemeClr val="tx1">
                    <a:tint val="75000"/>
                  </a:schemeClr>
                </a:solidFill>
              </a:defRPr>
            </a:lvl7pPr>
            <a:lvl8pPr marL="4260372" indent="0">
              <a:buNone/>
              <a:defRPr sz="1900">
                <a:solidFill>
                  <a:schemeClr val="tx1">
                    <a:tint val="75000"/>
                  </a:schemeClr>
                </a:solidFill>
              </a:defRPr>
            </a:lvl8pPr>
            <a:lvl9pPr marL="486899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226416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88645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56D009-8622-4AEC-9E55-7EF458D7A33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3B410CF-D9C8-4423-A288-BD538B3021F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2C8CEC7-763E-4609-A72C-1BD49E6609C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BDF9691-9D6A-4EF8-B718-D7E8C051D3E5}"/>
              </a:ext>
            </a:extLst>
          </p:cNvPr>
          <p:cNvSpPr>
            <a:spLocks noGrp="1"/>
          </p:cNvSpPr>
          <p:nvPr>
            <p:ph type="dt" sz="half" idx="10"/>
          </p:nvPr>
        </p:nvSpPr>
        <p:spPr/>
        <p:txBody>
          <a:bodyPr/>
          <a:lstStyle/>
          <a:p>
            <a:fld id="{4D3246EA-2C8C-48F2-A25D-D09F2BC42035}" type="datetimeFigureOut">
              <a:rPr lang="zh-CN" altLang="en-US" smtClean="0"/>
              <a:t>2023/1/28</a:t>
            </a:fld>
            <a:endParaRPr lang="zh-CN" altLang="en-US"/>
          </a:p>
        </p:txBody>
      </p:sp>
      <p:sp>
        <p:nvSpPr>
          <p:cNvPr id="6" name="页脚占位符 5">
            <a:extLst>
              <a:ext uri="{FF2B5EF4-FFF2-40B4-BE49-F238E27FC236}">
                <a16:creationId xmlns:a16="http://schemas.microsoft.com/office/drawing/2014/main" id="{19BB3A3D-F89B-4C30-980E-9F0D6311F0F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635307A-7E2A-459E-AA43-607F40AD6412}"/>
              </a:ext>
            </a:extLst>
          </p:cNvPr>
          <p:cNvSpPr>
            <a:spLocks noGrp="1"/>
          </p:cNvSpPr>
          <p:nvPr>
            <p:ph type="sldNum" sz="quarter" idx="12"/>
          </p:nvPr>
        </p:nvSpPr>
        <p:spPr/>
        <p:txBody>
          <a:bodyPr/>
          <a:lstStyle/>
          <a:p>
            <a:fld id="{FFF94C01-CDAD-4C52-AD3A-A106192A6CDD}" type="slidenum">
              <a:rPr lang="zh-CN" altLang="en-US" smtClean="0"/>
              <a:t>‹#›</a:t>
            </a:fld>
            <a:endParaRPr lang="zh-CN" altLang="en-US"/>
          </a:p>
        </p:txBody>
      </p:sp>
    </p:spTree>
    <p:extLst>
      <p:ext uri="{BB962C8B-B14F-4D97-AF65-F5344CB8AC3E}">
        <p14:creationId xmlns:p14="http://schemas.microsoft.com/office/powerpoint/2010/main" val="27158692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3"/>
          </a:xfr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033871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140445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04120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3"/>
            <a:ext cx="6815666"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12082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8625" indent="0">
              <a:buNone/>
              <a:defRPr sz="3700"/>
            </a:lvl2pPr>
            <a:lvl3pPr marL="1217249" indent="0">
              <a:buNone/>
              <a:defRPr sz="3200"/>
            </a:lvl3pPr>
            <a:lvl4pPr marL="1825874" indent="0">
              <a:buNone/>
              <a:defRPr sz="2700"/>
            </a:lvl4pPr>
            <a:lvl5pPr marL="2434499" indent="0">
              <a:buNone/>
              <a:defRPr sz="2700"/>
            </a:lvl5pPr>
            <a:lvl6pPr marL="3043123" indent="0">
              <a:buNone/>
              <a:defRPr sz="2700"/>
            </a:lvl6pPr>
            <a:lvl7pPr marL="3651748" indent="0">
              <a:buNone/>
              <a:defRPr sz="2700"/>
            </a:lvl7pPr>
            <a:lvl8pPr marL="4260372" indent="0">
              <a:buNone/>
              <a:defRPr sz="2700"/>
            </a:lvl8pPr>
            <a:lvl9pPr marL="486899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00607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17392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54050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ption 2">
  <p:cSld name="Caption 2">
    <p:spTree>
      <p:nvGrpSpPr>
        <p:cNvPr id="1" name="Shape 276"/>
        <p:cNvGrpSpPr/>
        <p:nvPr/>
      </p:nvGrpSpPr>
      <p:grpSpPr>
        <a:xfrm>
          <a:off x="0" y="0"/>
          <a:ext cx="0" cy="0"/>
          <a:chOff x="0" y="0"/>
          <a:chExt cx="0" cy="0"/>
        </a:xfrm>
      </p:grpSpPr>
      <p:grpSp>
        <p:nvGrpSpPr>
          <p:cNvPr id="277" name="Google Shape;277;p22"/>
          <p:cNvGrpSpPr/>
          <p:nvPr/>
        </p:nvGrpSpPr>
        <p:grpSpPr>
          <a:xfrm>
            <a:off x="5338134" y="4896633"/>
            <a:ext cx="7120567" cy="3608400"/>
            <a:chOff x="4003600" y="3672475"/>
            <a:chExt cx="5340425" cy="2706300"/>
          </a:xfrm>
        </p:grpSpPr>
        <p:sp>
          <p:nvSpPr>
            <p:cNvPr id="278" name="Google Shape;278;p22"/>
            <p:cNvSpPr/>
            <p:nvPr/>
          </p:nvSpPr>
          <p:spPr>
            <a:xfrm>
              <a:off x="4003600" y="3672475"/>
              <a:ext cx="2706300" cy="27063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79" name="Google Shape;279;p22"/>
            <p:cNvSpPr/>
            <p:nvPr/>
          </p:nvSpPr>
          <p:spPr>
            <a:xfrm>
              <a:off x="5229225" y="3672475"/>
              <a:ext cx="4114800" cy="1652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0" name="Google Shape;280;p22"/>
          <p:cNvSpPr/>
          <p:nvPr/>
        </p:nvSpPr>
        <p:spPr>
          <a:xfrm>
            <a:off x="11764085" y="41679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1" name="Google Shape;281;p22"/>
          <p:cNvSpPr/>
          <p:nvPr/>
        </p:nvSpPr>
        <p:spPr>
          <a:xfrm>
            <a:off x="11220900" y="3841349"/>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2" name="Google Shape;282;p22"/>
          <p:cNvSpPr/>
          <p:nvPr/>
        </p:nvSpPr>
        <p:spPr>
          <a:xfrm>
            <a:off x="11167251" y="3171068"/>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3" name="Google Shape;283;p22"/>
          <p:cNvSpPr/>
          <p:nvPr/>
        </p:nvSpPr>
        <p:spPr>
          <a:xfrm rot="7641468">
            <a:off x="1459949" y="4643887"/>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4" name="Google Shape;284;p22"/>
          <p:cNvSpPr/>
          <p:nvPr/>
        </p:nvSpPr>
        <p:spPr>
          <a:xfrm>
            <a:off x="149585" y="53873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5" name="Google Shape;285;p22"/>
          <p:cNvSpPr/>
          <p:nvPr/>
        </p:nvSpPr>
        <p:spPr>
          <a:xfrm>
            <a:off x="-393599" y="5060749"/>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6" name="Google Shape;286;p22"/>
          <p:cNvSpPr/>
          <p:nvPr/>
        </p:nvSpPr>
        <p:spPr>
          <a:xfrm>
            <a:off x="315534" y="970182"/>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7" name="Google Shape;287;p22"/>
          <p:cNvSpPr/>
          <p:nvPr/>
        </p:nvSpPr>
        <p:spPr>
          <a:xfrm rot="7641468">
            <a:off x="845916" y="501420"/>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8" name="Google Shape;288;p22"/>
          <p:cNvSpPr/>
          <p:nvPr/>
        </p:nvSpPr>
        <p:spPr>
          <a:xfrm>
            <a:off x="1427884" y="1294401"/>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9" name="Google Shape;289;p22"/>
          <p:cNvSpPr txBox="1">
            <a:spLocks noGrp="1"/>
          </p:cNvSpPr>
          <p:nvPr>
            <p:ph type="subTitle" idx="1"/>
          </p:nvPr>
        </p:nvSpPr>
        <p:spPr>
          <a:xfrm flipH="1">
            <a:off x="6535434" y="5422000"/>
            <a:ext cx="4136400" cy="614400"/>
          </a:xfrm>
          <a:prstGeom prst="rect">
            <a:avLst/>
          </a:prstGeom>
        </p:spPr>
        <p:txBody>
          <a:bodyPr spcFirstLastPara="1" wrap="square" lIns="121705" tIns="121705" rIns="121705" bIns="121705" anchor="ctr" anchorCtr="0">
            <a:noAutofit/>
          </a:bodyPr>
          <a:lstStyle>
            <a:lvl1pPr lvl="0" algn="r" rtl="0">
              <a:lnSpc>
                <a:spcPct val="100000"/>
              </a:lnSpc>
              <a:spcBef>
                <a:spcPts val="0"/>
              </a:spcBef>
              <a:spcAft>
                <a:spcPts val="0"/>
              </a:spcAft>
              <a:buNone/>
              <a:defRPr sz="3200" b="1">
                <a:solidFill>
                  <a:schemeClr val="lt1"/>
                </a:solidFill>
                <a:latin typeface="Quicksand"/>
                <a:ea typeface="Quicksand"/>
                <a:cs typeface="Quicksand"/>
                <a:sym typeface="Quicksand"/>
              </a:defRPr>
            </a:lvl1pPr>
            <a:lvl2pPr lvl="1" algn="r" rtl="0">
              <a:lnSpc>
                <a:spcPct val="100000"/>
              </a:lnSpc>
              <a:spcBef>
                <a:spcPts val="0"/>
              </a:spcBef>
              <a:spcAft>
                <a:spcPts val="0"/>
              </a:spcAft>
              <a:buNone/>
              <a:defRPr sz="3200" b="1">
                <a:solidFill>
                  <a:schemeClr val="lt1"/>
                </a:solidFill>
                <a:latin typeface="Quicksand"/>
                <a:ea typeface="Quicksand"/>
                <a:cs typeface="Quicksand"/>
                <a:sym typeface="Quicksand"/>
              </a:defRPr>
            </a:lvl2pPr>
            <a:lvl3pPr lvl="2" algn="r" rtl="0">
              <a:lnSpc>
                <a:spcPct val="100000"/>
              </a:lnSpc>
              <a:spcBef>
                <a:spcPts val="0"/>
              </a:spcBef>
              <a:spcAft>
                <a:spcPts val="0"/>
              </a:spcAft>
              <a:buNone/>
              <a:defRPr sz="3200" b="1">
                <a:solidFill>
                  <a:schemeClr val="lt1"/>
                </a:solidFill>
                <a:latin typeface="Quicksand"/>
                <a:ea typeface="Quicksand"/>
                <a:cs typeface="Quicksand"/>
                <a:sym typeface="Quicksand"/>
              </a:defRPr>
            </a:lvl3pPr>
            <a:lvl4pPr lvl="3" algn="r" rtl="0">
              <a:lnSpc>
                <a:spcPct val="100000"/>
              </a:lnSpc>
              <a:spcBef>
                <a:spcPts val="0"/>
              </a:spcBef>
              <a:spcAft>
                <a:spcPts val="0"/>
              </a:spcAft>
              <a:buNone/>
              <a:defRPr sz="3200" b="1">
                <a:solidFill>
                  <a:schemeClr val="lt1"/>
                </a:solidFill>
                <a:latin typeface="Quicksand"/>
                <a:ea typeface="Quicksand"/>
                <a:cs typeface="Quicksand"/>
                <a:sym typeface="Quicksand"/>
              </a:defRPr>
            </a:lvl4pPr>
            <a:lvl5pPr lvl="4" algn="r" rtl="0">
              <a:lnSpc>
                <a:spcPct val="100000"/>
              </a:lnSpc>
              <a:spcBef>
                <a:spcPts val="0"/>
              </a:spcBef>
              <a:spcAft>
                <a:spcPts val="0"/>
              </a:spcAft>
              <a:buNone/>
              <a:defRPr sz="3200" b="1">
                <a:solidFill>
                  <a:schemeClr val="lt1"/>
                </a:solidFill>
                <a:latin typeface="Quicksand"/>
                <a:ea typeface="Quicksand"/>
                <a:cs typeface="Quicksand"/>
                <a:sym typeface="Quicksand"/>
              </a:defRPr>
            </a:lvl5pPr>
            <a:lvl6pPr lvl="5" algn="r" rtl="0">
              <a:lnSpc>
                <a:spcPct val="100000"/>
              </a:lnSpc>
              <a:spcBef>
                <a:spcPts val="0"/>
              </a:spcBef>
              <a:spcAft>
                <a:spcPts val="0"/>
              </a:spcAft>
              <a:buNone/>
              <a:defRPr sz="3200" b="1">
                <a:solidFill>
                  <a:schemeClr val="lt1"/>
                </a:solidFill>
                <a:latin typeface="Quicksand"/>
                <a:ea typeface="Quicksand"/>
                <a:cs typeface="Quicksand"/>
                <a:sym typeface="Quicksand"/>
              </a:defRPr>
            </a:lvl6pPr>
            <a:lvl7pPr lvl="6" algn="r" rtl="0">
              <a:lnSpc>
                <a:spcPct val="100000"/>
              </a:lnSpc>
              <a:spcBef>
                <a:spcPts val="0"/>
              </a:spcBef>
              <a:spcAft>
                <a:spcPts val="0"/>
              </a:spcAft>
              <a:buNone/>
              <a:defRPr sz="3200" b="1">
                <a:solidFill>
                  <a:schemeClr val="lt1"/>
                </a:solidFill>
                <a:latin typeface="Quicksand"/>
                <a:ea typeface="Quicksand"/>
                <a:cs typeface="Quicksand"/>
                <a:sym typeface="Quicksand"/>
              </a:defRPr>
            </a:lvl7pPr>
            <a:lvl8pPr lvl="7" algn="r" rtl="0">
              <a:lnSpc>
                <a:spcPct val="100000"/>
              </a:lnSpc>
              <a:spcBef>
                <a:spcPts val="0"/>
              </a:spcBef>
              <a:spcAft>
                <a:spcPts val="0"/>
              </a:spcAft>
              <a:buNone/>
              <a:defRPr sz="3200" b="1">
                <a:solidFill>
                  <a:schemeClr val="lt1"/>
                </a:solidFill>
                <a:latin typeface="Quicksand"/>
                <a:ea typeface="Quicksand"/>
                <a:cs typeface="Quicksand"/>
                <a:sym typeface="Quicksand"/>
              </a:defRPr>
            </a:lvl8pPr>
            <a:lvl9pPr lvl="8" algn="r" rtl="0">
              <a:lnSpc>
                <a:spcPct val="100000"/>
              </a:lnSpc>
              <a:spcBef>
                <a:spcPts val="0"/>
              </a:spcBef>
              <a:spcAft>
                <a:spcPts val="0"/>
              </a:spcAft>
              <a:buNone/>
              <a:defRPr sz="3200" b="1">
                <a:solidFill>
                  <a:schemeClr val="lt1"/>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320690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A5F89-6C0D-4276-9C14-05D35600D28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B94E1BB-C1AF-464A-8D53-7C76B633C6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AFADFEB-2A65-4A15-A0BA-64732B357F2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D45A71B-506E-45E4-AB1C-54684538C4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347811-B827-4293-B4B5-EF58A6A6DF3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23CA654-FB9D-4F20-A71E-78406BD1FB23}"/>
              </a:ext>
            </a:extLst>
          </p:cNvPr>
          <p:cNvSpPr>
            <a:spLocks noGrp="1"/>
          </p:cNvSpPr>
          <p:nvPr>
            <p:ph type="dt" sz="half" idx="10"/>
          </p:nvPr>
        </p:nvSpPr>
        <p:spPr/>
        <p:txBody>
          <a:bodyPr/>
          <a:lstStyle/>
          <a:p>
            <a:fld id="{4D3246EA-2C8C-48F2-A25D-D09F2BC42035}" type="datetimeFigureOut">
              <a:rPr lang="zh-CN" altLang="en-US" smtClean="0"/>
              <a:t>2023/1/28</a:t>
            </a:fld>
            <a:endParaRPr lang="zh-CN" altLang="en-US"/>
          </a:p>
        </p:txBody>
      </p:sp>
      <p:sp>
        <p:nvSpPr>
          <p:cNvPr id="8" name="页脚占位符 7">
            <a:extLst>
              <a:ext uri="{FF2B5EF4-FFF2-40B4-BE49-F238E27FC236}">
                <a16:creationId xmlns:a16="http://schemas.microsoft.com/office/drawing/2014/main" id="{9E391816-C3B8-45B4-9BA9-5A477F8E72C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C04CBC-78A4-43A0-B2D9-FFD611B7E01A}"/>
              </a:ext>
            </a:extLst>
          </p:cNvPr>
          <p:cNvSpPr>
            <a:spLocks noGrp="1"/>
          </p:cNvSpPr>
          <p:nvPr>
            <p:ph type="sldNum" sz="quarter" idx="12"/>
          </p:nvPr>
        </p:nvSpPr>
        <p:spPr/>
        <p:txBody>
          <a:bodyPr/>
          <a:lstStyle/>
          <a:p>
            <a:fld id="{FFF94C01-CDAD-4C52-AD3A-A106192A6CDD}" type="slidenum">
              <a:rPr lang="zh-CN" altLang="en-US" smtClean="0"/>
              <a:t>‹#›</a:t>
            </a:fld>
            <a:endParaRPr lang="zh-CN" altLang="en-US"/>
          </a:p>
        </p:txBody>
      </p:sp>
    </p:spTree>
    <p:extLst>
      <p:ext uri="{BB962C8B-B14F-4D97-AF65-F5344CB8AC3E}">
        <p14:creationId xmlns:p14="http://schemas.microsoft.com/office/powerpoint/2010/main" val="1323714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70E7D5-CAC9-4323-865B-7F0645D3C5D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2F78194-10E1-4662-9D8F-41CCB96E17BD}"/>
              </a:ext>
            </a:extLst>
          </p:cNvPr>
          <p:cNvSpPr>
            <a:spLocks noGrp="1"/>
          </p:cNvSpPr>
          <p:nvPr>
            <p:ph type="dt" sz="half" idx="10"/>
          </p:nvPr>
        </p:nvSpPr>
        <p:spPr/>
        <p:txBody>
          <a:bodyPr/>
          <a:lstStyle/>
          <a:p>
            <a:fld id="{4D3246EA-2C8C-48F2-A25D-D09F2BC42035}" type="datetimeFigureOut">
              <a:rPr lang="zh-CN" altLang="en-US" smtClean="0"/>
              <a:t>2023/1/28</a:t>
            </a:fld>
            <a:endParaRPr lang="zh-CN" altLang="en-US"/>
          </a:p>
        </p:txBody>
      </p:sp>
      <p:sp>
        <p:nvSpPr>
          <p:cNvPr id="4" name="页脚占位符 3">
            <a:extLst>
              <a:ext uri="{FF2B5EF4-FFF2-40B4-BE49-F238E27FC236}">
                <a16:creationId xmlns:a16="http://schemas.microsoft.com/office/drawing/2014/main" id="{2A505715-AC01-443F-8CE8-0336CFF5BA4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D969B39-9474-4546-845F-D0D16DAAF713}"/>
              </a:ext>
            </a:extLst>
          </p:cNvPr>
          <p:cNvSpPr>
            <a:spLocks noGrp="1"/>
          </p:cNvSpPr>
          <p:nvPr>
            <p:ph type="sldNum" sz="quarter" idx="12"/>
          </p:nvPr>
        </p:nvSpPr>
        <p:spPr/>
        <p:txBody>
          <a:bodyPr/>
          <a:lstStyle/>
          <a:p>
            <a:fld id="{FFF94C01-CDAD-4C52-AD3A-A106192A6CDD}" type="slidenum">
              <a:rPr lang="zh-CN" altLang="en-US" smtClean="0"/>
              <a:t>‹#›</a:t>
            </a:fld>
            <a:endParaRPr lang="zh-CN" altLang="en-US"/>
          </a:p>
        </p:txBody>
      </p:sp>
    </p:spTree>
    <p:extLst>
      <p:ext uri="{BB962C8B-B14F-4D97-AF65-F5344CB8AC3E}">
        <p14:creationId xmlns:p14="http://schemas.microsoft.com/office/powerpoint/2010/main" val="1484099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EC81E78-1C0E-43E7-9ED4-8B6B8A14DA43}"/>
              </a:ext>
            </a:extLst>
          </p:cNvPr>
          <p:cNvSpPr>
            <a:spLocks noGrp="1"/>
          </p:cNvSpPr>
          <p:nvPr>
            <p:ph type="dt" sz="half" idx="10"/>
          </p:nvPr>
        </p:nvSpPr>
        <p:spPr/>
        <p:txBody>
          <a:bodyPr/>
          <a:lstStyle/>
          <a:p>
            <a:fld id="{4D3246EA-2C8C-48F2-A25D-D09F2BC42035}" type="datetimeFigureOut">
              <a:rPr lang="zh-CN" altLang="en-US" smtClean="0"/>
              <a:t>2023/1/28</a:t>
            </a:fld>
            <a:endParaRPr lang="zh-CN" altLang="en-US"/>
          </a:p>
        </p:txBody>
      </p:sp>
      <p:sp>
        <p:nvSpPr>
          <p:cNvPr id="3" name="页脚占位符 2">
            <a:extLst>
              <a:ext uri="{FF2B5EF4-FFF2-40B4-BE49-F238E27FC236}">
                <a16:creationId xmlns:a16="http://schemas.microsoft.com/office/drawing/2014/main" id="{47FE19A4-1E5A-4E87-B1DB-CACEA206520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1875798-3878-4661-9FA8-71E18064B8E4}"/>
              </a:ext>
            </a:extLst>
          </p:cNvPr>
          <p:cNvSpPr>
            <a:spLocks noGrp="1"/>
          </p:cNvSpPr>
          <p:nvPr>
            <p:ph type="sldNum" sz="quarter" idx="12"/>
          </p:nvPr>
        </p:nvSpPr>
        <p:spPr/>
        <p:txBody>
          <a:bodyPr/>
          <a:lstStyle/>
          <a:p>
            <a:fld id="{FFF94C01-CDAD-4C52-AD3A-A106192A6CDD}" type="slidenum">
              <a:rPr lang="zh-CN" altLang="en-US" smtClean="0"/>
              <a:t>‹#›</a:t>
            </a:fld>
            <a:endParaRPr lang="zh-CN" altLang="en-US"/>
          </a:p>
        </p:txBody>
      </p:sp>
    </p:spTree>
    <p:extLst>
      <p:ext uri="{BB962C8B-B14F-4D97-AF65-F5344CB8AC3E}">
        <p14:creationId xmlns:p14="http://schemas.microsoft.com/office/powerpoint/2010/main" val="942781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61C665-DDA8-42E0-8685-020860EC95A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93F7284-7A7B-4B43-81B1-DEFE88D67C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B902876-7895-42F2-B4AC-BEC4A8EF98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2C4670B-1EDC-4492-92C4-50D3DFB69DA8}"/>
              </a:ext>
            </a:extLst>
          </p:cNvPr>
          <p:cNvSpPr>
            <a:spLocks noGrp="1"/>
          </p:cNvSpPr>
          <p:nvPr>
            <p:ph type="dt" sz="half" idx="10"/>
          </p:nvPr>
        </p:nvSpPr>
        <p:spPr/>
        <p:txBody>
          <a:bodyPr/>
          <a:lstStyle/>
          <a:p>
            <a:fld id="{4D3246EA-2C8C-48F2-A25D-D09F2BC42035}" type="datetimeFigureOut">
              <a:rPr lang="zh-CN" altLang="en-US" smtClean="0"/>
              <a:t>2023/1/28</a:t>
            </a:fld>
            <a:endParaRPr lang="zh-CN" altLang="en-US"/>
          </a:p>
        </p:txBody>
      </p:sp>
      <p:sp>
        <p:nvSpPr>
          <p:cNvPr id="6" name="页脚占位符 5">
            <a:extLst>
              <a:ext uri="{FF2B5EF4-FFF2-40B4-BE49-F238E27FC236}">
                <a16:creationId xmlns:a16="http://schemas.microsoft.com/office/drawing/2014/main" id="{041D39B4-C5F8-40A1-8E0A-7A4316BECB3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13FAFBD-96B8-4D2F-A810-E191A63BAD00}"/>
              </a:ext>
            </a:extLst>
          </p:cNvPr>
          <p:cNvSpPr>
            <a:spLocks noGrp="1"/>
          </p:cNvSpPr>
          <p:nvPr>
            <p:ph type="sldNum" sz="quarter" idx="12"/>
          </p:nvPr>
        </p:nvSpPr>
        <p:spPr/>
        <p:txBody>
          <a:bodyPr/>
          <a:lstStyle/>
          <a:p>
            <a:fld id="{FFF94C01-CDAD-4C52-AD3A-A106192A6CDD}" type="slidenum">
              <a:rPr lang="zh-CN" altLang="en-US" smtClean="0"/>
              <a:t>‹#›</a:t>
            </a:fld>
            <a:endParaRPr lang="zh-CN" altLang="en-US"/>
          </a:p>
        </p:txBody>
      </p:sp>
    </p:spTree>
    <p:extLst>
      <p:ext uri="{BB962C8B-B14F-4D97-AF65-F5344CB8AC3E}">
        <p14:creationId xmlns:p14="http://schemas.microsoft.com/office/powerpoint/2010/main" val="4062302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042963-59E2-47A0-B6F3-4687CB22294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3363AE4-8A95-4854-B74F-97F15922FD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51662E0-ECB9-4ABC-9FA1-CA872A8901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FCD35E8-D1E2-4CCD-952D-9CC1D69F0C9F}"/>
              </a:ext>
            </a:extLst>
          </p:cNvPr>
          <p:cNvSpPr>
            <a:spLocks noGrp="1"/>
          </p:cNvSpPr>
          <p:nvPr>
            <p:ph type="dt" sz="half" idx="10"/>
          </p:nvPr>
        </p:nvSpPr>
        <p:spPr/>
        <p:txBody>
          <a:bodyPr/>
          <a:lstStyle/>
          <a:p>
            <a:fld id="{4D3246EA-2C8C-48F2-A25D-D09F2BC42035}" type="datetimeFigureOut">
              <a:rPr lang="zh-CN" altLang="en-US" smtClean="0"/>
              <a:t>2023/1/28</a:t>
            </a:fld>
            <a:endParaRPr lang="zh-CN" altLang="en-US"/>
          </a:p>
        </p:txBody>
      </p:sp>
      <p:sp>
        <p:nvSpPr>
          <p:cNvPr id="6" name="页脚占位符 5">
            <a:extLst>
              <a:ext uri="{FF2B5EF4-FFF2-40B4-BE49-F238E27FC236}">
                <a16:creationId xmlns:a16="http://schemas.microsoft.com/office/drawing/2014/main" id="{83732EFF-F84E-4E61-8E25-A612AD76416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D250BC1-0871-4C6C-8717-B27C33EC26B8}"/>
              </a:ext>
            </a:extLst>
          </p:cNvPr>
          <p:cNvSpPr>
            <a:spLocks noGrp="1"/>
          </p:cNvSpPr>
          <p:nvPr>
            <p:ph type="sldNum" sz="quarter" idx="12"/>
          </p:nvPr>
        </p:nvSpPr>
        <p:spPr/>
        <p:txBody>
          <a:bodyPr/>
          <a:lstStyle/>
          <a:p>
            <a:fld id="{FFF94C01-CDAD-4C52-AD3A-A106192A6CDD}" type="slidenum">
              <a:rPr lang="zh-CN" altLang="en-US" smtClean="0"/>
              <a:t>‹#›</a:t>
            </a:fld>
            <a:endParaRPr lang="zh-CN" altLang="en-US"/>
          </a:p>
        </p:txBody>
      </p:sp>
    </p:spTree>
    <p:extLst>
      <p:ext uri="{BB962C8B-B14F-4D97-AF65-F5344CB8AC3E}">
        <p14:creationId xmlns:p14="http://schemas.microsoft.com/office/powerpoint/2010/main" val="19797848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C89DE52-C053-4D25-BEF5-4598BA121B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785148F-9F36-4F77-97CD-F847AC815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FB86A4-0666-4C9A-9F0F-047DB8D3DE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246EA-2C8C-48F2-A25D-D09F2BC42035}" type="datetimeFigureOut">
              <a:rPr lang="zh-CN" altLang="en-US" smtClean="0"/>
              <a:t>2023/1/28</a:t>
            </a:fld>
            <a:endParaRPr lang="zh-CN" altLang="en-US"/>
          </a:p>
        </p:txBody>
      </p:sp>
      <p:sp>
        <p:nvSpPr>
          <p:cNvPr id="5" name="页脚占位符 4">
            <a:extLst>
              <a:ext uri="{FF2B5EF4-FFF2-40B4-BE49-F238E27FC236}">
                <a16:creationId xmlns:a16="http://schemas.microsoft.com/office/drawing/2014/main" id="{1255A158-9408-4F57-8C27-2336444DAC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D110C10-5796-4702-8C2D-42932DCD67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94C01-CDAD-4C52-AD3A-A106192A6CDD}" type="slidenum">
              <a:rPr lang="zh-CN" altLang="en-US" smtClean="0"/>
              <a:t>‹#›</a:t>
            </a:fld>
            <a:endParaRPr lang="zh-CN" altLang="en-US"/>
          </a:p>
        </p:txBody>
      </p:sp>
    </p:spTree>
    <p:extLst>
      <p:ext uri="{BB962C8B-B14F-4D97-AF65-F5344CB8AC3E}">
        <p14:creationId xmlns:p14="http://schemas.microsoft.com/office/powerpoint/2010/main" val="197658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2"/>
            <a:ext cx="2844800" cy="365125"/>
          </a:xfrm>
          <a:prstGeom prst="rect">
            <a:avLst/>
          </a:prstGeom>
        </p:spPr>
        <p:txBody>
          <a:bodyPr vert="horz" lIns="121725" tIns="60862" rIns="121725" bIns="60862" rtlCol="0" anchor="ctr"/>
          <a:lstStyle>
            <a:lvl1pPr algn="l">
              <a:defRPr sz="1600">
                <a:solidFill>
                  <a:schemeClr val="tx1">
                    <a:tint val="75000"/>
                  </a:schemeClr>
                </a:solidFill>
              </a:defRPr>
            </a:lvl1p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121725" tIns="60862" rIns="121725" bIns="60862" rtlCol="0" anchor="ctr"/>
          <a:lstStyle>
            <a:lvl1pPr algn="ctr">
              <a:defRPr sz="1600">
                <a:solidFill>
                  <a:schemeClr val="tx1">
                    <a:tint val="75000"/>
                  </a:schemeClr>
                </a:solidFill>
              </a:defRPr>
            </a:lvl1p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21725" tIns="60862" rIns="121725" bIns="60862" rtlCol="0" anchor="ctr"/>
          <a:lstStyle>
            <a:lvl1pPr algn="r">
              <a:defRPr sz="1600">
                <a:solidFill>
                  <a:schemeClr val="tx1">
                    <a:tint val="75000"/>
                  </a:schemeClr>
                </a:solidFill>
              </a:defRPr>
            </a:lvl1p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57CC02BE-1249-41AB-ADE7-4ED38E7DE6D0}"/>
              </a:ext>
            </a:extLst>
          </p:cNvPr>
          <p:cNvPicPr>
            <a:picLocks noChangeAspect="1"/>
          </p:cNvPicPr>
          <p:nvPr userDrawn="1"/>
        </p:nvPicPr>
        <p:blipFill>
          <a:blip r:embed="rId14"/>
          <a:stretch>
            <a:fillRect/>
          </a:stretch>
        </p:blipFill>
        <p:spPr>
          <a:xfrm>
            <a:off x="0" y="0"/>
            <a:ext cx="12192000" cy="6858000"/>
          </a:xfrm>
          <a:prstGeom prst="rect">
            <a:avLst/>
          </a:prstGeom>
        </p:spPr>
      </p:pic>
    </p:spTree>
    <p:extLst>
      <p:ext uri="{BB962C8B-B14F-4D97-AF65-F5344CB8AC3E}">
        <p14:creationId xmlns:p14="http://schemas.microsoft.com/office/powerpoint/2010/main" val="19896064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1217249" rtl="0" eaLnBrk="1" latinLnBrk="0" hangingPunct="1">
        <a:spcBef>
          <a:spcPct val="0"/>
        </a:spcBef>
        <a:buNone/>
        <a:defRPr sz="5900" kern="1200">
          <a:solidFill>
            <a:schemeClr val="tx1"/>
          </a:solidFill>
          <a:latin typeface="+mj-lt"/>
          <a:ea typeface="+mj-ea"/>
          <a:cs typeface="+mj-cs"/>
        </a:defRPr>
      </a:lvl1pPr>
    </p:titleStyle>
    <p:bodyStyle>
      <a:lvl1pPr marL="456468" indent="-456468" algn="l" defTabSz="1217249"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015" indent="-380390" algn="l" defTabSz="1217249"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1562" indent="-304312" algn="l" defTabSz="1217249"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018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38811"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4743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6060"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4685"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3309"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249" rtl="0" eaLnBrk="1" latinLnBrk="0" hangingPunct="1">
        <a:defRPr sz="2400" kern="1200">
          <a:solidFill>
            <a:schemeClr val="tx1"/>
          </a:solidFill>
          <a:latin typeface="+mn-lt"/>
          <a:ea typeface="+mn-ea"/>
          <a:cs typeface="+mn-cs"/>
        </a:defRPr>
      </a:lvl1pPr>
      <a:lvl2pPr marL="608625" algn="l" defTabSz="1217249" rtl="0" eaLnBrk="1" latinLnBrk="0" hangingPunct="1">
        <a:defRPr sz="2400" kern="1200">
          <a:solidFill>
            <a:schemeClr val="tx1"/>
          </a:solidFill>
          <a:latin typeface="+mn-lt"/>
          <a:ea typeface="+mn-ea"/>
          <a:cs typeface="+mn-cs"/>
        </a:defRPr>
      </a:lvl2pPr>
      <a:lvl3pPr marL="1217249" algn="l" defTabSz="1217249" rtl="0" eaLnBrk="1" latinLnBrk="0" hangingPunct="1">
        <a:defRPr sz="2400" kern="1200">
          <a:solidFill>
            <a:schemeClr val="tx1"/>
          </a:solidFill>
          <a:latin typeface="+mn-lt"/>
          <a:ea typeface="+mn-ea"/>
          <a:cs typeface="+mn-cs"/>
        </a:defRPr>
      </a:lvl3pPr>
      <a:lvl4pPr marL="1825874" algn="l" defTabSz="1217249" rtl="0" eaLnBrk="1" latinLnBrk="0" hangingPunct="1">
        <a:defRPr sz="2400" kern="1200">
          <a:solidFill>
            <a:schemeClr val="tx1"/>
          </a:solidFill>
          <a:latin typeface="+mn-lt"/>
          <a:ea typeface="+mn-ea"/>
          <a:cs typeface="+mn-cs"/>
        </a:defRPr>
      </a:lvl4pPr>
      <a:lvl5pPr marL="2434499" algn="l" defTabSz="1217249" rtl="0" eaLnBrk="1" latinLnBrk="0" hangingPunct="1">
        <a:defRPr sz="2400" kern="1200">
          <a:solidFill>
            <a:schemeClr val="tx1"/>
          </a:solidFill>
          <a:latin typeface="+mn-lt"/>
          <a:ea typeface="+mn-ea"/>
          <a:cs typeface="+mn-cs"/>
        </a:defRPr>
      </a:lvl5pPr>
      <a:lvl6pPr marL="3043123" algn="l" defTabSz="1217249" rtl="0" eaLnBrk="1" latinLnBrk="0" hangingPunct="1">
        <a:defRPr sz="2400" kern="1200">
          <a:solidFill>
            <a:schemeClr val="tx1"/>
          </a:solidFill>
          <a:latin typeface="+mn-lt"/>
          <a:ea typeface="+mn-ea"/>
          <a:cs typeface="+mn-cs"/>
        </a:defRPr>
      </a:lvl6pPr>
      <a:lvl7pPr marL="3651748" algn="l" defTabSz="1217249" rtl="0" eaLnBrk="1" latinLnBrk="0" hangingPunct="1">
        <a:defRPr sz="2400" kern="1200">
          <a:solidFill>
            <a:schemeClr val="tx1"/>
          </a:solidFill>
          <a:latin typeface="+mn-lt"/>
          <a:ea typeface="+mn-ea"/>
          <a:cs typeface="+mn-cs"/>
        </a:defRPr>
      </a:lvl7pPr>
      <a:lvl8pPr marL="4260372" algn="l" defTabSz="1217249" rtl="0" eaLnBrk="1" latinLnBrk="0" hangingPunct="1">
        <a:defRPr sz="2400" kern="1200">
          <a:solidFill>
            <a:schemeClr val="tx1"/>
          </a:solidFill>
          <a:latin typeface="+mn-lt"/>
          <a:ea typeface="+mn-ea"/>
          <a:cs typeface="+mn-cs"/>
        </a:defRPr>
      </a:lvl8pPr>
      <a:lvl9pPr marL="4868997" algn="l" defTabSz="1217249"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725" tIns="60862" rIns="121725" bIns="60862"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121725" tIns="60862" rIns="121725" bIns="608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725" tIns="60862" rIns="121725" bIns="60862" rtlCol="0" anchor="ctr"/>
          <a:lstStyle>
            <a:lvl1pPr algn="l">
              <a:defRPr sz="1600">
                <a:solidFill>
                  <a:schemeClr val="tx1">
                    <a:tint val="75000"/>
                  </a:schemeClr>
                </a:solidFill>
              </a:defRPr>
            </a:lvl1p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121725" tIns="60862" rIns="121725" bIns="60862" rtlCol="0" anchor="ctr"/>
          <a:lstStyle>
            <a:lvl1pPr algn="ctr">
              <a:defRPr sz="1600">
                <a:solidFill>
                  <a:schemeClr val="tx1">
                    <a:tint val="75000"/>
                  </a:schemeClr>
                </a:solidFill>
              </a:defRPr>
            </a:lvl1p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21725" tIns="60862" rIns="121725" bIns="60862" rtlCol="0" anchor="ctr"/>
          <a:lstStyle>
            <a:lvl1pPr algn="r">
              <a:defRPr sz="1600">
                <a:solidFill>
                  <a:schemeClr val="tx1">
                    <a:tint val="75000"/>
                  </a:schemeClr>
                </a:solidFill>
              </a:defRPr>
            </a:lvl1p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77FAAB08-2A07-4CCB-BA7E-0C300628CB92}"/>
              </a:ext>
            </a:extLst>
          </p:cNvPr>
          <p:cNvPicPr>
            <a:picLocks noChangeAspect="1"/>
          </p:cNvPicPr>
          <p:nvPr userDrawn="1"/>
        </p:nvPicPr>
        <p:blipFill>
          <a:blip r:embed="rId14"/>
          <a:stretch>
            <a:fillRect/>
          </a:stretch>
        </p:blipFill>
        <p:spPr>
          <a:xfrm>
            <a:off x="0" y="0"/>
            <a:ext cx="12192000" cy="6858000"/>
          </a:xfrm>
          <a:prstGeom prst="rect">
            <a:avLst/>
          </a:prstGeom>
        </p:spPr>
      </p:pic>
    </p:spTree>
    <p:extLst>
      <p:ext uri="{BB962C8B-B14F-4D97-AF65-F5344CB8AC3E}">
        <p14:creationId xmlns:p14="http://schemas.microsoft.com/office/powerpoint/2010/main" val="160156808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1217249" rtl="0" eaLnBrk="1" latinLnBrk="0" hangingPunct="1">
        <a:spcBef>
          <a:spcPct val="0"/>
        </a:spcBef>
        <a:buNone/>
        <a:defRPr sz="5900" kern="1200">
          <a:solidFill>
            <a:schemeClr val="tx1"/>
          </a:solidFill>
          <a:latin typeface="+mj-lt"/>
          <a:ea typeface="+mj-ea"/>
          <a:cs typeface="+mj-cs"/>
        </a:defRPr>
      </a:lvl1pPr>
    </p:titleStyle>
    <p:bodyStyle>
      <a:lvl1pPr marL="456468" indent="-456468" algn="l" defTabSz="1217249"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015" indent="-380390" algn="l" defTabSz="1217249"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1562" indent="-304312" algn="l" defTabSz="1217249"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018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38811"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4743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6060"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4685"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3309"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249" rtl="0" eaLnBrk="1" latinLnBrk="0" hangingPunct="1">
        <a:defRPr sz="2400" kern="1200">
          <a:solidFill>
            <a:schemeClr val="tx1"/>
          </a:solidFill>
          <a:latin typeface="+mn-lt"/>
          <a:ea typeface="+mn-ea"/>
          <a:cs typeface="+mn-cs"/>
        </a:defRPr>
      </a:lvl1pPr>
      <a:lvl2pPr marL="608625" algn="l" defTabSz="1217249" rtl="0" eaLnBrk="1" latinLnBrk="0" hangingPunct="1">
        <a:defRPr sz="2400" kern="1200">
          <a:solidFill>
            <a:schemeClr val="tx1"/>
          </a:solidFill>
          <a:latin typeface="+mn-lt"/>
          <a:ea typeface="+mn-ea"/>
          <a:cs typeface="+mn-cs"/>
        </a:defRPr>
      </a:lvl2pPr>
      <a:lvl3pPr marL="1217249" algn="l" defTabSz="1217249" rtl="0" eaLnBrk="1" latinLnBrk="0" hangingPunct="1">
        <a:defRPr sz="2400" kern="1200">
          <a:solidFill>
            <a:schemeClr val="tx1"/>
          </a:solidFill>
          <a:latin typeface="+mn-lt"/>
          <a:ea typeface="+mn-ea"/>
          <a:cs typeface="+mn-cs"/>
        </a:defRPr>
      </a:lvl3pPr>
      <a:lvl4pPr marL="1825874" algn="l" defTabSz="1217249" rtl="0" eaLnBrk="1" latinLnBrk="0" hangingPunct="1">
        <a:defRPr sz="2400" kern="1200">
          <a:solidFill>
            <a:schemeClr val="tx1"/>
          </a:solidFill>
          <a:latin typeface="+mn-lt"/>
          <a:ea typeface="+mn-ea"/>
          <a:cs typeface="+mn-cs"/>
        </a:defRPr>
      </a:lvl4pPr>
      <a:lvl5pPr marL="2434499" algn="l" defTabSz="1217249" rtl="0" eaLnBrk="1" latinLnBrk="0" hangingPunct="1">
        <a:defRPr sz="2400" kern="1200">
          <a:solidFill>
            <a:schemeClr val="tx1"/>
          </a:solidFill>
          <a:latin typeface="+mn-lt"/>
          <a:ea typeface="+mn-ea"/>
          <a:cs typeface="+mn-cs"/>
        </a:defRPr>
      </a:lvl5pPr>
      <a:lvl6pPr marL="3043123" algn="l" defTabSz="1217249" rtl="0" eaLnBrk="1" latinLnBrk="0" hangingPunct="1">
        <a:defRPr sz="2400" kern="1200">
          <a:solidFill>
            <a:schemeClr val="tx1"/>
          </a:solidFill>
          <a:latin typeface="+mn-lt"/>
          <a:ea typeface="+mn-ea"/>
          <a:cs typeface="+mn-cs"/>
        </a:defRPr>
      </a:lvl6pPr>
      <a:lvl7pPr marL="3651748" algn="l" defTabSz="1217249" rtl="0" eaLnBrk="1" latinLnBrk="0" hangingPunct="1">
        <a:defRPr sz="2400" kern="1200">
          <a:solidFill>
            <a:schemeClr val="tx1"/>
          </a:solidFill>
          <a:latin typeface="+mn-lt"/>
          <a:ea typeface="+mn-ea"/>
          <a:cs typeface="+mn-cs"/>
        </a:defRPr>
      </a:lvl7pPr>
      <a:lvl8pPr marL="4260372" algn="l" defTabSz="1217249" rtl="0" eaLnBrk="1" latinLnBrk="0" hangingPunct="1">
        <a:defRPr sz="2400" kern="1200">
          <a:solidFill>
            <a:schemeClr val="tx1"/>
          </a:solidFill>
          <a:latin typeface="+mn-lt"/>
          <a:ea typeface="+mn-ea"/>
          <a:cs typeface="+mn-cs"/>
        </a:defRPr>
      </a:lvl8pPr>
      <a:lvl9pPr marL="4868997" algn="l" defTabSz="1217249"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725" tIns="60862" rIns="121725" bIns="60862"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121725" tIns="60862" rIns="121725" bIns="608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725" tIns="60862" rIns="121725" bIns="60862" rtlCol="0" anchor="ctr"/>
          <a:lstStyle>
            <a:lvl1pPr algn="l">
              <a:defRPr sz="1600">
                <a:solidFill>
                  <a:schemeClr val="tx1">
                    <a:tint val="75000"/>
                  </a:schemeClr>
                </a:solidFill>
              </a:defRPr>
            </a:lvl1pPr>
          </a:lstStyle>
          <a:p>
            <a:pPr marL="0" marR="0" lvl="0" indent="0" algn="l" defTabSz="1217249" rtl="0" eaLnBrk="1" fontAlgn="auto" latinLnBrk="0" hangingPunct="1">
              <a:lnSpc>
                <a:spcPct val="100000"/>
              </a:lnSpc>
              <a:spcBef>
                <a:spcPts val="0"/>
              </a:spcBef>
              <a:spcAft>
                <a:spcPts val="0"/>
              </a:spcAft>
              <a:buClrTx/>
              <a:buSzTx/>
              <a:buFontTx/>
              <a:buNone/>
              <a:tabLst/>
              <a:defRPr/>
            </a:pPr>
            <a:fld id="{99966A6A-5068-46EF-827D-CC5B5F6D8E7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7249" rtl="0" eaLnBrk="1" fontAlgn="auto" latinLnBrk="0" hangingPunct="1">
                <a:lnSpc>
                  <a:spcPct val="100000"/>
                </a:lnSpc>
                <a:spcBef>
                  <a:spcPts val="0"/>
                </a:spcBef>
                <a:spcAft>
                  <a:spcPts val="0"/>
                </a:spcAft>
                <a:buClrTx/>
                <a:buSzTx/>
                <a:buFontTx/>
                <a:buNone/>
                <a:tabLst/>
                <a:defRPr/>
              </a:pPr>
              <a:t>1/28/2023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121725" tIns="60862" rIns="121725" bIns="60862" rtlCol="0" anchor="ctr"/>
          <a:lstStyle>
            <a:lvl1pPr algn="ctr">
              <a:defRPr sz="1600">
                <a:solidFill>
                  <a:schemeClr val="tx1">
                    <a:tint val="75000"/>
                  </a:schemeClr>
                </a:solidFill>
              </a:defRPr>
            </a:lvl1pPr>
          </a:lstStyle>
          <a:p>
            <a:pPr marL="0" marR="0" lvl="0" indent="0" algn="ctr" defTabSz="12172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21725" tIns="60862" rIns="121725" bIns="60862" rtlCol="0" anchor="ctr"/>
          <a:lstStyle>
            <a:lvl1pPr algn="r">
              <a:defRPr sz="1600">
                <a:solidFill>
                  <a:schemeClr val="tx1">
                    <a:tint val="75000"/>
                  </a:schemeClr>
                </a:solidFill>
              </a:defRPr>
            </a:lvl1pPr>
          </a:lstStyle>
          <a:p>
            <a:pPr marL="0" marR="0" lvl="0" indent="0" algn="r" defTabSz="1217249" rtl="0" eaLnBrk="1" fontAlgn="auto" latinLnBrk="0" hangingPunct="1">
              <a:lnSpc>
                <a:spcPct val="100000"/>
              </a:lnSpc>
              <a:spcBef>
                <a:spcPts val="0"/>
              </a:spcBef>
              <a:spcAft>
                <a:spcPts val="0"/>
              </a:spcAft>
              <a:buClrTx/>
              <a:buSzTx/>
              <a:buFontTx/>
              <a:buNone/>
              <a:tabLst/>
              <a:defRPr/>
            </a:pPr>
            <a:fld id="{A7EE991E-0642-4439-BE5A-84458EAAA3FD}"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7249"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0F5A2D85-8583-4D28-B19A-39A9E6ED9B41}"/>
              </a:ext>
            </a:extLst>
          </p:cNvPr>
          <p:cNvPicPr>
            <a:picLocks noChangeAspect="1"/>
          </p:cNvPicPr>
          <p:nvPr userDrawn="1"/>
        </p:nvPicPr>
        <p:blipFill>
          <a:blip r:embed="rId14"/>
          <a:stretch>
            <a:fillRect/>
          </a:stretch>
        </p:blipFill>
        <p:spPr>
          <a:xfrm>
            <a:off x="0" y="0"/>
            <a:ext cx="12192000" cy="6858000"/>
          </a:xfrm>
          <a:prstGeom prst="rect">
            <a:avLst/>
          </a:prstGeom>
        </p:spPr>
      </p:pic>
    </p:spTree>
    <p:extLst>
      <p:ext uri="{BB962C8B-B14F-4D97-AF65-F5344CB8AC3E}">
        <p14:creationId xmlns:p14="http://schemas.microsoft.com/office/powerpoint/2010/main" val="249381230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1217249" rtl="0" eaLnBrk="1" latinLnBrk="0" hangingPunct="1">
        <a:spcBef>
          <a:spcPct val="0"/>
        </a:spcBef>
        <a:buNone/>
        <a:defRPr sz="5900" kern="1200">
          <a:solidFill>
            <a:schemeClr val="tx1"/>
          </a:solidFill>
          <a:latin typeface="+mj-lt"/>
          <a:ea typeface="+mj-ea"/>
          <a:cs typeface="+mj-cs"/>
        </a:defRPr>
      </a:lvl1pPr>
    </p:titleStyle>
    <p:bodyStyle>
      <a:lvl1pPr marL="456468" indent="-456468" algn="l" defTabSz="1217249"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015" indent="-380390" algn="l" defTabSz="1217249"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1562" indent="-304312" algn="l" defTabSz="1217249"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018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38811"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4743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6060"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4685"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3309"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249" rtl="0" eaLnBrk="1" latinLnBrk="0" hangingPunct="1">
        <a:defRPr sz="2400" kern="1200">
          <a:solidFill>
            <a:schemeClr val="tx1"/>
          </a:solidFill>
          <a:latin typeface="+mn-lt"/>
          <a:ea typeface="+mn-ea"/>
          <a:cs typeface="+mn-cs"/>
        </a:defRPr>
      </a:lvl1pPr>
      <a:lvl2pPr marL="608625" algn="l" defTabSz="1217249" rtl="0" eaLnBrk="1" latinLnBrk="0" hangingPunct="1">
        <a:defRPr sz="2400" kern="1200">
          <a:solidFill>
            <a:schemeClr val="tx1"/>
          </a:solidFill>
          <a:latin typeface="+mn-lt"/>
          <a:ea typeface="+mn-ea"/>
          <a:cs typeface="+mn-cs"/>
        </a:defRPr>
      </a:lvl2pPr>
      <a:lvl3pPr marL="1217249" algn="l" defTabSz="1217249" rtl="0" eaLnBrk="1" latinLnBrk="0" hangingPunct="1">
        <a:defRPr sz="2400" kern="1200">
          <a:solidFill>
            <a:schemeClr val="tx1"/>
          </a:solidFill>
          <a:latin typeface="+mn-lt"/>
          <a:ea typeface="+mn-ea"/>
          <a:cs typeface="+mn-cs"/>
        </a:defRPr>
      </a:lvl3pPr>
      <a:lvl4pPr marL="1825874" algn="l" defTabSz="1217249" rtl="0" eaLnBrk="1" latinLnBrk="0" hangingPunct="1">
        <a:defRPr sz="2400" kern="1200">
          <a:solidFill>
            <a:schemeClr val="tx1"/>
          </a:solidFill>
          <a:latin typeface="+mn-lt"/>
          <a:ea typeface="+mn-ea"/>
          <a:cs typeface="+mn-cs"/>
        </a:defRPr>
      </a:lvl4pPr>
      <a:lvl5pPr marL="2434499" algn="l" defTabSz="1217249" rtl="0" eaLnBrk="1" latinLnBrk="0" hangingPunct="1">
        <a:defRPr sz="2400" kern="1200">
          <a:solidFill>
            <a:schemeClr val="tx1"/>
          </a:solidFill>
          <a:latin typeface="+mn-lt"/>
          <a:ea typeface="+mn-ea"/>
          <a:cs typeface="+mn-cs"/>
        </a:defRPr>
      </a:lvl5pPr>
      <a:lvl6pPr marL="3043123" algn="l" defTabSz="1217249" rtl="0" eaLnBrk="1" latinLnBrk="0" hangingPunct="1">
        <a:defRPr sz="2400" kern="1200">
          <a:solidFill>
            <a:schemeClr val="tx1"/>
          </a:solidFill>
          <a:latin typeface="+mn-lt"/>
          <a:ea typeface="+mn-ea"/>
          <a:cs typeface="+mn-cs"/>
        </a:defRPr>
      </a:lvl6pPr>
      <a:lvl7pPr marL="3651748" algn="l" defTabSz="1217249" rtl="0" eaLnBrk="1" latinLnBrk="0" hangingPunct="1">
        <a:defRPr sz="2400" kern="1200">
          <a:solidFill>
            <a:schemeClr val="tx1"/>
          </a:solidFill>
          <a:latin typeface="+mn-lt"/>
          <a:ea typeface="+mn-ea"/>
          <a:cs typeface="+mn-cs"/>
        </a:defRPr>
      </a:lvl7pPr>
      <a:lvl8pPr marL="4260372" algn="l" defTabSz="1217249" rtl="0" eaLnBrk="1" latinLnBrk="0" hangingPunct="1">
        <a:defRPr sz="2400" kern="1200">
          <a:solidFill>
            <a:schemeClr val="tx1"/>
          </a:solidFill>
          <a:latin typeface="+mn-lt"/>
          <a:ea typeface="+mn-ea"/>
          <a:cs typeface="+mn-cs"/>
        </a:defRPr>
      </a:lvl8pPr>
      <a:lvl9pPr marL="4868997" algn="l" defTabSz="121724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hemeOverride" Target="../theme/themeOverride10.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png"/><Relationship Id="rId12" Type="http://schemas.microsoft.com/office/2007/relationships/hdphoto" Target="../media/hdphoto5.wdp"/><Relationship Id="rId2" Type="http://schemas.openxmlformats.org/officeDocument/2006/relationships/image" Target="../media/image11.jpg"/><Relationship Id="rId1" Type="http://schemas.openxmlformats.org/officeDocument/2006/relationships/slideLayout" Target="../slideLayouts/slideLayout18.xml"/><Relationship Id="rId6" Type="http://schemas.microsoft.com/office/2007/relationships/hdphoto" Target="../media/hdphoto2.wdp"/><Relationship Id="rId11" Type="http://schemas.openxmlformats.org/officeDocument/2006/relationships/image" Target="../media/image16.png"/><Relationship Id="rId5" Type="http://schemas.openxmlformats.org/officeDocument/2006/relationships/image" Target="../media/image1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5.png"/><Relationship Id="rId14" Type="http://schemas.microsoft.com/office/2007/relationships/hdphoto" Target="../media/hdphoto6.wdp"/></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0.xml"/><Relationship Id="rId6" Type="http://schemas.microsoft.com/office/2007/relationships/hdphoto" Target="../media/hdphoto7.wdp"/><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2.xml"/><Relationship Id="rId5" Type="http://schemas.microsoft.com/office/2007/relationships/hdphoto" Target="../media/hdphoto7.wdp"/><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2.xml"/><Relationship Id="rId5" Type="http://schemas.microsoft.com/office/2007/relationships/hdphoto" Target="../media/hdphoto7.wdp"/><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5.wdp"/><Relationship Id="rId3" Type="http://schemas.openxmlformats.org/officeDocument/2006/relationships/slideLayout" Target="../slideLayouts/slideLayout18.xml"/><Relationship Id="rId7" Type="http://schemas.microsoft.com/office/2007/relationships/hdphoto" Target="../media/hdphoto1.wdp"/><Relationship Id="rId12" Type="http://schemas.openxmlformats.org/officeDocument/2006/relationships/image" Target="../media/image16.png"/><Relationship Id="rId2" Type="http://schemas.openxmlformats.org/officeDocument/2006/relationships/audio" Target="../media/media1.mp3"/><Relationship Id="rId16" Type="http://schemas.openxmlformats.org/officeDocument/2006/relationships/image" Target="../media/image20.png"/><Relationship Id="rId1" Type="http://schemas.microsoft.com/office/2007/relationships/media" Target="../media/media1.mp3"/><Relationship Id="rId6" Type="http://schemas.openxmlformats.org/officeDocument/2006/relationships/image" Target="../media/image12.png"/><Relationship Id="rId11" Type="http://schemas.microsoft.com/office/2007/relationships/hdphoto" Target="../media/hdphoto4.wdp"/><Relationship Id="rId5" Type="http://schemas.openxmlformats.org/officeDocument/2006/relationships/image" Target="../media/image11.jpg"/><Relationship Id="rId15" Type="http://schemas.microsoft.com/office/2007/relationships/hdphoto" Target="../media/hdphoto6.wdp"/><Relationship Id="rId10" Type="http://schemas.openxmlformats.org/officeDocument/2006/relationships/image" Target="../media/image15.png"/><Relationship Id="rId4" Type="http://schemas.openxmlformats.org/officeDocument/2006/relationships/audio" Target="../media/audio1.wav"/><Relationship Id="rId9" Type="http://schemas.microsoft.com/office/2007/relationships/hdphoto" Target="../media/hdphoto3.wdp"/><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hemeOverride" Target="../theme/themeOverride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DFCC"/>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6CD6FA3A-FCAE-4B5F-BA6F-7BFFA219F434}"/>
              </a:ext>
            </a:extLst>
          </p:cNvPr>
          <p:cNvPicPr>
            <a:picLocks noChangeAspect="1"/>
          </p:cNvPicPr>
          <p:nvPr/>
        </p:nvPicPr>
        <p:blipFill>
          <a:blip r:embed="rId2"/>
          <a:stretch>
            <a:fillRect/>
          </a:stretch>
        </p:blipFill>
        <p:spPr>
          <a:xfrm>
            <a:off x="1" y="350728"/>
            <a:ext cx="12191999" cy="6651321"/>
          </a:xfrm>
          <a:prstGeom prst="rect">
            <a:avLst/>
          </a:prstGeom>
          <a:effectLst>
            <a:outerShdw blurRad="25400" algn="ctr" rotWithShape="0">
              <a:prstClr val="black">
                <a:alpha val="70000"/>
              </a:prstClr>
            </a:outerShdw>
          </a:effectLst>
        </p:spPr>
      </p:pic>
      <p:pic>
        <p:nvPicPr>
          <p:cNvPr id="17" name="图片 16">
            <a:extLst>
              <a:ext uri="{FF2B5EF4-FFF2-40B4-BE49-F238E27FC236}">
                <a16:creationId xmlns:a16="http://schemas.microsoft.com/office/drawing/2014/main" id="{7A15B39D-9083-4050-AA8B-9B3E4F3EAB39}"/>
              </a:ext>
            </a:extLst>
          </p:cNvPr>
          <p:cNvPicPr>
            <a:picLocks noChangeAspect="1"/>
          </p:cNvPicPr>
          <p:nvPr/>
        </p:nvPicPr>
        <p:blipFill>
          <a:blip r:embed="rId3"/>
          <a:stretch>
            <a:fillRect/>
          </a:stretch>
        </p:blipFill>
        <p:spPr>
          <a:xfrm>
            <a:off x="484050" y="103614"/>
            <a:ext cx="4626570" cy="1231650"/>
          </a:xfrm>
          <a:prstGeom prst="rect">
            <a:avLst/>
          </a:prstGeom>
          <a:effectLst>
            <a:outerShdw blurRad="25400" algn="ctr" rotWithShape="0">
              <a:prstClr val="black">
                <a:alpha val="70000"/>
              </a:prstClr>
            </a:outerShdw>
          </a:effectLst>
        </p:spPr>
      </p:pic>
      <p:pic>
        <p:nvPicPr>
          <p:cNvPr id="18" name="图片 17">
            <a:extLst>
              <a:ext uri="{FF2B5EF4-FFF2-40B4-BE49-F238E27FC236}">
                <a16:creationId xmlns:a16="http://schemas.microsoft.com/office/drawing/2014/main" id="{06A8E9F1-A156-4CC7-B3E1-7E47FDA5B2C9}"/>
              </a:ext>
            </a:extLst>
          </p:cNvPr>
          <p:cNvPicPr>
            <a:picLocks noChangeAspect="1"/>
          </p:cNvPicPr>
          <p:nvPr/>
        </p:nvPicPr>
        <p:blipFill>
          <a:blip r:embed="rId4"/>
          <a:stretch>
            <a:fillRect/>
          </a:stretch>
        </p:blipFill>
        <p:spPr>
          <a:xfrm>
            <a:off x="7205657" y="4197248"/>
            <a:ext cx="4602029" cy="2779749"/>
          </a:xfrm>
          <a:prstGeom prst="rect">
            <a:avLst/>
          </a:prstGeom>
          <a:effectLst>
            <a:outerShdw blurRad="25400" algn="ctr" rotWithShape="0">
              <a:prstClr val="black">
                <a:alpha val="70000"/>
              </a:prstClr>
            </a:outerShdw>
          </a:effectLst>
        </p:spPr>
      </p:pic>
      <p:pic>
        <p:nvPicPr>
          <p:cNvPr id="3" name="Picture 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378213" y="5437698"/>
            <a:ext cx="579175" cy="984598"/>
          </a:xfrm>
          <a:prstGeom prst="rect">
            <a:avLst/>
          </a:prstGeom>
        </p:spPr>
      </p:pic>
      <p:pic>
        <p:nvPicPr>
          <p:cNvPr id="4" name="Picture 3"/>
          <p:cNvPicPr>
            <a:picLocks noChangeAspect="1"/>
          </p:cNvPicPr>
          <p:nvPr/>
        </p:nvPicPr>
        <p:blipFill>
          <a:blip r:embed="rId6"/>
          <a:stretch>
            <a:fillRect/>
          </a:stretch>
        </p:blipFill>
        <p:spPr>
          <a:xfrm>
            <a:off x="-175656" y="1862143"/>
            <a:ext cx="11339543" cy="3724979"/>
          </a:xfrm>
          <a:prstGeom prst="rect">
            <a:avLst/>
          </a:prstGeom>
        </p:spPr>
      </p:pic>
    </p:spTree>
    <p:extLst>
      <p:ext uri="{BB962C8B-B14F-4D97-AF65-F5344CB8AC3E}">
        <p14:creationId xmlns:p14="http://schemas.microsoft.com/office/powerpoint/2010/main" val="42502268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DFCC"/>
        </a:solidFill>
        <a:effectLst/>
      </p:bgPr>
    </p:bg>
    <p:spTree>
      <p:nvGrpSpPr>
        <p:cNvPr id="1" name=""/>
        <p:cNvGrpSpPr/>
        <p:nvPr/>
      </p:nvGrpSpPr>
      <p:grpSpPr>
        <a:xfrm>
          <a:off x="0" y="0"/>
          <a:ext cx="0" cy="0"/>
          <a:chOff x="0" y="0"/>
          <a:chExt cx="0" cy="0"/>
        </a:xfrm>
      </p:grpSpPr>
      <p:sp>
        <p:nvSpPr>
          <p:cNvPr id="6" name="Rectangle 5"/>
          <p:cNvSpPr/>
          <p:nvPr/>
        </p:nvSpPr>
        <p:spPr>
          <a:xfrm>
            <a:off x="462988" y="520861"/>
            <a:ext cx="11331616" cy="6111433"/>
          </a:xfrm>
          <a:prstGeom prst="rect">
            <a:avLst/>
          </a:prstGeom>
          <a:solidFill>
            <a:schemeClr val="bg1"/>
          </a:solidFill>
          <a:ln w="76200">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736203" y="1192192"/>
            <a:ext cx="8530541" cy="5190847"/>
          </a:xfrm>
          <a:prstGeom prst="rect">
            <a:avLst/>
          </a:prstGeom>
        </p:spPr>
      </p:pic>
      <p:sp>
        <p:nvSpPr>
          <p:cNvPr id="9" name="文本框 8">
            <a:extLst>
              <a:ext uri="{FF2B5EF4-FFF2-40B4-BE49-F238E27FC236}">
                <a16:creationId xmlns:a16="http://schemas.microsoft.com/office/drawing/2014/main" id="{1DDAB7DE-8F23-4E2A-B47A-A23F91BE699F}"/>
              </a:ext>
            </a:extLst>
          </p:cNvPr>
          <p:cNvSpPr txBox="1"/>
          <p:nvPr/>
        </p:nvSpPr>
        <p:spPr>
          <a:xfrm>
            <a:off x="2917803" y="538926"/>
            <a:ext cx="7181273" cy="1015663"/>
          </a:xfrm>
          <a:prstGeom prst="rect">
            <a:avLst/>
          </a:prstGeom>
          <a:noFill/>
        </p:spPr>
        <p:txBody>
          <a:bodyPr wrap="square" rtlCol="0">
            <a:spAutoFit/>
          </a:bodyPr>
          <a:lstStyle/>
          <a:p>
            <a:r>
              <a:rPr lang="en-US" altLang="zh-CN" sz="6000" dirty="0" err="1">
                <a:solidFill>
                  <a:schemeClr val="tx1">
                    <a:lumMod val="75000"/>
                    <a:lumOff val="25000"/>
                  </a:schemeClr>
                </a:solidFill>
                <a:latin typeface="#9Slide05 IcielSanelma" pitchFamily="2" charset="0"/>
                <a:ea typeface="字魂95号-手刻宋" panose="00000500000000000000" pitchFamily="2" charset="-122"/>
                <a:sym typeface=""/>
              </a:rPr>
              <a:t>Chọn</a:t>
            </a:r>
            <a:r>
              <a:rPr lang="en-US" altLang="zh-CN" sz="6000" dirty="0">
                <a:solidFill>
                  <a:schemeClr val="tx1">
                    <a:lumMod val="75000"/>
                    <a:lumOff val="25000"/>
                  </a:schemeClr>
                </a:solidFill>
                <a:latin typeface="#9Slide05 IcielSanelma" pitchFamily="2" charset="0"/>
                <a:ea typeface="字魂95号-手刻宋" panose="00000500000000000000" pitchFamily="2" charset="-122"/>
                <a:sym typeface=""/>
              </a:rPr>
              <a:t> </a:t>
            </a:r>
            <a:r>
              <a:rPr lang="en-US" altLang="zh-CN" sz="6000" dirty="0" err="1">
                <a:solidFill>
                  <a:schemeClr val="tx1">
                    <a:lumMod val="75000"/>
                    <a:lumOff val="25000"/>
                  </a:schemeClr>
                </a:solidFill>
                <a:latin typeface="#9Slide05 IcielSanelma" pitchFamily="2" charset="0"/>
                <a:ea typeface="字魂95号-手刻宋" panose="00000500000000000000" pitchFamily="2" charset="-122"/>
                <a:sym typeface=""/>
              </a:rPr>
              <a:t>chu</a:t>
            </a:r>
            <a:r>
              <a:rPr lang="en-US" altLang="zh-CN" sz="6000" dirty="0">
                <a:solidFill>
                  <a:schemeClr val="tx1">
                    <a:lumMod val="75000"/>
                    <a:lumOff val="25000"/>
                  </a:schemeClr>
                </a:solidFill>
                <a:latin typeface="#9Slide05 IcielSanelma" pitchFamily="2" charset="0"/>
                <a:ea typeface="字魂95号-手刻宋" panose="00000500000000000000" pitchFamily="2" charset="-122"/>
                <a:sym typeface=""/>
              </a:rPr>
              <a:t> vi </a:t>
            </a:r>
            <a:r>
              <a:rPr lang="en-US" altLang="zh-CN" sz="6000" dirty="0" err="1">
                <a:solidFill>
                  <a:schemeClr val="tx1">
                    <a:lumMod val="75000"/>
                    <a:lumOff val="25000"/>
                  </a:schemeClr>
                </a:solidFill>
                <a:latin typeface="#9Slide05 IcielSanelma" pitchFamily="2" charset="0"/>
                <a:ea typeface="字魂95号-手刻宋" panose="00000500000000000000" pitchFamily="2" charset="-122"/>
                <a:sym typeface=""/>
              </a:rPr>
              <a:t>mỗi</a:t>
            </a:r>
            <a:r>
              <a:rPr lang="en-US" altLang="zh-CN" sz="6000" dirty="0">
                <a:solidFill>
                  <a:schemeClr val="tx1">
                    <a:lumMod val="75000"/>
                    <a:lumOff val="25000"/>
                  </a:schemeClr>
                </a:solidFill>
                <a:latin typeface="#9Slide05 IcielSanelma" pitchFamily="2" charset="0"/>
                <a:ea typeface="字魂95号-手刻宋" panose="00000500000000000000" pitchFamily="2" charset="-122"/>
                <a:sym typeface=""/>
              </a:rPr>
              <a:t> </a:t>
            </a:r>
            <a:r>
              <a:rPr lang="en-US" altLang="zh-CN" sz="6000" dirty="0" err="1">
                <a:solidFill>
                  <a:schemeClr val="tx1">
                    <a:lumMod val="75000"/>
                    <a:lumOff val="25000"/>
                  </a:schemeClr>
                </a:solidFill>
                <a:latin typeface="#9Slide05 IcielSanelma" pitchFamily="2" charset="0"/>
                <a:ea typeface="字魂95号-手刻宋" panose="00000500000000000000" pitchFamily="2" charset="-122"/>
                <a:sym typeface=""/>
              </a:rPr>
              <a:t>hình</a:t>
            </a:r>
            <a:endParaRPr lang="zh-CN" altLang="en-US" sz="6000" dirty="0">
              <a:solidFill>
                <a:schemeClr val="tx1">
                  <a:lumMod val="75000"/>
                  <a:lumOff val="25000"/>
                </a:schemeClr>
              </a:solidFill>
              <a:latin typeface="#9Slide05 IcielSanelma" pitchFamily="2" charset="0"/>
              <a:ea typeface="字魂95号-手刻宋" panose="00000500000000000000" pitchFamily="2" charset="-122"/>
              <a:sym typeface=""/>
            </a:endParaRPr>
          </a:p>
        </p:txBody>
      </p:sp>
      <p:sp>
        <p:nvSpPr>
          <p:cNvPr id="7" name="矩形 6">
            <a:extLst>
              <a:ext uri="{FF2B5EF4-FFF2-40B4-BE49-F238E27FC236}">
                <a16:creationId xmlns:a16="http://schemas.microsoft.com/office/drawing/2014/main" id="{8D5D95DA-5613-4E80-9842-FB06143C3613}"/>
              </a:ext>
            </a:extLst>
          </p:cNvPr>
          <p:cNvSpPr/>
          <p:nvPr/>
        </p:nvSpPr>
        <p:spPr>
          <a:xfrm>
            <a:off x="774403" y="631259"/>
            <a:ext cx="1854995" cy="923330"/>
          </a:xfrm>
          <a:prstGeom prst="rect">
            <a:avLst/>
          </a:prstGeom>
        </p:spPr>
        <p:txBody>
          <a:bodyPr wrap="none">
            <a:spAutoFit/>
          </a:bodyPr>
          <a:lstStyle/>
          <a:p>
            <a:pPr lvl="0"/>
            <a:r>
              <a:rPr lang="en-US" altLang="zh-CN" sz="5400" spc="300" dirty="0">
                <a:solidFill>
                  <a:srgbClr val="F55B74"/>
                </a:solidFill>
                <a:effectLst>
                  <a:outerShdw blurRad="50800" dist="38100" dir="2700000" algn="tl" rotWithShape="0">
                    <a:prstClr val="black">
                      <a:alpha val="40000"/>
                    </a:prstClr>
                  </a:outerShdw>
                </a:effectLst>
                <a:latin typeface="#9Slide07 IcielCrocante" panose="02000000000000000000" pitchFamily="2" charset="0"/>
                <a:ea typeface="字魂5号-无外润黑体" panose="00000500000000000000" pitchFamily="2" charset="-122"/>
                <a:cs typeface="华康POP2体W9" panose="040B0909000000000000" charset="-122"/>
                <a:sym typeface=""/>
              </a:rPr>
              <a:t>BÀI 1</a:t>
            </a:r>
            <a:endParaRPr lang="zh-CN" altLang="en-US" sz="5400" spc="300" dirty="0">
              <a:solidFill>
                <a:srgbClr val="F55B74"/>
              </a:solidFill>
              <a:effectLst>
                <a:outerShdw blurRad="50800" dist="38100" dir="2700000" algn="tl" rotWithShape="0">
                  <a:prstClr val="black">
                    <a:alpha val="40000"/>
                  </a:prstClr>
                </a:outerShdw>
              </a:effectLst>
              <a:latin typeface="#9Slide07 IcielCrocante" panose="02000000000000000000" pitchFamily="2" charset="0"/>
              <a:ea typeface="字魂5号-无外润黑体" panose="00000500000000000000" pitchFamily="2" charset="-122"/>
              <a:cs typeface="华康POP2体W9" panose="040B0909000000000000" charset="-122"/>
              <a:sym typeface=""/>
            </a:endParaRPr>
          </a:p>
        </p:txBody>
      </p:sp>
      <p:sp>
        <p:nvSpPr>
          <p:cNvPr id="2" name="Rectangle 1"/>
          <p:cNvSpPr/>
          <p:nvPr/>
        </p:nvSpPr>
        <p:spPr>
          <a:xfrm>
            <a:off x="1175108" y="4806408"/>
            <a:ext cx="6124109" cy="1077218"/>
          </a:xfrm>
          <a:prstGeom prst="rect">
            <a:avLst/>
          </a:prstGeom>
          <a:solidFill>
            <a:srgbClr val="F55B74"/>
          </a:solidFill>
          <a:ln w="57150">
            <a:solidFill>
              <a:schemeClr val="tx1"/>
            </a:solidFill>
            <a:prstDash val="lgDash"/>
          </a:ln>
        </p:spPr>
        <p:txBody>
          <a:bodyPr wrap="square">
            <a:spAutoFit/>
          </a:bodyPr>
          <a:lstStyle/>
          <a:p>
            <a:pPr algn="ctr"/>
            <a:r>
              <a:rPr lang="en-US" sz="3200" dirty="0">
                <a:solidFill>
                  <a:srgbClr val="000000"/>
                </a:solidFill>
                <a:latin typeface="Calibri" panose="020F0502020204030204" pitchFamily="34" charset="0"/>
                <a:cs typeface="Calibri" panose="020F0502020204030204" pitchFamily="34" charset="0"/>
              </a:rPr>
              <a:t>Chu vi </a:t>
            </a:r>
            <a:r>
              <a:rPr lang="en-US" sz="3200" dirty="0" err="1">
                <a:solidFill>
                  <a:srgbClr val="000000"/>
                </a:solidFill>
                <a:latin typeface="Calibri" panose="020F0502020204030204" pitchFamily="34" charset="0"/>
                <a:cs typeface="Calibri" panose="020F0502020204030204" pitchFamily="34" charset="0"/>
              </a:rPr>
              <a:t>hình</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chữ</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nhật</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màu</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hồng</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là</a:t>
            </a:r>
            <a:r>
              <a:rPr lang="en-US" sz="3200" dirty="0">
                <a:solidFill>
                  <a:srgbClr val="000000"/>
                </a:solidFill>
                <a:latin typeface="Calibri" panose="020F0502020204030204" pitchFamily="34" charset="0"/>
                <a:cs typeface="Calibri" panose="020F0502020204030204" pitchFamily="34" charset="0"/>
              </a:rPr>
              <a:t>: </a:t>
            </a:r>
          </a:p>
          <a:p>
            <a:pPr algn="ctr"/>
            <a:r>
              <a:rPr lang="en-US" sz="3200" dirty="0">
                <a:solidFill>
                  <a:srgbClr val="000000"/>
                </a:solidFill>
                <a:latin typeface="Calibri" panose="020F0502020204030204" pitchFamily="34" charset="0"/>
                <a:cs typeface="Calibri" panose="020F0502020204030204" pitchFamily="34" charset="0"/>
              </a:rPr>
              <a:t>(5 + 8) x 2 = 26 (cm)</a:t>
            </a:r>
          </a:p>
        </p:txBody>
      </p:sp>
      <p:sp>
        <p:nvSpPr>
          <p:cNvPr id="10" name="Rounded Rectangle 9"/>
          <p:cNvSpPr/>
          <p:nvPr/>
        </p:nvSpPr>
        <p:spPr>
          <a:xfrm>
            <a:off x="1260540" y="1884362"/>
            <a:ext cx="1760453" cy="646986"/>
          </a:xfrm>
          <a:prstGeom prst="roundRect">
            <a:avLst/>
          </a:prstGeom>
          <a:solidFill>
            <a:srgbClr val="F55B74"/>
          </a:solidFill>
          <a:ln w="57150">
            <a:solidFill>
              <a:schemeClr val="tx1"/>
            </a:solidFill>
            <a:prstDash val="solid"/>
          </a:ln>
        </p:spPr>
        <p:txBody>
          <a:bodyPr wrap="square">
            <a:spAutoFit/>
          </a:bodyPr>
          <a:lstStyle/>
          <a:p>
            <a:pPr algn="ctr"/>
            <a:r>
              <a:rPr lang="vi-VN" sz="3200" dirty="0">
                <a:solidFill>
                  <a:srgbClr val="000000"/>
                </a:solidFill>
                <a:latin typeface="Calibri" panose="020F0502020204030204" pitchFamily="34" charset="0"/>
                <a:cs typeface="Calibri" panose="020F0502020204030204" pitchFamily="34" charset="0"/>
              </a:rPr>
              <a:t>26 cm</a:t>
            </a:r>
            <a:endParaRPr lang="en-US" sz="3200" dirty="0">
              <a:solidFill>
                <a:srgbClr val="000000"/>
              </a:solidFill>
              <a:latin typeface="Calibri" panose="020F0502020204030204" pitchFamily="34" charset="0"/>
              <a:cs typeface="Calibri" panose="020F0502020204030204" pitchFamily="34" charset="0"/>
            </a:endParaRPr>
          </a:p>
        </p:txBody>
      </p:sp>
      <p:sp>
        <p:nvSpPr>
          <p:cNvPr id="11" name="Rectangle 10"/>
          <p:cNvSpPr/>
          <p:nvPr/>
        </p:nvSpPr>
        <p:spPr>
          <a:xfrm>
            <a:off x="3872696" y="4509185"/>
            <a:ext cx="4257554" cy="1077218"/>
          </a:xfrm>
          <a:prstGeom prst="rect">
            <a:avLst/>
          </a:prstGeom>
          <a:solidFill>
            <a:schemeClr val="accent4">
              <a:lumMod val="60000"/>
              <a:lumOff val="40000"/>
            </a:schemeClr>
          </a:solidFill>
          <a:ln w="57150">
            <a:solidFill>
              <a:schemeClr val="tx1"/>
            </a:solidFill>
            <a:prstDash val="lgDash"/>
          </a:ln>
        </p:spPr>
        <p:txBody>
          <a:bodyPr wrap="square">
            <a:spAutoFit/>
          </a:bodyPr>
          <a:lstStyle/>
          <a:p>
            <a:pPr algn="ctr"/>
            <a:r>
              <a:rPr lang="en-US" sz="3200" dirty="0">
                <a:solidFill>
                  <a:srgbClr val="000000"/>
                </a:solidFill>
                <a:latin typeface="Calibri" panose="020F0502020204030204" pitchFamily="34" charset="0"/>
                <a:cs typeface="Calibri" panose="020F0502020204030204" pitchFamily="34" charset="0"/>
              </a:rPr>
              <a:t>Chu vi </a:t>
            </a:r>
            <a:r>
              <a:rPr lang="en-US" sz="3200" dirty="0" err="1">
                <a:solidFill>
                  <a:srgbClr val="000000"/>
                </a:solidFill>
                <a:latin typeface="Calibri" panose="020F0502020204030204" pitchFamily="34" charset="0"/>
                <a:cs typeface="Calibri" panose="020F0502020204030204" pitchFamily="34" charset="0"/>
              </a:rPr>
              <a:t>hình</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vuông</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là</a:t>
            </a:r>
            <a:r>
              <a:rPr lang="en-US" sz="3200" dirty="0">
                <a:solidFill>
                  <a:srgbClr val="000000"/>
                </a:solidFill>
                <a:latin typeface="Calibri" panose="020F0502020204030204" pitchFamily="34" charset="0"/>
                <a:cs typeface="Calibri" panose="020F0502020204030204" pitchFamily="34" charset="0"/>
              </a:rPr>
              <a:t>:</a:t>
            </a:r>
          </a:p>
          <a:p>
            <a:pPr algn="ctr"/>
            <a:r>
              <a:rPr lang="en-US" sz="3200" dirty="0">
                <a:solidFill>
                  <a:srgbClr val="000000"/>
                </a:solidFill>
                <a:latin typeface="Calibri" panose="020F0502020204030204" pitchFamily="34" charset="0"/>
                <a:cs typeface="Calibri" panose="020F0502020204030204" pitchFamily="34" charset="0"/>
              </a:rPr>
              <a:t>7 x 4 = 28 (cm)</a:t>
            </a:r>
          </a:p>
        </p:txBody>
      </p:sp>
      <p:sp>
        <p:nvSpPr>
          <p:cNvPr id="12" name="Rounded Rectangle 11"/>
          <p:cNvSpPr/>
          <p:nvPr/>
        </p:nvSpPr>
        <p:spPr>
          <a:xfrm>
            <a:off x="5284394" y="1421714"/>
            <a:ext cx="1760453" cy="646986"/>
          </a:xfrm>
          <a:prstGeom prst="roundRect">
            <a:avLst/>
          </a:prstGeom>
          <a:solidFill>
            <a:schemeClr val="accent4">
              <a:lumMod val="60000"/>
              <a:lumOff val="40000"/>
            </a:schemeClr>
          </a:solidFill>
          <a:ln w="57150">
            <a:solidFill>
              <a:schemeClr val="tx1"/>
            </a:solidFill>
            <a:prstDash val="solid"/>
          </a:ln>
        </p:spPr>
        <p:txBody>
          <a:bodyPr wrap="square">
            <a:spAutoFit/>
          </a:bodyPr>
          <a:lstStyle/>
          <a:p>
            <a:pPr algn="ctr"/>
            <a:r>
              <a:rPr lang="vi-VN" sz="3200" dirty="0">
                <a:solidFill>
                  <a:srgbClr val="000000"/>
                </a:solidFill>
                <a:latin typeface="Calibri" panose="020F0502020204030204" pitchFamily="34" charset="0"/>
                <a:cs typeface="Calibri" panose="020F0502020204030204" pitchFamily="34" charset="0"/>
              </a:rPr>
              <a:t>28 cm</a:t>
            </a:r>
            <a:endParaRPr lang="en-US" sz="3200" dirty="0">
              <a:solidFill>
                <a:srgbClr val="000000"/>
              </a:solidFill>
              <a:latin typeface="Calibri" panose="020F0502020204030204" pitchFamily="34" charset="0"/>
              <a:cs typeface="Calibri" panose="020F0502020204030204" pitchFamily="34" charset="0"/>
            </a:endParaRPr>
          </a:p>
        </p:txBody>
      </p:sp>
      <p:sp>
        <p:nvSpPr>
          <p:cNvPr id="13" name="Rectangle 12"/>
          <p:cNvSpPr/>
          <p:nvPr/>
        </p:nvSpPr>
        <p:spPr>
          <a:xfrm>
            <a:off x="3337530" y="4557153"/>
            <a:ext cx="6761546" cy="1077218"/>
          </a:xfrm>
          <a:prstGeom prst="rect">
            <a:avLst/>
          </a:prstGeom>
          <a:solidFill>
            <a:srgbClr val="92D050"/>
          </a:solidFill>
          <a:ln w="57150">
            <a:solidFill>
              <a:schemeClr val="tx1"/>
            </a:solidFill>
            <a:prstDash val="lgDash"/>
          </a:ln>
        </p:spPr>
        <p:txBody>
          <a:bodyPr wrap="square">
            <a:spAutoFit/>
          </a:bodyPr>
          <a:lstStyle/>
          <a:p>
            <a:pPr algn="ctr"/>
            <a:r>
              <a:rPr lang="en-US" sz="3200" dirty="0">
                <a:solidFill>
                  <a:srgbClr val="000000"/>
                </a:solidFill>
                <a:latin typeface="Noto Serif"/>
              </a:rPr>
              <a:t>Chu vi </a:t>
            </a:r>
            <a:r>
              <a:rPr lang="en-US" sz="3200" dirty="0" err="1">
                <a:solidFill>
                  <a:srgbClr val="000000"/>
                </a:solidFill>
                <a:latin typeface="Noto Serif"/>
              </a:rPr>
              <a:t>hình</a:t>
            </a:r>
            <a:r>
              <a:rPr lang="en-US" sz="3200" dirty="0">
                <a:solidFill>
                  <a:srgbClr val="000000"/>
                </a:solidFill>
                <a:latin typeface="Noto Serif"/>
              </a:rPr>
              <a:t> </a:t>
            </a:r>
            <a:r>
              <a:rPr lang="en-US" sz="3200" dirty="0" err="1">
                <a:solidFill>
                  <a:srgbClr val="000000"/>
                </a:solidFill>
                <a:latin typeface="Noto Serif"/>
              </a:rPr>
              <a:t>chữ</a:t>
            </a:r>
            <a:r>
              <a:rPr lang="en-US" sz="3200" dirty="0">
                <a:solidFill>
                  <a:srgbClr val="000000"/>
                </a:solidFill>
                <a:latin typeface="Noto Serif"/>
              </a:rPr>
              <a:t> </a:t>
            </a:r>
            <a:r>
              <a:rPr lang="en-US" sz="3200" dirty="0" err="1">
                <a:solidFill>
                  <a:srgbClr val="000000"/>
                </a:solidFill>
                <a:latin typeface="Noto Serif"/>
              </a:rPr>
              <a:t>nhật</a:t>
            </a:r>
            <a:r>
              <a:rPr lang="en-US" sz="3200" dirty="0">
                <a:solidFill>
                  <a:srgbClr val="000000"/>
                </a:solidFill>
                <a:latin typeface="Noto Serif"/>
              </a:rPr>
              <a:t> </a:t>
            </a:r>
            <a:r>
              <a:rPr lang="en-US" sz="3200" dirty="0" err="1">
                <a:solidFill>
                  <a:srgbClr val="000000"/>
                </a:solidFill>
                <a:latin typeface="Noto Serif"/>
              </a:rPr>
              <a:t>màu</a:t>
            </a:r>
            <a:r>
              <a:rPr lang="en-US" sz="3200" dirty="0">
                <a:solidFill>
                  <a:srgbClr val="000000"/>
                </a:solidFill>
                <a:latin typeface="Noto Serif"/>
              </a:rPr>
              <a:t> </a:t>
            </a:r>
            <a:r>
              <a:rPr lang="en-US" sz="3200" dirty="0" err="1">
                <a:solidFill>
                  <a:srgbClr val="000000"/>
                </a:solidFill>
                <a:latin typeface="Noto Serif"/>
              </a:rPr>
              <a:t>xanh</a:t>
            </a:r>
            <a:r>
              <a:rPr lang="en-US" sz="3200" dirty="0">
                <a:solidFill>
                  <a:srgbClr val="000000"/>
                </a:solidFill>
                <a:latin typeface="Noto Serif"/>
              </a:rPr>
              <a:t> </a:t>
            </a:r>
            <a:r>
              <a:rPr lang="en-US" sz="3200" dirty="0" err="1">
                <a:solidFill>
                  <a:srgbClr val="000000"/>
                </a:solidFill>
                <a:latin typeface="Noto Serif"/>
              </a:rPr>
              <a:t>là</a:t>
            </a:r>
            <a:r>
              <a:rPr lang="en-US" sz="3200" dirty="0">
                <a:solidFill>
                  <a:srgbClr val="000000"/>
                </a:solidFill>
                <a:latin typeface="Noto Serif"/>
              </a:rPr>
              <a:t>: </a:t>
            </a:r>
          </a:p>
          <a:p>
            <a:pPr algn="ctr"/>
            <a:r>
              <a:rPr lang="en-US" sz="3200" dirty="0">
                <a:solidFill>
                  <a:srgbClr val="000000"/>
                </a:solidFill>
                <a:latin typeface="Noto Serif"/>
              </a:rPr>
              <a:t>(5 + 10) x 2 = 30 (cm</a:t>
            </a:r>
            <a:r>
              <a:rPr lang="vi-VN" sz="3200" dirty="0">
                <a:solidFill>
                  <a:srgbClr val="000000"/>
                </a:solidFill>
                <a:latin typeface="Noto Serif"/>
              </a:rPr>
              <a:t>)</a:t>
            </a:r>
            <a:endParaRPr lang="en-US" sz="3200" dirty="0">
              <a:solidFill>
                <a:srgbClr val="000000"/>
              </a:solidFill>
              <a:latin typeface="Noto Serif"/>
            </a:endParaRPr>
          </a:p>
        </p:txBody>
      </p:sp>
      <p:sp>
        <p:nvSpPr>
          <p:cNvPr id="14" name="Rounded Rectangle 13"/>
          <p:cNvSpPr/>
          <p:nvPr/>
        </p:nvSpPr>
        <p:spPr>
          <a:xfrm>
            <a:off x="9726181" y="2430570"/>
            <a:ext cx="1760453" cy="646986"/>
          </a:xfrm>
          <a:prstGeom prst="roundRect">
            <a:avLst/>
          </a:prstGeom>
          <a:solidFill>
            <a:srgbClr val="92D050"/>
          </a:solidFill>
          <a:ln w="57150">
            <a:solidFill>
              <a:schemeClr val="tx1"/>
            </a:solidFill>
            <a:prstDash val="solid"/>
          </a:ln>
        </p:spPr>
        <p:txBody>
          <a:bodyPr wrap="square">
            <a:spAutoFit/>
          </a:bodyPr>
          <a:lstStyle/>
          <a:p>
            <a:pPr algn="ctr"/>
            <a:r>
              <a:rPr lang="vi-VN" sz="3200" dirty="0">
                <a:solidFill>
                  <a:srgbClr val="000000"/>
                </a:solidFill>
                <a:latin typeface="Calibri" panose="020F0502020204030204" pitchFamily="34" charset="0"/>
                <a:cs typeface="Calibri" panose="020F0502020204030204" pitchFamily="34" charset="0"/>
              </a:rPr>
              <a:t>30 cm</a:t>
            </a:r>
            <a:endParaRPr lang="en-US" sz="3200" dirty="0">
              <a:solidFill>
                <a:srgbClr val="000000"/>
              </a:solidFill>
              <a:latin typeface="Calibri" panose="020F0502020204030204" pitchFamily="34" charset="0"/>
              <a:cs typeface="Calibri" panose="020F0502020204030204" pitchFamily="34" charset="0"/>
            </a:endParaRPr>
          </a:p>
        </p:txBody>
      </p:sp>
      <p:cxnSp>
        <p:nvCxnSpPr>
          <p:cNvPr id="4" name="Straight Connector 3"/>
          <p:cNvCxnSpPr/>
          <p:nvPr/>
        </p:nvCxnSpPr>
        <p:spPr>
          <a:xfrm>
            <a:off x="4051139" y="4009772"/>
            <a:ext cx="1678329" cy="89789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21278" y="4076995"/>
            <a:ext cx="1678329" cy="89789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657600" y="4394586"/>
            <a:ext cx="4704005" cy="51308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5286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1000"/>
                                        <p:tgtEl>
                                          <p:spTgt spid="14"/>
                                        </p:tgtEl>
                                      </p:cBhvr>
                                    </p:animEffect>
                                    <p:anim calcmode="lin" valueType="num">
                                      <p:cBhvr>
                                        <p:cTn id="67" dur="1000" fill="hold"/>
                                        <p:tgtEl>
                                          <p:spTgt spid="14"/>
                                        </p:tgtEl>
                                        <p:attrNameLst>
                                          <p:attrName>ppt_x</p:attrName>
                                        </p:attrNameLst>
                                      </p:cBhvr>
                                      <p:tavLst>
                                        <p:tav tm="0">
                                          <p:val>
                                            <p:strVal val="#ppt_x"/>
                                          </p:val>
                                        </p:tav>
                                        <p:tav tm="100000">
                                          <p:val>
                                            <p:strVal val="#ppt_x"/>
                                          </p:val>
                                        </p:tav>
                                      </p:tavLst>
                                    </p:anim>
                                    <p:anim calcmode="lin" valueType="num">
                                      <p:cBhvr>
                                        <p:cTn id="6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13"/>
                                        </p:tgtEl>
                                      </p:cBhvr>
                                    </p:animEffect>
                                    <p:set>
                                      <p:cBhvr>
                                        <p:cTn id="73" dur="1" fill="hold">
                                          <p:stCondLst>
                                            <p:cond delay="499"/>
                                          </p:stCondLst>
                                        </p:cTn>
                                        <p:tgtEl>
                                          <p:spTgt spid="13"/>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down)">
                                      <p:cBhvr>
                                        <p:cTn id="78" dur="500"/>
                                        <p:tgtEl>
                                          <p:spTgt spid="4"/>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down)">
                                      <p:cBhvr>
                                        <p:cTn id="83" dur="500"/>
                                        <p:tgtEl>
                                          <p:spTgt spid="1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down)">
                                      <p:cBhvr>
                                        <p:cTn id="8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7" grpId="0"/>
      <p:bldP spid="2" grpId="0" animBg="1"/>
      <p:bldP spid="2" grpId="1" animBg="1"/>
      <p:bldP spid="10" grpId="0" animBg="1"/>
      <p:bldP spid="11" grpId="0" animBg="1"/>
      <p:bldP spid="11" grpId="1" animBg="1"/>
      <p:bldP spid="12" grpId="0" animBg="1"/>
      <p:bldP spid="13" grpId="0" animBg="1"/>
      <p:bldP spid="13" grpId="1"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5B74"/>
        </a:solidFill>
        <a:effectLst/>
      </p:bgPr>
    </p:bg>
    <p:spTree>
      <p:nvGrpSpPr>
        <p:cNvPr id="1" name=""/>
        <p:cNvGrpSpPr/>
        <p:nvPr/>
      </p:nvGrpSpPr>
      <p:grpSpPr>
        <a:xfrm>
          <a:off x="0" y="0"/>
          <a:ext cx="0" cy="0"/>
          <a:chOff x="0" y="0"/>
          <a:chExt cx="0" cy="0"/>
        </a:xfrm>
      </p:grpSpPr>
      <p:sp>
        <p:nvSpPr>
          <p:cNvPr id="6" name="Rectangle 5"/>
          <p:cNvSpPr/>
          <p:nvPr/>
        </p:nvSpPr>
        <p:spPr>
          <a:xfrm>
            <a:off x="462988" y="574698"/>
            <a:ext cx="11331616" cy="5779804"/>
          </a:xfrm>
          <a:prstGeom prst="rect">
            <a:avLst/>
          </a:prstGeom>
          <a:solidFill>
            <a:schemeClr val="bg1"/>
          </a:solidFill>
          <a:ln w="7620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6">
            <a:extLst>
              <a:ext uri="{FF2B5EF4-FFF2-40B4-BE49-F238E27FC236}">
                <a16:creationId xmlns:a16="http://schemas.microsoft.com/office/drawing/2014/main" id="{8D5D95DA-5613-4E80-9842-FB06143C3613}"/>
              </a:ext>
            </a:extLst>
          </p:cNvPr>
          <p:cNvSpPr/>
          <p:nvPr/>
        </p:nvSpPr>
        <p:spPr>
          <a:xfrm>
            <a:off x="929064" y="716279"/>
            <a:ext cx="1968809" cy="923330"/>
          </a:xfrm>
          <a:prstGeom prst="rect">
            <a:avLst/>
          </a:prstGeom>
        </p:spPr>
        <p:txBody>
          <a:bodyPr wrap="none">
            <a:spAutoFit/>
          </a:bodyPr>
          <a:lstStyle/>
          <a:p>
            <a:pPr lvl="0"/>
            <a:r>
              <a:rPr lang="en-US" altLang="zh-CN" sz="5400" spc="300" dirty="0">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5号-无外润黑体" panose="00000500000000000000" pitchFamily="2" charset="-122"/>
                <a:cs typeface="华康POP2体W9" panose="040B0909000000000000" charset="-122"/>
                <a:sym typeface=""/>
              </a:rPr>
              <a:t>BÀI 2</a:t>
            </a:r>
            <a:endParaRPr lang="zh-CN" altLang="en-US" sz="5400" spc="300" dirty="0">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5号-无外润黑体" panose="00000500000000000000" pitchFamily="2" charset="-122"/>
              <a:cs typeface="华康POP2体W9" panose="040B0909000000000000" charset="-122"/>
              <a:sym typeface=""/>
            </a:endParaRPr>
          </a:p>
        </p:txBody>
      </p:sp>
      <p:sp>
        <p:nvSpPr>
          <p:cNvPr id="9" name="文本框 8">
            <a:extLst>
              <a:ext uri="{FF2B5EF4-FFF2-40B4-BE49-F238E27FC236}">
                <a16:creationId xmlns:a16="http://schemas.microsoft.com/office/drawing/2014/main" id="{1DDAB7DE-8F23-4E2A-B47A-A23F91BE699F}"/>
              </a:ext>
            </a:extLst>
          </p:cNvPr>
          <p:cNvSpPr txBox="1"/>
          <p:nvPr/>
        </p:nvSpPr>
        <p:spPr>
          <a:xfrm>
            <a:off x="3079707" y="716279"/>
            <a:ext cx="7181273" cy="1015663"/>
          </a:xfrm>
          <a:prstGeom prst="rect">
            <a:avLst/>
          </a:prstGeom>
          <a:noFill/>
        </p:spPr>
        <p:txBody>
          <a:bodyPr wrap="square" rtlCol="0">
            <a:spAutoFit/>
          </a:bodyPr>
          <a:lstStyle/>
          <a:p>
            <a:r>
              <a:rPr lang="en-US" altLang="zh-CN" sz="6000" dirty="0">
                <a:solidFill>
                  <a:schemeClr val="tx1">
                    <a:lumMod val="75000"/>
                    <a:lumOff val="25000"/>
                  </a:schemeClr>
                </a:solidFill>
                <a:latin typeface="#9Slide05 IcielSanelma" pitchFamily="2" charset="0"/>
                <a:ea typeface="字魂95号-手刻宋" panose="00000500000000000000" pitchFamily="2" charset="-122"/>
                <a:sym typeface=""/>
              </a:rPr>
              <a:t>Theo </a:t>
            </a:r>
            <a:r>
              <a:rPr lang="en-US" altLang="zh-CN" sz="6000" dirty="0" err="1">
                <a:solidFill>
                  <a:schemeClr val="tx1">
                    <a:lumMod val="75000"/>
                    <a:lumOff val="25000"/>
                  </a:schemeClr>
                </a:solidFill>
                <a:latin typeface="#9Slide05 IcielSanelma" pitchFamily="2" charset="0"/>
                <a:ea typeface="字魂95号-手刻宋" panose="00000500000000000000" pitchFamily="2" charset="-122"/>
                <a:sym typeface=""/>
              </a:rPr>
              <a:t>em</a:t>
            </a:r>
            <a:r>
              <a:rPr lang="en-US" altLang="zh-CN" sz="6000" dirty="0">
                <a:solidFill>
                  <a:schemeClr val="tx1">
                    <a:lumMod val="75000"/>
                    <a:lumOff val="25000"/>
                  </a:schemeClr>
                </a:solidFill>
                <a:latin typeface="#9Slide05 IcielSanelma" pitchFamily="2" charset="0"/>
                <a:ea typeface="字魂95号-手刻宋" panose="00000500000000000000" pitchFamily="2" charset="-122"/>
                <a:sym typeface=""/>
              </a:rPr>
              <a:t>, </a:t>
            </a:r>
            <a:r>
              <a:rPr lang="en-US" altLang="zh-CN" sz="6000" dirty="0" err="1">
                <a:solidFill>
                  <a:schemeClr val="tx1">
                    <a:lumMod val="75000"/>
                    <a:lumOff val="25000"/>
                  </a:schemeClr>
                </a:solidFill>
                <a:latin typeface="#9Slide05 IcielSanelma" pitchFamily="2" charset="0"/>
                <a:ea typeface="字魂95号-手刻宋" panose="00000500000000000000" pitchFamily="2" charset="-122"/>
                <a:sym typeface=""/>
              </a:rPr>
              <a:t>Việt</a:t>
            </a:r>
            <a:r>
              <a:rPr lang="en-US" altLang="zh-CN" sz="6000" dirty="0">
                <a:solidFill>
                  <a:schemeClr val="tx1">
                    <a:lumMod val="75000"/>
                    <a:lumOff val="25000"/>
                  </a:schemeClr>
                </a:solidFill>
                <a:latin typeface="#9Slide05 IcielSanelma" pitchFamily="2" charset="0"/>
                <a:ea typeface="字魂95号-手刻宋" panose="00000500000000000000" pitchFamily="2" charset="-122"/>
                <a:sym typeface=""/>
              </a:rPr>
              <a:t> </a:t>
            </a:r>
            <a:r>
              <a:rPr lang="en-US" altLang="zh-CN" sz="6000" dirty="0" err="1">
                <a:solidFill>
                  <a:schemeClr val="tx1">
                    <a:lumMod val="75000"/>
                    <a:lumOff val="25000"/>
                  </a:schemeClr>
                </a:solidFill>
                <a:latin typeface="#9Slide05 IcielSanelma" pitchFamily="2" charset="0"/>
                <a:ea typeface="字魂95号-手刻宋" panose="00000500000000000000" pitchFamily="2" charset="-122"/>
                <a:sym typeface=""/>
              </a:rPr>
              <a:t>đúng</a:t>
            </a:r>
            <a:r>
              <a:rPr lang="en-US" altLang="zh-CN" sz="6000" dirty="0">
                <a:solidFill>
                  <a:schemeClr val="tx1">
                    <a:lumMod val="75000"/>
                    <a:lumOff val="25000"/>
                  </a:schemeClr>
                </a:solidFill>
                <a:latin typeface="#9Slide05 IcielSanelma" pitchFamily="2" charset="0"/>
                <a:ea typeface="字魂95号-手刻宋" panose="00000500000000000000" pitchFamily="2" charset="-122"/>
                <a:sym typeface=""/>
              </a:rPr>
              <a:t> hay </a:t>
            </a:r>
            <a:r>
              <a:rPr lang="en-US" altLang="zh-CN" sz="6000" dirty="0" err="1">
                <a:solidFill>
                  <a:schemeClr val="tx1">
                    <a:lumMod val="75000"/>
                    <a:lumOff val="25000"/>
                  </a:schemeClr>
                </a:solidFill>
                <a:latin typeface="#9Slide05 IcielSanelma" pitchFamily="2" charset="0"/>
                <a:ea typeface="字魂95号-手刻宋" panose="00000500000000000000" pitchFamily="2" charset="-122"/>
                <a:sym typeface=""/>
              </a:rPr>
              <a:t>sai</a:t>
            </a:r>
            <a:r>
              <a:rPr lang="en-US" altLang="zh-CN" sz="6000" dirty="0">
                <a:solidFill>
                  <a:schemeClr val="tx1">
                    <a:lumMod val="75000"/>
                    <a:lumOff val="25000"/>
                  </a:schemeClr>
                </a:solidFill>
                <a:latin typeface="#9Slide05 IcielSanelma" pitchFamily="2" charset="0"/>
                <a:ea typeface="字魂95号-手刻宋" panose="00000500000000000000" pitchFamily="2" charset="-122"/>
                <a:sym typeface=""/>
              </a:rPr>
              <a:t>?</a:t>
            </a:r>
            <a:endParaRPr lang="zh-CN" altLang="en-US" sz="6000" dirty="0">
              <a:solidFill>
                <a:schemeClr val="tx1">
                  <a:lumMod val="75000"/>
                  <a:lumOff val="25000"/>
                </a:schemeClr>
              </a:solidFill>
              <a:latin typeface="#9Slide05 IcielSanelma" pitchFamily="2" charset="0"/>
              <a:ea typeface="字魂95号-手刻宋" panose="00000500000000000000" pitchFamily="2" charset="-122"/>
              <a:sym typeface=""/>
            </a:endParaRPr>
          </a:p>
        </p:txBody>
      </p:sp>
      <p:pic>
        <p:nvPicPr>
          <p:cNvPr id="2" name="Picture 1"/>
          <p:cNvPicPr>
            <a:picLocks noChangeAspect="1"/>
          </p:cNvPicPr>
          <p:nvPr/>
        </p:nvPicPr>
        <p:blipFill>
          <a:blip r:embed="rId3"/>
          <a:stretch>
            <a:fillRect/>
          </a:stretch>
        </p:blipFill>
        <p:spPr>
          <a:xfrm>
            <a:off x="2317311" y="1873523"/>
            <a:ext cx="6803540" cy="3948484"/>
          </a:xfrm>
          <a:prstGeom prst="rect">
            <a:avLst/>
          </a:prstGeom>
        </p:spPr>
      </p:pic>
      <p:sp>
        <p:nvSpPr>
          <p:cNvPr id="4" name="Rectangle 3"/>
          <p:cNvSpPr/>
          <p:nvPr/>
        </p:nvSpPr>
        <p:spPr>
          <a:xfrm>
            <a:off x="7267899" y="1873523"/>
            <a:ext cx="4462119" cy="643894"/>
          </a:xfrm>
          <a:prstGeom prst="rect">
            <a:avLst/>
          </a:prstGeom>
        </p:spPr>
        <p:txBody>
          <a:bodyPr wrap="none">
            <a:spAutoFit/>
          </a:bodyPr>
          <a:lstStyle/>
          <a:p>
            <a:pPr algn="just">
              <a:lnSpc>
                <a:spcPct val="120000"/>
              </a:lnSpc>
              <a:spcAft>
                <a:spcPts val="0"/>
              </a:spcAft>
            </a:pPr>
            <a:r>
              <a:rPr lang="nl-NL" sz="3200" b="1">
                <a:solidFill>
                  <a:srgbClr val="C00000"/>
                </a:solidFill>
                <a:latin typeface="Calibri" panose="020F0502020204030204" pitchFamily="34" charset="0"/>
                <a:ea typeface="Times New Roman" panose="02020603050405020304" pitchFamily="18" charset="0"/>
                <a:cs typeface="Calibri" panose="020F0502020204030204" pitchFamily="34" charset="0"/>
              </a:rPr>
              <a:t>Mặt bàn có hình dạng gì?</a:t>
            </a:r>
            <a:endParaRPr lang="en-US" sz="28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Rectangle 7"/>
          <p:cNvSpPr/>
          <p:nvPr/>
        </p:nvSpPr>
        <p:spPr>
          <a:xfrm>
            <a:off x="7267899" y="2613788"/>
            <a:ext cx="4094839" cy="643894"/>
          </a:xfrm>
          <a:prstGeom prst="rect">
            <a:avLst/>
          </a:prstGeom>
        </p:spPr>
        <p:txBody>
          <a:bodyPr wrap="none">
            <a:spAutoFit/>
          </a:bodyPr>
          <a:lstStyle/>
          <a:p>
            <a:pPr algn="just">
              <a:lnSpc>
                <a:spcPct val="120000"/>
              </a:lnSpc>
              <a:spcAft>
                <a:spcPts val="0"/>
              </a:spcAft>
            </a:pPr>
            <a:r>
              <a:rPr lang="nl-NL" sz="3200" b="1" dirty="0">
                <a:latin typeface="Calibri" panose="020F0502020204030204" pitchFamily="34" charset="0"/>
                <a:ea typeface="Times New Roman" panose="02020603050405020304" pitchFamily="18" charset="0"/>
                <a:cs typeface="Calibri" panose="020F0502020204030204" pitchFamily="34" charset="0"/>
              </a:rPr>
              <a:t>Mặt bàn </a:t>
            </a:r>
            <a:r>
              <a:rPr lang="vi-VN" sz="3200" b="1" dirty="0">
                <a:latin typeface="Calibri" panose="020F0502020204030204" pitchFamily="34" charset="0"/>
                <a:ea typeface="Times New Roman" panose="02020603050405020304" pitchFamily="18" charset="0"/>
                <a:cs typeface="Calibri" panose="020F0502020204030204" pitchFamily="34" charset="0"/>
              </a:rPr>
              <a:t>hình chữ nhật</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Rectangle 9"/>
          <p:cNvSpPr/>
          <p:nvPr/>
        </p:nvSpPr>
        <p:spPr>
          <a:xfrm>
            <a:off x="7267900" y="3312123"/>
            <a:ext cx="4302778" cy="1569660"/>
          </a:xfrm>
          <a:prstGeom prst="rect">
            <a:avLst/>
          </a:prstGeom>
        </p:spPr>
        <p:txBody>
          <a:bodyPr wrap="square">
            <a:spAutoFit/>
          </a:bodyPr>
          <a:lstStyle/>
          <a:p>
            <a:pPr algn="just"/>
            <a:r>
              <a:rPr lang="nl-NL" sz="3200" b="1" dirty="0">
                <a:solidFill>
                  <a:srgbClr val="C00000"/>
                </a:solidFill>
                <a:latin typeface="Calibri" panose="020F0502020204030204" pitchFamily="34" charset="0"/>
                <a:cs typeface="Calibri" panose="020F0502020204030204" pitchFamily="34" charset="0"/>
              </a:rPr>
              <a:t>Nam đo mặt bàn có số đo chiều dài, chiều rộng là bao nhiêu?</a:t>
            </a:r>
            <a:endParaRPr lang="en-US" sz="3200" b="1" dirty="0">
              <a:solidFill>
                <a:srgbClr val="C00000"/>
              </a:solidFill>
              <a:latin typeface="Calibri" panose="020F0502020204030204" pitchFamily="34" charset="0"/>
              <a:cs typeface="Calibri" panose="020F0502020204030204" pitchFamily="34" charset="0"/>
            </a:endParaRPr>
          </a:p>
        </p:txBody>
      </p:sp>
      <p:sp>
        <p:nvSpPr>
          <p:cNvPr id="11" name="Rectangle 10"/>
          <p:cNvSpPr/>
          <p:nvPr/>
        </p:nvSpPr>
        <p:spPr>
          <a:xfrm>
            <a:off x="7267899" y="4840563"/>
            <a:ext cx="4302779" cy="1274195"/>
          </a:xfrm>
          <a:prstGeom prst="rect">
            <a:avLst/>
          </a:prstGeom>
        </p:spPr>
        <p:txBody>
          <a:bodyPr wrap="square">
            <a:spAutoFit/>
          </a:bodyPr>
          <a:lstStyle/>
          <a:p>
            <a:pPr algn="just">
              <a:lnSpc>
                <a:spcPct val="120000"/>
              </a:lnSpc>
              <a:spcAft>
                <a:spcPts val="0"/>
              </a:spcAft>
            </a:pPr>
            <a:r>
              <a:rPr lang="nl-NL" sz="3200" b="1" dirty="0">
                <a:latin typeface="Calibri" panose="020F0502020204030204" pitchFamily="34" charset="0"/>
                <a:cs typeface="Calibri" panose="020F0502020204030204" pitchFamily="34" charset="0"/>
              </a:rPr>
              <a:t>Nam đo được chiều dài 1m, chiều rộng 40cm</a:t>
            </a:r>
            <a:endParaRPr lang="en-US" sz="4400" b="1"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6139308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nodeType="clickEffect">
                                  <p:stCondLst>
                                    <p:cond delay="0"/>
                                  </p:stCondLst>
                                  <p:childTnLst>
                                    <p:animMotion origin="layout" path="M -4.16667E-7 3.7037E-7 L -0.12917 0.01111 " pathEditMode="relative" rAng="0" ptsTypes="AA">
                                      <p:cBhvr>
                                        <p:cTn id="20" dur="2000" fill="hold"/>
                                        <p:tgtEl>
                                          <p:spTgt spid="2"/>
                                        </p:tgtEl>
                                        <p:attrNameLst>
                                          <p:attrName>ppt_x</p:attrName>
                                          <p:attrName>ppt_y</p:attrName>
                                        </p:attrNameLst>
                                      </p:cBhvr>
                                      <p:rCtr x="-6458" y="556"/>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iterate type="lt">
                                    <p:tmPct val="10000"/>
                                  </p:iterate>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iterate type="lt">
                                    <p:tmPct val="10000"/>
                                  </p:iterate>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iterate type="lt">
                                    <p:tmPct val="10000"/>
                                  </p:iterate>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4" grpId="0"/>
      <p:bldP spid="8"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5B74"/>
        </a:solidFill>
        <a:effectLst/>
      </p:bgPr>
    </p:bg>
    <p:spTree>
      <p:nvGrpSpPr>
        <p:cNvPr id="1" name=""/>
        <p:cNvGrpSpPr/>
        <p:nvPr/>
      </p:nvGrpSpPr>
      <p:grpSpPr>
        <a:xfrm>
          <a:off x="0" y="0"/>
          <a:ext cx="0" cy="0"/>
          <a:chOff x="0" y="0"/>
          <a:chExt cx="0" cy="0"/>
        </a:xfrm>
      </p:grpSpPr>
      <p:sp>
        <p:nvSpPr>
          <p:cNvPr id="6" name="Rectangle 5"/>
          <p:cNvSpPr/>
          <p:nvPr/>
        </p:nvSpPr>
        <p:spPr>
          <a:xfrm>
            <a:off x="462988" y="574698"/>
            <a:ext cx="11331616" cy="5779804"/>
          </a:xfrm>
          <a:prstGeom prst="rect">
            <a:avLst/>
          </a:prstGeom>
          <a:solidFill>
            <a:schemeClr val="bg1"/>
          </a:solidFill>
          <a:ln w="7620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6">
            <a:extLst>
              <a:ext uri="{FF2B5EF4-FFF2-40B4-BE49-F238E27FC236}">
                <a16:creationId xmlns:a16="http://schemas.microsoft.com/office/drawing/2014/main" id="{8D5D95DA-5613-4E80-9842-FB06143C3613}"/>
              </a:ext>
            </a:extLst>
          </p:cNvPr>
          <p:cNvSpPr/>
          <p:nvPr/>
        </p:nvSpPr>
        <p:spPr>
          <a:xfrm>
            <a:off x="929064" y="716279"/>
            <a:ext cx="1968809" cy="923330"/>
          </a:xfrm>
          <a:prstGeom prst="rect">
            <a:avLst/>
          </a:prstGeom>
        </p:spPr>
        <p:txBody>
          <a:bodyPr wrap="none">
            <a:spAutoFit/>
          </a:bodyPr>
          <a:lstStyle/>
          <a:p>
            <a:pPr lvl="0"/>
            <a:r>
              <a:rPr lang="en-US" altLang="zh-CN" sz="5400" spc="300" dirty="0">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5号-无外润黑体" panose="00000500000000000000" pitchFamily="2" charset="-122"/>
                <a:cs typeface="华康POP2体W9" panose="040B0909000000000000" charset="-122"/>
                <a:sym typeface=""/>
              </a:rPr>
              <a:t>BÀI 2</a:t>
            </a:r>
            <a:endParaRPr lang="zh-CN" altLang="en-US" sz="5400" spc="300" dirty="0">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5号-无外润黑体" panose="00000500000000000000" pitchFamily="2" charset="-122"/>
              <a:cs typeface="华康POP2体W9" panose="040B0909000000000000" charset="-122"/>
              <a:sym typeface=""/>
            </a:endParaRPr>
          </a:p>
        </p:txBody>
      </p:sp>
      <p:sp>
        <p:nvSpPr>
          <p:cNvPr id="9" name="文本框 8">
            <a:extLst>
              <a:ext uri="{FF2B5EF4-FFF2-40B4-BE49-F238E27FC236}">
                <a16:creationId xmlns:a16="http://schemas.microsoft.com/office/drawing/2014/main" id="{1DDAB7DE-8F23-4E2A-B47A-A23F91BE699F}"/>
              </a:ext>
            </a:extLst>
          </p:cNvPr>
          <p:cNvSpPr txBox="1"/>
          <p:nvPr/>
        </p:nvSpPr>
        <p:spPr>
          <a:xfrm>
            <a:off x="3079707" y="716279"/>
            <a:ext cx="7181273" cy="1015663"/>
          </a:xfrm>
          <a:prstGeom prst="rect">
            <a:avLst/>
          </a:prstGeom>
          <a:noFill/>
        </p:spPr>
        <p:txBody>
          <a:bodyPr wrap="square" rtlCol="0">
            <a:spAutoFit/>
          </a:bodyPr>
          <a:lstStyle/>
          <a:p>
            <a:r>
              <a:rPr lang="en-US" altLang="zh-CN" sz="6000" dirty="0">
                <a:solidFill>
                  <a:schemeClr val="tx1">
                    <a:lumMod val="75000"/>
                    <a:lumOff val="25000"/>
                  </a:schemeClr>
                </a:solidFill>
                <a:latin typeface="#9Slide05 IcielSanelma" pitchFamily="2" charset="0"/>
                <a:ea typeface="字魂95号-手刻宋" panose="00000500000000000000" pitchFamily="2" charset="-122"/>
                <a:sym typeface=""/>
              </a:rPr>
              <a:t>Theo </a:t>
            </a:r>
            <a:r>
              <a:rPr lang="en-US" altLang="zh-CN" sz="6000" dirty="0" err="1">
                <a:solidFill>
                  <a:schemeClr val="tx1">
                    <a:lumMod val="75000"/>
                    <a:lumOff val="25000"/>
                  </a:schemeClr>
                </a:solidFill>
                <a:latin typeface="#9Slide05 IcielSanelma" pitchFamily="2" charset="0"/>
                <a:ea typeface="字魂95号-手刻宋" panose="00000500000000000000" pitchFamily="2" charset="-122"/>
                <a:sym typeface=""/>
              </a:rPr>
              <a:t>em</a:t>
            </a:r>
            <a:r>
              <a:rPr lang="en-US" altLang="zh-CN" sz="6000" dirty="0">
                <a:solidFill>
                  <a:schemeClr val="tx1">
                    <a:lumMod val="75000"/>
                    <a:lumOff val="25000"/>
                  </a:schemeClr>
                </a:solidFill>
                <a:latin typeface="#9Slide05 IcielSanelma" pitchFamily="2" charset="0"/>
                <a:ea typeface="字魂95号-手刻宋" panose="00000500000000000000" pitchFamily="2" charset="-122"/>
                <a:sym typeface=""/>
              </a:rPr>
              <a:t>, </a:t>
            </a:r>
            <a:r>
              <a:rPr lang="en-US" altLang="zh-CN" sz="6000" dirty="0" err="1">
                <a:solidFill>
                  <a:schemeClr val="tx1">
                    <a:lumMod val="75000"/>
                    <a:lumOff val="25000"/>
                  </a:schemeClr>
                </a:solidFill>
                <a:latin typeface="#9Slide05 IcielSanelma" pitchFamily="2" charset="0"/>
                <a:ea typeface="字魂95号-手刻宋" panose="00000500000000000000" pitchFamily="2" charset="-122"/>
                <a:sym typeface=""/>
              </a:rPr>
              <a:t>Việt</a:t>
            </a:r>
            <a:r>
              <a:rPr lang="en-US" altLang="zh-CN" sz="6000" dirty="0">
                <a:solidFill>
                  <a:schemeClr val="tx1">
                    <a:lumMod val="75000"/>
                    <a:lumOff val="25000"/>
                  </a:schemeClr>
                </a:solidFill>
                <a:latin typeface="#9Slide05 IcielSanelma" pitchFamily="2" charset="0"/>
                <a:ea typeface="字魂95号-手刻宋" panose="00000500000000000000" pitchFamily="2" charset="-122"/>
                <a:sym typeface=""/>
              </a:rPr>
              <a:t> </a:t>
            </a:r>
            <a:r>
              <a:rPr lang="en-US" altLang="zh-CN" sz="6000" dirty="0" err="1">
                <a:solidFill>
                  <a:schemeClr val="tx1">
                    <a:lumMod val="75000"/>
                    <a:lumOff val="25000"/>
                  </a:schemeClr>
                </a:solidFill>
                <a:latin typeface="#9Slide05 IcielSanelma" pitchFamily="2" charset="0"/>
                <a:ea typeface="字魂95号-手刻宋" panose="00000500000000000000" pitchFamily="2" charset="-122"/>
                <a:sym typeface=""/>
              </a:rPr>
              <a:t>đúng</a:t>
            </a:r>
            <a:r>
              <a:rPr lang="en-US" altLang="zh-CN" sz="6000" dirty="0">
                <a:solidFill>
                  <a:schemeClr val="tx1">
                    <a:lumMod val="75000"/>
                    <a:lumOff val="25000"/>
                  </a:schemeClr>
                </a:solidFill>
                <a:latin typeface="#9Slide05 IcielSanelma" pitchFamily="2" charset="0"/>
                <a:ea typeface="字魂95号-手刻宋" panose="00000500000000000000" pitchFamily="2" charset="-122"/>
                <a:sym typeface=""/>
              </a:rPr>
              <a:t> hay </a:t>
            </a:r>
            <a:r>
              <a:rPr lang="en-US" altLang="zh-CN" sz="6000" dirty="0" err="1">
                <a:solidFill>
                  <a:schemeClr val="tx1">
                    <a:lumMod val="75000"/>
                    <a:lumOff val="25000"/>
                  </a:schemeClr>
                </a:solidFill>
                <a:latin typeface="#9Slide05 IcielSanelma" pitchFamily="2" charset="0"/>
                <a:ea typeface="字魂95号-手刻宋" panose="00000500000000000000" pitchFamily="2" charset="-122"/>
                <a:sym typeface=""/>
              </a:rPr>
              <a:t>sai</a:t>
            </a:r>
            <a:r>
              <a:rPr lang="en-US" altLang="zh-CN" sz="6000" dirty="0">
                <a:solidFill>
                  <a:schemeClr val="tx1">
                    <a:lumMod val="75000"/>
                    <a:lumOff val="25000"/>
                  </a:schemeClr>
                </a:solidFill>
                <a:latin typeface="#9Slide05 IcielSanelma" pitchFamily="2" charset="0"/>
                <a:ea typeface="字魂95号-手刻宋" panose="00000500000000000000" pitchFamily="2" charset="-122"/>
                <a:sym typeface=""/>
              </a:rPr>
              <a:t>?</a:t>
            </a:r>
            <a:endParaRPr lang="zh-CN" altLang="en-US" sz="6000" dirty="0">
              <a:solidFill>
                <a:schemeClr val="tx1">
                  <a:lumMod val="75000"/>
                  <a:lumOff val="25000"/>
                </a:schemeClr>
              </a:solidFill>
              <a:latin typeface="#9Slide05 IcielSanelma" pitchFamily="2" charset="0"/>
              <a:ea typeface="字魂95号-手刻宋" panose="00000500000000000000" pitchFamily="2" charset="-122"/>
              <a:sym typeface=""/>
            </a:endParaRPr>
          </a:p>
        </p:txBody>
      </p:sp>
      <p:pic>
        <p:nvPicPr>
          <p:cNvPr id="2" name="Picture 1"/>
          <p:cNvPicPr>
            <a:picLocks noChangeAspect="1"/>
          </p:cNvPicPr>
          <p:nvPr/>
        </p:nvPicPr>
        <p:blipFill>
          <a:blip r:embed="rId3"/>
          <a:stretch>
            <a:fillRect/>
          </a:stretch>
        </p:blipFill>
        <p:spPr>
          <a:xfrm>
            <a:off x="741675" y="1969297"/>
            <a:ext cx="6493248" cy="3948484"/>
          </a:xfrm>
          <a:prstGeom prst="rect">
            <a:avLst/>
          </a:prstGeom>
        </p:spPr>
      </p:pic>
      <p:sp>
        <p:nvSpPr>
          <p:cNvPr id="4" name="Rectangle 3"/>
          <p:cNvSpPr/>
          <p:nvPr/>
        </p:nvSpPr>
        <p:spPr>
          <a:xfrm>
            <a:off x="7234923" y="1615921"/>
            <a:ext cx="3970702" cy="683264"/>
          </a:xfrm>
          <a:prstGeom prst="rect">
            <a:avLst/>
          </a:prstGeom>
        </p:spPr>
        <p:txBody>
          <a:bodyPr wrap="none">
            <a:spAutoFit/>
          </a:bodyPr>
          <a:lstStyle/>
          <a:p>
            <a:pPr algn="just">
              <a:lnSpc>
                <a:spcPct val="120000"/>
              </a:lnSpc>
              <a:spcAft>
                <a:spcPts val="0"/>
              </a:spcAft>
            </a:pPr>
            <a:r>
              <a:rPr lang="vi-VN" sz="32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Mai đưa ra câu hỏi gì?</a:t>
            </a:r>
            <a:endParaRPr lang="en-US" sz="28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Rectangle 7"/>
          <p:cNvSpPr/>
          <p:nvPr/>
        </p:nvSpPr>
        <p:spPr>
          <a:xfrm>
            <a:off x="7234923" y="2227605"/>
            <a:ext cx="4207627" cy="643894"/>
          </a:xfrm>
          <a:prstGeom prst="rect">
            <a:avLst/>
          </a:prstGeom>
        </p:spPr>
        <p:txBody>
          <a:bodyPr wrap="none">
            <a:spAutoFit/>
          </a:bodyPr>
          <a:lstStyle/>
          <a:p>
            <a:pPr algn="just">
              <a:lnSpc>
                <a:spcPct val="120000"/>
              </a:lnSpc>
              <a:spcAft>
                <a:spcPts val="0"/>
              </a:spcAft>
            </a:pPr>
            <a:r>
              <a:rPr lang="nl-NL" sz="3200" b="1" i="1" dirty="0">
                <a:latin typeface="Calibri" panose="020F0502020204030204" pitchFamily="34" charset="0"/>
                <a:cs typeface="Calibri" panose="020F0502020204030204" pitchFamily="34" charset="0"/>
              </a:rPr>
              <a:t>Tính chu vi của mặt bàn</a:t>
            </a:r>
            <a:endParaRPr lang="en-US" sz="3200" b="1" i="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Rectangle 9"/>
          <p:cNvSpPr/>
          <p:nvPr/>
        </p:nvSpPr>
        <p:spPr>
          <a:xfrm>
            <a:off x="7267899" y="2944574"/>
            <a:ext cx="4302778" cy="1077218"/>
          </a:xfrm>
          <a:prstGeom prst="rect">
            <a:avLst/>
          </a:prstGeom>
        </p:spPr>
        <p:txBody>
          <a:bodyPr wrap="square">
            <a:spAutoFit/>
          </a:bodyPr>
          <a:lstStyle/>
          <a:p>
            <a:pPr algn="just"/>
            <a:r>
              <a:rPr lang="nl-NL" sz="3200" b="1" dirty="0">
                <a:solidFill>
                  <a:srgbClr val="C00000"/>
                </a:solidFill>
                <a:latin typeface="Calibri" panose="020F0502020204030204" pitchFamily="34" charset="0"/>
                <a:cs typeface="Calibri" panose="020F0502020204030204" pitchFamily="34" charset="0"/>
              </a:rPr>
              <a:t>Việt đưa ra cách làm như thế nào?</a:t>
            </a:r>
            <a:endParaRPr lang="en-US" sz="3200" b="1" dirty="0">
              <a:solidFill>
                <a:srgbClr val="C00000"/>
              </a:solidFill>
              <a:latin typeface="Calibri" panose="020F0502020204030204" pitchFamily="34" charset="0"/>
              <a:cs typeface="Calibri" panose="020F0502020204030204" pitchFamily="34" charset="0"/>
            </a:endParaRPr>
          </a:p>
        </p:txBody>
      </p:sp>
      <p:sp>
        <p:nvSpPr>
          <p:cNvPr id="11" name="Rectangle 10"/>
          <p:cNvSpPr/>
          <p:nvPr/>
        </p:nvSpPr>
        <p:spPr>
          <a:xfrm>
            <a:off x="7234923" y="3943539"/>
            <a:ext cx="4302779" cy="1077218"/>
          </a:xfrm>
          <a:prstGeom prst="rect">
            <a:avLst/>
          </a:prstGeom>
        </p:spPr>
        <p:txBody>
          <a:bodyPr wrap="square">
            <a:spAutoFit/>
          </a:bodyPr>
          <a:lstStyle/>
          <a:p>
            <a:pPr algn="ctr"/>
            <a:r>
              <a:rPr lang="nl-NL" sz="3200" b="1" i="1" dirty="0">
                <a:latin typeface="Calibri" panose="020F0502020204030204" pitchFamily="34" charset="0"/>
                <a:cs typeface="Calibri" panose="020F0502020204030204" pitchFamily="34" charset="0"/>
              </a:rPr>
              <a:t>Việt tính:</a:t>
            </a:r>
            <a:endParaRPr lang="en-US" sz="3200" b="1" i="1" dirty="0">
              <a:latin typeface="Calibri" panose="020F0502020204030204" pitchFamily="34" charset="0"/>
              <a:cs typeface="Calibri" panose="020F0502020204030204" pitchFamily="34" charset="0"/>
            </a:endParaRPr>
          </a:p>
          <a:p>
            <a:pPr algn="ctr"/>
            <a:r>
              <a:rPr lang="nl-NL" sz="3200" b="1" i="1" dirty="0">
                <a:latin typeface="Calibri" panose="020F0502020204030204" pitchFamily="34" charset="0"/>
                <a:cs typeface="Calibri" panose="020F0502020204030204" pitchFamily="34" charset="0"/>
              </a:rPr>
              <a:t> (40 + 1) x 2 = 80 (cm)</a:t>
            </a:r>
            <a:endParaRPr lang="en-US" sz="32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2943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5B74"/>
        </a:solidFill>
        <a:effectLst/>
      </p:bgPr>
    </p:bg>
    <p:spTree>
      <p:nvGrpSpPr>
        <p:cNvPr id="1" name=""/>
        <p:cNvGrpSpPr/>
        <p:nvPr/>
      </p:nvGrpSpPr>
      <p:grpSpPr>
        <a:xfrm>
          <a:off x="0" y="0"/>
          <a:ext cx="0" cy="0"/>
          <a:chOff x="0" y="0"/>
          <a:chExt cx="0" cy="0"/>
        </a:xfrm>
      </p:grpSpPr>
      <p:sp>
        <p:nvSpPr>
          <p:cNvPr id="6" name="Rectangle 5"/>
          <p:cNvSpPr/>
          <p:nvPr/>
        </p:nvSpPr>
        <p:spPr>
          <a:xfrm>
            <a:off x="462988" y="574698"/>
            <a:ext cx="11331616" cy="5963262"/>
          </a:xfrm>
          <a:prstGeom prst="rect">
            <a:avLst/>
          </a:prstGeom>
          <a:solidFill>
            <a:schemeClr val="bg1"/>
          </a:solidFill>
          <a:ln w="7620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6">
            <a:extLst>
              <a:ext uri="{FF2B5EF4-FFF2-40B4-BE49-F238E27FC236}">
                <a16:creationId xmlns:a16="http://schemas.microsoft.com/office/drawing/2014/main" id="{8D5D95DA-5613-4E80-9842-FB06143C3613}"/>
              </a:ext>
            </a:extLst>
          </p:cNvPr>
          <p:cNvSpPr/>
          <p:nvPr/>
        </p:nvSpPr>
        <p:spPr>
          <a:xfrm>
            <a:off x="929064" y="716279"/>
            <a:ext cx="1968809" cy="923330"/>
          </a:xfrm>
          <a:prstGeom prst="rect">
            <a:avLst/>
          </a:prstGeom>
        </p:spPr>
        <p:txBody>
          <a:bodyPr wrap="none">
            <a:spAutoFit/>
          </a:bodyPr>
          <a:lstStyle/>
          <a:p>
            <a:pPr lvl="0"/>
            <a:r>
              <a:rPr lang="en-US" altLang="zh-CN" sz="5400" spc="300" dirty="0">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5号-无外润黑体" panose="00000500000000000000" pitchFamily="2" charset="-122"/>
                <a:cs typeface="华康POP2体W9" panose="040B0909000000000000" charset="-122"/>
                <a:sym typeface=""/>
              </a:rPr>
              <a:t>BÀI 2</a:t>
            </a:r>
            <a:endParaRPr lang="zh-CN" altLang="en-US" sz="5400" spc="300" dirty="0">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5号-无外润黑体" panose="00000500000000000000" pitchFamily="2" charset="-122"/>
              <a:cs typeface="华康POP2体W9" panose="040B0909000000000000" charset="-122"/>
              <a:sym typeface=""/>
            </a:endParaRPr>
          </a:p>
        </p:txBody>
      </p:sp>
      <p:sp>
        <p:nvSpPr>
          <p:cNvPr id="9" name="文本框 8">
            <a:extLst>
              <a:ext uri="{FF2B5EF4-FFF2-40B4-BE49-F238E27FC236}">
                <a16:creationId xmlns:a16="http://schemas.microsoft.com/office/drawing/2014/main" id="{1DDAB7DE-8F23-4E2A-B47A-A23F91BE699F}"/>
              </a:ext>
            </a:extLst>
          </p:cNvPr>
          <p:cNvSpPr txBox="1"/>
          <p:nvPr/>
        </p:nvSpPr>
        <p:spPr>
          <a:xfrm>
            <a:off x="3079707" y="716279"/>
            <a:ext cx="7181273" cy="1015663"/>
          </a:xfrm>
          <a:prstGeom prst="rect">
            <a:avLst/>
          </a:prstGeom>
          <a:noFill/>
        </p:spPr>
        <p:txBody>
          <a:bodyPr wrap="square" rtlCol="0">
            <a:spAutoFit/>
          </a:bodyPr>
          <a:lstStyle/>
          <a:p>
            <a:r>
              <a:rPr lang="en-US" altLang="zh-CN" sz="6000" dirty="0">
                <a:solidFill>
                  <a:schemeClr val="tx1">
                    <a:lumMod val="75000"/>
                    <a:lumOff val="25000"/>
                  </a:schemeClr>
                </a:solidFill>
                <a:latin typeface="#9Slide05 IcielSanelma" pitchFamily="2" charset="0"/>
                <a:ea typeface="字魂95号-手刻宋" panose="00000500000000000000" pitchFamily="2" charset="-122"/>
                <a:sym typeface=""/>
              </a:rPr>
              <a:t>Theo </a:t>
            </a:r>
            <a:r>
              <a:rPr lang="en-US" altLang="zh-CN" sz="6000" dirty="0" err="1">
                <a:solidFill>
                  <a:schemeClr val="tx1">
                    <a:lumMod val="75000"/>
                    <a:lumOff val="25000"/>
                  </a:schemeClr>
                </a:solidFill>
                <a:latin typeface="#9Slide05 IcielSanelma" pitchFamily="2" charset="0"/>
                <a:ea typeface="字魂95号-手刻宋" panose="00000500000000000000" pitchFamily="2" charset="-122"/>
                <a:sym typeface=""/>
              </a:rPr>
              <a:t>em</a:t>
            </a:r>
            <a:r>
              <a:rPr lang="en-US" altLang="zh-CN" sz="6000" dirty="0">
                <a:solidFill>
                  <a:schemeClr val="tx1">
                    <a:lumMod val="75000"/>
                    <a:lumOff val="25000"/>
                  </a:schemeClr>
                </a:solidFill>
                <a:latin typeface="#9Slide05 IcielSanelma" pitchFamily="2" charset="0"/>
                <a:ea typeface="字魂95号-手刻宋" panose="00000500000000000000" pitchFamily="2" charset="-122"/>
                <a:sym typeface=""/>
              </a:rPr>
              <a:t>, </a:t>
            </a:r>
            <a:r>
              <a:rPr lang="en-US" altLang="zh-CN" sz="6000" dirty="0" err="1">
                <a:solidFill>
                  <a:schemeClr val="tx1">
                    <a:lumMod val="75000"/>
                    <a:lumOff val="25000"/>
                  </a:schemeClr>
                </a:solidFill>
                <a:latin typeface="#9Slide05 IcielSanelma" pitchFamily="2" charset="0"/>
                <a:ea typeface="字魂95号-手刻宋" panose="00000500000000000000" pitchFamily="2" charset="-122"/>
                <a:sym typeface=""/>
              </a:rPr>
              <a:t>Việt</a:t>
            </a:r>
            <a:r>
              <a:rPr lang="en-US" altLang="zh-CN" sz="6000" dirty="0">
                <a:solidFill>
                  <a:schemeClr val="tx1">
                    <a:lumMod val="75000"/>
                    <a:lumOff val="25000"/>
                  </a:schemeClr>
                </a:solidFill>
                <a:latin typeface="#9Slide05 IcielSanelma" pitchFamily="2" charset="0"/>
                <a:ea typeface="字魂95号-手刻宋" panose="00000500000000000000" pitchFamily="2" charset="-122"/>
                <a:sym typeface=""/>
              </a:rPr>
              <a:t> </a:t>
            </a:r>
            <a:r>
              <a:rPr lang="en-US" altLang="zh-CN" sz="6000" dirty="0" err="1">
                <a:solidFill>
                  <a:schemeClr val="tx1">
                    <a:lumMod val="75000"/>
                    <a:lumOff val="25000"/>
                  </a:schemeClr>
                </a:solidFill>
                <a:latin typeface="#9Slide05 IcielSanelma" pitchFamily="2" charset="0"/>
                <a:ea typeface="字魂95号-手刻宋" panose="00000500000000000000" pitchFamily="2" charset="-122"/>
                <a:sym typeface=""/>
              </a:rPr>
              <a:t>đúng</a:t>
            </a:r>
            <a:r>
              <a:rPr lang="en-US" altLang="zh-CN" sz="6000" dirty="0">
                <a:solidFill>
                  <a:schemeClr val="tx1">
                    <a:lumMod val="75000"/>
                    <a:lumOff val="25000"/>
                  </a:schemeClr>
                </a:solidFill>
                <a:latin typeface="#9Slide05 IcielSanelma" pitchFamily="2" charset="0"/>
                <a:ea typeface="字魂95号-手刻宋" panose="00000500000000000000" pitchFamily="2" charset="-122"/>
                <a:sym typeface=""/>
              </a:rPr>
              <a:t> hay </a:t>
            </a:r>
            <a:r>
              <a:rPr lang="en-US" altLang="zh-CN" sz="6000" dirty="0" err="1">
                <a:solidFill>
                  <a:schemeClr val="tx1">
                    <a:lumMod val="75000"/>
                    <a:lumOff val="25000"/>
                  </a:schemeClr>
                </a:solidFill>
                <a:latin typeface="#9Slide05 IcielSanelma" pitchFamily="2" charset="0"/>
                <a:ea typeface="字魂95号-手刻宋" panose="00000500000000000000" pitchFamily="2" charset="-122"/>
                <a:sym typeface=""/>
              </a:rPr>
              <a:t>sai</a:t>
            </a:r>
            <a:r>
              <a:rPr lang="en-US" altLang="zh-CN" sz="6000" dirty="0">
                <a:solidFill>
                  <a:schemeClr val="tx1">
                    <a:lumMod val="75000"/>
                    <a:lumOff val="25000"/>
                  </a:schemeClr>
                </a:solidFill>
                <a:latin typeface="#9Slide05 IcielSanelma" pitchFamily="2" charset="0"/>
                <a:ea typeface="字魂95号-手刻宋" panose="00000500000000000000" pitchFamily="2" charset="-122"/>
                <a:sym typeface=""/>
              </a:rPr>
              <a:t>?</a:t>
            </a:r>
            <a:endParaRPr lang="zh-CN" altLang="en-US" sz="6000" dirty="0">
              <a:solidFill>
                <a:schemeClr val="tx1">
                  <a:lumMod val="75000"/>
                  <a:lumOff val="25000"/>
                </a:schemeClr>
              </a:solidFill>
              <a:latin typeface="#9Slide05 IcielSanelma" pitchFamily="2" charset="0"/>
              <a:ea typeface="字魂95号-手刻宋" panose="00000500000000000000" pitchFamily="2" charset="-122"/>
              <a:sym typeface=""/>
            </a:endParaRPr>
          </a:p>
        </p:txBody>
      </p:sp>
      <p:pic>
        <p:nvPicPr>
          <p:cNvPr id="2" name="Picture 1"/>
          <p:cNvPicPr>
            <a:picLocks noChangeAspect="1"/>
          </p:cNvPicPr>
          <p:nvPr/>
        </p:nvPicPr>
        <p:blipFill>
          <a:blip r:embed="rId3"/>
          <a:stretch>
            <a:fillRect/>
          </a:stretch>
        </p:blipFill>
        <p:spPr>
          <a:xfrm>
            <a:off x="643806" y="1873523"/>
            <a:ext cx="5304173" cy="3956501"/>
          </a:xfrm>
          <a:prstGeom prst="rect">
            <a:avLst/>
          </a:prstGeom>
        </p:spPr>
      </p:pic>
      <p:sp>
        <p:nvSpPr>
          <p:cNvPr id="4" name="Rectangle 3"/>
          <p:cNvSpPr/>
          <p:nvPr/>
        </p:nvSpPr>
        <p:spPr>
          <a:xfrm>
            <a:off x="5947979" y="1648538"/>
            <a:ext cx="5745803" cy="1865126"/>
          </a:xfrm>
          <a:prstGeom prst="rect">
            <a:avLst/>
          </a:prstGeom>
        </p:spPr>
        <p:txBody>
          <a:bodyPr wrap="square">
            <a:spAutoFit/>
          </a:bodyPr>
          <a:lstStyle/>
          <a:p>
            <a:pPr algn="just">
              <a:lnSpc>
                <a:spcPct val="120000"/>
              </a:lnSpc>
              <a:spcAft>
                <a:spcPts val="0"/>
              </a:spcAft>
            </a:pPr>
            <a:r>
              <a:rPr lang="nl-NL" sz="3200" b="1" dirty="0">
                <a:solidFill>
                  <a:srgbClr val="C00000"/>
                </a:solidFill>
                <a:latin typeface="Calibri" panose="020F0502020204030204" pitchFamily="34" charset="0"/>
                <a:cs typeface="Calibri" panose="020F0502020204030204" pitchFamily="34" charset="0"/>
              </a:rPr>
              <a:t>Em có nhận xét gì về đơn vị đo của chiều dài, chiều rộng mặt bàn?</a:t>
            </a:r>
            <a:endParaRPr lang="en-US"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Rectangle 7"/>
          <p:cNvSpPr/>
          <p:nvPr/>
        </p:nvSpPr>
        <p:spPr>
          <a:xfrm>
            <a:off x="5947979" y="3483516"/>
            <a:ext cx="5526985" cy="1077218"/>
          </a:xfrm>
          <a:prstGeom prst="rect">
            <a:avLst/>
          </a:prstGeom>
        </p:spPr>
        <p:txBody>
          <a:bodyPr wrap="square">
            <a:spAutoFit/>
          </a:bodyPr>
          <a:lstStyle/>
          <a:p>
            <a:pPr algn="just"/>
            <a:r>
              <a:rPr lang="nl-NL" sz="3200" b="1" i="1" dirty="0">
                <a:latin typeface="Calibri" panose="020F0502020204030204" pitchFamily="34" charset="0"/>
                <a:cs typeface="Calibri" panose="020F0502020204030204" pitchFamily="34" charset="0"/>
              </a:rPr>
              <a:t>Chiều dài và chiều rộng chưa cùng đơn vị đo</a:t>
            </a:r>
            <a:endParaRPr lang="en-US" sz="3200" b="1" i="1" dirty="0">
              <a:latin typeface="Calibri" panose="020F0502020204030204" pitchFamily="34" charset="0"/>
              <a:cs typeface="Calibri" panose="020F0502020204030204" pitchFamily="34" charset="0"/>
            </a:endParaRPr>
          </a:p>
        </p:txBody>
      </p:sp>
      <p:sp>
        <p:nvSpPr>
          <p:cNvPr id="12" name="Rectangle 11"/>
          <p:cNvSpPr/>
          <p:nvPr/>
        </p:nvSpPr>
        <p:spPr>
          <a:xfrm>
            <a:off x="5947978" y="4445923"/>
            <a:ext cx="5745803" cy="1274195"/>
          </a:xfrm>
          <a:prstGeom prst="rect">
            <a:avLst/>
          </a:prstGeom>
        </p:spPr>
        <p:txBody>
          <a:bodyPr wrap="square">
            <a:spAutoFit/>
          </a:bodyPr>
          <a:lstStyle/>
          <a:p>
            <a:pPr algn="just">
              <a:lnSpc>
                <a:spcPct val="120000"/>
              </a:lnSpc>
              <a:spcAft>
                <a:spcPts val="0"/>
              </a:spcAft>
            </a:pPr>
            <a:r>
              <a:rPr lang="nl-NL" sz="3200" b="1" dirty="0">
                <a:solidFill>
                  <a:srgbClr val="C00000"/>
                </a:solidFill>
                <a:latin typeface="Calibri" panose="020F0502020204030204" pitchFamily="34" charset="0"/>
                <a:cs typeface="Calibri" panose="020F0502020204030204" pitchFamily="34" charset="0"/>
              </a:rPr>
              <a:t>Vậy muốn tính chu vi mặt bàn trước hết ta phải làm gì? </a:t>
            </a:r>
            <a:endParaRPr lang="en-US"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Rectangle 12"/>
          <p:cNvSpPr/>
          <p:nvPr/>
        </p:nvSpPr>
        <p:spPr>
          <a:xfrm>
            <a:off x="6670343" y="5642882"/>
            <a:ext cx="3911545" cy="707886"/>
          </a:xfrm>
          <a:prstGeom prst="rect">
            <a:avLst/>
          </a:prstGeom>
          <a:solidFill>
            <a:schemeClr val="accent4">
              <a:lumMod val="40000"/>
              <a:lumOff val="60000"/>
            </a:schemeClr>
          </a:solidFill>
          <a:ln w="19050">
            <a:solidFill>
              <a:schemeClr val="tx1"/>
            </a:solidFill>
          </a:ln>
        </p:spPr>
        <p:txBody>
          <a:bodyPr wrap="square">
            <a:spAutoFit/>
          </a:bodyPr>
          <a:lstStyle/>
          <a:p>
            <a:r>
              <a:rPr lang="nl-NL" sz="4000" b="1" dirty="0">
                <a:latin typeface="Calibri" panose="020F0502020204030204" pitchFamily="34" charset="0"/>
                <a:cs typeface="Calibri" panose="020F0502020204030204" pitchFamily="34" charset="0"/>
              </a:rPr>
              <a:t>Đổi 1 m = 100 cm</a:t>
            </a:r>
            <a:endParaRPr lang="en-U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33205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2"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5B74"/>
        </a:solidFill>
        <a:effectLst/>
      </p:bgPr>
    </p:bg>
    <p:spTree>
      <p:nvGrpSpPr>
        <p:cNvPr id="1" name=""/>
        <p:cNvGrpSpPr/>
        <p:nvPr/>
      </p:nvGrpSpPr>
      <p:grpSpPr>
        <a:xfrm>
          <a:off x="0" y="0"/>
          <a:ext cx="0" cy="0"/>
          <a:chOff x="0" y="0"/>
          <a:chExt cx="0" cy="0"/>
        </a:xfrm>
      </p:grpSpPr>
      <p:sp>
        <p:nvSpPr>
          <p:cNvPr id="6" name="Rectangle 5"/>
          <p:cNvSpPr/>
          <p:nvPr/>
        </p:nvSpPr>
        <p:spPr>
          <a:xfrm>
            <a:off x="462988" y="574698"/>
            <a:ext cx="11331616" cy="5963262"/>
          </a:xfrm>
          <a:prstGeom prst="rect">
            <a:avLst/>
          </a:prstGeom>
          <a:solidFill>
            <a:schemeClr val="bg1"/>
          </a:solidFill>
          <a:ln w="7620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6">
            <a:extLst>
              <a:ext uri="{FF2B5EF4-FFF2-40B4-BE49-F238E27FC236}">
                <a16:creationId xmlns:a16="http://schemas.microsoft.com/office/drawing/2014/main" id="{8D5D95DA-5613-4E80-9842-FB06143C3613}"/>
              </a:ext>
            </a:extLst>
          </p:cNvPr>
          <p:cNvSpPr/>
          <p:nvPr/>
        </p:nvSpPr>
        <p:spPr>
          <a:xfrm>
            <a:off x="929064" y="716279"/>
            <a:ext cx="1968809" cy="923330"/>
          </a:xfrm>
          <a:prstGeom prst="rect">
            <a:avLst/>
          </a:prstGeom>
        </p:spPr>
        <p:txBody>
          <a:bodyPr wrap="none">
            <a:spAutoFit/>
          </a:bodyPr>
          <a:lstStyle/>
          <a:p>
            <a:pPr lvl="0"/>
            <a:r>
              <a:rPr lang="en-US" altLang="zh-CN" sz="5400" spc="300" dirty="0">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5号-无外润黑体" panose="00000500000000000000" pitchFamily="2" charset="-122"/>
                <a:cs typeface="华康POP2体W9" panose="040B0909000000000000" charset="-122"/>
                <a:sym typeface=""/>
              </a:rPr>
              <a:t>BÀI 2</a:t>
            </a:r>
            <a:endParaRPr lang="zh-CN" altLang="en-US" sz="5400" spc="300" dirty="0">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5号-无外润黑体" panose="00000500000000000000" pitchFamily="2" charset="-122"/>
              <a:cs typeface="华康POP2体W9" panose="040B0909000000000000" charset="-122"/>
              <a:sym typeface=""/>
            </a:endParaRPr>
          </a:p>
        </p:txBody>
      </p:sp>
      <p:sp>
        <p:nvSpPr>
          <p:cNvPr id="9" name="文本框 8">
            <a:extLst>
              <a:ext uri="{FF2B5EF4-FFF2-40B4-BE49-F238E27FC236}">
                <a16:creationId xmlns:a16="http://schemas.microsoft.com/office/drawing/2014/main" id="{1DDAB7DE-8F23-4E2A-B47A-A23F91BE699F}"/>
              </a:ext>
            </a:extLst>
          </p:cNvPr>
          <p:cNvSpPr txBox="1"/>
          <p:nvPr/>
        </p:nvSpPr>
        <p:spPr>
          <a:xfrm>
            <a:off x="3079707" y="716279"/>
            <a:ext cx="7181273" cy="1015663"/>
          </a:xfrm>
          <a:prstGeom prst="rect">
            <a:avLst/>
          </a:prstGeom>
          <a:noFill/>
        </p:spPr>
        <p:txBody>
          <a:bodyPr wrap="square" rtlCol="0">
            <a:spAutoFit/>
          </a:bodyPr>
          <a:lstStyle/>
          <a:p>
            <a:r>
              <a:rPr lang="en-US" altLang="zh-CN" sz="6000" dirty="0">
                <a:solidFill>
                  <a:schemeClr val="tx1">
                    <a:lumMod val="75000"/>
                    <a:lumOff val="25000"/>
                  </a:schemeClr>
                </a:solidFill>
                <a:latin typeface="#9Slide05 IcielSanelma" pitchFamily="2" charset="0"/>
                <a:ea typeface="字魂95号-手刻宋" panose="00000500000000000000" pitchFamily="2" charset="-122"/>
                <a:sym typeface=""/>
              </a:rPr>
              <a:t>Theo </a:t>
            </a:r>
            <a:r>
              <a:rPr lang="en-US" altLang="zh-CN" sz="6000" dirty="0" err="1">
                <a:solidFill>
                  <a:schemeClr val="tx1">
                    <a:lumMod val="75000"/>
                    <a:lumOff val="25000"/>
                  </a:schemeClr>
                </a:solidFill>
                <a:latin typeface="#9Slide05 IcielSanelma" pitchFamily="2" charset="0"/>
                <a:ea typeface="字魂95号-手刻宋" panose="00000500000000000000" pitchFamily="2" charset="-122"/>
                <a:sym typeface=""/>
              </a:rPr>
              <a:t>em</a:t>
            </a:r>
            <a:r>
              <a:rPr lang="en-US" altLang="zh-CN" sz="6000" dirty="0">
                <a:solidFill>
                  <a:schemeClr val="tx1">
                    <a:lumMod val="75000"/>
                    <a:lumOff val="25000"/>
                  </a:schemeClr>
                </a:solidFill>
                <a:latin typeface="#9Slide05 IcielSanelma" pitchFamily="2" charset="0"/>
                <a:ea typeface="字魂95号-手刻宋" panose="00000500000000000000" pitchFamily="2" charset="-122"/>
                <a:sym typeface=""/>
              </a:rPr>
              <a:t>, </a:t>
            </a:r>
            <a:r>
              <a:rPr lang="en-US" altLang="zh-CN" sz="6000" dirty="0" err="1">
                <a:solidFill>
                  <a:schemeClr val="tx1">
                    <a:lumMod val="75000"/>
                    <a:lumOff val="25000"/>
                  </a:schemeClr>
                </a:solidFill>
                <a:latin typeface="#9Slide05 IcielSanelma" pitchFamily="2" charset="0"/>
                <a:ea typeface="字魂95号-手刻宋" panose="00000500000000000000" pitchFamily="2" charset="-122"/>
                <a:sym typeface=""/>
              </a:rPr>
              <a:t>Việt</a:t>
            </a:r>
            <a:r>
              <a:rPr lang="en-US" altLang="zh-CN" sz="6000" dirty="0">
                <a:solidFill>
                  <a:schemeClr val="tx1">
                    <a:lumMod val="75000"/>
                    <a:lumOff val="25000"/>
                  </a:schemeClr>
                </a:solidFill>
                <a:latin typeface="#9Slide05 IcielSanelma" pitchFamily="2" charset="0"/>
                <a:ea typeface="字魂95号-手刻宋" panose="00000500000000000000" pitchFamily="2" charset="-122"/>
                <a:sym typeface=""/>
              </a:rPr>
              <a:t> </a:t>
            </a:r>
            <a:r>
              <a:rPr lang="en-US" altLang="zh-CN" sz="6000" dirty="0" err="1">
                <a:solidFill>
                  <a:schemeClr val="tx1">
                    <a:lumMod val="75000"/>
                    <a:lumOff val="25000"/>
                  </a:schemeClr>
                </a:solidFill>
                <a:latin typeface="#9Slide05 IcielSanelma" pitchFamily="2" charset="0"/>
                <a:ea typeface="字魂95号-手刻宋" panose="00000500000000000000" pitchFamily="2" charset="-122"/>
                <a:sym typeface=""/>
              </a:rPr>
              <a:t>đúng</a:t>
            </a:r>
            <a:r>
              <a:rPr lang="en-US" altLang="zh-CN" sz="6000" dirty="0">
                <a:solidFill>
                  <a:schemeClr val="tx1">
                    <a:lumMod val="75000"/>
                    <a:lumOff val="25000"/>
                  </a:schemeClr>
                </a:solidFill>
                <a:latin typeface="#9Slide05 IcielSanelma" pitchFamily="2" charset="0"/>
                <a:ea typeface="字魂95号-手刻宋" panose="00000500000000000000" pitchFamily="2" charset="-122"/>
                <a:sym typeface=""/>
              </a:rPr>
              <a:t> hay </a:t>
            </a:r>
            <a:r>
              <a:rPr lang="en-US" altLang="zh-CN" sz="6000" dirty="0" err="1">
                <a:solidFill>
                  <a:schemeClr val="tx1">
                    <a:lumMod val="75000"/>
                    <a:lumOff val="25000"/>
                  </a:schemeClr>
                </a:solidFill>
                <a:latin typeface="#9Slide05 IcielSanelma" pitchFamily="2" charset="0"/>
                <a:ea typeface="字魂95号-手刻宋" panose="00000500000000000000" pitchFamily="2" charset="-122"/>
                <a:sym typeface=""/>
              </a:rPr>
              <a:t>sai</a:t>
            </a:r>
            <a:r>
              <a:rPr lang="en-US" altLang="zh-CN" sz="6000" dirty="0">
                <a:solidFill>
                  <a:schemeClr val="tx1">
                    <a:lumMod val="75000"/>
                    <a:lumOff val="25000"/>
                  </a:schemeClr>
                </a:solidFill>
                <a:latin typeface="#9Slide05 IcielSanelma" pitchFamily="2" charset="0"/>
                <a:ea typeface="字魂95号-手刻宋" panose="00000500000000000000" pitchFamily="2" charset="-122"/>
                <a:sym typeface=""/>
              </a:rPr>
              <a:t>?</a:t>
            </a:r>
            <a:endParaRPr lang="zh-CN" altLang="en-US" sz="6000" dirty="0">
              <a:solidFill>
                <a:schemeClr val="tx1">
                  <a:lumMod val="75000"/>
                  <a:lumOff val="25000"/>
                </a:schemeClr>
              </a:solidFill>
              <a:latin typeface="#9Slide05 IcielSanelma" pitchFamily="2" charset="0"/>
              <a:ea typeface="字魂95号-手刻宋" panose="00000500000000000000" pitchFamily="2" charset="-122"/>
              <a:sym typeface=""/>
            </a:endParaRPr>
          </a:p>
        </p:txBody>
      </p:sp>
      <p:pic>
        <p:nvPicPr>
          <p:cNvPr id="2" name="Picture 1"/>
          <p:cNvPicPr>
            <a:picLocks noChangeAspect="1"/>
          </p:cNvPicPr>
          <p:nvPr/>
        </p:nvPicPr>
        <p:blipFill>
          <a:blip r:embed="rId3"/>
          <a:stretch>
            <a:fillRect/>
          </a:stretch>
        </p:blipFill>
        <p:spPr>
          <a:xfrm>
            <a:off x="643806" y="1873523"/>
            <a:ext cx="5304173" cy="3956501"/>
          </a:xfrm>
          <a:prstGeom prst="rect">
            <a:avLst/>
          </a:prstGeom>
        </p:spPr>
      </p:pic>
      <p:sp>
        <p:nvSpPr>
          <p:cNvPr id="4" name="Rectangle 3"/>
          <p:cNvSpPr/>
          <p:nvPr/>
        </p:nvSpPr>
        <p:spPr>
          <a:xfrm>
            <a:off x="5947979" y="2266723"/>
            <a:ext cx="5745803" cy="3170099"/>
          </a:xfrm>
          <a:prstGeom prst="rect">
            <a:avLst/>
          </a:prstGeom>
        </p:spPr>
        <p:txBody>
          <a:bodyPr wrap="square">
            <a:spAutoFit/>
          </a:bodyPr>
          <a:lstStyle/>
          <a:p>
            <a:pPr algn="ctr"/>
            <a:r>
              <a:rPr lang="nl-NL" sz="4000" b="1" i="1" u="sng" dirty="0">
                <a:solidFill>
                  <a:srgbClr val="C00000"/>
                </a:solidFill>
                <a:latin typeface="Calibri" panose="020F0502020204030204" pitchFamily="34" charset="0"/>
                <a:cs typeface="Calibri" panose="020F0502020204030204" pitchFamily="34" charset="0"/>
              </a:rPr>
              <a:t>Sửa lại:</a:t>
            </a:r>
          </a:p>
          <a:p>
            <a:pPr algn="ctr"/>
            <a:r>
              <a:rPr lang="nl-NL" sz="4000" dirty="0">
                <a:latin typeface="Calibri" panose="020F0502020204030204" pitchFamily="34" charset="0"/>
                <a:cs typeface="Calibri" panose="020F0502020204030204" pitchFamily="34" charset="0"/>
              </a:rPr>
              <a:t>Đổi 1m = 100 cm</a:t>
            </a:r>
          </a:p>
          <a:p>
            <a:pPr algn="ctr"/>
            <a:r>
              <a:rPr lang="nl-NL" sz="4000" dirty="0">
                <a:latin typeface="Calibri" panose="020F0502020204030204" pitchFamily="34" charset="0"/>
                <a:cs typeface="Calibri" panose="020F0502020204030204" pitchFamily="34" charset="0"/>
              </a:rPr>
              <a:t>Chu vi mặt bàn là:</a:t>
            </a:r>
            <a:endParaRPr lang="en-US" sz="4000" dirty="0">
              <a:latin typeface="Calibri" panose="020F0502020204030204" pitchFamily="34" charset="0"/>
              <a:cs typeface="Calibri" panose="020F0502020204030204" pitchFamily="34" charset="0"/>
            </a:endParaRPr>
          </a:p>
          <a:p>
            <a:pPr lvl="0" algn="ctr"/>
            <a:r>
              <a:rPr lang="nl-NL" sz="4000" dirty="0">
                <a:latin typeface="Calibri" panose="020F0502020204030204" pitchFamily="34" charset="0"/>
                <a:cs typeface="Calibri" panose="020F0502020204030204" pitchFamily="34" charset="0"/>
              </a:rPr>
              <a:t>(100 + 40) x 2 = 280 (cm)</a:t>
            </a:r>
          </a:p>
          <a:p>
            <a:pPr lvl="0" algn="ctr"/>
            <a:r>
              <a:rPr lang="nl-NL" sz="4000" i="1" u="sng" dirty="0">
                <a:latin typeface="Calibri" panose="020F0502020204030204" pitchFamily="34" charset="0"/>
                <a:cs typeface="Calibri" panose="020F0502020204030204" pitchFamily="34" charset="0"/>
              </a:rPr>
              <a:t>Đáp số: </a:t>
            </a:r>
            <a:r>
              <a:rPr lang="nl-NL" sz="4000" dirty="0">
                <a:latin typeface="Calibri" panose="020F0502020204030204" pitchFamily="34" charset="0"/>
                <a:cs typeface="Calibri" panose="020F0502020204030204" pitchFamily="34" charset="0"/>
              </a:rPr>
              <a:t>280 cm</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25162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6" name="Rectangle 5"/>
          <p:cNvSpPr/>
          <p:nvPr/>
        </p:nvSpPr>
        <p:spPr>
          <a:xfrm>
            <a:off x="462988" y="574698"/>
            <a:ext cx="11331616" cy="5779804"/>
          </a:xfrm>
          <a:prstGeom prst="rect">
            <a:avLst/>
          </a:prstGeom>
          <a:solidFill>
            <a:schemeClr val="bg1"/>
          </a:solidFill>
          <a:ln w="7620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6">
            <a:extLst>
              <a:ext uri="{FF2B5EF4-FFF2-40B4-BE49-F238E27FC236}">
                <a16:creationId xmlns:a16="http://schemas.microsoft.com/office/drawing/2014/main" id="{8D5D95DA-5613-4E80-9842-FB06143C3613}"/>
              </a:ext>
            </a:extLst>
          </p:cNvPr>
          <p:cNvSpPr/>
          <p:nvPr/>
        </p:nvSpPr>
        <p:spPr>
          <a:xfrm>
            <a:off x="929064" y="716279"/>
            <a:ext cx="2016899" cy="923330"/>
          </a:xfrm>
          <a:prstGeom prst="rect">
            <a:avLst/>
          </a:prstGeom>
        </p:spPr>
        <p:txBody>
          <a:bodyPr wrap="none">
            <a:spAutoFit/>
          </a:bodyPr>
          <a:lstStyle/>
          <a:p>
            <a:pPr lvl="0"/>
            <a:r>
              <a:rPr lang="en-US" altLang="zh-CN" sz="5400" spc="300" dirty="0">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5号-无外润黑体" panose="00000500000000000000" pitchFamily="2" charset="-122"/>
                <a:cs typeface="华康POP2体W9" panose="040B0909000000000000" charset="-122"/>
                <a:sym typeface=""/>
              </a:rPr>
              <a:t>BÀI 3</a:t>
            </a:r>
            <a:endParaRPr lang="zh-CN" altLang="en-US" sz="5400" spc="300" dirty="0">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5号-无外润黑体" panose="00000500000000000000" pitchFamily="2" charset="-122"/>
              <a:cs typeface="华康POP2体W9" panose="040B0909000000000000" charset="-122"/>
              <a:sym typeface=""/>
            </a:endParaRPr>
          </a:p>
        </p:txBody>
      </p:sp>
      <p:sp>
        <p:nvSpPr>
          <p:cNvPr id="3" name="Rectangle 2"/>
          <p:cNvSpPr/>
          <p:nvPr/>
        </p:nvSpPr>
        <p:spPr>
          <a:xfrm>
            <a:off x="3856879" y="2788605"/>
            <a:ext cx="8713808" cy="3416320"/>
          </a:xfrm>
          <a:prstGeom prst="rect">
            <a:avLst/>
          </a:prstGeom>
        </p:spPr>
        <p:txBody>
          <a:bodyPr wrap="square">
            <a:spAutoFit/>
          </a:bodyPr>
          <a:lstStyle/>
          <a:p>
            <a:pPr algn="ctr"/>
            <a:r>
              <a:rPr lang="en-US" sz="3600" b="1" dirty="0" err="1">
                <a:solidFill>
                  <a:srgbClr val="000000"/>
                </a:solidFill>
                <a:latin typeface="Calibri" panose="020F0502020204030204" pitchFamily="34" charset="0"/>
                <a:cs typeface="Calibri" panose="020F0502020204030204" pitchFamily="34" charset="0"/>
              </a:rPr>
              <a:t>Bài</a:t>
            </a:r>
            <a:r>
              <a:rPr lang="vi-VN" sz="3600" b="1" dirty="0">
                <a:solidFill>
                  <a:srgbClr val="000000"/>
                </a:solidFill>
                <a:latin typeface="Calibri" panose="020F0502020204030204" pitchFamily="34" charset="0"/>
                <a:cs typeface="Calibri" panose="020F0502020204030204" pitchFamily="34" charset="0"/>
              </a:rPr>
              <a:t> giải:</a:t>
            </a:r>
            <a:endParaRPr lang="vi-VN" sz="3600" dirty="0">
              <a:solidFill>
                <a:srgbClr val="000000"/>
              </a:solidFill>
              <a:latin typeface="Calibri" panose="020F0502020204030204" pitchFamily="34" charset="0"/>
              <a:cs typeface="Calibri" panose="020F0502020204030204" pitchFamily="34" charset="0"/>
            </a:endParaRPr>
          </a:p>
          <a:p>
            <a:pPr algn="ctr"/>
            <a:r>
              <a:rPr lang="vi-VN" sz="3600" i="1" dirty="0">
                <a:solidFill>
                  <a:srgbClr val="000000"/>
                </a:solidFill>
                <a:latin typeface="Calibri" panose="020F0502020204030204" pitchFamily="34" charset="0"/>
                <a:cs typeface="Calibri" panose="020F0502020204030204" pitchFamily="34" charset="0"/>
              </a:rPr>
              <a:t>Chu vi vườn rau hình chữ nhật là:</a:t>
            </a:r>
          </a:p>
          <a:p>
            <a:pPr algn="ctr"/>
            <a:r>
              <a:rPr lang="vi-VN" sz="3600" i="1" dirty="0">
                <a:solidFill>
                  <a:srgbClr val="000000"/>
                </a:solidFill>
                <a:latin typeface="Calibri" panose="020F0502020204030204" pitchFamily="34" charset="0"/>
                <a:cs typeface="Calibri" panose="020F0502020204030204" pitchFamily="34" charset="0"/>
              </a:rPr>
              <a:t>(9 + 5) x 2 = 28 (m)</a:t>
            </a:r>
          </a:p>
          <a:p>
            <a:pPr algn="ctr"/>
            <a:r>
              <a:rPr lang="vi-VN" sz="3600" i="1" dirty="0">
                <a:solidFill>
                  <a:srgbClr val="000000"/>
                </a:solidFill>
                <a:latin typeface="Calibri" panose="020F0502020204030204" pitchFamily="34" charset="0"/>
                <a:cs typeface="Calibri" panose="020F0502020204030204" pitchFamily="34" charset="0"/>
              </a:rPr>
              <a:t>Độ dài của hàng rào là:</a:t>
            </a:r>
          </a:p>
          <a:p>
            <a:pPr algn="ctr"/>
            <a:r>
              <a:rPr lang="vi-VN" sz="3600" i="1" dirty="0">
                <a:solidFill>
                  <a:srgbClr val="000000"/>
                </a:solidFill>
                <a:latin typeface="Calibri" panose="020F0502020204030204" pitchFamily="34" charset="0"/>
                <a:cs typeface="Calibri" panose="020F0502020204030204" pitchFamily="34" charset="0"/>
              </a:rPr>
              <a:t>28 – 2 = 26 (m)</a:t>
            </a:r>
          </a:p>
          <a:p>
            <a:pPr algn="ctr"/>
            <a:r>
              <a:rPr lang="vi-VN" sz="3600" i="1" dirty="0">
                <a:solidFill>
                  <a:srgbClr val="000000"/>
                </a:solidFill>
                <a:latin typeface="Calibri" panose="020F0502020204030204" pitchFamily="34" charset="0"/>
                <a:cs typeface="Calibri" panose="020F0502020204030204" pitchFamily="34" charset="0"/>
              </a:rPr>
              <a:t>Đáp số: 26</a:t>
            </a:r>
            <a:r>
              <a:rPr lang="en-US" sz="3600" i="1" dirty="0">
                <a:solidFill>
                  <a:srgbClr val="000000"/>
                </a:solidFill>
                <a:latin typeface="Calibri" panose="020F0502020204030204" pitchFamily="34" charset="0"/>
                <a:cs typeface="Calibri" panose="020F0502020204030204" pitchFamily="34" charset="0"/>
              </a:rPr>
              <a:t> </a:t>
            </a:r>
            <a:r>
              <a:rPr lang="vi-VN" sz="3600" i="1" dirty="0">
                <a:solidFill>
                  <a:srgbClr val="000000"/>
                </a:solidFill>
                <a:latin typeface="Calibri" panose="020F0502020204030204" pitchFamily="34" charset="0"/>
                <a:cs typeface="Calibri" panose="020F0502020204030204" pitchFamily="34" charset="0"/>
              </a:rPr>
              <a:t>m</a:t>
            </a:r>
            <a:endParaRPr lang="vi-VN" sz="3600" b="0" i="1" dirty="0">
              <a:solidFill>
                <a:srgbClr val="000000"/>
              </a:solidFill>
              <a:effectLst/>
              <a:latin typeface="Calibri" panose="020F0502020204030204" pitchFamily="34" charset="0"/>
              <a:cs typeface="Calibri" panose="020F0502020204030204" pitchFamily="34" charset="0"/>
            </a:endParaRPr>
          </a:p>
        </p:txBody>
      </p:sp>
      <p:pic>
        <p:nvPicPr>
          <p:cNvPr id="1026" name="Picture 2" descr="Vegetable garden Vectors &amp; Illustrations for Free Download | Freep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853" y="3185160"/>
            <a:ext cx="4079108" cy="28110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33408" y="1249680"/>
            <a:ext cx="6506832" cy="521022"/>
          </a:xfrm>
          <a:prstGeom prst="rect">
            <a:avLst/>
          </a:prstGeom>
          <a:no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16488" y="1759818"/>
            <a:ext cx="3032112" cy="534061"/>
          </a:xfrm>
          <a:prstGeom prst="rect">
            <a:avLst/>
          </a:prstGeom>
          <a:noFill/>
          <a:ln w="28575">
            <a:solidFill>
              <a:schemeClr val="accent6">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322271" y="1272203"/>
            <a:ext cx="1171389" cy="534061"/>
          </a:xfrm>
          <a:prstGeom prst="rect">
            <a:avLst/>
          </a:prstGeom>
          <a:noFill/>
          <a:ln w="28575">
            <a:solidFill>
              <a:schemeClr val="accent6">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48862" y="1759818"/>
            <a:ext cx="1584099" cy="534061"/>
          </a:xfrm>
          <a:prstGeom prst="rect">
            <a:avLst/>
          </a:prstGeom>
          <a:noFill/>
          <a:ln w="28575">
            <a:solidFill>
              <a:schemeClr val="accent6">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092256" y="1759818"/>
            <a:ext cx="3416858" cy="534061"/>
          </a:xfrm>
          <a:prstGeom prst="rect">
            <a:avLst/>
          </a:prstGeom>
          <a:noFill/>
          <a:ln w="28575">
            <a:solidFill>
              <a:schemeClr val="tx1">
                <a:lumMod val="85000"/>
                <a:lumOff val="1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49060" y="2280840"/>
            <a:ext cx="1523772" cy="534061"/>
          </a:xfrm>
          <a:prstGeom prst="rect">
            <a:avLst/>
          </a:prstGeom>
          <a:noFill/>
          <a:ln w="28575">
            <a:solidFill>
              <a:schemeClr val="tx1">
                <a:lumMod val="85000"/>
                <a:lumOff val="1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56358" y="2248159"/>
            <a:ext cx="6307881" cy="534061"/>
          </a:xfrm>
          <a:prstGeom prst="rect">
            <a:avLst/>
          </a:prstGeom>
          <a:solidFill>
            <a:schemeClr val="accent4">
              <a:lumMod val="60000"/>
              <a:lumOff val="40000"/>
              <a:alpha val="66000"/>
            </a:schemeClr>
          </a:solidFill>
          <a:ln w="28575">
            <a:solidFill>
              <a:schemeClr val="tx1">
                <a:lumMod val="85000"/>
                <a:lumOff val="1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a:extLst>
              <a:ext uri="{FF2B5EF4-FFF2-40B4-BE49-F238E27FC236}">
                <a16:creationId xmlns:a16="http://schemas.microsoft.com/office/drawing/2014/main" id="{1DDAB7DE-8F23-4E2A-B47A-A23F91BE699F}"/>
              </a:ext>
            </a:extLst>
          </p:cNvPr>
          <p:cNvSpPr txBox="1"/>
          <p:nvPr/>
        </p:nvSpPr>
        <p:spPr>
          <a:xfrm>
            <a:off x="3033408" y="726502"/>
            <a:ext cx="8460252" cy="2062103"/>
          </a:xfrm>
          <a:prstGeom prst="rect">
            <a:avLst/>
          </a:prstGeom>
          <a:noFill/>
        </p:spPr>
        <p:txBody>
          <a:bodyPr wrap="square" rtlCol="0">
            <a:spAutoFit/>
          </a:bodyPr>
          <a:lstStyle/>
          <a:p>
            <a:pPr algn="just"/>
            <a:r>
              <a:rPr lang="vi-VN" sz="3200" b="1" dirty="0">
                <a:solidFill>
                  <a:schemeClr val="accent2">
                    <a:lumMod val="50000"/>
                  </a:schemeClr>
                </a:solidFill>
              </a:rPr>
              <a:t>Bác nông dân làm hàng rào quanh một vườn rau có dạng hình chữ nhật với chiều dài 9m, chiều rộng 5m. Bác có để cổng vào 2m. Hỏi hàng rào dài bao nhiêu mét?</a:t>
            </a:r>
            <a:endParaRPr lang="zh-CN" altLang="en-US" sz="3200" b="1" dirty="0">
              <a:solidFill>
                <a:schemeClr val="accent2">
                  <a:lumMod val="50000"/>
                </a:schemeClr>
              </a:solidFill>
              <a:latin typeface="#9Slide05 IcielSanelma" pitchFamily="2" charset="0"/>
              <a:ea typeface="字魂95号-手刻宋" panose="00000500000000000000" pitchFamily="2" charset="-122"/>
              <a:sym typeface=""/>
            </a:endParaRPr>
          </a:p>
        </p:txBody>
      </p:sp>
    </p:spTree>
    <p:extLst>
      <p:ext uri="{BB962C8B-B14F-4D97-AF65-F5344CB8AC3E}">
        <p14:creationId xmlns:p14="http://schemas.microsoft.com/office/powerpoint/2010/main" val="35931189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2" grpId="0" animBg="1"/>
      <p:bldP spid="8" grpId="0" animBg="1"/>
      <p:bldP spid="10" grpId="0" animBg="1"/>
      <p:bldP spid="11" grpId="0" animBg="1"/>
      <p:bldP spid="12" grpId="0" animBg="1"/>
      <p:bldP spid="13" grpId="0" animBg="1"/>
      <p:bldP spid="14"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DFCC"/>
        </a:solidFill>
        <a:effectLst/>
      </p:bgPr>
    </p:bg>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F9DB55E8-065E-4965-8430-85DA343E784C}"/>
              </a:ext>
            </a:extLst>
          </p:cNvPr>
          <p:cNvPicPr>
            <a:picLocks noChangeAspect="1"/>
          </p:cNvPicPr>
          <p:nvPr/>
        </p:nvPicPr>
        <p:blipFill>
          <a:blip r:embed="rId3"/>
          <a:stretch>
            <a:fillRect/>
          </a:stretch>
        </p:blipFill>
        <p:spPr>
          <a:xfrm>
            <a:off x="3217763" y="-289367"/>
            <a:ext cx="8450217" cy="7147367"/>
          </a:xfrm>
          <a:prstGeom prst="rect">
            <a:avLst/>
          </a:prstGeom>
          <a:effectLst>
            <a:outerShdw blurRad="25400" algn="ctr" rotWithShape="0">
              <a:prstClr val="black">
                <a:alpha val="70000"/>
              </a:prstClr>
            </a:outerShdw>
          </a:effectLst>
        </p:spPr>
      </p:pic>
      <p:sp>
        <p:nvSpPr>
          <p:cNvPr id="27" name="矩形 26">
            <a:extLst>
              <a:ext uri="{FF2B5EF4-FFF2-40B4-BE49-F238E27FC236}">
                <a16:creationId xmlns:a16="http://schemas.microsoft.com/office/drawing/2014/main" id="{A0D049E5-5102-4429-8842-3E262D9C3B60}"/>
              </a:ext>
            </a:extLst>
          </p:cNvPr>
          <p:cNvSpPr/>
          <p:nvPr/>
        </p:nvSpPr>
        <p:spPr>
          <a:xfrm>
            <a:off x="2960048" y="2858779"/>
            <a:ext cx="9589979" cy="1631216"/>
          </a:xfrm>
          <a:prstGeom prst="rect">
            <a:avLst/>
          </a:prstGeom>
          <a:noFill/>
          <a:ln>
            <a:noFill/>
          </a:ln>
        </p:spPr>
        <p:txBody>
          <a:bodyPr wrap="square" rtlCol="0" anchor="t">
            <a:spAutoFit/>
          </a:bodyPr>
          <a:lstStyle/>
          <a:p>
            <a:pPr lvl="0" algn="ctr"/>
            <a:r>
              <a:rPr lang="en-US" altLang="zh-CN" sz="10000" spc="300" dirty="0">
                <a:ln w="28575">
                  <a:solidFill>
                    <a:srgbClr val="454545"/>
                  </a:solidFill>
                </a:ln>
                <a:solidFill>
                  <a:srgbClr val="00B0F0"/>
                </a:solidFill>
                <a:effectLst>
                  <a:outerShdw blurRad="38100" algn="ctr" rotWithShape="0">
                    <a:prstClr val="black">
                      <a:alpha val="68000"/>
                    </a:prstClr>
                  </a:outerShdw>
                </a:effectLst>
                <a:latin typeface="#9Slide07 IcielCrocante" panose="02000000000000000000" pitchFamily="2" charset="0"/>
                <a:ea typeface="字魂5号-无外润黑体" panose="00000500000000000000" pitchFamily="2" charset="-122"/>
                <a:sym typeface=""/>
              </a:rPr>
              <a:t>VẬN DỤNG</a:t>
            </a:r>
            <a:endParaRPr lang="zh-CN" altLang="en-US" sz="10000" spc="300" dirty="0">
              <a:ln w="28575">
                <a:solidFill>
                  <a:srgbClr val="454545"/>
                </a:solidFill>
              </a:ln>
              <a:solidFill>
                <a:srgbClr val="00B0F0"/>
              </a:solidFill>
              <a:effectLst>
                <a:outerShdw blurRad="38100" algn="ctr" rotWithShape="0">
                  <a:prstClr val="black">
                    <a:alpha val="68000"/>
                  </a:prstClr>
                </a:outerShdw>
              </a:effectLst>
              <a:latin typeface="#9Slide07 IcielCrocante" panose="02000000000000000000" pitchFamily="2" charset="0"/>
              <a:ea typeface="字魂5号-无外润黑体" panose="00000500000000000000" pitchFamily="2" charset="-122"/>
              <a:sym typeface=""/>
            </a:endParaRPr>
          </a:p>
        </p:txBody>
      </p:sp>
      <p:sp>
        <p:nvSpPr>
          <p:cNvPr id="28" name="文本框 27">
            <a:extLst>
              <a:ext uri="{FF2B5EF4-FFF2-40B4-BE49-F238E27FC236}">
                <a16:creationId xmlns:a16="http://schemas.microsoft.com/office/drawing/2014/main" id="{51D999A4-F275-4F3C-8FEE-00A9E84A4745}"/>
              </a:ext>
            </a:extLst>
          </p:cNvPr>
          <p:cNvSpPr txBox="1"/>
          <p:nvPr/>
        </p:nvSpPr>
        <p:spPr>
          <a:xfrm>
            <a:off x="5404346" y="730342"/>
            <a:ext cx="3699164" cy="2215991"/>
          </a:xfrm>
          <a:prstGeom prst="rect">
            <a:avLst/>
          </a:prstGeom>
          <a:noFill/>
        </p:spPr>
        <p:txBody>
          <a:bodyPr wrap="square" rtlCol="0">
            <a:spAutoFit/>
          </a:bodyPr>
          <a:lstStyle/>
          <a:p>
            <a:pPr algn="ctr"/>
            <a:r>
              <a:rPr lang="en-US" altLang="zh-CN" sz="13800" b="1" dirty="0">
                <a:ln w="28575">
                  <a:solidFill>
                    <a:srgbClr val="454545"/>
                  </a:solidFill>
                </a:ln>
                <a:solidFill>
                  <a:schemeClr val="accent4">
                    <a:lumMod val="60000"/>
                    <a:lumOff val="40000"/>
                  </a:schemeClr>
                </a:solidFill>
                <a:effectLst>
                  <a:outerShdw blurRad="38100" algn="ctr" rotWithShape="0">
                    <a:prstClr val="black">
                      <a:alpha val="67000"/>
                    </a:prstClr>
                  </a:outerShdw>
                </a:effectLst>
                <a:latin typeface="#9Slide07 IcielCrocante" panose="02000000000000000000" pitchFamily="2" charset="0"/>
                <a:ea typeface="字魂95号-手刻宋" panose="00000500000000000000" pitchFamily="2" charset="-122"/>
              </a:rPr>
              <a:t>03</a:t>
            </a:r>
            <a:endParaRPr lang="zh-CN" altLang="en-US" sz="13800" b="1" dirty="0">
              <a:ln w="28575">
                <a:solidFill>
                  <a:srgbClr val="454545"/>
                </a:solidFill>
              </a:ln>
              <a:solidFill>
                <a:schemeClr val="accent4">
                  <a:lumMod val="60000"/>
                  <a:lumOff val="40000"/>
                </a:schemeClr>
              </a:solidFill>
              <a:effectLst>
                <a:outerShdw blurRad="38100" algn="ctr" rotWithShape="0">
                  <a:prstClr val="black">
                    <a:alpha val="67000"/>
                  </a:prstClr>
                </a:outerShdw>
              </a:effectLst>
              <a:latin typeface="#9Slide07 IcielCrocante" panose="02000000000000000000" pitchFamily="2" charset="0"/>
              <a:ea typeface="字魂95号-手刻宋" panose="00000500000000000000" pitchFamily="2" charset="-122"/>
            </a:endParaRPr>
          </a:p>
        </p:txBody>
      </p:sp>
      <p:pic>
        <p:nvPicPr>
          <p:cNvPr id="31" name="图片 30">
            <a:extLst>
              <a:ext uri="{FF2B5EF4-FFF2-40B4-BE49-F238E27FC236}">
                <a16:creationId xmlns:a16="http://schemas.microsoft.com/office/drawing/2014/main" id="{BDF5E7E6-5B90-46A6-9995-5086BE32757A}"/>
              </a:ext>
            </a:extLst>
          </p:cNvPr>
          <p:cNvPicPr>
            <a:picLocks noChangeAspect="1"/>
          </p:cNvPicPr>
          <p:nvPr/>
        </p:nvPicPr>
        <p:blipFill>
          <a:blip r:embed="rId4"/>
          <a:stretch>
            <a:fillRect/>
          </a:stretch>
        </p:blipFill>
        <p:spPr>
          <a:xfrm>
            <a:off x="-318654" y="897520"/>
            <a:ext cx="5347176" cy="6817294"/>
          </a:xfrm>
          <a:prstGeom prst="rect">
            <a:avLst/>
          </a:prstGeom>
          <a:effectLst>
            <a:outerShdw blurRad="25400" dist="25400" dir="16200000" rotWithShape="0">
              <a:prstClr val="black">
                <a:alpha val="40000"/>
              </a:prstClr>
            </a:outerShdw>
          </a:effec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1934" y="4144115"/>
            <a:ext cx="8681013" cy="2689812"/>
          </a:xfrm>
          <a:prstGeom prst="rect">
            <a:avLst/>
          </a:prstGeom>
        </p:spPr>
      </p:pic>
    </p:spTree>
    <p:extLst>
      <p:ext uri="{BB962C8B-B14F-4D97-AF65-F5344CB8AC3E}">
        <p14:creationId xmlns:p14="http://schemas.microsoft.com/office/powerpoint/2010/main" val="37450462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6" name="Rectangle 5"/>
          <p:cNvSpPr/>
          <p:nvPr/>
        </p:nvSpPr>
        <p:spPr>
          <a:xfrm>
            <a:off x="462988" y="574698"/>
            <a:ext cx="11331616" cy="5779804"/>
          </a:xfrm>
          <a:prstGeom prst="rect">
            <a:avLst/>
          </a:prstGeom>
          <a:solidFill>
            <a:schemeClr val="bg1"/>
          </a:solidFill>
          <a:ln w="7620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Premium Vector | Vegetable garden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183" y="1173471"/>
            <a:ext cx="4353658" cy="43536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58962" y="1652954"/>
            <a:ext cx="5776546" cy="2800767"/>
          </a:xfrm>
          <a:prstGeom prst="rect">
            <a:avLst/>
          </a:prstGeom>
          <a:noFill/>
        </p:spPr>
        <p:txBody>
          <a:bodyPr wrap="square" rtlCol="0">
            <a:spAutoFit/>
          </a:bodyPr>
          <a:lstStyle/>
          <a:p>
            <a:pPr algn="ctr"/>
            <a:r>
              <a:rPr lang="en-US" sz="4400" dirty="0" err="1">
                <a:latin typeface="Cambria" panose="02040503050406030204" pitchFamily="18" charset="0"/>
                <a:ea typeface="Cambria" panose="02040503050406030204" pitchFamily="18" charset="0"/>
              </a:rPr>
              <a:t>Em</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hãy</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đặt</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đề</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cho</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một</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bài</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toán</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có</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lời</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văn</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trong</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đó</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có</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yêu</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cầu</a:t>
            </a:r>
            <a:r>
              <a:rPr lang="en-US" sz="4400" dirty="0">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tính</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chu</a:t>
            </a:r>
            <a:r>
              <a:rPr lang="en-US" sz="4400" b="1" i="1" dirty="0">
                <a:solidFill>
                  <a:srgbClr val="C00000"/>
                </a:solidFill>
                <a:latin typeface="Cambria" panose="02040503050406030204" pitchFamily="18" charset="0"/>
                <a:ea typeface="Cambria" panose="02040503050406030204" pitchFamily="18" charset="0"/>
              </a:rPr>
              <a:t> vi</a:t>
            </a:r>
          </a:p>
        </p:txBody>
      </p:sp>
    </p:spTree>
    <p:extLst>
      <p:ext uri="{BB962C8B-B14F-4D97-AF65-F5344CB8AC3E}">
        <p14:creationId xmlns:p14="http://schemas.microsoft.com/office/powerpoint/2010/main" val="629359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DFCC"/>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6CD6FA3A-FCAE-4B5F-BA6F-7BFFA219F434}"/>
              </a:ext>
            </a:extLst>
          </p:cNvPr>
          <p:cNvPicPr>
            <a:picLocks noChangeAspect="1"/>
          </p:cNvPicPr>
          <p:nvPr/>
        </p:nvPicPr>
        <p:blipFill>
          <a:blip r:embed="rId2"/>
          <a:stretch>
            <a:fillRect/>
          </a:stretch>
        </p:blipFill>
        <p:spPr>
          <a:xfrm>
            <a:off x="1" y="350728"/>
            <a:ext cx="12191999" cy="6651321"/>
          </a:xfrm>
          <a:prstGeom prst="rect">
            <a:avLst/>
          </a:prstGeom>
          <a:effectLst>
            <a:outerShdw blurRad="25400" algn="ctr" rotWithShape="0">
              <a:prstClr val="black">
                <a:alpha val="70000"/>
              </a:prstClr>
            </a:outerShdw>
          </a:effectLst>
        </p:spPr>
      </p:pic>
      <p:sp>
        <p:nvSpPr>
          <p:cNvPr id="9" name="文本框 8">
            <a:extLst>
              <a:ext uri="{FF2B5EF4-FFF2-40B4-BE49-F238E27FC236}">
                <a16:creationId xmlns:a16="http://schemas.microsoft.com/office/drawing/2014/main" id="{CF7F22D8-DD26-4A61-9B9E-6F005B5BB0D5}"/>
              </a:ext>
            </a:extLst>
          </p:cNvPr>
          <p:cNvSpPr txBox="1"/>
          <p:nvPr/>
        </p:nvSpPr>
        <p:spPr>
          <a:xfrm>
            <a:off x="-116307" y="1798869"/>
            <a:ext cx="10192292" cy="3631763"/>
          </a:xfrm>
          <a:prstGeom prst="rect">
            <a:avLst/>
          </a:prstGeom>
          <a:noFill/>
        </p:spPr>
        <p:txBody>
          <a:bodyPr wrap="square" rtlCol="0">
            <a:spAutoFit/>
          </a:bodyPr>
          <a:lstStyle/>
          <a:p>
            <a:pPr algn="ctr"/>
            <a:r>
              <a:rPr lang="en-US" altLang="zh-CN" sz="11500" dirty="0">
                <a:ln w="38100">
                  <a:solidFill>
                    <a:schemeClr val="tx1">
                      <a:lumMod val="85000"/>
                      <a:lumOff val="15000"/>
                    </a:schemeClr>
                  </a:solidFill>
                </a:ln>
                <a:solidFill>
                  <a:schemeClr val="accent4">
                    <a:lumMod val="20000"/>
                    <a:lumOff val="80000"/>
                  </a:schemeClr>
                </a:solidFill>
                <a:effectLst>
                  <a:outerShdw blurRad="25400" algn="ctr" rotWithShape="0">
                    <a:prstClr val="black">
                      <a:alpha val="70000"/>
                    </a:prstClr>
                  </a:outerShdw>
                </a:effectLst>
                <a:latin typeface="SVN-Cookies" panose="02040603050506020204" pitchFamily="18" charset="0"/>
                <a:ea typeface="字魂5号-无外润黑体" panose="00000500000000000000" pitchFamily="2" charset="-122"/>
              </a:rPr>
              <a:t>CHÀO </a:t>
            </a:r>
          </a:p>
          <a:p>
            <a:pPr algn="ctr"/>
            <a:r>
              <a:rPr lang="en-US" altLang="zh-CN" sz="11500" dirty="0">
                <a:ln w="38100">
                  <a:solidFill>
                    <a:schemeClr val="tx1">
                      <a:lumMod val="85000"/>
                      <a:lumOff val="15000"/>
                    </a:schemeClr>
                  </a:solidFill>
                </a:ln>
                <a:solidFill>
                  <a:schemeClr val="accent4">
                    <a:lumMod val="20000"/>
                    <a:lumOff val="80000"/>
                  </a:schemeClr>
                </a:solidFill>
                <a:effectLst>
                  <a:outerShdw blurRad="25400" algn="ctr" rotWithShape="0">
                    <a:prstClr val="black">
                      <a:alpha val="70000"/>
                    </a:prstClr>
                  </a:outerShdw>
                </a:effectLst>
                <a:latin typeface="SVN-Cookies" panose="02040603050506020204" pitchFamily="18" charset="0"/>
                <a:ea typeface="字魂5号-无外润黑体" panose="00000500000000000000" pitchFamily="2" charset="-122"/>
              </a:rPr>
              <a:t>TẠM BIỆT</a:t>
            </a:r>
            <a:endParaRPr lang="zh-CN" altLang="en-US" sz="11500" dirty="0">
              <a:ln w="38100">
                <a:solidFill>
                  <a:schemeClr val="tx1">
                    <a:lumMod val="85000"/>
                    <a:lumOff val="15000"/>
                  </a:schemeClr>
                </a:solidFill>
              </a:ln>
              <a:solidFill>
                <a:schemeClr val="accent4">
                  <a:lumMod val="20000"/>
                  <a:lumOff val="80000"/>
                </a:schemeClr>
              </a:solidFill>
              <a:effectLst>
                <a:outerShdw blurRad="25400" algn="ctr" rotWithShape="0">
                  <a:prstClr val="black">
                    <a:alpha val="70000"/>
                  </a:prstClr>
                </a:outerShdw>
              </a:effectLst>
              <a:latin typeface="SVN-Cookies" panose="02040603050506020204" pitchFamily="18" charset="0"/>
              <a:ea typeface="字魂5号-无外润黑体" panose="00000500000000000000" pitchFamily="2" charset="-122"/>
            </a:endParaRPr>
          </a:p>
        </p:txBody>
      </p:sp>
      <p:pic>
        <p:nvPicPr>
          <p:cNvPr id="17" name="图片 16">
            <a:extLst>
              <a:ext uri="{FF2B5EF4-FFF2-40B4-BE49-F238E27FC236}">
                <a16:creationId xmlns:a16="http://schemas.microsoft.com/office/drawing/2014/main" id="{7A15B39D-9083-4050-AA8B-9B3E4F3EAB39}"/>
              </a:ext>
            </a:extLst>
          </p:cNvPr>
          <p:cNvPicPr>
            <a:picLocks noChangeAspect="1"/>
          </p:cNvPicPr>
          <p:nvPr/>
        </p:nvPicPr>
        <p:blipFill>
          <a:blip r:embed="rId3"/>
          <a:stretch>
            <a:fillRect/>
          </a:stretch>
        </p:blipFill>
        <p:spPr>
          <a:xfrm>
            <a:off x="484050" y="103614"/>
            <a:ext cx="4626570" cy="1231650"/>
          </a:xfrm>
          <a:prstGeom prst="rect">
            <a:avLst/>
          </a:prstGeom>
          <a:effectLst>
            <a:outerShdw blurRad="25400" algn="ctr" rotWithShape="0">
              <a:prstClr val="black">
                <a:alpha val="70000"/>
              </a:prstClr>
            </a:outerShdw>
          </a:effectLst>
        </p:spPr>
      </p:pic>
      <p:pic>
        <p:nvPicPr>
          <p:cNvPr id="18" name="图片 17">
            <a:extLst>
              <a:ext uri="{FF2B5EF4-FFF2-40B4-BE49-F238E27FC236}">
                <a16:creationId xmlns:a16="http://schemas.microsoft.com/office/drawing/2014/main" id="{06A8E9F1-A156-4CC7-B3E1-7E47FDA5B2C9}"/>
              </a:ext>
            </a:extLst>
          </p:cNvPr>
          <p:cNvPicPr>
            <a:picLocks noChangeAspect="1"/>
          </p:cNvPicPr>
          <p:nvPr/>
        </p:nvPicPr>
        <p:blipFill>
          <a:blip r:embed="rId4"/>
          <a:stretch>
            <a:fillRect/>
          </a:stretch>
        </p:blipFill>
        <p:spPr>
          <a:xfrm>
            <a:off x="7205657" y="4197248"/>
            <a:ext cx="4602029" cy="2779749"/>
          </a:xfrm>
          <a:prstGeom prst="rect">
            <a:avLst/>
          </a:prstGeom>
          <a:effectLst>
            <a:outerShdw blurRad="25400" algn="ctr" rotWithShape="0">
              <a:prstClr val="black">
                <a:alpha val="70000"/>
              </a:prstClr>
            </a:outerShdw>
          </a:effectLst>
        </p:spPr>
      </p:pic>
    </p:spTree>
    <p:extLst>
      <p:ext uri="{BB962C8B-B14F-4D97-AF65-F5344CB8AC3E}">
        <p14:creationId xmlns:p14="http://schemas.microsoft.com/office/powerpoint/2010/main" val="484184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DFCC"/>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6F4C1C2-A3A2-438F-BB30-A639035814A5}"/>
              </a:ext>
            </a:extLst>
          </p:cNvPr>
          <p:cNvPicPr>
            <a:picLocks noChangeAspect="1"/>
          </p:cNvPicPr>
          <p:nvPr/>
        </p:nvPicPr>
        <p:blipFill>
          <a:blip r:embed="rId3"/>
          <a:stretch>
            <a:fillRect/>
          </a:stretch>
        </p:blipFill>
        <p:spPr>
          <a:xfrm>
            <a:off x="26073" y="142797"/>
            <a:ext cx="12191999" cy="6859252"/>
          </a:xfrm>
          <a:prstGeom prst="rect">
            <a:avLst/>
          </a:prstGeom>
          <a:effectLst>
            <a:outerShdw blurRad="25400" algn="ctr" rotWithShape="0">
              <a:prstClr val="black">
                <a:alpha val="70000"/>
              </a:prstClr>
            </a:outerShdw>
          </a:effectLst>
        </p:spPr>
      </p:pic>
      <p:sp>
        <p:nvSpPr>
          <p:cNvPr id="13" name="文本框 12">
            <a:extLst>
              <a:ext uri="{FF2B5EF4-FFF2-40B4-BE49-F238E27FC236}">
                <a16:creationId xmlns:a16="http://schemas.microsoft.com/office/drawing/2014/main" id="{766008F9-194A-4AC7-92FB-5C1E514DC4B3}"/>
              </a:ext>
            </a:extLst>
          </p:cNvPr>
          <p:cNvSpPr txBox="1"/>
          <p:nvPr/>
        </p:nvSpPr>
        <p:spPr>
          <a:xfrm>
            <a:off x="2405124" y="142797"/>
            <a:ext cx="8145837" cy="1200329"/>
          </a:xfrm>
          <a:prstGeom prst="rect">
            <a:avLst/>
          </a:prstGeom>
          <a:noFill/>
        </p:spPr>
        <p:txBody>
          <a:bodyPr wrap="square" rtlCol="0">
            <a:spAutoFit/>
          </a:bodyPr>
          <a:lstStyle/>
          <a:p>
            <a:pPr algn="ctr"/>
            <a:r>
              <a:rPr lang="en-US" altLang="zh-CN" sz="7200" b="1" dirty="0">
                <a:ln>
                  <a:solidFill>
                    <a:sysClr val="windowText" lastClr="000000"/>
                  </a:solidFill>
                </a:ln>
                <a:solidFill>
                  <a:srgbClr val="00B050"/>
                </a:solidFill>
                <a:effectLst>
                  <a:outerShdw blurRad="38100" algn="ctr" rotWithShape="0">
                    <a:prstClr val="black">
                      <a:alpha val="67000"/>
                    </a:prstClr>
                  </a:outerShdw>
                </a:effectLst>
                <a:latin typeface="#9Slide07 IcielCrocante" panose="02000000000000000000" pitchFamily="2" charset="0"/>
                <a:ea typeface="字魂95号-手刻宋" panose="00000500000000000000" pitchFamily="2" charset="-122"/>
              </a:rPr>
              <a:t>YÊU CẦU CẦN ĐẠT</a:t>
            </a:r>
            <a:endParaRPr lang="zh-CN" altLang="en-US" sz="7200" b="1" dirty="0">
              <a:ln>
                <a:solidFill>
                  <a:sysClr val="windowText" lastClr="000000"/>
                </a:solidFill>
              </a:ln>
              <a:solidFill>
                <a:srgbClr val="00B050"/>
              </a:solidFill>
              <a:effectLst>
                <a:outerShdw blurRad="38100" algn="ctr" rotWithShape="0">
                  <a:prstClr val="black">
                    <a:alpha val="67000"/>
                  </a:prstClr>
                </a:outerShdw>
              </a:effectLst>
              <a:latin typeface="#9Slide07 IcielCrocante" panose="02000000000000000000" pitchFamily="2" charset="0"/>
              <a:ea typeface="字魂95号-手刻宋" panose="00000500000000000000" pitchFamily="2" charset="-122"/>
            </a:endParaRPr>
          </a:p>
        </p:txBody>
      </p:sp>
      <p:pic>
        <p:nvPicPr>
          <p:cNvPr id="17" name="图片 16">
            <a:extLst>
              <a:ext uri="{FF2B5EF4-FFF2-40B4-BE49-F238E27FC236}">
                <a16:creationId xmlns:a16="http://schemas.microsoft.com/office/drawing/2014/main" id="{384DFE11-C366-4527-98C1-F98BFCE5833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13735" y="4053931"/>
            <a:ext cx="3509520" cy="2540131"/>
          </a:xfrm>
          <a:prstGeom prst="rect">
            <a:avLst/>
          </a:prstGeom>
          <a:effectLst>
            <a:outerShdw blurRad="25400" algn="ctr" rotWithShape="0">
              <a:prstClr val="black">
                <a:alpha val="70000"/>
              </a:prstClr>
            </a:outerShdw>
          </a:effectLst>
        </p:spPr>
      </p:pic>
      <p:sp>
        <p:nvSpPr>
          <p:cNvPr id="5" name="矩形 4">
            <a:extLst>
              <a:ext uri="{FF2B5EF4-FFF2-40B4-BE49-F238E27FC236}">
                <a16:creationId xmlns:a16="http://schemas.microsoft.com/office/drawing/2014/main" id="{919C1A08-46AB-45CD-A0E0-99A073A306DD}"/>
              </a:ext>
            </a:extLst>
          </p:cNvPr>
          <p:cNvSpPr/>
          <p:nvPr/>
        </p:nvSpPr>
        <p:spPr>
          <a:xfrm>
            <a:off x="7711857" y="1384682"/>
            <a:ext cx="4480143" cy="646331"/>
          </a:xfrm>
          <a:prstGeom prst="rect">
            <a:avLst/>
          </a:prstGeom>
          <a:noFill/>
          <a:ln>
            <a:noFill/>
          </a:ln>
        </p:spPr>
        <p:txBody>
          <a:bodyPr wrap="square" rtlCol="0" anchor="t">
            <a:spAutoFit/>
          </a:bodyPr>
          <a:lstStyle/>
          <a:p>
            <a:pPr lvl="0" algn="l"/>
            <a:r>
              <a:rPr lang="en-US" altLang="zh-CN" sz="3600" spc="300" dirty="0">
                <a:solidFill>
                  <a:schemeClr val="accent2">
                    <a:lumMod val="40000"/>
                    <a:lumOff val="60000"/>
                  </a:schemeClr>
                </a:solidFill>
                <a:effectLst>
                  <a:outerShdw blurRad="25400" dist="25400" dir="2700000" algn="tl" rotWithShape="0">
                    <a:prstClr val="black">
                      <a:alpha val="40000"/>
                    </a:prstClr>
                  </a:outerShdw>
                </a:effectLst>
                <a:latin typeface="#9Slide07 IcielCrocante" panose="02000000000000000000" pitchFamily="2" charset="0"/>
                <a:ea typeface="字魂5号-无外润黑体" panose="00000500000000000000" pitchFamily="2" charset="-122"/>
                <a:sym typeface=""/>
              </a:rPr>
              <a:t>PHẨM CHẤT</a:t>
            </a:r>
            <a:endParaRPr lang="zh-CN" altLang="en-US" sz="3600" spc="300" dirty="0">
              <a:solidFill>
                <a:schemeClr val="accent2">
                  <a:lumMod val="40000"/>
                  <a:lumOff val="60000"/>
                </a:schemeClr>
              </a:solidFill>
              <a:effectLst>
                <a:outerShdw blurRad="25400" dist="25400" dir="2700000" algn="tl" rotWithShape="0">
                  <a:prstClr val="black">
                    <a:alpha val="40000"/>
                  </a:prstClr>
                </a:outerShdw>
              </a:effectLst>
              <a:latin typeface="#9Slide07 IcielCrocante" panose="02000000000000000000" pitchFamily="2" charset="0"/>
              <a:ea typeface="字魂5号-无外润黑体" panose="00000500000000000000" pitchFamily="2" charset="-122"/>
              <a:sym typeface=""/>
            </a:endParaRPr>
          </a:p>
        </p:txBody>
      </p:sp>
      <p:sp>
        <p:nvSpPr>
          <p:cNvPr id="6" name="矩形 5">
            <a:extLst>
              <a:ext uri="{FF2B5EF4-FFF2-40B4-BE49-F238E27FC236}">
                <a16:creationId xmlns:a16="http://schemas.microsoft.com/office/drawing/2014/main" id="{84D8CE40-21EC-4C8A-80CB-2D410933D4A5}"/>
              </a:ext>
            </a:extLst>
          </p:cNvPr>
          <p:cNvSpPr/>
          <p:nvPr/>
        </p:nvSpPr>
        <p:spPr>
          <a:xfrm>
            <a:off x="1805626" y="4239699"/>
            <a:ext cx="5927506" cy="646331"/>
          </a:xfrm>
          <a:prstGeom prst="rect">
            <a:avLst/>
          </a:prstGeom>
          <a:noFill/>
          <a:ln>
            <a:noFill/>
          </a:ln>
        </p:spPr>
        <p:txBody>
          <a:bodyPr wrap="square" rtlCol="0" anchor="t">
            <a:spAutoFit/>
          </a:bodyPr>
          <a:lstStyle/>
          <a:p>
            <a:pPr lvl="0" algn="l"/>
            <a:r>
              <a:rPr lang="en-US" altLang="zh-CN" sz="3600" spc="300" dirty="0">
                <a:solidFill>
                  <a:schemeClr val="accent6">
                    <a:lumMod val="40000"/>
                    <a:lumOff val="60000"/>
                  </a:schemeClr>
                </a:solidFill>
                <a:effectLst>
                  <a:outerShdw blurRad="25400" dist="25400" dir="2700000" algn="tl" rotWithShape="0">
                    <a:prstClr val="black">
                      <a:alpha val="40000"/>
                    </a:prstClr>
                  </a:outerShdw>
                </a:effectLst>
                <a:latin typeface="#9Slide07 IcielCrocante" panose="02000000000000000000" pitchFamily="2" charset="0"/>
                <a:ea typeface="字魂5号-无外润黑体" panose="00000500000000000000" pitchFamily="2" charset="-122"/>
                <a:sym typeface=""/>
              </a:rPr>
              <a:t>NĂNG LỰC CHUNG</a:t>
            </a:r>
            <a:endParaRPr lang="zh-CN" altLang="en-US" sz="3600" spc="300" dirty="0">
              <a:solidFill>
                <a:schemeClr val="accent6">
                  <a:lumMod val="40000"/>
                  <a:lumOff val="60000"/>
                </a:schemeClr>
              </a:solidFill>
              <a:effectLst>
                <a:outerShdw blurRad="25400" dist="25400" dir="2700000" algn="tl" rotWithShape="0">
                  <a:prstClr val="black">
                    <a:alpha val="40000"/>
                  </a:prstClr>
                </a:outerShdw>
              </a:effectLst>
              <a:latin typeface="#9Slide07 IcielCrocante" panose="02000000000000000000" pitchFamily="2" charset="0"/>
              <a:ea typeface="字魂5号-无外润黑体" panose="00000500000000000000" pitchFamily="2" charset="-122"/>
              <a:sym typeface=""/>
            </a:endParaRPr>
          </a:p>
        </p:txBody>
      </p:sp>
      <p:sp>
        <p:nvSpPr>
          <p:cNvPr id="7" name="矩形 6">
            <a:extLst>
              <a:ext uri="{FF2B5EF4-FFF2-40B4-BE49-F238E27FC236}">
                <a16:creationId xmlns:a16="http://schemas.microsoft.com/office/drawing/2014/main" id="{B65AF2E0-59E1-48A5-B1D5-0AA5D9BB137E}"/>
              </a:ext>
            </a:extLst>
          </p:cNvPr>
          <p:cNvSpPr/>
          <p:nvPr/>
        </p:nvSpPr>
        <p:spPr>
          <a:xfrm>
            <a:off x="1805626" y="1398634"/>
            <a:ext cx="5352102" cy="646331"/>
          </a:xfrm>
          <a:prstGeom prst="rect">
            <a:avLst/>
          </a:prstGeom>
          <a:noFill/>
          <a:ln>
            <a:noFill/>
          </a:ln>
        </p:spPr>
        <p:txBody>
          <a:bodyPr wrap="square" rtlCol="0" anchor="t">
            <a:spAutoFit/>
          </a:bodyPr>
          <a:lstStyle/>
          <a:p>
            <a:pPr lvl="0" algn="l"/>
            <a:r>
              <a:rPr lang="en-US" altLang="zh-CN" sz="3600" spc="300" dirty="0">
                <a:solidFill>
                  <a:schemeClr val="accent4">
                    <a:lumMod val="40000"/>
                    <a:lumOff val="60000"/>
                  </a:schemeClr>
                </a:solidFill>
                <a:effectLst>
                  <a:outerShdw blurRad="25400" dist="25400" dir="2700000" algn="tl" rotWithShape="0">
                    <a:prstClr val="black">
                      <a:alpha val="40000"/>
                    </a:prstClr>
                  </a:outerShdw>
                </a:effectLst>
                <a:latin typeface="#9Slide07 IcielCrocante" panose="02000000000000000000" pitchFamily="2" charset="0"/>
                <a:ea typeface="字魂5号-无外润黑体" panose="00000500000000000000" pitchFamily="2" charset="-122"/>
                <a:sym typeface=""/>
              </a:rPr>
              <a:t>NĂNG LỰC ĐẶC THÙ</a:t>
            </a:r>
            <a:endParaRPr lang="zh-CN" altLang="en-US" sz="3600" spc="300" dirty="0">
              <a:solidFill>
                <a:schemeClr val="accent4">
                  <a:lumMod val="40000"/>
                  <a:lumOff val="60000"/>
                </a:schemeClr>
              </a:solidFill>
              <a:effectLst>
                <a:outerShdw blurRad="25400" dist="25400" dir="2700000" algn="tl" rotWithShape="0">
                  <a:prstClr val="black">
                    <a:alpha val="40000"/>
                  </a:prstClr>
                </a:outerShdw>
              </a:effectLst>
              <a:latin typeface="#9Slide07 IcielCrocante" panose="02000000000000000000" pitchFamily="2" charset="0"/>
              <a:ea typeface="字魂5号-无外润黑体" panose="00000500000000000000" pitchFamily="2" charset="-122"/>
              <a:sym typeface=""/>
            </a:endParaRPr>
          </a:p>
        </p:txBody>
      </p:sp>
      <p:sp>
        <p:nvSpPr>
          <p:cNvPr id="8" name="椭圆 7">
            <a:extLst>
              <a:ext uri="{FF2B5EF4-FFF2-40B4-BE49-F238E27FC236}">
                <a16:creationId xmlns:a16="http://schemas.microsoft.com/office/drawing/2014/main" id="{F98309B3-E60C-4792-B229-A94F5393F2CB}"/>
              </a:ext>
            </a:extLst>
          </p:cNvPr>
          <p:cNvSpPr/>
          <p:nvPr/>
        </p:nvSpPr>
        <p:spPr>
          <a:xfrm>
            <a:off x="1222574" y="1507919"/>
            <a:ext cx="288098" cy="288098"/>
          </a:xfrm>
          <a:prstGeom prst="ellipse">
            <a:avLst/>
          </a:prstGeom>
          <a:solidFill>
            <a:schemeClr val="bg1"/>
          </a:solidFill>
          <a:ln>
            <a:noFill/>
          </a:ln>
          <a:effectLst>
            <a:outerShdw blurRad="254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446767D5-B6C1-4AC9-B902-F2B647D4C74A}"/>
              </a:ext>
            </a:extLst>
          </p:cNvPr>
          <p:cNvSpPr/>
          <p:nvPr/>
        </p:nvSpPr>
        <p:spPr>
          <a:xfrm>
            <a:off x="1395334" y="4413688"/>
            <a:ext cx="288098" cy="288098"/>
          </a:xfrm>
          <a:prstGeom prst="ellipse">
            <a:avLst/>
          </a:prstGeom>
          <a:solidFill>
            <a:schemeClr val="bg1"/>
          </a:solidFill>
          <a:ln>
            <a:noFill/>
          </a:ln>
          <a:effectLst>
            <a:outerShdw blurRad="254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ACB90DE3-B350-45F7-908B-BEE5811C8C0A}"/>
              </a:ext>
            </a:extLst>
          </p:cNvPr>
          <p:cNvSpPr/>
          <p:nvPr/>
        </p:nvSpPr>
        <p:spPr>
          <a:xfrm>
            <a:off x="10770878" y="1503143"/>
            <a:ext cx="288098" cy="288098"/>
          </a:xfrm>
          <a:prstGeom prst="ellipse">
            <a:avLst/>
          </a:prstGeom>
          <a:solidFill>
            <a:schemeClr val="bg1"/>
          </a:solidFill>
          <a:ln>
            <a:noFill/>
          </a:ln>
          <a:effectLst>
            <a:outerShdw blurRad="254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ectangle 14"/>
          <p:cNvSpPr/>
          <p:nvPr/>
        </p:nvSpPr>
        <p:spPr>
          <a:xfrm>
            <a:off x="1207085" y="1976208"/>
            <a:ext cx="5937389" cy="2308324"/>
          </a:xfrm>
          <a:prstGeom prst="rect">
            <a:avLst/>
          </a:prstGeom>
        </p:spPr>
        <p:txBody>
          <a:bodyPr wrap="square">
            <a:spAutoFit/>
          </a:bodyPr>
          <a:lstStyle/>
          <a:p>
            <a:pPr algn="just"/>
            <a:r>
              <a:rPr lang="vi-VN" sz="2400" dirty="0">
                <a:solidFill>
                  <a:schemeClr val="bg1"/>
                </a:solidFill>
              </a:rPr>
              <a:t> - HS tính được chu vi hình tam giác, hình tứ giác, hình chữ nhật, hình vuông </a:t>
            </a:r>
          </a:p>
          <a:p>
            <a:pPr algn="just"/>
            <a:r>
              <a:rPr lang="vi-VN" sz="2400" dirty="0">
                <a:solidFill>
                  <a:schemeClr val="bg1"/>
                </a:solidFill>
              </a:rPr>
              <a:t>- Giải quyết được một số vấn đề thực tiễn liên quan đến đo lường.</a:t>
            </a:r>
          </a:p>
          <a:p>
            <a:pPr algn="just"/>
            <a:r>
              <a:rPr lang="vi-VN" sz="2400" dirty="0">
                <a:solidFill>
                  <a:schemeClr val="bg1"/>
                </a:solidFill>
              </a:rPr>
              <a:t>- Phát triển năng lực lập luận, tư duy toán học và năng lực giao tiếp toán học</a:t>
            </a:r>
            <a:endParaRPr lang="en-US" sz="2400" dirty="0">
              <a:solidFill>
                <a:schemeClr val="bg1"/>
              </a:solidFill>
            </a:endParaRPr>
          </a:p>
        </p:txBody>
      </p:sp>
      <p:sp>
        <p:nvSpPr>
          <p:cNvPr id="16" name="Rectangle 15"/>
          <p:cNvSpPr/>
          <p:nvPr/>
        </p:nvSpPr>
        <p:spPr>
          <a:xfrm>
            <a:off x="1683432" y="4908499"/>
            <a:ext cx="6956514" cy="830997"/>
          </a:xfrm>
          <a:prstGeom prst="rect">
            <a:avLst/>
          </a:prstGeom>
        </p:spPr>
        <p:txBody>
          <a:bodyPr wrap="square">
            <a:spAutoFit/>
          </a:bodyPr>
          <a:lstStyle/>
          <a:p>
            <a:pPr algn="just"/>
            <a:r>
              <a:rPr lang="vi-VN" sz="2400" dirty="0">
                <a:solidFill>
                  <a:schemeClr val="bg1"/>
                </a:solidFill>
              </a:rPr>
              <a:t>- Năng lực tự chủ, tự học</a:t>
            </a:r>
            <a:r>
              <a:rPr lang="en-US" sz="2400" dirty="0">
                <a:solidFill>
                  <a:schemeClr val="bg1"/>
                </a:solidFill>
              </a:rPr>
              <a:t>, n</a:t>
            </a:r>
            <a:r>
              <a:rPr lang="vi-VN" sz="2400" dirty="0">
                <a:solidFill>
                  <a:schemeClr val="bg1"/>
                </a:solidFill>
              </a:rPr>
              <a:t>ăng lực giải quyết vấn đề và sáng tạo</a:t>
            </a:r>
            <a:r>
              <a:rPr lang="en-US" sz="2400" dirty="0">
                <a:solidFill>
                  <a:schemeClr val="bg1"/>
                </a:solidFill>
              </a:rPr>
              <a:t>, n</a:t>
            </a:r>
            <a:r>
              <a:rPr lang="vi-VN" sz="2400" dirty="0">
                <a:solidFill>
                  <a:schemeClr val="bg1"/>
                </a:solidFill>
              </a:rPr>
              <a:t>ăng lực giao tiếp và hợp tác</a:t>
            </a:r>
          </a:p>
        </p:txBody>
      </p:sp>
      <p:sp>
        <p:nvSpPr>
          <p:cNvPr id="18" name="Rectangle 17"/>
          <p:cNvSpPr/>
          <p:nvPr/>
        </p:nvSpPr>
        <p:spPr>
          <a:xfrm>
            <a:off x="7612508" y="1960415"/>
            <a:ext cx="3302419" cy="830997"/>
          </a:xfrm>
          <a:prstGeom prst="rect">
            <a:avLst/>
          </a:prstGeom>
        </p:spPr>
        <p:txBody>
          <a:bodyPr wrap="square">
            <a:spAutoFit/>
          </a:bodyPr>
          <a:lstStyle/>
          <a:p>
            <a:pPr algn="just"/>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Phẩm</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chất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nhân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ái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chăm</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chỉ</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trách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nhiệm</a:t>
            </a:r>
            <a:endParaRPr lang="vi-VN"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11871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par>
                                <p:cTn id="23" presetID="14" presetClass="entr" presetSubtype="1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6" grpId="0"/>
      <p:bldP spid="7" grpId="0"/>
      <p:bldP spid="8" grpId="0" animBg="1"/>
      <p:bldP spid="9" grpId="0" animBg="1"/>
      <p:bldP spid="11" grpId="0" animBg="1"/>
      <p:bldP spid="15" grpId="0"/>
      <p:bldP spid="16"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DFCC"/>
        </a:solidFill>
        <a:effectLst/>
      </p:bgPr>
    </p:bg>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F9DB55E8-065E-4965-8430-85DA343E784C}"/>
              </a:ext>
            </a:extLst>
          </p:cNvPr>
          <p:cNvPicPr>
            <a:picLocks noChangeAspect="1"/>
          </p:cNvPicPr>
          <p:nvPr/>
        </p:nvPicPr>
        <p:blipFill>
          <a:blip r:embed="rId3"/>
          <a:stretch>
            <a:fillRect/>
          </a:stretch>
        </p:blipFill>
        <p:spPr>
          <a:xfrm>
            <a:off x="3217763" y="-289367"/>
            <a:ext cx="8450217" cy="7147367"/>
          </a:xfrm>
          <a:prstGeom prst="rect">
            <a:avLst/>
          </a:prstGeom>
          <a:effectLst>
            <a:outerShdw blurRad="25400" algn="ctr" rotWithShape="0">
              <a:prstClr val="black">
                <a:alpha val="70000"/>
              </a:prstClr>
            </a:outerShdw>
          </a:effectLst>
        </p:spPr>
      </p:pic>
      <p:sp>
        <p:nvSpPr>
          <p:cNvPr id="27" name="矩形 26">
            <a:extLst>
              <a:ext uri="{FF2B5EF4-FFF2-40B4-BE49-F238E27FC236}">
                <a16:creationId xmlns:a16="http://schemas.microsoft.com/office/drawing/2014/main" id="{A0D049E5-5102-4429-8842-3E262D9C3B60}"/>
              </a:ext>
            </a:extLst>
          </p:cNvPr>
          <p:cNvSpPr/>
          <p:nvPr/>
        </p:nvSpPr>
        <p:spPr>
          <a:xfrm>
            <a:off x="2960048" y="2858779"/>
            <a:ext cx="9589979" cy="1631216"/>
          </a:xfrm>
          <a:prstGeom prst="rect">
            <a:avLst/>
          </a:prstGeom>
          <a:noFill/>
          <a:ln>
            <a:noFill/>
          </a:ln>
        </p:spPr>
        <p:txBody>
          <a:bodyPr wrap="square" rtlCol="0" anchor="t">
            <a:spAutoFit/>
          </a:bodyPr>
          <a:lstStyle/>
          <a:p>
            <a:pPr lvl="0" algn="ctr"/>
            <a:r>
              <a:rPr lang="en-US" altLang="zh-CN" sz="10000" spc="300" dirty="0">
                <a:ln w="28575">
                  <a:solidFill>
                    <a:srgbClr val="454545"/>
                  </a:solidFill>
                </a:ln>
                <a:solidFill>
                  <a:schemeClr val="accent4">
                    <a:lumMod val="60000"/>
                    <a:lumOff val="40000"/>
                  </a:schemeClr>
                </a:solidFill>
                <a:effectLst>
                  <a:outerShdw blurRad="38100" algn="ctr" rotWithShape="0">
                    <a:prstClr val="black">
                      <a:alpha val="68000"/>
                    </a:prstClr>
                  </a:outerShdw>
                </a:effectLst>
                <a:latin typeface="#9Slide07 IcielCrocante" panose="02000000000000000000" pitchFamily="2" charset="0"/>
                <a:ea typeface="字魂5号-无外润黑体" panose="00000500000000000000" pitchFamily="2" charset="-122"/>
                <a:sym typeface=""/>
              </a:rPr>
              <a:t>KHỞI ĐỘNG</a:t>
            </a:r>
            <a:endParaRPr lang="zh-CN" altLang="en-US" sz="10000" spc="300" dirty="0">
              <a:ln w="28575">
                <a:solidFill>
                  <a:srgbClr val="454545"/>
                </a:solidFill>
              </a:ln>
              <a:solidFill>
                <a:schemeClr val="accent4">
                  <a:lumMod val="60000"/>
                  <a:lumOff val="40000"/>
                </a:schemeClr>
              </a:solidFill>
              <a:effectLst>
                <a:outerShdw blurRad="38100" algn="ctr" rotWithShape="0">
                  <a:prstClr val="black">
                    <a:alpha val="68000"/>
                  </a:prstClr>
                </a:outerShdw>
              </a:effectLst>
              <a:latin typeface="#9Slide07 IcielCrocante" panose="02000000000000000000" pitchFamily="2" charset="0"/>
              <a:ea typeface="字魂5号-无外润黑体" panose="00000500000000000000" pitchFamily="2" charset="-122"/>
              <a:sym typeface=""/>
            </a:endParaRPr>
          </a:p>
        </p:txBody>
      </p:sp>
      <p:sp>
        <p:nvSpPr>
          <p:cNvPr id="28" name="文本框 27">
            <a:extLst>
              <a:ext uri="{FF2B5EF4-FFF2-40B4-BE49-F238E27FC236}">
                <a16:creationId xmlns:a16="http://schemas.microsoft.com/office/drawing/2014/main" id="{51D999A4-F275-4F3C-8FEE-00A9E84A4745}"/>
              </a:ext>
            </a:extLst>
          </p:cNvPr>
          <p:cNvSpPr txBox="1"/>
          <p:nvPr/>
        </p:nvSpPr>
        <p:spPr>
          <a:xfrm>
            <a:off x="5404346" y="730342"/>
            <a:ext cx="3699164" cy="2215991"/>
          </a:xfrm>
          <a:prstGeom prst="rect">
            <a:avLst/>
          </a:prstGeom>
          <a:noFill/>
        </p:spPr>
        <p:txBody>
          <a:bodyPr wrap="square" rtlCol="0">
            <a:spAutoFit/>
          </a:bodyPr>
          <a:lstStyle/>
          <a:p>
            <a:pPr algn="ctr"/>
            <a:r>
              <a:rPr lang="en-US" altLang="zh-CN" sz="13800" b="1" dirty="0">
                <a:ln w="28575">
                  <a:solidFill>
                    <a:srgbClr val="454545"/>
                  </a:solidFill>
                </a:ln>
                <a:solidFill>
                  <a:schemeClr val="accent2">
                    <a:lumMod val="20000"/>
                    <a:lumOff val="80000"/>
                  </a:schemeClr>
                </a:solidFill>
                <a:effectLst>
                  <a:outerShdw blurRad="38100" algn="ctr" rotWithShape="0">
                    <a:prstClr val="black">
                      <a:alpha val="67000"/>
                    </a:prstClr>
                  </a:outerShdw>
                </a:effectLst>
                <a:latin typeface="#9Slide07 IcielCrocante" panose="02000000000000000000" pitchFamily="2" charset="0"/>
                <a:ea typeface="字魂95号-手刻宋" panose="00000500000000000000" pitchFamily="2" charset="-122"/>
              </a:rPr>
              <a:t>01</a:t>
            </a:r>
            <a:endParaRPr lang="zh-CN" altLang="en-US" sz="13800" b="1" dirty="0">
              <a:ln w="28575">
                <a:solidFill>
                  <a:srgbClr val="454545"/>
                </a:solidFill>
              </a:ln>
              <a:solidFill>
                <a:schemeClr val="accent2">
                  <a:lumMod val="20000"/>
                  <a:lumOff val="80000"/>
                </a:schemeClr>
              </a:solidFill>
              <a:effectLst>
                <a:outerShdw blurRad="38100" algn="ctr" rotWithShape="0">
                  <a:prstClr val="black">
                    <a:alpha val="67000"/>
                  </a:prstClr>
                </a:outerShdw>
              </a:effectLst>
              <a:latin typeface="#9Slide07 IcielCrocante" panose="02000000000000000000" pitchFamily="2" charset="0"/>
              <a:ea typeface="字魂95号-手刻宋" panose="00000500000000000000" pitchFamily="2" charset="-122"/>
            </a:endParaRPr>
          </a:p>
        </p:txBody>
      </p:sp>
      <p:pic>
        <p:nvPicPr>
          <p:cNvPr id="31" name="图片 30">
            <a:extLst>
              <a:ext uri="{FF2B5EF4-FFF2-40B4-BE49-F238E27FC236}">
                <a16:creationId xmlns:a16="http://schemas.microsoft.com/office/drawing/2014/main" id="{BDF5E7E6-5B90-46A6-9995-5086BE32757A}"/>
              </a:ext>
            </a:extLst>
          </p:cNvPr>
          <p:cNvPicPr>
            <a:picLocks noChangeAspect="1"/>
          </p:cNvPicPr>
          <p:nvPr/>
        </p:nvPicPr>
        <p:blipFill>
          <a:blip r:embed="rId4"/>
          <a:stretch>
            <a:fillRect/>
          </a:stretch>
        </p:blipFill>
        <p:spPr>
          <a:xfrm>
            <a:off x="-318654" y="897520"/>
            <a:ext cx="5347176" cy="6817294"/>
          </a:xfrm>
          <a:prstGeom prst="rect">
            <a:avLst/>
          </a:prstGeom>
          <a:effectLst>
            <a:outerShdw blurRad="25400" dist="25400" dir="16200000" rotWithShape="0">
              <a:prstClr val="black">
                <a:alpha val="40000"/>
              </a:prstClr>
            </a:outerShdw>
          </a:effec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1934" y="4144115"/>
            <a:ext cx="8681013" cy="2689812"/>
          </a:xfrm>
          <a:prstGeom prst="rect">
            <a:avLst/>
          </a:prstGeom>
        </p:spPr>
      </p:pic>
    </p:spTree>
    <p:extLst>
      <p:ext uri="{BB962C8B-B14F-4D97-AF65-F5344CB8AC3E}">
        <p14:creationId xmlns:p14="http://schemas.microsoft.com/office/powerpoint/2010/main" val="2480186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1028" name="Picture 4" descr="Basura De Simulación Latas Verdes, Verde, Basura, Simulación PNG y Vector  para Descargar Gratis | Pngtree"/>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9768" t="26885" r="12281" b="23935"/>
          <a:stretch/>
        </p:blipFill>
        <p:spPr bwMode="auto">
          <a:xfrm>
            <a:off x="1945150" y="5961350"/>
            <a:ext cx="835611" cy="5271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 action="ppaction://noaction"/>
          </p:cNvPr>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2952" t="6120" r="3022" b="14754"/>
          <a:stretch/>
        </p:blipFill>
        <p:spPr>
          <a:xfrm>
            <a:off x="10090322" y="5818210"/>
            <a:ext cx="533400" cy="677511"/>
          </a:xfrm>
          <a:prstGeom prst="rect">
            <a:avLst/>
          </a:prstGeom>
        </p:spPr>
      </p:pic>
      <p:pic>
        <p:nvPicPr>
          <p:cNvPr id="4" name="Picture 3"/>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0" b="23365" l="0" r="24200"/>
                    </a14:imgEffect>
                    <a14:imgEffect>
                      <a14:saturation sat="400000"/>
                    </a14:imgEffect>
                  </a14:imgLayer>
                </a14:imgProps>
              </a:ext>
              <a:ext uri="{28A0092B-C50C-407E-A947-70E740481C1C}">
                <a14:useLocalDpi xmlns:a14="http://schemas.microsoft.com/office/drawing/2010/main" val="0"/>
              </a:ext>
            </a:extLst>
          </a:blip>
          <a:srcRect r="74905" b="76175"/>
          <a:stretch/>
        </p:blipFill>
        <p:spPr>
          <a:xfrm>
            <a:off x="6346225" y="6254038"/>
            <a:ext cx="489542" cy="483367"/>
          </a:xfrm>
          <a:prstGeom prst="rect">
            <a:avLst/>
          </a:prstGeom>
        </p:spPr>
      </p:pic>
      <p:pic>
        <p:nvPicPr>
          <p:cNvPr id="13" name="Picture 12">
            <a:extLst>
              <a:ext uri="{FF2B5EF4-FFF2-40B4-BE49-F238E27FC236}">
                <a16:creationId xmlns:a16="http://schemas.microsoft.com/office/drawing/2014/main" id="{C082E455-9F77-47FB-BC7B-63D0B914356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24496" b="62791" l="20191" r="41064"/>
                    </a14:imgEffect>
                  </a14:imgLayer>
                </a14:imgProps>
              </a:ext>
              <a:ext uri="{28A0092B-C50C-407E-A947-70E740481C1C}">
                <a14:useLocalDpi xmlns:a14="http://schemas.microsoft.com/office/drawing/2010/main" val="0"/>
              </a:ext>
            </a:extLst>
          </a:blip>
          <a:srcRect l="21674" t="26091" r="56653" b="36954"/>
          <a:stretch/>
        </p:blipFill>
        <p:spPr>
          <a:xfrm>
            <a:off x="850415" y="4705425"/>
            <a:ext cx="1032099" cy="1548614"/>
          </a:xfrm>
          <a:prstGeom prst="rect">
            <a:avLst/>
          </a:prstGeom>
        </p:spPr>
      </p:pic>
      <p:pic>
        <p:nvPicPr>
          <p:cNvPr id="14" name="Picture 2" descr="掃除 trường Tiểu học, Con Lớp - trường png tải về - Miễn phí trong suốt Con  png Tải về.">
            <a:extLst>
              <a:ext uri="{FF2B5EF4-FFF2-40B4-BE49-F238E27FC236}">
                <a16:creationId xmlns:a16="http://schemas.microsoft.com/office/drawing/2014/main" id="{0AEB8733-FF80-460B-987A-A6DD51CC04F5}"/>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549507" y="4142487"/>
            <a:ext cx="3164829" cy="2594919"/>
          </a:xfrm>
          <a:prstGeom prst="rect">
            <a:avLst/>
          </a:prstGeom>
          <a:noFill/>
          <a:extLst>
            <a:ext uri="{909E8E84-426E-40DD-AFC4-6F175D3DCCD1}">
              <a14:hiddenFill xmlns:a14="http://schemas.microsoft.com/office/drawing/2010/main">
                <a:solidFill>
                  <a:srgbClr val="FFFFFF"/>
                </a:solidFill>
              </a14:hiddenFill>
            </a:ext>
          </a:extLst>
        </p:spPr>
      </p:pic>
      <p:sp>
        <p:nvSpPr>
          <p:cNvPr id="17" name="任意多边形: 形状 2">
            <a:extLst>
              <a:ext uri="{FF2B5EF4-FFF2-40B4-BE49-F238E27FC236}">
                <a16:creationId xmlns:a16="http://schemas.microsoft.com/office/drawing/2014/main" id="{2B65DA45-1F72-4FA5-9720-9209C6D8C3DB}"/>
              </a:ext>
            </a:extLst>
          </p:cNvPr>
          <p:cNvSpPr/>
          <p:nvPr/>
        </p:nvSpPr>
        <p:spPr>
          <a:xfrm>
            <a:off x="425405" y="2045759"/>
            <a:ext cx="6568520" cy="2096129"/>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1" fmla="*/ 267716 w 7816697"/>
              <a:gd name="connsiteY0-2" fmla="*/ 610524 h 4774669"/>
              <a:gd name="connsiteX1-3" fmla="*/ 458216 w 7816697"/>
              <a:gd name="connsiteY1-4" fmla="*/ 248574 h 4774669"/>
              <a:gd name="connsiteX2-5" fmla="*/ 1563116 w 7816697"/>
              <a:gd name="connsiteY2-6" fmla="*/ 58074 h 4774669"/>
              <a:gd name="connsiteX3-7" fmla="*/ 4915916 w 7816697"/>
              <a:gd name="connsiteY3-8" fmla="*/ 19974 h 4774669"/>
              <a:gd name="connsiteX4-9" fmla="*/ 6649466 w 7816697"/>
              <a:gd name="connsiteY4-10" fmla="*/ 343824 h 4774669"/>
              <a:gd name="connsiteX5-11" fmla="*/ 7506716 w 7816697"/>
              <a:gd name="connsiteY5-12" fmla="*/ 743874 h 4774669"/>
              <a:gd name="connsiteX6-13" fmla="*/ 7811516 w 7816697"/>
              <a:gd name="connsiteY6-14" fmla="*/ 2572674 h 4774669"/>
              <a:gd name="connsiteX7-15" fmla="*/ 7297166 w 7816697"/>
              <a:gd name="connsiteY7-16" fmla="*/ 4382424 h 4774669"/>
              <a:gd name="connsiteX8-17" fmla="*/ 6173216 w 7816697"/>
              <a:gd name="connsiteY8-18" fmla="*/ 4763424 h 4774669"/>
              <a:gd name="connsiteX9-19" fmla="*/ 4877816 w 7816697"/>
              <a:gd name="connsiteY9-20" fmla="*/ 4668174 h 4774669"/>
              <a:gd name="connsiteX10-21" fmla="*/ 3430016 w 7816697"/>
              <a:gd name="connsiteY10-22" fmla="*/ 4611024 h 4774669"/>
              <a:gd name="connsiteX11-23" fmla="*/ 2553716 w 7816697"/>
              <a:gd name="connsiteY11-24" fmla="*/ 4630074 h 4774669"/>
              <a:gd name="connsiteX12-25" fmla="*/ 1201166 w 7816697"/>
              <a:gd name="connsiteY12-26" fmla="*/ 4630074 h 4774669"/>
              <a:gd name="connsiteX13-27" fmla="*/ 305816 w 7816697"/>
              <a:gd name="connsiteY13-28" fmla="*/ 4420524 h 4774669"/>
              <a:gd name="connsiteX14-29" fmla="*/ 1016 w 7816697"/>
              <a:gd name="connsiteY14-30" fmla="*/ 3410874 h 4774669"/>
              <a:gd name="connsiteX15-31" fmla="*/ 210566 w 7816697"/>
              <a:gd name="connsiteY15-32" fmla="*/ 2153574 h 4774669"/>
              <a:gd name="connsiteX16-33" fmla="*/ 267716 w 7816697"/>
              <a:gd name="connsiteY16-34" fmla="*/ 610524 h 4774669"/>
              <a:gd name="connsiteX0-35" fmla="*/ 249006 w 7816649"/>
              <a:gd name="connsiteY0-36" fmla="*/ 610524 h 4774669"/>
              <a:gd name="connsiteX1-37" fmla="*/ 458168 w 7816649"/>
              <a:gd name="connsiteY1-38" fmla="*/ 248574 h 4774669"/>
              <a:gd name="connsiteX2-39" fmla="*/ 1563068 w 7816649"/>
              <a:gd name="connsiteY2-40" fmla="*/ 58074 h 4774669"/>
              <a:gd name="connsiteX3-41" fmla="*/ 4915868 w 7816649"/>
              <a:gd name="connsiteY3-42" fmla="*/ 19974 h 4774669"/>
              <a:gd name="connsiteX4-43" fmla="*/ 6649418 w 7816649"/>
              <a:gd name="connsiteY4-44" fmla="*/ 343824 h 4774669"/>
              <a:gd name="connsiteX5-45" fmla="*/ 7506668 w 7816649"/>
              <a:gd name="connsiteY5-46" fmla="*/ 743874 h 4774669"/>
              <a:gd name="connsiteX6-47" fmla="*/ 7811468 w 7816649"/>
              <a:gd name="connsiteY6-48" fmla="*/ 2572674 h 4774669"/>
              <a:gd name="connsiteX7-49" fmla="*/ 7297118 w 7816649"/>
              <a:gd name="connsiteY7-50" fmla="*/ 4382424 h 4774669"/>
              <a:gd name="connsiteX8-51" fmla="*/ 6173168 w 7816649"/>
              <a:gd name="connsiteY8-52" fmla="*/ 4763424 h 4774669"/>
              <a:gd name="connsiteX9-53" fmla="*/ 4877768 w 7816649"/>
              <a:gd name="connsiteY9-54" fmla="*/ 4668174 h 4774669"/>
              <a:gd name="connsiteX10-55" fmla="*/ 3429968 w 7816649"/>
              <a:gd name="connsiteY10-56" fmla="*/ 4611024 h 4774669"/>
              <a:gd name="connsiteX11-57" fmla="*/ 2553668 w 7816649"/>
              <a:gd name="connsiteY11-58" fmla="*/ 4630074 h 4774669"/>
              <a:gd name="connsiteX12-59" fmla="*/ 1201118 w 7816649"/>
              <a:gd name="connsiteY12-60" fmla="*/ 4630074 h 4774669"/>
              <a:gd name="connsiteX13-61" fmla="*/ 305768 w 7816649"/>
              <a:gd name="connsiteY13-62" fmla="*/ 4420524 h 4774669"/>
              <a:gd name="connsiteX14-63" fmla="*/ 968 w 7816649"/>
              <a:gd name="connsiteY14-64" fmla="*/ 3410874 h 4774669"/>
              <a:gd name="connsiteX15-65" fmla="*/ 210518 w 7816649"/>
              <a:gd name="connsiteY15-66" fmla="*/ 2153574 h 4774669"/>
              <a:gd name="connsiteX16-67" fmla="*/ 249006 w 7816649"/>
              <a:gd name="connsiteY16-68" fmla="*/ 610524 h 4774669"/>
              <a:gd name="connsiteX0-69" fmla="*/ 273848 w 7841491"/>
              <a:gd name="connsiteY0-70" fmla="*/ 610524 h 4774669"/>
              <a:gd name="connsiteX1-71" fmla="*/ 483010 w 7841491"/>
              <a:gd name="connsiteY1-72" fmla="*/ 248574 h 4774669"/>
              <a:gd name="connsiteX2-73" fmla="*/ 1587910 w 7841491"/>
              <a:gd name="connsiteY2-74" fmla="*/ 58074 h 4774669"/>
              <a:gd name="connsiteX3-75" fmla="*/ 4940710 w 7841491"/>
              <a:gd name="connsiteY3-76" fmla="*/ 19974 h 4774669"/>
              <a:gd name="connsiteX4-77" fmla="*/ 6674260 w 7841491"/>
              <a:gd name="connsiteY4-78" fmla="*/ 343824 h 4774669"/>
              <a:gd name="connsiteX5-79" fmla="*/ 7531510 w 7841491"/>
              <a:gd name="connsiteY5-80" fmla="*/ 743874 h 4774669"/>
              <a:gd name="connsiteX6-81" fmla="*/ 7836310 w 7841491"/>
              <a:gd name="connsiteY6-82" fmla="*/ 2572674 h 4774669"/>
              <a:gd name="connsiteX7-83" fmla="*/ 7321960 w 7841491"/>
              <a:gd name="connsiteY7-84" fmla="*/ 4382424 h 4774669"/>
              <a:gd name="connsiteX8-85" fmla="*/ 6198010 w 7841491"/>
              <a:gd name="connsiteY8-86" fmla="*/ 4763424 h 4774669"/>
              <a:gd name="connsiteX9-87" fmla="*/ 4902610 w 7841491"/>
              <a:gd name="connsiteY9-88" fmla="*/ 4668174 h 4774669"/>
              <a:gd name="connsiteX10-89" fmla="*/ 3454810 w 7841491"/>
              <a:gd name="connsiteY10-90" fmla="*/ 4611024 h 4774669"/>
              <a:gd name="connsiteX11-91" fmla="*/ 2578510 w 7841491"/>
              <a:gd name="connsiteY11-92" fmla="*/ 4630074 h 4774669"/>
              <a:gd name="connsiteX12-93" fmla="*/ 1225960 w 7841491"/>
              <a:gd name="connsiteY12-94" fmla="*/ 4630074 h 4774669"/>
              <a:gd name="connsiteX13-95" fmla="*/ 330610 w 7841491"/>
              <a:gd name="connsiteY13-96" fmla="*/ 4420524 h 4774669"/>
              <a:gd name="connsiteX14-97" fmla="*/ 25810 w 7841491"/>
              <a:gd name="connsiteY14-98" fmla="*/ 3410874 h 4774669"/>
              <a:gd name="connsiteX15-99" fmla="*/ 20756 w 7841491"/>
              <a:gd name="connsiteY15-100" fmla="*/ 2106921 h 4774669"/>
              <a:gd name="connsiteX16-101" fmla="*/ 273848 w 7841491"/>
              <a:gd name="connsiteY16-102" fmla="*/ 610524 h 4774669"/>
              <a:gd name="connsiteX0-103" fmla="*/ 273848 w 7841491"/>
              <a:gd name="connsiteY0-104" fmla="*/ 607372 h 4771517"/>
              <a:gd name="connsiteX1-105" fmla="*/ 616360 w 7841491"/>
              <a:gd name="connsiteY1-106" fmla="*/ 131122 h 4771517"/>
              <a:gd name="connsiteX2-107" fmla="*/ 1587910 w 7841491"/>
              <a:gd name="connsiteY2-108" fmla="*/ 54922 h 4771517"/>
              <a:gd name="connsiteX3-109" fmla="*/ 4940710 w 7841491"/>
              <a:gd name="connsiteY3-110" fmla="*/ 16822 h 4771517"/>
              <a:gd name="connsiteX4-111" fmla="*/ 6674260 w 7841491"/>
              <a:gd name="connsiteY4-112" fmla="*/ 340672 h 4771517"/>
              <a:gd name="connsiteX5-113" fmla="*/ 7531510 w 7841491"/>
              <a:gd name="connsiteY5-114" fmla="*/ 740722 h 4771517"/>
              <a:gd name="connsiteX6-115" fmla="*/ 7836310 w 7841491"/>
              <a:gd name="connsiteY6-116" fmla="*/ 2569522 h 4771517"/>
              <a:gd name="connsiteX7-117" fmla="*/ 7321960 w 7841491"/>
              <a:gd name="connsiteY7-118" fmla="*/ 4379272 h 4771517"/>
              <a:gd name="connsiteX8-119" fmla="*/ 6198010 w 7841491"/>
              <a:gd name="connsiteY8-120" fmla="*/ 4760272 h 4771517"/>
              <a:gd name="connsiteX9-121" fmla="*/ 4902610 w 7841491"/>
              <a:gd name="connsiteY9-122" fmla="*/ 4665022 h 4771517"/>
              <a:gd name="connsiteX10-123" fmla="*/ 3454810 w 7841491"/>
              <a:gd name="connsiteY10-124" fmla="*/ 4607872 h 4771517"/>
              <a:gd name="connsiteX11-125" fmla="*/ 2578510 w 7841491"/>
              <a:gd name="connsiteY11-126" fmla="*/ 4626922 h 4771517"/>
              <a:gd name="connsiteX12-127" fmla="*/ 1225960 w 7841491"/>
              <a:gd name="connsiteY12-128" fmla="*/ 4626922 h 4771517"/>
              <a:gd name="connsiteX13-129" fmla="*/ 330610 w 7841491"/>
              <a:gd name="connsiteY13-130" fmla="*/ 4417372 h 4771517"/>
              <a:gd name="connsiteX14-131" fmla="*/ 25810 w 7841491"/>
              <a:gd name="connsiteY14-132" fmla="*/ 3407722 h 4771517"/>
              <a:gd name="connsiteX15-133" fmla="*/ 20756 w 7841491"/>
              <a:gd name="connsiteY15-134" fmla="*/ 2103769 h 4771517"/>
              <a:gd name="connsiteX16-135" fmla="*/ 273848 w 7841491"/>
              <a:gd name="connsiteY16-136" fmla="*/ 607372 h 47715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91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6" name="TextBox 5"/>
          <p:cNvSpPr txBox="1"/>
          <p:nvPr/>
        </p:nvSpPr>
        <p:spPr>
          <a:xfrm>
            <a:off x="-384686" y="2545452"/>
            <a:ext cx="8188702"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C000"/>
                </a:solidFill>
                <a:effectLst/>
                <a:uLnTx/>
                <a:uFillTx/>
                <a:latin typeface="UTM Facebook" panose="02040403050506020204" pitchFamily="18" charset="0"/>
                <a:ea typeface="+mn-ea"/>
                <a:cs typeface="+mn-cs"/>
              </a:rPr>
              <a:t>Dọn</a:t>
            </a:r>
            <a:r>
              <a:rPr kumimoji="0" lang="en-US" sz="5400" b="0" i="0" u="none" strike="noStrike" kern="1200" cap="none" spc="0" normalizeH="0" baseline="0" noProof="0" dirty="0">
                <a:ln>
                  <a:noFill/>
                </a:ln>
                <a:solidFill>
                  <a:srgbClr val="FFC000"/>
                </a:solidFill>
                <a:effectLst/>
                <a:uLnTx/>
                <a:uFillTx/>
                <a:latin typeface="UTM Facebook" panose="02040403050506020204" pitchFamily="18" charset="0"/>
                <a:ea typeface="+mn-ea"/>
                <a:cs typeface="+mn-cs"/>
              </a:rPr>
              <a:t> </a:t>
            </a:r>
            <a:r>
              <a:rPr kumimoji="0" lang="en-US" sz="5400" b="0" i="0" u="none" strike="noStrike" kern="1200" cap="none" spc="0" normalizeH="0" baseline="0" noProof="0" dirty="0" err="1">
                <a:ln>
                  <a:noFill/>
                </a:ln>
                <a:solidFill>
                  <a:srgbClr val="FFC000"/>
                </a:solidFill>
                <a:effectLst/>
                <a:uLnTx/>
                <a:uFillTx/>
                <a:latin typeface="UTM Facebook" panose="02040403050506020204" pitchFamily="18" charset="0"/>
                <a:ea typeface="+mn-ea"/>
                <a:cs typeface="+mn-cs"/>
              </a:rPr>
              <a:t>sạch</a:t>
            </a:r>
            <a:r>
              <a:rPr kumimoji="0" lang="en-US" sz="5400" b="0" i="0" u="none" strike="noStrike" kern="1200" cap="none" spc="0" normalizeH="0" baseline="0" noProof="0" dirty="0">
                <a:ln>
                  <a:noFill/>
                </a:ln>
                <a:solidFill>
                  <a:srgbClr val="FFC000"/>
                </a:solidFill>
                <a:effectLst/>
                <a:uLnTx/>
                <a:uFillTx/>
                <a:latin typeface="UTM Facebook" panose="02040403050506020204" pitchFamily="18" charset="0"/>
                <a:ea typeface="+mn-ea"/>
                <a:cs typeface="+mn-cs"/>
              </a:rPr>
              <a:t> </a:t>
            </a:r>
            <a:r>
              <a:rPr kumimoji="0" lang="en-US" sz="5400" b="0" i="0" u="none" strike="noStrike" kern="1200" cap="none" spc="0" normalizeH="0" baseline="0" noProof="0" dirty="0" err="1">
                <a:ln>
                  <a:noFill/>
                </a:ln>
                <a:solidFill>
                  <a:srgbClr val="FFC000"/>
                </a:solidFill>
                <a:effectLst/>
                <a:uLnTx/>
                <a:uFillTx/>
                <a:latin typeface="UTM Facebook" panose="02040403050506020204" pitchFamily="18" charset="0"/>
                <a:ea typeface="+mn-ea"/>
                <a:cs typeface="+mn-cs"/>
              </a:rPr>
              <a:t>công</a:t>
            </a:r>
            <a:r>
              <a:rPr kumimoji="0" lang="en-US" sz="5400" b="0" i="0" u="none" strike="noStrike" kern="1200" cap="none" spc="0" normalizeH="0" baseline="0" noProof="0" dirty="0">
                <a:ln>
                  <a:noFill/>
                </a:ln>
                <a:solidFill>
                  <a:srgbClr val="FFC000"/>
                </a:solidFill>
                <a:effectLst/>
                <a:uLnTx/>
                <a:uFillTx/>
                <a:latin typeface="UTM Facebook" panose="02040403050506020204" pitchFamily="18" charset="0"/>
                <a:ea typeface="+mn-ea"/>
                <a:cs typeface="+mn-cs"/>
              </a:rPr>
              <a:t> </a:t>
            </a:r>
            <a:r>
              <a:rPr kumimoji="0" lang="en-US" sz="5400" b="0" i="0" u="none" strike="noStrike" kern="1200" cap="none" spc="0" normalizeH="0" baseline="0" noProof="0" dirty="0" err="1">
                <a:ln>
                  <a:noFill/>
                </a:ln>
                <a:solidFill>
                  <a:srgbClr val="FFC000"/>
                </a:solidFill>
                <a:effectLst/>
                <a:uLnTx/>
                <a:uFillTx/>
                <a:latin typeface="UTM Facebook" panose="02040403050506020204" pitchFamily="18" charset="0"/>
                <a:ea typeface="+mn-ea"/>
                <a:cs typeface="+mn-cs"/>
              </a:rPr>
              <a:t>viên</a:t>
            </a:r>
            <a:endParaRPr kumimoji="0" lang="en-US" sz="5400" b="0" i="0" u="none" strike="noStrike" kern="1200" cap="none" spc="0" normalizeH="0" baseline="0" noProof="0" dirty="0">
              <a:ln>
                <a:noFill/>
              </a:ln>
              <a:solidFill>
                <a:srgbClr val="FFC000"/>
              </a:solidFill>
              <a:effectLst/>
              <a:uLnTx/>
              <a:uFillTx/>
              <a:latin typeface="UTM Facebook" panose="02040403050506020204" pitchFamily="18" charset="0"/>
              <a:ea typeface="+mn-ea"/>
              <a:cs typeface="+mn-cs"/>
            </a:endParaRPr>
          </a:p>
        </p:txBody>
      </p:sp>
      <p:sp>
        <p:nvSpPr>
          <p:cNvPr id="5" name="Rectangle 4"/>
          <p:cNvSpPr/>
          <p:nvPr/>
        </p:nvSpPr>
        <p:spPr>
          <a:xfrm>
            <a:off x="583176" y="639194"/>
            <a:ext cx="3401893" cy="92333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solidFill>
                    <a:sysClr val="windowText" lastClr="000000"/>
                  </a:solidFill>
                </a:ln>
                <a:solidFill>
                  <a:schemeClr val="bg1"/>
                </a:solidFill>
                <a:effectLst>
                  <a:reflection blurRad="6350" stA="55000" endA="300" endPos="45500" dir="5400000" sy="-100000" algn="bl" rotWithShape="0"/>
                </a:effectLst>
                <a:uLnTx/>
                <a:uFillTx/>
                <a:latin typeface="UTM Showcard" panose="02040603050506020204" pitchFamily="18" charset="0"/>
                <a:ea typeface="+mn-ea"/>
                <a:cs typeface="+mn-cs"/>
              </a:rPr>
              <a:t>TRÒ CHƠI</a:t>
            </a:r>
          </a:p>
        </p:txBody>
      </p:sp>
      <p:pic>
        <p:nvPicPr>
          <p:cNvPr id="16" name="Picture 15" descr="A group of shopping carts&#10;&#10;Description automatically generated with low confidence">
            <a:extLst>
              <a:ext uri="{FF2B5EF4-FFF2-40B4-BE49-F238E27FC236}">
                <a16:creationId xmlns:a16="http://schemas.microsoft.com/office/drawing/2014/main" id="{B4B95F0C-6672-4CD9-B4A1-3FC255382906}"/>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5528" b="89950" l="5272" r="99681">
                        <a14:foregroundMark x1="7188" y1="42462" x2="7188" y2="42462"/>
                        <a14:foregroundMark x1="5591" y1="57286" x2="5591" y2="57286"/>
                        <a14:foregroundMark x1="37220" y1="9296" x2="37220" y2="9296"/>
                        <a14:foregroundMark x1="28435" y1="9799" x2="45847" y2="14573"/>
                        <a14:foregroundMark x1="20767" y1="16332" x2="23482" y2="16332"/>
                        <a14:foregroundMark x1="59904" y1="5528" x2="69649" y2="15829"/>
                        <a14:foregroundMark x1="83546" y1="57035" x2="82748" y2="77638"/>
                        <a14:foregroundMark x1="89457" y1="65829" x2="99681" y2="82412"/>
                        <a14:foregroundMark x1="79553" y1="46231" x2="76038" y2="55779"/>
                        <a14:foregroundMark x1="23163" y1="16583" x2="23003" y2="22111"/>
                      </a14:backgroundRemoval>
                    </a14:imgEffect>
                  </a14:imgLayer>
                </a14:imgProps>
              </a:ext>
              <a:ext uri="{28A0092B-C50C-407E-A947-70E740481C1C}">
                <a14:useLocalDpi xmlns:a14="http://schemas.microsoft.com/office/drawing/2010/main" val="0"/>
              </a:ext>
            </a:extLst>
          </a:blip>
          <a:stretch>
            <a:fillRect/>
          </a:stretch>
        </p:blipFill>
        <p:spPr>
          <a:xfrm>
            <a:off x="8130864" y="3111484"/>
            <a:ext cx="3818120" cy="3008434"/>
          </a:xfrm>
          <a:prstGeom prst="rect">
            <a:avLst/>
          </a:prstGeom>
        </p:spPr>
      </p:pic>
      <p:sp>
        <p:nvSpPr>
          <p:cNvPr id="20" name="TextBox 19">
            <a:extLst>
              <a:ext uri="{FF2B5EF4-FFF2-40B4-BE49-F238E27FC236}">
                <a16:creationId xmlns:a16="http://schemas.microsoft.com/office/drawing/2014/main" id="{8134F921-0FF1-47C9-B0E8-B9EEC110E8E7}"/>
              </a:ext>
            </a:extLst>
          </p:cNvPr>
          <p:cNvSpPr txBox="1"/>
          <p:nvPr/>
        </p:nvSpPr>
        <p:spPr>
          <a:xfrm>
            <a:off x="-384686" y="2449764"/>
            <a:ext cx="8188702"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B050"/>
                </a:solidFill>
                <a:effectLst/>
                <a:uLnTx/>
                <a:uFillTx/>
                <a:latin typeface="UTM Facebook" panose="02040403050506020204" pitchFamily="18" charset="0"/>
                <a:ea typeface="+mn-ea"/>
                <a:cs typeface="+mn-cs"/>
              </a:rPr>
              <a:t>Hãy</a:t>
            </a:r>
            <a:r>
              <a:rPr kumimoji="0" lang="en-US" sz="4000" b="0" i="0" u="none" strike="noStrike" kern="1200" cap="none" spc="0" normalizeH="0" baseline="0" noProof="0" dirty="0">
                <a:ln>
                  <a:noFill/>
                </a:ln>
                <a:solidFill>
                  <a:srgbClr val="00B050"/>
                </a:solidFill>
                <a:effectLst/>
                <a:uLnTx/>
                <a:uFillTx/>
                <a:latin typeface="UTM Facebook" panose="02040403050506020204" pitchFamily="18" charset="0"/>
                <a:ea typeface="+mn-ea"/>
                <a:cs typeface="+mn-cs"/>
              </a:rPr>
              <a:t> </a:t>
            </a:r>
            <a:r>
              <a:rPr kumimoji="0" lang="en-US" sz="4000" b="0" i="0" u="none" strike="noStrike" kern="1200" cap="none" spc="0" normalizeH="0" baseline="0" noProof="0" dirty="0" err="1">
                <a:ln>
                  <a:noFill/>
                </a:ln>
                <a:solidFill>
                  <a:srgbClr val="00B050"/>
                </a:solidFill>
                <a:effectLst/>
                <a:uLnTx/>
                <a:uFillTx/>
                <a:latin typeface="UTM Facebook" panose="02040403050506020204" pitchFamily="18" charset="0"/>
                <a:ea typeface="+mn-ea"/>
                <a:cs typeface="+mn-cs"/>
              </a:rPr>
              <a:t>giúp</a:t>
            </a:r>
            <a:r>
              <a:rPr kumimoji="0" lang="en-US" sz="4000" b="0" i="0" u="none" strike="noStrike" kern="1200" cap="none" spc="0" normalizeH="0" baseline="0" noProof="0" dirty="0">
                <a:ln>
                  <a:noFill/>
                </a:ln>
                <a:solidFill>
                  <a:srgbClr val="00B050"/>
                </a:solidFill>
                <a:effectLst/>
                <a:uLnTx/>
                <a:uFillTx/>
                <a:latin typeface="UTM Facebook" panose="02040403050506020204" pitchFamily="18" charset="0"/>
                <a:ea typeface="+mn-ea"/>
                <a:cs typeface="+mn-cs"/>
              </a:rPr>
              <a:t> </a:t>
            </a:r>
            <a:r>
              <a:rPr kumimoji="0" lang="en-US" sz="4000" b="0" i="0" u="none" strike="noStrike" kern="1200" cap="none" spc="0" normalizeH="0" baseline="0" noProof="0" dirty="0" err="1">
                <a:ln>
                  <a:noFill/>
                </a:ln>
                <a:solidFill>
                  <a:srgbClr val="00B050"/>
                </a:solidFill>
                <a:effectLst/>
                <a:uLnTx/>
                <a:uFillTx/>
                <a:latin typeface="UTM Facebook" panose="02040403050506020204" pitchFamily="18" charset="0"/>
                <a:ea typeface="+mn-ea"/>
                <a:cs typeface="+mn-cs"/>
              </a:rPr>
              <a:t>bọn</a:t>
            </a:r>
            <a:r>
              <a:rPr kumimoji="0" lang="en-US" sz="4000" b="0" i="0" u="none" strike="noStrike" kern="1200" cap="none" spc="0" normalizeH="0" baseline="0" noProof="0" dirty="0">
                <a:ln>
                  <a:noFill/>
                </a:ln>
                <a:solidFill>
                  <a:srgbClr val="00B050"/>
                </a:solidFill>
                <a:effectLst/>
                <a:uLnTx/>
                <a:uFillTx/>
                <a:latin typeface="UTM Facebook" panose="02040403050506020204" pitchFamily="18" charset="0"/>
                <a:ea typeface="+mn-ea"/>
                <a:cs typeface="+mn-cs"/>
              </a:rPr>
              <a:t> </a:t>
            </a:r>
            <a:r>
              <a:rPr kumimoji="0" lang="en-US" sz="4000" b="0" i="0" u="none" strike="noStrike" kern="1200" cap="none" spc="0" normalizeH="0" baseline="0" noProof="0" dirty="0" err="1">
                <a:ln>
                  <a:noFill/>
                </a:ln>
                <a:solidFill>
                  <a:srgbClr val="00B050"/>
                </a:solidFill>
                <a:effectLst/>
                <a:uLnTx/>
                <a:uFillTx/>
                <a:latin typeface="UTM Facebook" panose="02040403050506020204" pitchFamily="18" charset="0"/>
                <a:ea typeface="+mn-ea"/>
                <a:cs typeface="+mn-cs"/>
              </a:rPr>
              <a:t>tớ</a:t>
            </a:r>
            <a:r>
              <a:rPr kumimoji="0" lang="en-US" sz="4000" b="0" i="0" u="none" strike="noStrike" kern="1200" cap="none" spc="0" normalizeH="0" baseline="0" noProof="0" dirty="0">
                <a:ln>
                  <a:noFill/>
                </a:ln>
                <a:solidFill>
                  <a:srgbClr val="00B050"/>
                </a:solidFill>
                <a:effectLst/>
                <a:uLnTx/>
                <a:uFillTx/>
                <a:latin typeface="UTM Facebook" panose="02040403050506020204" pitchFamily="18" charset="0"/>
                <a:ea typeface="+mn-ea"/>
                <a:cs typeface="+mn-cs"/>
              </a:rPr>
              <a:t> </a:t>
            </a:r>
            <a:r>
              <a:rPr kumimoji="0" lang="en-US" sz="4000" b="0" i="0" u="none" strike="noStrike" kern="1200" cap="none" spc="0" normalizeH="0" baseline="0" noProof="0" dirty="0" err="1">
                <a:ln>
                  <a:noFill/>
                </a:ln>
                <a:solidFill>
                  <a:srgbClr val="00B050"/>
                </a:solidFill>
                <a:effectLst/>
                <a:uLnTx/>
                <a:uFillTx/>
                <a:latin typeface="UTM Facebook" panose="02040403050506020204" pitchFamily="18" charset="0"/>
                <a:ea typeface="+mn-ea"/>
                <a:cs typeface="+mn-cs"/>
              </a:rPr>
              <a:t>dọn</a:t>
            </a:r>
            <a:r>
              <a:rPr kumimoji="0" lang="en-US" sz="4000" b="0" i="0" u="none" strike="noStrike" kern="1200" cap="none" spc="0" normalizeH="0" baseline="0" noProof="0" dirty="0">
                <a:ln>
                  <a:noFill/>
                </a:ln>
                <a:solidFill>
                  <a:srgbClr val="00B050"/>
                </a:solidFill>
                <a:effectLst/>
                <a:uLnTx/>
                <a:uFillTx/>
                <a:latin typeface="UTM Facebook" panose="02040403050506020204" pitchFamily="18" charset="0"/>
                <a:ea typeface="+mn-ea"/>
                <a:cs typeface="+mn-cs"/>
              </a:rPr>
              <a:t> </a:t>
            </a:r>
            <a:r>
              <a:rPr kumimoji="0" lang="en-US" sz="4000" b="0" i="0" u="none" strike="noStrike" kern="1200" cap="none" spc="0" normalizeH="0" baseline="0" noProof="0" dirty="0" err="1">
                <a:ln>
                  <a:noFill/>
                </a:ln>
                <a:solidFill>
                  <a:srgbClr val="00B050"/>
                </a:solidFill>
                <a:effectLst/>
                <a:uLnTx/>
                <a:uFillTx/>
                <a:latin typeface="UTM Facebook" panose="02040403050506020204" pitchFamily="18" charset="0"/>
                <a:ea typeface="+mn-ea"/>
                <a:cs typeface="+mn-cs"/>
              </a:rPr>
              <a:t>sạch</a:t>
            </a:r>
            <a:r>
              <a:rPr kumimoji="0" lang="en-US" sz="4000" b="0" i="0" u="none" strike="noStrike" kern="1200" cap="none" spc="0" normalizeH="0" baseline="0" noProof="0" dirty="0">
                <a:ln>
                  <a:noFill/>
                </a:ln>
                <a:solidFill>
                  <a:srgbClr val="00B050"/>
                </a:solidFill>
                <a:effectLst/>
                <a:uLnTx/>
                <a:uFillTx/>
                <a:latin typeface="UTM Facebook" panose="02040403050506020204" pitchFamily="18" charset="0"/>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B050"/>
                </a:solidFill>
                <a:effectLst/>
                <a:uLnTx/>
                <a:uFillTx/>
                <a:latin typeface="UTM Facebook" panose="02040403050506020204" pitchFamily="18" charset="0"/>
                <a:ea typeface="+mn-ea"/>
                <a:cs typeface="+mn-cs"/>
              </a:rPr>
              <a:t>công</a:t>
            </a:r>
            <a:r>
              <a:rPr kumimoji="0" lang="en-US" sz="4000" b="0" i="0" u="none" strike="noStrike" kern="1200" cap="none" spc="0" normalizeH="0" baseline="0" noProof="0" dirty="0">
                <a:ln>
                  <a:noFill/>
                </a:ln>
                <a:solidFill>
                  <a:srgbClr val="00B050"/>
                </a:solidFill>
                <a:effectLst/>
                <a:uLnTx/>
                <a:uFillTx/>
                <a:latin typeface="UTM Facebook" panose="02040403050506020204" pitchFamily="18" charset="0"/>
                <a:ea typeface="+mn-ea"/>
                <a:cs typeface="+mn-cs"/>
              </a:rPr>
              <a:t> </a:t>
            </a:r>
            <a:r>
              <a:rPr kumimoji="0" lang="en-US" sz="4000" b="0" i="0" u="none" strike="noStrike" kern="1200" cap="none" spc="0" normalizeH="0" baseline="0" noProof="0" dirty="0" err="1">
                <a:ln>
                  <a:noFill/>
                </a:ln>
                <a:solidFill>
                  <a:srgbClr val="00B050"/>
                </a:solidFill>
                <a:effectLst/>
                <a:uLnTx/>
                <a:uFillTx/>
                <a:latin typeface="UTM Facebook" panose="02040403050506020204" pitchFamily="18" charset="0"/>
                <a:ea typeface="+mn-ea"/>
                <a:cs typeface="+mn-cs"/>
              </a:rPr>
              <a:t>viên</a:t>
            </a:r>
            <a:r>
              <a:rPr kumimoji="0" lang="en-US" sz="4000" b="0" i="0" u="none" strike="noStrike" kern="1200" cap="none" spc="0" normalizeH="0" baseline="0" noProof="0" dirty="0">
                <a:ln>
                  <a:noFill/>
                </a:ln>
                <a:solidFill>
                  <a:srgbClr val="00B050"/>
                </a:solidFill>
                <a:effectLst/>
                <a:uLnTx/>
                <a:uFillTx/>
                <a:latin typeface="UTM Facebook" panose="02040403050506020204" pitchFamily="18" charset="0"/>
                <a:ea typeface="+mn-ea"/>
                <a:cs typeface="+mn-cs"/>
              </a:rPr>
              <a:t> </a:t>
            </a:r>
            <a:r>
              <a:rPr kumimoji="0" lang="en-US" sz="4000" b="0" i="0" u="none" strike="noStrike" kern="1200" cap="none" spc="0" normalizeH="0" baseline="0" noProof="0" dirty="0" err="1">
                <a:ln>
                  <a:noFill/>
                </a:ln>
                <a:solidFill>
                  <a:srgbClr val="00B050"/>
                </a:solidFill>
                <a:effectLst/>
                <a:uLnTx/>
                <a:uFillTx/>
                <a:latin typeface="UTM Facebook" panose="02040403050506020204" pitchFamily="18" charset="0"/>
                <a:ea typeface="+mn-ea"/>
                <a:cs typeface="+mn-cs"/>
              </a:rPr>
              <a:t>nha</a:t>
            </a:r>
            <a:r>
              <a:rPr kumimoji="0" lang="en-US" sz="4000" b="0" i="0" u="none" strike="noStrike" kern="1200" cap="none" spc="0" normalizeH="0" baseline="0" noProof="0" dirty="0">
                <a:ln>
                  <a:noFill/>
                </a:ln>
                <a:solidFill>
                  <a:srgbClr val="00B050"/>
                </a:solidFill>
                <a:effectLst/>
                <a:uLnTx/>
                <a:uFillTx/>
                <a:latin typeface="UTM Facebook" panose="02040403050506020204" pitchFamily="18" charset="0"/>
                <a:ea typeface="+mn-ea"/>
                <a:cs typeface="+mn-cs"/>
              </a:rPr>
              <a:t>!!!</a:t>
            </a:r>
          </a:p>
        </p:txBody>
      </p:sp>
    </p:spTree>
    <p:extLst>
      <p:ext uri="{BB962C8B-B14F-4D97-AF65-F5344CB8AC3E}">
        <p14:creationId xmlns:p14="http://schemas.microsoft.com/office/powerpoint/2010/main" val="28616364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838434" y="3235021"/>
            <a:ext cx="9796849" cy="2061157"/>
          </a:xfrm>
          <a:prstGeom prst="rect">
            <a:avLst/>
          </a:prstGeom>
          <a:solidFill>
            <a:schemeClr val="accent6">
              <a:lumMod val="75000"/>
            </a:schemeClr>
          </a:solidFill>
          <a:ln w="28575" cap="flat" cmpd="sng" algn="ctr">
            <a:noFill/>
            <a:prstDash val="solid"/>
            <a:miter lim="800000"/>
          </a:ln>
          <a:effectLst/>
        </p:spPr>
        <p:txBody>
          <a:bodyPr lIns="121725" tIns="60862" rIns="121725" bIns="60862" rtlCol="0" anchor="ctr"/>
          <a:lstStyle/>
          <a:p>
            <a:pPr marL="0" marR="0" lvl="0" indent="0" algn="just" defTabSz="1217249"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ea typeface="Arial-Rounded" pitchFamily="34" charset="0"/>
                <a:cs typeface="Arial-Rounded" pitchFamily="34" charset="0"/>
              </a:rPr>
              <a:t>Muốn</a:t>
            </a:r>
            <a:r>
              <a:rPr kumimoji="0" lang="en-US" sz="4400" b="1" i="0" u="none" strike="noStrike" kern="1200" cap="none" spc="0" normalizeH="0" noProof="0" dirty="0">
                <a:ln>
                  <a:noFill/>
                </a:ln>
                <a:solidFill>
                  <a:prstClr val="white"/>
                </a:solidFill>
                <a:effectLst/>
                <a:uLnTx/>
                <a:uFillTx/>
                <a:ea typeface="Arial-Rounded" pitchFamily="34" charset="0"/>
                <a:cs typeface="Arial-Rounded" pitchFamily="34" charset="0"/>
              </a:rPr>
              <a:t> </a:t>
            </a:r>
            <a:r>
              <a:rPr kumimoji="0" lang="en-US" sz="4400" b="1" i="0" u="none" strike="noStrike" kern="1200" cap="none" spc="0" normalizeH="0" noProof="0" dirty="0" err="1">
                <a:ln>
                  <a:noFill/>
                </a:ln>
                <a:solidFill>
                  <a:prstClr val="white"/>
                </a:solidFill>
                <a:effectLst/>
                <a:uLnTx/>
                <a:uFillTx/>
                <a:ea typeface="Arial-Rounded" pitchFamily="34" charset="0"/>
                <a:cs typeface="Arial-Rounded" pitchFamily="34" charset="0"/>
              </a:rPr>
              <a:t>tính</a:t>
            </a:r>
            <a:r>
              <a:rPr kumimoji="0" lang="en-US" sz="4400" b="1" i="0" u="none" strike="noStrike" kern="1200" cap="none" spc="0" normalizeH="0" noProof="0" dirty="0">
                <a:ln>
                  <a:noFill/>
                </a:ln>
                <a:solidFill>
                  <a:prstClr val="white"/>
                </a:solidFill>
                <a:effectLst/>
                <a:uLnTx/>
                <a:uFillTx/>
                <a:ea typeface="Arial-Rounded" pitchFamily="34" charset="0"/>
                <a:cs typeface="Arial-Rounded" pitchFamily="34" charset="0"/>
              </a:rPr>
              <a:t> </a:t>
            </a:r>
            <a:r>
              <a:rPr kumimoji="0" lang="en-US" sz="4400" b="1" i="0" u="none" strike="noStrike" kern="1200" cap="none" spc="0" normalizeH="0" noProof="0" dirty="0" err="1">
                <a:ln>
                  <a:noFill/>
                </a:ln>
                <a:solidFill>
                  <a:prstClr val="white"/>
                </a:solidFill>
                <a:effectLst/>
                <a:uLnTx/>
                <a:uFillTx/>
                <a:ea typeface="Arial-Rounded" pitchFamily="34" charset="0"/>
                <a:cs typeface="Arial-Rounded" pitchFamily="34" charset="0"/>
              </a:rPr>
              <a:t>chu</a:t>
            </a:r>
            <a:r>
              <a:rPr kumimoji="0" lang="en-US" sz="4400" b="1" i="0" u="none" strike="noStrike" kern="1200" cap="none" spc="0" normalizeH="0" noProof="0" dirty="0">
                <a:ln>
                  <a:noFill/>
                </a:ln>
                <a:solidFill>
                  <a:prstClr val="white"/>
                </a:solidFill>
                <a:effectLst/>
                <a:uLnTx/>
                <a:uFillTx/>
                <a:ea typeface="Arial-Rounded" pitchFamily="34" charset="0"/>
                <a:cs typeface="Arial-Rounded" pitchFamily="34" charset="0"/>
              </a:rPr>
              <a:t> vi </a:t>
            </a:r>
            <a:r>
              <a:rPr kumimoji="0" lang="en-US" sz="4400" b="1" i="0" u="none" strike="noStrike" kern="1200" cap="none" spc="0" normalizeH="0" noProof="0" dirty="0" err="1">
                <a:ln>
                  <a:noFill/>
                </a:ln>
                <a:solidFill>
                  <a:prstClr val="white"/>
                </a:solidFill>
                <a:effectLst/>
                <a:uLnTx/>
                <a:uFillTx/>
                <a:ea typeface="Arial-Rounded" pitchFamily="34" charset="0"/>
                <a:cs typeface="Arial-Rounded" pitchFamily="34" charset="0"/>
              </a:rPr>
              <a:t>của</a:t>
            </a:r>
            <a:r>
              <a:rPr kumimoji="0" lang="en-US" sz="4400" b="1" i="0" u="none" strike="noStrike" kern="1200" cap="none" spc="0" normalizeH="0" noProof="0" dirty="0">
                <a:ln>
                  <a:noFill/>
                </a:ln>
                <a:solidFill>
                  <a:prstClr val="white"/>
                </a:solidFill>
                <a:effectLst/>
                <a:uLnTx/>
                <a:uFillTx/>
                <a:ea typeface="Arial-Rounded" pitchFamily="34" charset="0"/>
                <a:cs typeface="Arial-Rounded" pitchFamily="34" charset="0"/>
              </a:rPr>
              <a:t> </a:t>
            </a:r>
            <a:r>
              <a:rPr kumimoji="0" lang="en-US" sz="4400" b="1" i="0" u="none" strike="noStrike" kern="1200" cap="none" spc="0" normalizeH="0" noProof="0" dirty="0" err="1">
                <a:ln>
                  <a:noFill/>
                </a:ln>
                <a:solidFill>
                  <a:prstClr val="white"/>
                </a:solidFill>
                <a:effectLst/>
                <a:uLnTx/>
                <a:uFillTx/>
                <a:ea typeface="Arial-Rounded" pitchFamily="34" charset="0"/>
                <a:cs typeface="Arial-Rounded" pitchFamily="34" charset="0"/>
              </a:rPr>
              <a:t>hình</a:t>
            </a:r>
            <a:r>
              <a:rPr kumimoji="0" lang="en-US" sz="4400" b="1" i="0" u="none" strike="noStrike" kern="1200" cap="none" spc="0" normalizeH="0" noProof="0" dirty="0">
                <a:ln>
                  <a:noFill/>
                </a:ln>
                <a:solidFill>
                  <a:prstClr val="white"/>
                </a:solidFill>
                <a:effectLst/>
                <a:uLnTx/>
                <a:uFillTx/>
                <a:ea typeface="Arial-Rounded" pitchFamily="34" charset="0"/>
                <a:cs typeface="Arial-Rounded" pitchFamily="34" charset="0"/>
              </a:rPr>
              <a:t> tam </a:t>
            </a:r>
            <a:r>
              <a:rPr kumimoji="0" lang="en-US" sz="4400" b="1" i="0" u="none" strike="noStrike" kern="1200" cap="none" spc="0" normalizeH="0" noProof="0" dirty="0" err="1">
                <a:ln>
                  <a:noFill/>
                </a:ln>
                <a:solidFill>
                  <a:prstClr val="white"/>
                </a:solidFill>
                <a:effectLst/>
                <a:uLnTx/>
                <a:uFillTx/>
                <a:ea typeface="Arial-Rounded" pitchFamily="34" charset="0"/>
                <a:cs typeface="Arial-Rounded" pitchFamily="34" charset="0"/>
              </a:rPr>
              <a:t>giác</a:t>
            </a:r>
            <a:r>
              <a:rPr kumimoji="0" lang="en-US" sz="4400" b="1" i="0" u="none" strike="noStrike" kern="1200" cap="none" spc="0" normalizeH="0" noProof="0" dirty="0">
                <a:ln>
                  <a:noFill/>
                </a:ln>
                <a:solidFill>
                  <a:prstClr val="white"/>
                </a:solidFill>
                <a:effectLst/>
                <a:uLnTx/>
                <a:uFillTx/>
                <a:ea typeface="Arial-Rounded" pitchFamily="34" charset="0"/>
                <a:cs typeface="Arial-Rounded" pitchFamily="34" charset="0"/>
              </a:rPr>
              <a:t>, </a:t>
            </a:r>
            <a:r>
              <a:rPr kumimoji="0" lang="en-US" sz="4400" b="1" i="0" u="none" strike="noStrike" kern="1200" cap="none" spc="0" normalizeH="0" noProof="0" dirty="0" err="1">
                <a:ln>
                  <a:noFill/>
                </a:ln>
                <a:solidFill>
                  <a:prstClr val="white"/>
                </a:solidFill>
                <a:effectLst/>
                <a:uLnTx/>
                <a:uFillTx/>
                <a:ea typeface="Arial-Rounded" pitchFamily="34" charset="0"/>
                <a:cs typeface="Arial-Rounded" pitchFamily="34" charset="0"/>
              </a:rPr>
              <a:t>tứ</a:t>
            </a:r>
            <a:r>
              <a:rPr kumimoji="0" lang="en-US" sz="4400" b="1" i="0" u="none" strike="noStrike" kern="1200" cap="none" spc="0" normalizeH="0" noProof="0" dirty="0">
                <a:ln>
                  <a:noFill/>
                </a:ln>
                <a:solidFill>
                  <a:prstClr val="white"/>
                </a:solidFill>
                <a:effectLst/>
                <a:uLnTx/>
                <a:uFillTx/>
                <a:ea typeface="Arial-Rounded" pitchFamily="34" charset="0"/>
                <a:cs typeface="Arial-Rounded" pitchFamily="34" charset="0"/>
              </a:rPr>
              <a:t> </a:t>
            </a:r>
            <a:r>
              <a:rPr kumimoji="0" lang="en-US" sz="4400" b="1" i="0" u="none" strike="noStrike" kern="1200" cap="none" spc="0" normalizeH="0" noProof="0" dirty="0" err="1">
                <a:ln>
                  <a:noFill/>
                </a:ln>
                <a:solidFill>
                  <a:prstClr val="white"/>
                </a:solidFill>
                <a:effectLst/>
                <a:uLnTx/>
                <a:uFillTx/>
                <a:ea typeface="Arial-Rounded" pitchFamily="34" charset="0"/>
                <a:cs typeface="Arial-Rounded" pitchFamily="34" charset="0"/>
              </a:rPr>
              <a:t>giác</a:t>
            </a:r>
            <a:r>
              <a:rPr kumimoji="0" lang="en-US" sz="4400" b="1" i="0" u="none" strike="noStrike" kern="1200" cap="none" spc="0" normalizeH="0" noProof="0" dirty="0">
                <a:ln>
                  <a:noFill/>
                </a:ln>
                <a:solidFill>
                  <a:prstClr val="white"/>
                </a:solidFill>
                <a:effectLst/>
                <a:uLnTx/>
                <a:uFillTx/>
                <a:ea typeface="Arial-Rounded" pitchFamily="34" charset="0"/>
                <a:cs typeface="Arial-Rounded" pitchFamily="34" charset="0"/>
              </a:rPr>
              <a:t>, ta </a:t>
            </a:r>
            <a:r>
              <a:rPr kumimoji="0" lang="en-US" sz="4400" b="1" i="0" u="none" strike="noStrike" kern="1200" cap="none" spc="0" normalizeH="0" noProof="0" dirty="0" err="1">
                <a:ln>
                  <a:noFill/>
                </a:ln>
                <a:solidFill>
                  <a:prstClr val="white"/>
                </a:solidFill>
                <a:effectLst/>
                <a:uLnTx/>
                <a:uFillTx/>
                <a:ea typeface="Arial-Rounded" pitchFamily="34" charset="0"/>
                <a:cs typeface="Arial-Rounded" pitchFamily="34" charset="0"/>
              </a:rPr>
              <a:t>phải</a:t>
            </a:r>
            <a:r>
              <a:rPr kumimoji="0" lang="en-US" sz="4400" b="1" i="0" u="none" strike="noStrike" kern="1200" cap="none" spc="0" normalizeH="0" noProof="0" dirty="0">
                <a:ln>
                  <a:noFill/>
                </a:ln>
                <a:solidFill>
                  <a:prstClr val="white"/>
                </a:solidFill>
                <a:effectLst/>
                <a:uLnTx/>
                <a:uFillTx/>
                <a:ea typeface="Arial-Rounded" pitchFamily="34" charset="0"/>
                <a:cs typeface="Arial-Rounded" pitchFamily="34" charset="0"/>
              </a:rPr>
              <a:t> </a:t>
            </a:r>
            <a:r>
              <a:rPr kumimoji="0" lang="en-US" sz="4400" b="1" i="0" u="none" strike="noStrike" kern="1200" cap="none" spc="0" normalizeH="0" noProof="0" dirty="0" err="1">
                <a:ln>
                  <a:noFill/>
                </a:ln>
                <a:solidFill>
                  <a:prstClr val="white"/>
                </a:solidFill>
                <a:effectLst/>
                <a:uLnTx/>
                <a:uFillTx/>
                <a:ea typeface="Arial-Rounded" pitchFamily="34" charset="0"/>
                <a:cs typeface="Arial-Rounded" pitchFamily="34" charset="0"/>
              </a:rPr>
              <a:t>tìm</a:t>
            </a:r>
            <a:r>
              <a:rPr kumimoji="0" lang="en-US" sz="4400" b="1" i="0" u="none" strike="noStrike" kern="1200" cap="none" spc="0" normalizeH="0" noProof="0" dirty="0">
                <a:ln>
                  <a:noFill/>
                </a:ln>
                <a:solidFill>
                  <a:prstClr val="white"/>
                </a:solidFill>
                <a:effectLst/>
                <a:uLnTx/>
                <a:uFillTx/>
                <a:ea typeface="Arial-Rounded" pitchFamily="34" charset="0"/>
                <a:cs typeface="Arial-Rounded" pitchFamily="34" charset="0"/>
              </a:rPr>
              <a:t> </a:t>
            </a:r>
            <a:r>
              <a:rPr kumimoji="0" lang="en-US" sz="4400" b="1" i="0" u="none" strike="noStrike" kern="1200" cap="none" spc="0" normalizeH="0" noProof="0" dirty="0" err="1">
                <a:ln>
                  <a:noFill/>
                </a:ln>
                <a:solidFill>
                  <a:prstClr val="white"/>
                </a:solidFill>
                <a:effectLst/>
                <a:uLnTx/>
                <a:uFillTx/>
                <a:ea typeface="Arial-Rounded" pitchFamily="34" charset="0"/>
                <a:cs typeface="Arial-Rounded" pitchFamily="34" charset="0"/>
              </a:rPr>
              <a:t>tổng</a:t>
            </a:r>
            <a:r>
              <a:rPr kumimoji="0" lang="en-US" sz="4400" b="1" i="0" u="none" strike="noStrike" kern="1200" cap="none" spc="0" normalizeH="0" noProof="0" dirty="0">
                <a:ln>
                  <a:noFill/>
                </a:ln>
                <a:solidFill>
                  <a:prstClr val="white"/>
                </a:solidFill>
                <a:effectLst/>
                <a:uLnTx/>
                <a:uFillTx/>
                <a:ea typeface="Arial-Rounded" pitchFamily="34" charset="0"/>
                <a:cs typeface="Arial-Rounded" pitchFamily="34" charset="0"/>
              </a:rPr>
              <a:t> </a:t>
            </a:r>
            <a:r>
              <a:rPr kumimoji="0" lang="en-US" sz="4400" b="1" i="0" u="none" strike="noStrike" kern="1200" cap="none" spc="0" normalizeH="0" noProof="0" dirty="0" err="1">
                <a:ln>
                  <a:noFill/>
                </a:ln>
                <a:solidFill>
                  <a:prstClr val="white"/>
                </a:solidFill>
                <a:effectLst/>
                <a:uLnTx/>
                <a:uFillTx/>
                <a:ea typeface="Arial-Rounded" pitchFamily="34" charset="0"/>
                <a:cs typeface="Arial-Rounded" pitchFamily="34" charset="0"/>
              </a:rPr>
              <a:t>độ</a:t>
            </a:r>
            <a:r>
              <a:rPr kumimoji="0" lang="en-US" sz="4400" b="1" i="0" u="none" strike="noStrike" kern="1200" cap="none" spc="0" normalizeH="0" noProof="0" dirty="0">
                <a:ln>
                  <a:noFill/>
                </a:ln>
                <a:solidFill>
                  <a:prstClr val="white"/>
                </a:solidFill>
                <a:effectLst/>
                <a:uLnTx/>
                <a:uFillTx/>
                <a:ea typeface="Arial-Rounded" pitchFamily="34" charset="0"/>
                <a:cs typeface="Arial-Rounded" pitchFamily="34" charset="0"/>
              </a:rPr>
              <a:t> </a:t>
            </a:r>
            <a:r>
              <a:rPr kumimoji="0" lang="en-US" sz="4400" b="1" i="0" u="none" strike="noStrike" kern="1200" cap="none" spc="0" normalizeH="0" noProof="0" dirty="0" err="1">
                <a:ln>
                  <a:noFill/>
                </a:ln>
                <a:solidFill>
                  <a:prstClr val="white"/>
                </a:solidFill>
                <a:effectLst/>
                <a:uLnTx/>
                <a:uFillTx/>
                <a:ea typeface="Arial-Rounded" pitchFamily="34" charset="0"/>
                <a:cs typeface="Arial-Rounded" pitchFamily="34" charset="0"/>
              </a:rPr>
              <a:t>dài</a:t>
            </a:r>
            <a:r>
              <a:rPr kumimoji="0" lang="en-US" sz="4400" b="1" i="0" u="none" strike="noStrike" kern="1200" cap="none" spc="0" normalizeH="0" noProof="0" dirty="0">
                <a:ln>
                  <a:noFill/>
                </a:ln>
                <a:solidFill>
                  <a:prstClr val="white"/>
                </a:solidFill>
                <a:effectLst/>
                <a:uLnTx/>
                <a:uFillTx/>
                <a:ea typeface="Arial-Rounded" pitchFamily="34" charset="0"/>
                <a:cs typeface="Arial-Rounded" pitchFamily="34" charset="0"/>
              </a:rPr>
              <a:t> </a:t>
            </a:r>
            <a:r>
              <a:rPr kumimoji="0" lang="en-US" sz="4400" b="1" i="0" u="none" strike="noStrike" kern="1200" cap="none" spc="0" normalizeH="0" noProof="0" dirty="0" err="1">
                <a:ln>
                  <a:noFill/>
                </a:ln>
                <a:solidFill>
                  <a:prstClr val="white"/>
                </a:solidFill>
                <a:effectLst/>
                <a:uLnTx/>
                <a:uFillTx/>
                <a:ea typeface="Arial-Rounded" pitchFamily="34" charset="0"/>
                <a:cs typeface="Arial-Rounded" pitchFamily="34" charset="0"/>
              </a:rPr>
              <a:t>các</a:t>
            </a:r>
            <a:r>
              <a:rPr kumimoji="0" lang="en-US" sz="4400" b="1" i="0" u="none" strike="noStrike" kern="1200" cap="none" spc="0" normalizeH="0" noProof="0" dirty="0">
                <a:ln>
                  <a:noFill/>
                </a:ln>
                <a:solidFill>
                  <a:prstClr val="white"/>
                </a:solidFill>
                <a:effectLst/>
                <a:uLnTx/>
                <a:uFillTx/>
                <a:ea typeface="Arial-Rounded" pitchFamily="34" charset="0"/>
                <a:cs typeface="Arial-Rounded" pitchFamily="34" charset="0"/>
              </a:rPr>
              <a:t> </a:t>
            </a:r>
            <a:r>
              <a:rPr kumimoji="0" lang="en-US" sz="4400" b="1" i="0" u="none" strike="noStrike" kern="1200" cap="none" spc="0" normalizeH="0" noProof="0" dirty="0" err="1">
                <a:ln>
                  <a:noFill/>
                </a:ln>
                <a:solidFill>
                  <a:prstClr val="white"/>
                </a:solidFill>
                <a:effectLst/>
                <a:uLnTx/>
                <a:uFillTx/>
                <a:ea typeface="Arial-Rounded" pitchFamily="34" charset="0"/>
                <a:cs typeface="Arial-Rounded" pitchFamily="34" charset="0"/>
              </a:rPr>
              <a:t>cạnh</a:t>
            </a:r>
            <a:r>
              <a:rPr kumimoji="0" lang="en-US" sz="4400" b="1" i="0" u="none" strike="noStrike" kern="1200" cap="none" spc="0" normalizeH="0" noProof="0" dirty="0">
                <a:ln>
                  <a:noFill/>
                </a:ln>
                <a:solidFill>
                  <a:prstClr val="white"/>
                </a:solidFill>
                <a:effectLst/>
                <a:uLnTx/>
                <a:uFillTx/>
                <a:ea typeface="Arial-Rounded" pitchFamily="34" charset="0"/>
                <a:cs typeface="Arial-Rounded" pitchFamily="34" charset="0"/>
              </a:rPr>
              <a:t> </a:t>
            </a:r>
            <a:r>
              <a:rPr kumimoji="0" lang="en-US" sz="4400" b="1" i="0" u="none" strike="noStrike" kern="1200" cap="none" spc="0" normalizeH="0" noProof="0" dirty="0" err="1">
                <a:ln>
                  <a:noFill/>
                </a:ln>
                <a:solidFill>
                  <a:prstClr val="white"/>
                </a:solidFill>
                <a:effectLst/>
                <a:uLnTx/>
                <a:uFillTx/>
                <a:ea typeface="Arial-Rounded" pitchFamily="34" charset="0"/>
                <a:cs typeface="Arial-Rounded" pitchFamily="34" charset="0"/>
              </a:rPr>
              <a:t>của</a:t>
            </a:r>
            <a:r>
              <a:rPr kumimoji="0" lang="en-US" sz="4400" b="1" i="0" u="none" strike="noStrike" kern="1200" cap="none" spc="0" normalizeH="0" noProof="0" dirty="0">
                <a:ln>
                  <a:noFill/>
                </a:ln>
                <a:solidFill>
                  <a:prstClr val="white"/>
                </a:solidFill>
                <a:effectLst/>
                <a:uLnTx/>
                <a:uFillTx/>
                <a:ea typeface="Arial-Rounded" pitchFamily="34" charset="0"/>
                <a:cs typeface="Arial-Rounded" pitchFamily="34" charset="0"/>
              </a:rPr>
              <a:t> </a:t>
            </a:r>
            <a:r>
              <a:rPr kumimoji="0" lang="en-US" sz="4400" b="1" i="0" u="none" strike="noStrike" kern="1200" cap="none" spc="0" normalizeH="0" noProof="0" dirty="0" err="1">
                <a:ln>
                  <a:noFill/>
                </a:ln>
                <a:solidFill>
                  <a:prstClr val="white"/>
                </a:solidFill>
                <a:effectLst/>
                <a:uLnTx/>
                <a:uFillTx/>
                <a:ea typeface="Arial-Rounded" pitchFamily="34" charset="0"/>
                <a:cs typeface="Arial-Rounded" pitchFamily="34" charset="0"/>
              </a:rPr>
              <a:t>hình</a:t>
            </a:r>
            <a:r>
              <a:rPr kumimoji="0" lang="en-US" sz="4400" b="1" i="0" u="none" strike="noStrike" kern="1200" cap="none" spc="0" normalizeH="0" noProof="0" dirty="0">
                <a:ln>
                  <a:noFill/>
                </a:ln>
                <a:solidFill>
                  <a:prstClr val="white"/>
                </a:solidFill>
                <a:effectLst/>
                <a:uLnTx/>
                <a:uFillTx/>
                <a:ea typeface="Arial-Rounded" pitchFamily="34" charset="0"/>
                <a:cs typeface="Arial-Rounded" pitchFamily="34" charset="0"/>
              </a:rPr>
              <a:t> </a:t>
            </a:r>
            <a:r>
              <a:rPr kumimoji="0" lang="en-US" sz="4400" b="1" i="0" u="none" strike="noStrike" kern="1200" cap="none" spc="0" normalizeH="0" noProof="0" dirty="0" err="1">
                <a:ln>
                  <a:noFill/>
                </a:ln>
                <a:solidFill>
                  <a:prstClr val="white"/>
                </a:solidFill>
                <a:effectLst/>
                <a:uLnTx/>
                <a:uFillTx/>
                <a:ea typeface="Arial-Rounded" pitchFamily="34" charset="0"/>
                <a:cs typeface="Arial-Rounded" pitchFamily="34" charset="0"/>
              </a:rPr>
              <a:t>ấy</a:t>
            </a:r>
            <a:endParaRPr kumimoji="0" lang="vi-VN" sz="4400" b="1" i="0" u="none" strike="noStrike" kern="1200" cap="none" spc="0" normalizeH="0" baseline="0" noProof="0" dirty="0">
              <a:ln>
                <a:noFill/>
              </a:ln>
              <a:solidFill>
                <a:prstClr val="white"/>
              </a:solidFill>
              <a:effectLst/>
              <a:uLnTx/>
              <a:uFillTx/>
              <a:ea typeface="Arial-Rounded" pitchFamily="34" charset="0"/>
              <a:cs typeface="Arial-Rounded" pitchFamily="34" charset="0"/>
            </a:endParaRPr>
          </a:p>
        </p:txBody>
      </p:sp>
      <p:sp>
        <p:nvSpPr>
          <p:cNvPr id="10" name="Rectangle 9"/>
          <p:cNvSpPr/>
          <p:nvPr/>
        </p:nvSpPr>
        <p:spPr>
          <a:xfrm>
            <a:off x="687964" y="572091"/>
            <a:ext cx="9796849" cy="2338904"/>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txBody>
          <a:bodyPr wrap="square" lIns="121725" tIns="60862" rIns="121725" bIns="60862">
            <a:spAutoFit/>
          </a:bodyPr>
          <a:lstStyle/>
          <a:p>
            <a:pPr algn="ctr"/>
            <a:r>
              <a:rPr kumimoji="0" lang="en-US" sz="4800" b="1" i="0" u="none" strike="noStrike" kern="1200" cap="none" spc="0" normalizeH="0" baseline="0" noProof="0" dirty="0" err="1">
                <a:ln>
                  <a:noFill/>
                </a:ln>
                <a:solidFill>
                  <a:srgbClr val="FFFF00"/>
                </a:solidFill>
                <a:effectLst/>
                <a:uLnTx/>
                <a:uFillTx/>
                <a:latin typeface="+mj-lt"/>
                <a:ea typeface="Arial-Rounded" pitchFamily="34" charset="0"/>
                <a:cs typeface="Arial-Rounded" pitchFamily="34" charset="0"/>
              </a:rPr>
              <a:t>Câu</a:t>
            </a:r>
            <a:r>
              <a:rPr kumimoji="0" lang="en-US" sz="4800" b="1" i="0" u="none" strike="noStrike" kern="1200" cap="none" spc="0" normalizeH="0" baseline="0" noProof="0" dirty="0">
                <a:ln>
                  <a:noFill/>
                </a:ln>
                <a:solidFill>
                  <a:srgbClr val="FFFF00"/>
                </a:solidFill>
                <a:effectLst/>
                <a:uLnTx/>
                <a:uFillTx/>
                <a:latin typeface="+mj-lt"/>
                <a:ea typeface="Arial-Rounded" pitchFamily="34" charset="0"/>
                <a:cs typeface="Arial-Rounded" pitchFamily="34" charset="0"/>
              </a:rPr>
              <a:t> 1: </a:t>
            </a:r>
          </a:p>
          <a:p>
            <a:pPr algn="ctr"/>
            <a:r>
              <a:rPr lang="nl-NL" sz="4800" b="1" dirty="0">
                <a:solidFill>
                  <a:schemeClr val="bg1"/>
                </a:solidFill>
                <a:latin typeface="+mj-lt"/>
              </a:rPr>
              <a:t>Muốn tính chu vi của hình tam giác, tứ giác ta làm thế nào?</a:t>
            </a:r>
            <a:endParaRPr lang="en-US" sz="4800" b="1" dirty="0">
              <a:solidFill>
                <a:schemeClr val="bg1"/>
              </a:solidFill>
              <a:latin typeface="+mj-lt"/>
            </a:endParaRPr>
          </a:p>
        </p:txBody>
      </p:sp>
      <p:pic>
        <p:nvPicPr>
          <p:cNvPr id="5" name="Picture 4" descr="A green plastic trash can&#10;&#10;Description automatically generated with low confidence">
            <a:extLst>
              <a:ext uri="{FF2B5EF4-FFF2-40B4-BE49-F238E27FC236}">
                <a16:creationId xmlns:a16="http://schemas.microsoft.com/office/drawing/2014/main" id="{34F68BD7-4A50-4C9C-B2BC-38A7955C08B4}"/>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6852" b="86574" l="10000" r="90000">
                        <a14:foregroundMark x1="51300" y1="6944" x2="51300" y2="6944"/>
                        <a14:foregroundMark x1="48400" y1="83796" x2="48400" y2="83796"/>
                        <a14:foregroundMark x1="50500" y1="86574" x2="50500" y2="86574"/>
                      </a14:backgroundRemoval>
                    </a14:imgEffect>
                  </a14:imgLayer>
                </a14:imgProps>
              </a:ext>
              <a:ext uri="{28A0092B-C50C-407E-A947-70E740481C1C}">
                <a14:useLocalDpi xmlns:a14="http://schemas.microsoft.com/office/drawing/2010/main" val="0"/>
              </a:ext>
            </a:extLst>
          </a:blip>
          <a:srcRect b="10211"/>
          <a:stretch/>
        </p:blipFill>
        <p:spPr>
          <a:xfrm>
            <a:off x="9868288" y="4265599"/>
            <a:ext cx="2724968" cy="2524057"/>
          </a:xfrm>
          <a:prstGeom prst="rect">
            <a:avLst/>
          </a:prstGeom>
        </p:spPr>
      </p:pic>
    </p:spTree>
    <p:extLst>
      <p:ext uri="{BB962C8B-B14F-4D97-AF65-F5344CB8AC3E}">
        <p14:creationId xmlns:p14="http://schemas.microsoft.com/office/powerpoint/2010/main" val="799666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1" presetClass="entr" presetSubtype="0" fill="hold" nodeType="withEffect">
                                  <p:stCondLst>
                                    <p:cond delay="500"/>
                                  </p:stCondLst>
                                  <p:childTnLst>
                                    <p:set>
                                      <p:cBhvr>
                                        <p:cTn id="1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withEffect">
                                  <p:stCondLst>
                                    <p:cond delay="0"/>
                                  </p:stCondLst>
                                  <p:childTnLst>
                                    <p:animClr clrSpc="rgb" dir="cw">
                                      <p:cBhvr>
                                        <p:cTn id="21" dur="250" fill="hold"/>
                                        <p:tgtEl>
                                          <p:spTgt spid="4"/>
                                        </p:tgtEl>
                                        <p:attrNameLst>
                                          <p:attrName>fillcolor</p:attrName>
                                        </p:attrNameLst>
                                      </p:cBhvr>
                                      <p:to>
                                        <a:schemeClr val="bg2"/>
                                      </p:to>
                                    </p:animClr>
                                    <p:set>
                                      <p:cBhvr>
                                        <p:cTn id="22" dur="250" fill="hold"/>
                                        <p:tgtEl>
                                          <p:spTgt spid="4"/>
                                        </p:tgtEl>
                                        <p:attrNameLst>
                                          <p:attrName>fill.type</p:attrName>
                                        </p:attrNameLst>
                                      </p:cBhvr>
                                      <p:to>
                                        <p:strVal val="solid"/>
                                      </p:to>
                                    </p:set>
                                    <p:set>
                                      <p:cBhvr>
                                        <p:cTn id="23" dur="250" fill="hold"/>
                                        <p:tgtEl>
                                          <p:spTgt spid="4"/>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par>
                                <p:cTn id="24" presetID="1" presetClass="emph" presetSubtype="2" fill="hold" nodeType="withEffect">
                                  <p:stCondLst>
                                    <p:cond delay="500"/>
                                  </p:stCondLst>
                                  <p:childTnLst>
                                    <p:animClr clrSpc="rgb" dir="cw">
                                      <p:cBhvr>
                                        <p:cTn id="25" dur="250" fill="hold"/>
                                        <p:tgtEl>
                                          <p:spTgt spid="4"/>
                                        </p:tgtEl>
                                        <p:attrNameLst>
                                          <p:attrName>fillcolor</p:attrName>
                                        </p:attrNameLst>
                                      </p:cBhvr>
                                      <p:to>
                                        <a:srgbClr val="7030A0"/>
                                      </p:to>
                                    </p:animClr>
                                    <p:set>
                                      <p:cBhvr>
                                        <p:cTn id="26" dur="250" fill="hold"/>
                                        <p:tgtEl>
                                          <p:spTgt spid="4"/>
                                        </p:tgtEl>
                                        <p:attrNameLst>
                                          <p:attrName>fill.type</p:attrName>
                                        </p:attrNameLst>
                                      </p:cBhvr>
                                      <p:to>
                                        <p:strVal val="solid"/>
                                      </p:to>
                                    </p:set>
                                    <p:set>
                                      <p:cBhvr>
                                        <p:cTn id="27"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childTnLst>
        </p:cTn>
      </p:par>
    </p:tnLst>
    <p:bldLst>
      <p:bldP spid="4"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3998" y="3438525"/>
            <a:ext cx="9153525" cy="2600325"/>
          </a:xfrm>
          <a:prstGeom prst="rect">
            <a:avLst/>
          </a:prstGeom>
          <a:solidFill>
            <a:schemeClr val="bg1"/>
          </a:solidFill>
          <a:ln w="28575" cap="flat" cmpd="sng" algn="ctr">
            <a:noFill/>
            <a:prstDash val="solid"/>
            <a:miter lim="800000"/>
          </a:ln>
          <a:effectLst/>
        </p:spPr>
        <p:txBody>
          <a:bodyPr lIns="121725" tIns="60862" rIns="121725" bIns="60862" rtlCol="0" anchor="ctr"/>
          <a:lstStyle/>
          <a:p>
            <a:pPr marL="0" marR="0" lvl="0" indent="0" algn="l" defTabSz="1217249"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effectLst/>
                <a:uLnTx/>
                <a:uFillTx/>
                <a:latin typeface="UTM Androgyne" panose="02040603050506020204" pitchFamily="18" charset="0"/>
                <a:ea typeface="Arial-Rounded" pitchFamily="34" charset="0"/>
                <a:cs typeface="Arial-Rounded" pitchFamily="34" charset="0"/>
              </a:rPr>
              <a:t>Muốn</a:t>
            </a:r>
            <a:r>
              <a:rPr kumimoji="0" lang="en-US" sz="4400" b="0" i="0" u="none" strike="noStrike" kern="1200" cap="none" spc="0" normalizeH="0" noProof="0" dirty="0">
                <a:ln>
                  <a:noFill/>
                </a:ln>
                <a:effectLst/>
                <a:uLnTx/>
                <a:uFillTx/>
                <a:latin typeface="UTM Androgyne" panose="02040603050506020204" pitchFamily="18" charset="0"/>
                <a:ea typeface="Arial-Rounded" pitchFamily="34" charset="0"/>
                <a:cs typeface="Arial-Rounded" pitchFamily="34" charset="0"/>
              </a:rPr>
              <a:t> </a:t>
            </a:r>
            <a:r>
              <a:rPr kumimoji="0" lang="en-US" sz="4400" b="0" i="0" u="none" strike="noStrike" kern="1200" cap="none" spc="0" normalizeH="0" noProof="0" dirty="0" err="1">
                <a:ln>
                  <a:noFill/>
                </a:ln>
                <a:effectLst/>
                <a:uLnTx/>
                <a:uFillTx/>
                <a:latin typeface="UTM Androgyne" panose="02040603050506020204" pitchFamily="18" charset="0"/>
                <a:ea typeface="Arial-Rounded" pitchFamily="34" charset="0"/>
                <a:cs typeface="Arial-Rounded" pitchFamily="34" charset="0"/>
              </a:rPr>
              <a:t>tính</a:t>
            </a:r>
            <a:r>
              <a:rPr kumimoji="0" lang="en-US" sz="4400" b="0" i="0" u="none" strike="noStrike" kern="1200" cap="none" spc="0" normalizeH="0" noProof="0" dirty="0">
                <a:ln>
                  <a:noFill/>
                </a:ln>
                <a:effectLst/>
                <a:uLnTx/>
                <a:uFillTx/>
                <a:latin typeface="UTM Androgyne" panose="02040603050506020204" pitchFamily="18" charset="0"/>
                <a:ea typeface="Arial-Rounded" pitchFamily="34" charset="0"/>
                <a:cs typeface="Arial-Rounded" pitchFamily="34" charset="0"/>
              </a:rPr>
              <a:t> </a:t>
            </a:r>
            <a:r>
              <a:rPr kumimoji="0" lang="en-US" sz="4400" b="0" i="0" u="none" strike="noStrike" kern="1200" cap="none" spc="0" normalizeH="0" noProof="0" dirty="0" err="1">
                <a:ln>
                  <a:noFill/>
                </a:ln>
                <a:effectLst/>
                <a:uLnTx/>
                <a:uFillTx/>
                <a:latin typeface="UTM Androgyne" panose="02040603050506020204" pitchFamily="18" charset="0"/>
                <a:ea typeface="Arial-Rounded" pitchFamily="34" charset="0"/>
                <a:cs typeface="Arial-Rounded" pitchFamily="34" charset="0"/>
              </a:rPr>
              <a:t>chu</a:t>
            </a:r>
            <a:r>
              <a:rPr kumimoji="0" lang="en-US" sz="4400" b="0" i="0" u="none" strike="noStrike" kern="1200" cap="none" spc="0" normalizeH="0" noProof="0" dirty="0">
                <a:ln>
                  <a:noFill/>
                </a:ln>
                <a:effectLst/>
                <a:uLnTx/>
                <a:uFillTx/>
                <a:latin typeface="UTM Androgyne" panose="02040603050506020204" pitchFamily="18" charset="0"/>
                <a:ea typeface="Arial-Rounded" pitchFamily="34" charset="0"/>
                <a:cs typeface="Arial-Rounded" pitchFamily="34" charset="0"/>
              </a:rPr>
              <a:t> vi </a:t>
            </a:r>
            <a:r>
              <a:rPr kumimoji="0" lang="en-US" sz="4400" b="0" i="0" u="none" strike="noStrike" kern="1200" cap="none" spc="0" normalizeH="0" noProof="0" dirty="0" err="1">
                <a:ln>
                  <a:noFill/>
                </a:ln>
                <a:effectLst/>
                <a:uLnTx/>
                <a:uFillTx/>
                <a:latin typeface="UTM Androgyne" panose="02040603050506020204" pitchFamily="18" charset="0"/>
                <a:ea typeface="Arial-Rounded" pitchFamily="34" charset="0"/>
                <a:cs typeface="Arial-Rounded" pitchFamily="34" charset="0"/>
              </a:rPr>
              <a:t>hình</a:t>
            </a:r>
            <a:r>
              <a:rPr kumimoji="0" lang="en-US" sz="4400" b="0" i="0" u="none" strike="noStrike" kern="1200" cap="none" spc="0" normalizeH="0" noProof="0" dirty="0">
                <a:ln>
                  <a:noFill/>
                </a:ln>
                <a:effectLst/>
                <a:uLnTx/>
                <a:uFillTx/>
                <a:latin typeface="UTM Androgyne" panose="02040603050506020204" pitchFamily="18" charset="0"/>
                <a:ea typeface="Arial-Rounded" pitchFamily="34" charset="0"/>
                <a:cs typeface="Arial-Rounded" pitchFamily="34" charset="0"/>
              </a:rPr>
              <a:t> </a:t>
            </a:r>
            <a:r>
              <a:rPr kumimoji="0" lang="en-US" sz="4400" b="0" i="0" u="none" strike="noStrike" kern="1200" cap="none" spc="0" normalizeH="0" noProof="0" dirty="0" err="1">
                <a:ln>
                  <a:noFill/>
                </a:ln>
                <a:effectLst/>
                <a:uLnTx/>
                <a:uFillTx/>
                <a:latin typeface="UTM Androgyne" panose="02040603050506020204" pitchFamily="18" charset="0"/>
                <a:ea typeface="Arial-Rounded" pitchFamily="34" charset="0"/>
                <a:cs typeface="Arial-Rounded" pitchFamily="34" charset="0"/>
              </a:rPr>
              <a:t>chữ</a:t>
            </a:r>
            <a:r>
              <a:rPr kumimoji="0" lang="en-US" sz="4400" b="0" i="0" u="none" strike="noStrike" kern="1200" cap="none" spc="0" normalizeH="0" noProof="0" dirty="0">
                <a:ln>
                  <a:noFill/>
                </a:ln>
                <a:effectLst/>
                <a:uLnTx/>
                <a:uFillTx/>
                <a:latin typeface="UTM Androgyne" panose="02040603050506020204" pitchFamily="18" charset="0"/>
                <a:ea typeface="Arial-Rounded" pitchFamily="34" charset="0"/>
                <a:cs typeface="Arial-Rounded" pitchFamily="34" charset="0"/>
              </a:rPr>
              <a:t> </a:t>
            </a:r>
            <a:r>
              <a:rPr kumimoji="0" lang="en-US" sz="4400" b="0" i="0" u="none" strike="noStrike" kern="1200" cap="none" spc="0" normalizeH="0" noProof="0" dirty="0" err="1">
                <a:ln>
                  <a:noFill/>
                </a:ln>
                <a:effectLst/>
                <a:uLnTx/>
                <a:uFillTx/>
                <a:latin typeface="UTM Androgyne" panose="02040603050506020204" pitchFamily="18" charset="0"/>
                <a:ea typeface="Arial-Rounded" pitchFamily="34" charset="0"/>
                <a:cs typeface="Arial-Rounded" pitchFamily="34" charset="0"/>
              </a:rPr>
              <a:t>nhật</a:t>
            </a:r>
            <a:r>
              <a:rPr kumimoji="0" lang="en-US" sz="4400" b="0" i="0" u="none" strike="noStrike" kern="1200" cap="none" spc="0" normalizeH="0" noProof="0" dirty="0">
                <a:ln>
                  <a:noFill/>
                </a:ln>
                <a:effectLst/>
                <a:uLnTx/>
                <a:uFillTx/>
                <a:latin typeface="UTM Androgyne" panose="02040603050506020204" pitchFamily="18" charset="0"/>
                <a:ea typeface="Arial-Rounded" pitchFamily="34" charset="0"/>
                <a:cs typeface="Arial-Rounded" pitchFamily="34" charset="0"/>
              </a:rPr>
              <a:t>, ta </a:t>
            </a:r>
            <a:r>
              <a:rPr kumimoji="0" lang="en-US" sz="4400" b="0" i="0" u="none" strike="noStrike" kern="1200" cap="none" spc="0" normalizeH="0" noProof="0" dirty="0" err="1">
                <a:ln>
                  <a:noFill/>
                </a:ln>
                <a:effectLst/>
                <a:uLnTx/>
                <a:uFillTx/>
                <a:latin typeface="UTM Androgyne" panose="02040603050506020204" pitchFamily="18" charset="0"/>
                <a:ea typeface="Arial-Rounded" pitchFamily="34" charset="0"/>
                <a:cs typeface="Arial-Rounded" pitchFamily="34" charset="0"/>
              </a:rPr>
              <a:t>lấy</a:t>
            </a:r>
            <a:r>
              <a:rPr kumimoji="0" lang="en-US" sz="4400" b="0" i="0" u="none" strike="noStrike" kern="1200" cap="none" spc="0" normalizeH="0" noProof="0" dirty="0">
                <a:ln>
                  <a:noFill/>
                </a:ln>
                <a:effectLst/>
                <a:uLnTx/>
                <a:uFillTx/>
                <a:latin typeface="UTM Androgyne" panose="02040603050506020204" pitchFamily="18" charset="0"/>
                <a:ea typeface="Arial-Rounded" pitchFamily="34" charset="0"/>
                <a:cs typeface="Arial-Rounded" pitchFamily="34" charset="0"/>
              </a:rPr>
              <a:t> </a:t>
            </a:r>
            <a:r>
              <a:rPr kumimoji="0" lang="en-US" sz="4400" b="0" i="0" u="none" strike="noStrike" kern="1200" cap="none" spc="0" normalizeH="0" noProof="0" dirty="0" err="1">
                <a:ln>
                  <a:noFill/>
                </a:ln>
                <a:effectLst/>
                <a:uLnTx/>
                <a:uFillTx/>
                <a:latin typeface="UTM Androgyne" panose="02040603050506020204" pitchFamily="18" charset="0"/>
                <a:ea typeface="Arial-Rounded" pitchFamily="34" charset="0"/>
                <a:cs typeface="Arial-Rounded" pitchFamily="34" charset="0"/>
              </a:rPr>
              <a:t>chiều</a:t>
            </a:r>
            <a:r>
              <a:rPr kumimoji="0" lang="en-US" sz="4400" b="0" i="0" u="none" strike="noStrike" kern="1200" cap="none" spc="0" normalizeH="0" noProof="0" dirty="0">
                <a:ln>
                  <a:noFill/>
                </a:ln>
                <a:effectLst/>
                <a:uLnTx/>
                <a:uFillTx/>
                <a:latin typeface="UTM Androgyne" panose="02040603050506020204" pitchFamily="18" charset="0"/>
                <a:ea typeface="Arial-Rounded" pitchFamily="34" charset="0"/>
                <a:cs typeface="Arial-Rounded" pitchFamily="34" charset="0"/>
              </a:rPr>
              <a:t> </a:t>
            </a:r>
            <a:r>
              <a:rPr kumimoji="0" lang="en-US" sz="4400" b="0" i="0" u="none" strike="noStrike" kern="1200" cap="none" spc="0" normalizeH="0" noProof="0" dirty="0" err="1">
                <a:ln>
                  <a:noFill/>
                </a:ln>
                <a:effectLst/>
                <a:uLnTx/>
                <a:uFillTx/>
                <a:latin typeface="UTM Androgyne" panose="02040603050506020204" pitchFamily="18" charset="0"/>
                <a:ea typeface="Arial-Rounded" pitchFamily="34" charset="0"/>
                <a:cs typeface="Arial-Rounded" pitchFamily="34" charset="0"/>
              </a:rPr>
              <a:t>dài</a:t>
            </a:r>
            <a:r>
              <a:rPr kumimoji="0" lang="en-US" sz="4400" b="0" i="0" u="none" strike="noStrike" kern="1200" cap="none" spc="0" normalizeH="0" noProof="0" dirty="0">
                <a:ln>
                  <a:noFill/>
                </a:ln>
                <a:effectLst/>
                <a:uLnTx/>
                <a:uFillTx/>
                <a:latin typeface="UTM Androgyne" panose="02040603050506020204" pitchFamily="18" charset="0"/>
                <a:ea typeface="Arial-Rounded" pitchFamily="34" charset="0"/>
                <a:cs typeface="Arial-Rounded" pitchFamily="34" charset="0"/>
              </a:rPr>
              <a:t> </a:t>
            </a:r>
            <a:r>
              <a:rPr kumimoji="0" lang="en-US" sz="4400" b="0" i="0" u="none" strike="noStrike" kern="1200" cap="none" spc="0" normalizeH="0" noProof="0" dirty="0" err="1">
                <a:ln>
                  <a:noFill/>
                </a:ln>
                <a:effectLst/>
                <a:uLnTx/>
                <a:uFillTx/>
                <a:latin typeface="UTM Androgyne" panose="02040603050506020204" pitchFamily="18" charset="0"/>
                <a:ea typeface="Arial-Rounded" pitchFamily="34" charset="0"/>
                <a:cs typeface="Arial-Rounded" pitchFamily="34" charset="0"/>
              </a:rPr>
              <a:t>cộng</a:t>
            </a:r>
            <a:r>
              <a:rPr kumimoji="0" lang="en-US" sz="4400" b="0" i="0" u="none" strike="noStrike" kern="1200" cap="none" spc="0" normalizeH="0" noProof="0" dirty="0">
                <a:ln>
                  <a:noFill/>
                </a:ln>
                <a:effectLst/>
                <a:uLnTx/>
                <a:uFillTx/>
                <a:latin typeface="UTM Androgyne" panose="02040603050506020204" pitchFamily="18" charset="0"/>
                <a:ea typeface="Arial-Rounded" pitchFamily="34" charset="0"/>
                <a:cs typeface="Arial-Rounded" pitchFamily="34" charset="0"/>
              </a:rPr>
              <a:t> </a:t>
            </a:r>
            <a:r>
              <a:rPr kumimoji="0" lang="en-US" sz="4400" b="0" i="0" u="none" strike="noStrike" kern="1200" cap="none" spc="0" normalizeH="0" noProof="0" dirty="0" err="1">
                <a:ln>
                  <a:noFill/>
                </a:ln>
                <a:effectLst/>
                <a:uLnTx/>
                <a:uFillTx/>
                <a:latin typeface="UTM Androgyne" panose="02040603050506020204" pitchFamily="18" charset="0"/>
                <a:ea typeface="Arial-Rounded" pitchFamily="34" charset="0"/>
                <a:cs typeface="Arial-Rounded" pitchFamily="34" charset="0"/>
              </a:rPr>
              <a:t>với</a:t>
            </a:r>
            <a:r>
              <a:rPr kumimoji="0" lang="en-US" sz="4400" b="0" i="0" u="none" strike="noStrike" kern="1200" cap="none" spc="0" normalizeH="0" noProof="0" dirty="0">
                <a:ln>
                  <a:noFill/>
                </a:ln>
                <a:effectLst/>
                <a:uLnTx/>
                <a:uFillTx/>
                <a:latin typeface="UTM Androgyne" panose="02040603050506020204" pitchFamily="18" charset="0"/>
                <a:ea typeface="Arial-Rounded" pitchFamily="34" charset="0"/>
                <a:cs typeface="Arial-Rounded" pitchFamily="34" charset="0"/>
              </a:rPr>
              <a:t> </a:t>
            </a:r>
            <a:r>
              <a:rPr kumimoji="0" lang="en-US" sz="4400" b="0" i="0" u="none" strike="noStrike" kern="1200" cap="none" spc="0" normalizeH="0" noProof="0" dirty="0" err="1">
                <a:ln>
                  <a:noFill/>
                </a:ln>
                <a:effectLst/>
                <a:uLnTx/>
                <a:uFillTx/>
                <a:latin typeface="UTM Androgyne" panose="02040603050506020204" pitchFamily="18" charset="0"/>
                <a:ea typeface="Arial-Rounded" pitchFamily="34" charset="0"/>
                <a:cs typeface="Arial-Rounded" pitchFamily="34" charset="0"/>
              </a:rPr>
              <a:t>chiều</a:t>
            </a:r>
            <a:r>
              <a:rPr kumimoji="0" lang="en-US" sz="4400" b="0" i="0" u="none" strike="noStrike" kern="1200" cap="none" spc="0" normalizeH="0" noProof="0" dirty="0">
                <a:ln>
                  <a:noFill/>
                </a:ln>
                <a:effectLst/>
                <a:uLnTx/>
                <a:uFillTx/>
                <a:latin typeface="UTM Androgyne" panose="02040603050506020204" pitchFamily="18" charset="0"/>
                <a:ea typeface="Arial-Rounded" pitchFamily="34" charset="0"/>
                <a:cs typeface="Arial-Rounded" pitchFamily="34" charset="0"/>
              </a:rPr>
              <a:t> </a:t>
            </a:r>
            <a:r>
              <a:rPr kumimoji="0" lang="en-US" sz="4400" b="0" i="0" u="none" strike="noStrike" kern="1200" cap="none" spc="0" normalizeH="0" noProof="0" dirty="0" err="1">
                <a:ln>
                  <a:noFill/>
                </a:ln>
                <a:effectLst/>
                <a:uLnTx/>
                <a:uFillTx/>
                <a:latin typeface="UTM Androgyne" panose="02040603050506020204" pitchFamily="18" charset="0"/>
                <a:ea typeface="Arial-Rounded" pitchFamily="34" charset="0"/>
                <a:cs typeface="Arial-Rounded" pitchFamily="34" charset="0"/>
              </a:rPr>
              <a:t>rộng</a:t>
            </a:r>
            <a:r>
              <a:rPr kumimoji="0" lang="en-US" sz="4400" b="0" i="0" u="none" strike="noStrike" kern="1200" cap="none" spc="0" normalizeH="0" noProof="0" dirty="0">
                <a:ln>
                  <a:noFill/>
                </a:ln>
                <a:effectLst/>
                <a:uLnTx/>
                <a:uFillTx/>
                <a:latin typeface="UTM Androgyne" panose="02040603050506020204" pitchFamily="18" charset="0"/>
                <a:ea typeface="Arial-Rounded" pitchFamily="34" charset="0"/>
                <a:cs typeface="Arial-Rounded" pitchFamily="34" charset="0"/>
              </a:rPr>
              <a:t> (</a:t>
            </a:r>
            <a:r>
              <a:rPr kumimoji="0" lang="en-US" sz="4400" b="0" i="0" u="none" strike="noStrike" kern="1200" cap="none" spc="0" normalizeH="0" noProof="0" dirty="0" err="1">
                <a:ln>
                  <a:noFill/>
                </a:ln>
                <a:effectLst/>
                <a:uLnTx/>
                <a:uFillTx/>
                <a:latin typeface="UTM Androgyne" panose="02040603050506020204" pitchFamily="18" charset="0"/>
                <a:ea typeface="Arial-Rounded" pitchFamily="34" charset="0"/>
                <a:cs typeface="Arial-Rounded" pitchFamily="34" charset="0"/>
              </a:rPr>
              <a:t>cùng</a:t>
            </a:r>
            <a:r>
              <a:rPr kumimoji="0" lang="en-US" sz="4400" b="0" i="0" u="none" strike="noStrike" kern="1200" cap="none" spc="0" normalizeH="0" noProof="0" dirty="0">
                <a:ln>
                  <a:noFill/>
                </a:ln>
                <a:effectLst/>
                <a:uLnTx/>
                <a:uFillTx/>
                <a:latin typeface="UTM Androgyne" panose="02040603050506020204" pitchFamily="18" charset="0"/>
                <a:ea typeface="Arial-Rounded" pitchFamily="34" charset="0"/>
                <a:cs typeface="Arial-Rounded" pitchFamily="34" charset="0"/>
              </a:rPr>
              <a:t> </a:t>
            </a:r>
            <a:r>
              <a:rPr kumimoji="0" lang="en-US" sz="4400" b="0" i="0" u="none" strike="noStrike" kern="1200" cap="none" spc="0" normalizeH="0" noProof="0" dirty="0" err="1">
                <a:ln>
                  <a:noFill/>
                </a:ln>
                <a:effectLst/>
                <a:uLnTx/>
                <a:uFillTx/>
                <a:latin typeface="UTM Androgyne" panose="02040603050506020204" pitchFamily="18" charset="0"/>
                <a:ea typeface="Arial-Rounded" pitchFamily="34" charset="0"/>
                <a:cs typeface="Arial-Rounded" pitchFamily="34" charset="0"/>
              </a:rPr>
              <a:t>đơn</a:t>
            </a:r>
            <a:r>
              <a:rPr kumimoji="0" lang="en-US" sz="4400" b="0" i="0" u="none" strike="noStrike" kern="1200" cap="none" spc="0" normalizeH="0" noProof="0" dirty="0">
                <a:ln>
                  <a:noFill/>
                </a:ln>
                <a:effectLst/>
                <a:uLnTx/>
                <a:uFillTx/>
                <a:latin typeface="UTM Androgyne" panose="02040603050506020204" pitchFamily="18" charset="0"/>
                <a:ea typeface="Arial-Rounded" pitchFamily="34" charset="0"/>
                <a:cs typeface="Arial-Rounded" pitchFamily="34" charset="0"/>
              </a:rPr>
              <a:t> </a:t>
            </a:r>
            <a:r>
              <a:rPr kumimoji="0" lang="en-US" sz="4400" b="0" i="0" u="none" strike="noStrike" kern="1200" cap="none" spc="0" normalizeH="0" noProof="0" dirty="0" err="1">
                <a:ln>
                  <a:noFill/>
                </a:ln>
                <a:effectLst/>
                <a:uLnTx/>
                <a:uFillTx/>
                <a:latin typeface="UTM Androgyne" panose="02040603050506020204" pitchFamily="18" charset="0"/>
                <a:ea typeface="Arial-Rounded" pitchFamily="34" charset="0"/>
                <a:cs typeface="Arial-Rounded" pitchFamily="34" charset="0"/>
              </a:rPr>
              <a:t>vị</a:t>
            </a:r>
            <a:r>
              <a:rPr kumimoji="0" lang="en-US" sz="4400" b="0" i="0" u="none" strike="noStrike" kern="1200" cap="none" spc="0" normalizeH="0" noProof="0" dirty="0">
                <a:ln>
                  <a:noFill/>
                </a:ln>
                <a:effectLst/>
                <a:uLnTx/>
                <a:uFillTx/>
                <a:latin typeface="UTM Androgyne" panose="02040603050506020204" pitchFamily="18" charset="0"/>
                <a:ea typeface="Arial-Rounded" pitchFamily="34" charset="0"/>
                <a:cs typeface="Arial-Rounded" pitchFamily="34" charset="0"/>
              </a:rPr>
              <a:t> </a:t>
            </a:r>
            <a:r>
              <a:rPr kumimoji="0" lang="en-US" sz="4400" b="0" i="0" u="none" strike="noStrike" kern="1200" cap="none" spc="0" normalizeH="0" noProof="0" dirty="0" err="1">
                <a:ln>
                  <a:noFill/>
                </a:ln>
                <a:effectLst/>
                <a:uLnTx/>
                <a:uFillTx/>
                <a:latin typeface="UTM Androgyne" panose="02040603050506020204" pitchFamily="18" charset="0"/>
                <a:ea typeface="Arial-Rounded" pitchFamily="34" charset="0"/>
                <a:cs typeface="Arial-Rounded" pitchFamily="34" charset="0"/>
              </a:rPr>
              <a:t>đo</a:t>
            </a:r>
            <a:r>
              <a:rPr kumimoji="0" lang="en-US" sz="4400" b="0" i="0" u="none" strike="noStrike" kern="1200" cap="none" spc="0" normalizeH="0" noProof="0" dirty="0">
                <a:ln>
                  <a:noFill/>
                </a:ln>
                <a:effectLst/>
                <a:uLnTx/>
                <a:uFillTx/>
                <a:latin typeface="UTM Androgyne" panose="02040603050506020204" pitchFamily="18" charset="0"/>
                <a:ea typeface="Arial-Rounded" pitchFamily="34" charset="0"/>
                <a:cs typeface="Arial-Rounded" pitchFamily="34" charset="0"/>
              </a:rPr>
              <a:t>)</a:t>
            </a:r>
            <a:r>
              <a:rPr kumimoji="0" lang="vi-VN" sz="4400" b="0" i="0" u="none" strike="noStrike" kern="1200" cap="none" spc="0" normalizeH="0" noProof="0" dirty="0">
                <a:ln>
                  <a:noFill/>
                </a:ln>
                <a:effectLst/>
                <a:uLnTx/>
                <a:uFillTx/>
                <a:latin typeface="UTM Androgyne" panose="02040603050506020204" pitchFamily="18" charset="0"/>
                <a:ea typeface="Arial-Rounded" pitchFamily="34" charset="0"/>
                <a:cs typeface="Arial-Rounded" pitchFamily="34" charset="0"/>
              </a:rPr>
              <a:t> rồi nhân 2</a:t>
            </a:r>
            <a:endParaRPr kumimoji="0" lang="vi-VN" sz="44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endParaRPr>
          </a:p>
        </p:txBody>
      </p:sp>
      <p:sp>
        <p:nvSpPr>
          <p:cNvPr id="9" name="Rectangle 8"/>
          <p:cNvSpPr/>
          <p:nvPr/>
        </p:nvSpPr>
        <p:spPr>
          <a:xfrm>
            <a:off x="923998" y="493999"/>
            <a:ext cx="9391577" cy="2338904"/>
          </a:xfrm>
          <a:prstGeom prst="rect">
            <a:avLst/>
          </a:prstGeom>
          <a:solidFill>
            <a:schemeClr val="accent2">
              <a:lumMod val="75000"/>
            </a:schemeClr>
          </a:solidFill>
        </p:spPr>
        <p:txBody>
          <a:bodyPr wrap="square" lIns="121725" tIns="60862" rIns="121725" bIns="60862">
            <a:spAutoFit/>
          </a:bodyPr>
          <a:lstStyle/>
          <a:p>
            <a:pPr algn="ctr"/>
            <a:r>
              <a:rPr lang="nl-NL" sz="4800" b="1" dirty="0">
                <a:solidFill>
                  <a:schemeClr val="bg1"/>
                </a:solidFill>
              </a:rPr>
              <a:t>Câu </a:t>
            </a:r>
            <a:r>
              <a:rPr lang="vi-VN" sz="4800" b="1" dirty="0">
                <a:solidFill>
                  <a:schemeClr val="bg1"/>
                </a:solidFill>
              </a:rPr>
              <a:t>2</a:t>
            </a:r>
            <a:r>
              <a:rPr lang="nl-NL" sz="4800" b="1" dirty="0">
                <a:solidFill>
                  <a:schemeClr val="bg1"/>
                </a:solidFill>
              </a:rPr>
              <a:t>: </a:t>
            </a:r>
          </a:p>
          <a:p>
            <a:pPr algn="ctr"/>
            <a:r>
              <a:rPr lang="nl-NL" sz="4800" b="1" dirty="0">
                <a:solidFill>
                  <a:schemeClr val="bg1"/>
                </a:solidFill>
              </a:rPr>
              <a:t>Muốn tính chu vi hình chữ nhật ta làm thế nào?</a:t>
            </a:r>
            <a:endParaRPr lang="en-US" sz="4800" b="1" dirty="0">
              <a:solidFill>
                <a:schemeClr val="bg1"/>
              </a:solidFill>
            </a:endParaRPr>
          </a:p>
        </p:txBody>
      </p:sp>
      <p:pic>
        <p:nvPicPr>
          <p:cNvPr id="10" name="Picture 9" descr="A green plastic trash can&#10;&#10;Description automatically generated with low confidence">
            <a:extLst>
              <a:ext uri="{FF2B5EF4-FFF2-40B4-BE49-F238E27FC236}">
                <a16:creationId xmlns:a16="http://schemas.microsoft.com/office/drawing/2014/main" id="{34F68BD7-4A50-4C9C-B2BC-38A7955C08B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6852" b="86574" l="10000" r="90000">
                        <a14:foregroundMark x1="51300" y1="6944" x2="51300" y2="6944"/>
                        <a14:foregroundMark x1="48400" y1="83796" x2="48400" y2="83796"/>
                        <a14:foregroundMark x1="50500" y1="86574" x2="50500" y2="86574"/>
                      </a14:backgroundRemoval>
                    </a14:imgEffect>
                  </a14:imgLayer>
                </a14:imgProps>
              </a:ext>
              <a:ext uri="{28A0092B-C50C-407E-A947-70E740481C1C}">
                <a14:useLocalDpi xmlns:a14="http://schemas.microsoft.com/office/drawing/2010/main" val="0"/>
              </a:ext>
            </a:extLst>
          </a:blip>
          <a:srcRect b="10211"/>
          <a:stretch/>
        </p:blipFill>
        <p:spPr>
          <a:xfrm>
            <a:off x="9324278" y="3882761"/>
            <a:ext cx="2981539" cy="2761711"/>
          </a:xfrm>
          <a:prstGeom prst="rect">
            <a:avLst/>
          </a:prstGeom>
        </p:spPr>
      </p:pic>
    </p:spTree>
    <p:extLst>
      <p:ext uri="{BB962C8B-B14F-4D97-AF65-F5344CB8AC3E}">
        <p14:creationId xmlns:p14="http://schemas.microsoft.com/office/powerpoint/2010/main" val="876714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1" presetClass="entr" presetSubtype="0" fill="hold" nodeType="withEffect">
                                  <p:stCondLst>
                                    <p:cond delay="500"/>
                                  </p:stCondLst>
                                  <p:childTnLst>
                                    <p:set>
                                      <p:cBhvr>
                                        <p:cTn id="16"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withEffect">
                                  <p:stCondLst>
                                    <p:cond delay="0"/>
                                  </p:stCondLst>
                                  <p:childTnLst>
                                    <p:animClr clrSpc="rgb" dir="cw">
                                      <p:cBhvr>
                                        <p:cTn id="21" dur="250" fill="hold"/>
                                        <p:tgtEl>
                                          <p:spTgt spid="3"/>
                                        </p:tgtEl>
                                        <p:attrNameLst>
                                          <p:attrName>fillcolor</p:attrName>
                                        </p:attrNameLst>
                                      </p:cBhvr>
                                      <p:to>
                                        <a:schemeClr val="bg2"/>
                                      </p:to>
                                    </p:animClr>
                                    <p:set>
                                      <p:cBhvr>
                                        <p:cTn id="22" dur="250" fill="hold"/>
                                        <p:tgtEl>
                                          <p:spTgt spid="3"/>
                                        </p:tgtEl>
                                        <p:attrNameLst>
                                          <p:attrName>fill.type</p:attrName>
                                        </p:attrNameLst>
                                      </p:cBhvr>
                                      <p:to>
                                        <p:strVal val="solid"/>
                                      </p:to>
                                    </p:set>
                                    <p:set>
                                      <p:cBhvr>
                                        <p:cTn id="23" dur="250" fill="hold"/>
                                        <p:tgtEl>
                                          <p:spTgt spid="3"/>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par>
                                <p:cTn id="24" presetID="1" presetClass="emph" presetSubtype="2" fill="hold" nodeType="withEffect">
                                  <p:stCondLst>
                                    <p:cond delay="500"/>
                                  </p:stCondLst>
                                  <p:childTnLst>
                                    <p:animClr clrSpc="rgb" dir="cw">
                                      <p:cBhvr>
                                        <p:cTn id="25" dur="250" fill="hold"/>
                                        <p:tgtEl>
                                          <p:spTgt spid="3"/>
                                        </p:tgtEl>
                                        <p:attrNameLst>
                                          <p:attrName>fillcolor</p:attrName>
                                        </p:attrNameLst>
                                      </p:cBhvr>
                                      <p:to>
                                        <a:srgbClr val="002060"/>
                                      </p:to>
                                    </p:animClr>
                                    <p:set>
                                      <p:cBhvr>
                                        <p:cTn id="26" dur="250" fill="hold"/>
                                        <p:tgtEl>
                                          <p:spTgt spid="3"/>
                                        </p:tgtEl>
                                        <p:attrNameLst>
                                          <p:attrName>fill.type</p:attrName>
                                        </p:attrNameLst>
                                      </p:cBhvr>
                                      <p:to>
                                        <p:strVal val="solid"/>
                                      </p:to>
                                    </p:set>
                                    <p:set>
                                      <p:cBhvr>
                                        <p:cTn id="27" dur="25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bldLst>
      <p:bldP spid="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3998" y="3438525"/>
            <a:ext cx="9153525" cy="2013151"/>
          </a:xfrm>
          <a:prstGeom prst="rect">
            <a:avLst/>
          </a:prstGeom>
          <a:solidFill>
            <a:schemeClr val="bg1"/>
          </a:solidFill>
          <a:ln w="28575" cap="flat" cmpd="sng" algn="ctr">
            <a:noFill/>
            <a:prstDash val="solid"/>
            <a:miter lim="800000"/>
          </a:ln>
          <a:effectLst/>
        </p:spPr>
        <p:txBody>
          <a:bodyPr lIns="121725" tIns="60862" rIns="121725" bIns="60862" rtlCol="0" anchor="ctr"/>
          <a:lstStyle/>
          <a:p>
            <a:pPr marL="0" marR="0" lvl="0" indent="0" algn="l" defTabSz="1217249"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effectLst/>
                <a:uLnTx/>
                <a:uFillTx/>
                <a:latin typeface="UTM Androgyne" panose="02040603050506020204" pitchFamily="18" charset="0"/>
                <a:ea typeface="Arial-Rounded" pitchFamily="34" charset="0"/>
                <a:cs typeface="Arial-Rounded" pitchFamily="34" charset="0"/>
              </a:rPr>
              <a:t>Muốn</a:t>
            </a:r>
            <a:r>
              <a:rPr kumimoji="0" lang="en-US" sz="4400" b="0" i="0" u="none" strike="noStrike" kern="1200" cap="none" spc="0" normalizeH="0" noProof="0" dirty="0">
                <a:ln>
                  <a:noFill/>
                </a:ln>
                <a:effectLst/>
                <a:uLnTx/>
                <a:uFillTx/>
                <a:latin typeface="UTM Androgyne" panose="02040603050506020204" pitchFamily="18" charset="0"/>
                <a:ea typeface="Arial-Rounded" pitchFamily="34" charset="0"/>
                <a:cs typeface="Arial-Rounded" pitchFamily="34" charset="0"/>
              </a:rPr>
              <a:t> </a:t>
            </a:r>
            <a:r>
              <a:rPr kumimoji="0" lang="en-US" sz="4400" b="0" i="0" u="none" strike="noStrike" kern="1200" cap="none" spc="0" normalizeH="0" noProof="0" dirty="0" err="1">
                <a:ln>
                  <a:noFill/>
                </a:ln>
                <a:effectLst/>
                <a:uLnTx/>
                <a:uFillTx/>
                <a:latin typeface="UTM Androgyne" panose="02040603050506020204" pitchFamily="18" charset="0"/>
                <a:ea typeface="Arial-Rounded" pitchFamily="34" charset="0"/>
                <a:cs typeface="Arial-Rounded" pitchFamily="34" charset="0"/>
              </a:rPr>
              <a:t>tính</a:t>
            </a:r>
            <a:r>
              <a:rPr kumimoji="0" lang="en-US" sz="4400" b="0" i="0" u="none" strike="noStrike" kern="1200" cap="none" spc="0" normalizeH="0" noProof="0" dirty="0">
                <a:ln>
                  <a:noFill/>
                </a:ln>
                <a:effectLst/>
                <a:uLnTx/>
                <a:uFillTx/>
                <a:latin typeface="UTM Androgyne" panose="02040603050506020204" pitchFamily="18" charset="0"/>
                <a:ea typeface="Arial-Rounded" pitchFamily="34" charset="0"/>
                <a:cs typeface="Arial-Rounded" pitchFamily="34" charset="0"/>
              </a:rPr>
              <a:t> </a:t>
            </a:r>
            <a:r>
              <a:rPr kumimoji="0" lang="en-US" sz="4400" b="0" i="0" u="none" strike="noStrike" kern="1200" cap="none" spc="0" normalizeH="0" noProof="0" dirty="0" err="1">
                <a:ln>
                  <a:noFill/>
                </a:ln>
                <a:effectLst/>
                <a:uLnTx/>
                <a:uFillTx/>
                <a:latin typeface="UTM Androgyne" panose="02040603050506020204" pitchFamily="18" charset="0"/>
                <a:ea typeface="Arial-Rounded" pitchFamily="34" charset="0"/>
                <a:cs typeface="Arial-Rounded" pitchFamily="34" charset="0"/>
              </a:rPr>
              <a:t>chu</a:t>
            </a:r>
            <a:r>
              <a:rPr kumimoji="0" lang="en-US" sz="4400" b="0" i="0" u="none" strike="noStrike" kern="1200" cap="none" spc="0" normalizeH="0" noProof="0" dirty="0">
                <a:ln>
                  <a:noFill/>
                </a:ln>
                <a:effectLst/>
                <a:uLnTx/>
                <a:uFillTx/>
                <a:latin typeface="UTM Androgyne" panose="02040603050506020204" pitchFamily="18" charset="0"/>
                <a:ea typeface="Arial-Rounded" pitchFamily="34" charset="0"/>
                <a:cs typeface="Arial-Rounded" pitchFamily="34" charset="0"/>
              </a:rPr>
              <a:t> vi </a:t>
            </a:r>
            <a:r>
              <a:rPr kumimoji="0" lang="en-US" sz="4400" b="0" i="0" u="none" strike="noStrike" kern="1200" cap="none" spc="0" normalizeH="0" noProof="0" dirty="0" err="1">
                <a:ln>
                  <a:noFill/>
                </a:ln>
                <a:effectLst/>
                <a:uLnTx/>
                <a:uFillTx/>
                <a:latin typeface="UTM Androgyne" panose="02040603050506020204" pitchFamily="18" charset="0"/>
                <a:ea typeface="Arial-Rounded" pitchFamily="34" charset="0"/>
                <a:cs typeface="Arial-Rounded" pitchFamily="34" charset="0"/>
              </a:rPr>
              <a:t>hình</a:t>
            </a:r>
            <a:r>
              <a:rPr kumimoji="0" lang="en-US" sz="4400" b="0" i="0" u="none" strike="noStrike" kern="1200" cap="none" spc="0" normalizeH="0" noProof="0" dirty="0">
                <a:ln>
                  <a:noFill/>
                </a:ln>
                <a:effectLst/>
                <a:uLnTx/>
                <a:uFillTx/>
                <a:latin typeface="UTM Androgyne" panose="02040603050506020204" pitchFamily="18" charset="0"/>
                <a:ea typeface="Arial-Rounded" pitchFamily="34" charset="0"/>
                <a:cs typeface="Arial-Rounded" pitchFamily="34" charset="0"/>
              </a:rPr>
              <a:t> </a:t>
            </a:r>
            <a:r>
              <a:rPr kumimoji="0" lang="vi-VN" sz="4400" b="0" i="0" u="none" strike="noStrike" kern="1200" cap="none" spc="0" normalizeH="0" noProof="0" dirty="0">
                <a:ln>
                  <a:noFill/>
                </a:ln>
                <a:effectLst/>
                <a:uLnTx/>
                <a:uFillTx/>
                <a:latin typeface="UTM Androgyne" panose="02040603050506020204" pitchFamily="18" charset="0"/>
                <a:ea typeface="Arial-Rounded" pitchFamily="34" charset="0"/>
                <a:cs typeface="Arial-Rounded" pitchFamily="34" charset="0"/>
              </a:rPr>
              <a:t>vuông, ta lấy độ dài một cạnh rồi nhân với 4</a:t>
            </a:r>
            <a:endParaRPr kumimoji="0" lang="vi-VN" sz="44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endParaRPr>
          </a:p>
        </p:txBody>
      </p:sp>
      <p:sp>
        <p:nvSpPr>
          <p:cNvPr id="9" name="Rectangle 8"/>
          <p:cNvSpPr/>
          <p:nvPr/>
        </p:nvSpPr>
        <p:spPr>
          <a:xfrm>
            <a:off x="923998" y="493999"/>
            <a:ext cx="9391577" cy="2338904"/>
          </a:xfrm>
          <a:prstGeom prst="rect">
            <a:avLst/>
          </a:prstGeom>
          <a:solidFill>
            <a:schemeClr val="accent6">
              <a:lumMod val="75000"/>
            </a:schemeClr>
          </a:solidFill>
        </p:spPr>
        <p:txBody>
          <a:bodyPr wrap="square" lIns="121725" tIns="60862" rIns="121725" bIns="60862">
            <a:spAutoFit/>
          </a:bodyPr>
          <a:lstStyle/>
          <a:p>
            <a:pPr algn="ctr"/>
            <a:r>
              <a:rPr lang="nl-NL" sz="4800" b="1" i="1" dirty="0">
                <a:solidFill>
                  <a:srgbClr val="FFFF00"/>
                </a:solidFill>
              </a:rPr>
              <a:t>Câu </a:t>
            </a:r>
            <a:r>
              <a:rPr lang="vi-VN" sz="4800" b="1" i="1" dirty="0">
                <a:solidFill>
                  <a:srgbClr val="FFFF00"/>
                </a:solidFill>
              </a:rPr>
              <a:t>3</a:t>
            </a:r>
            <a:r>
              <a:rPr lang="nl-NL" sz="4800" b="1" i="1" dirty="0">
                <a:solidFill>
                  <a:srgbClr val="FFFF00"/>
                </a:solidFill>
              </a:rPr>
              <a:t>: </a:t>
            </a:r>
          </a:p>
          <a:p>
            <a:pPr algn="ctr"/>
            <a:r>
              <a:rPr lang="nl-NL" sz="4800" b="1" dirty="0">
                <a:solidFill>
                  <a:schemeClr val="bg1"/>
                </a:solidFill>
              </a:rPr>
              <a:t>Muốn tính chu vi </a:t>
            </a:r>
            <a:r>
              <a:rPr lang="vi-VN" sz="4800" b="1" dirty="0">
                <a:solidFill>
                  <a:schemeClr val="bg1"/>
                </a:solidFill>
                <a:latin typeface="Calibri" panose="020F0502020204030204" pitchFamily="34" charset="0"/>
                <a:cs typeface="Calibri" panose="020F0502020204030204" pitchFamily="34" charset="0"/>
              </a:rPr>
              <a:t>hình vuông</a:t>
            </a:r>
            <a:r>
              <a:rPr lang="vi-VN" sz="4800" b="1" dirty="0">
                <a:solidFill>
                  <a:schemeClr val="bg1"/>
                </a:solidFill>
              </a:rPr>
              <a:t> </a:t>
            </a:r>
            <a:r>
              <a:rPr lang="nl-NL" sz="4800" b="1" dirty="0">
                <a:solidFill>
                  <a:schemeClr val="bg1"/>
                </a:solidFill>
              </a:rPr>
              <a:t>ta làm thế nào?</a:t>
            </a:r>
            <a:endParaRPr lang="en-US" sz="4800" b="1" dirty="0">
              <a:solidFill>
                <a:schemeClr val="bg1"/>
              </a:solidFill>
            </a:endParaRPr>
          </a:p>
        </p:txBody>
      </p:sp>
      <p:pic>
        <p:nvPicPr>
          <p:cNvPr id="4" name="Picture 3" descr="A green plastic trash can&#10;&#10;Description automatically generated with low confidence">
            <a:extLst>
              <a:ext uri="{FF2B5EF4-FFF2-40B4-BE49-F238E27FC236}">
                <a16:creationId xmlns:a16="http://schemas.microsoft.com/office/drawing/2014/main" id="{34F68BD7-4A50-4C9C-B2BC-38A7955C08B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6852" b="86574" l="10000" r="90000">
                        <a14:foregroundMark x1="51300" y1="6944" x2="51300" y2="6944"/>
                        <a14:foregroundMark x1="48400" y1="83796" x2="48400" y2="83796"/>
                        <a14:foregroundMark x1="50500" y1="86574" x2="50500" y2="86574"/>
                      </a14:backgroundRemoval>
                    </a14:imgEffect>
                  </a14:imgLayer>
                </a14:imgProps>
              </a:ext>
              <a:ext uri="{28A0092B-C50C-407E-A947-70E740481C1C}">
                <a14:useLocalDpi xmlns:a14="http://schemas.microsoft.com/office/drawing/2010/main" val="0"/>
              </a:ext>
            </a:extLst>
          </a:blip>
          <a:srcRect b="10211"/>
          <a:stretch/>
        </p:blipFill>
        <p:spPr>
          <a:xfrm>
            <a:off x="9613645" y="4034150"/>
            <a:ext cx="2724968" cy="2524057"/>
          </a:xfrm>
          <a:prstGeom prst="rect">
            <a:avLst/>
          </a:prstGeom>
        </p:spPr>
      </p:pic>
    </p:spTree>
    <p:extLst>
      <p:ext uri="{BB962C8B-B14F-4D97-AF65-F5344CB8AC3E}">
        <p14:creationId xmlns:p14="http://schemas.microsoft.com/office/powerpoint/2010/main" val="805777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1" presetClass="entr" presetSubtype="0" fill="hold" nodeType="withEffect">
                                  <p:stCondLst>
                                    <p:cond delay="500"/>
                                  </p:stCondLst>
                                  <p:childTnLst>
                                    <p:set>
                                      <p:cBhvr>
                                        <p:cTn id="16"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withEffect">
                                  <p:stCondLst>
                                    <p:cond delay="0"/>
                                  </p:stCondLst>
                                  <p:childTnLst>
                                    <p:animClr clrSpc="rgb" dir="cw">
                                      <p:cBhvr>
                                        <p:cTn id="21" dur="250" fill="hold"/>
                                        <p:tgtEl>
                                          <p:spTgt spid="3"/>
                                        </p:tgtEl>
                                        <p:attrNameLst>
                                          <p:attrName>fillcolor</p:attrName>
                                        </p:attrNameLst>
                                      </p:cBhvr>
                                      <p:to>
                                        <a:schemeClr val="bg2"/>
                                      </p:to>
                                    </p:animClr>
                                    <p:set>
                                      <p:cBhvr>
                                        <p:cTn id="22" dur="250" fill="hold"/>
                                        <p:tgtEl>
                                          <p:spTgt spid="3"/>
                                        </p:tgtEl>
                                        <p:attrNameLst>
                                          <p:attrName>fill.type</p:attrName>
                                        </p:attrNameLst>
                                      </p:cBhvr>
                                      <p:to>
                                        <p:strVal val="solid"/>
                                      </p:to>
                                    </p:set>
                                    <p:set>
                                      <p:cBhvr>
                                        <p:cTn id="23" dur="250" fill="hold"/>
                                        <p:tgtEl>
                                          <p:spTgt spid="3"/>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par>
                                <p:cTn id="24" presetID="1" presetClass="emph" presetSubtype="2" fill="hold" nodeType="withEffect">
                                  <p:stCondLst>
                                    <p:cond delay="500"/>
                                  </p:stCondLst>
                                  <p:childTnLst>
                                    <p:animClr clrSpc="rgb" dir="cw">
                                      <p:cBhvr>
                                        <p:cTn id="25" dur="250" fill="hold"/>
                                        <p:tgtEl>
                                          <p:spTgt spid="3"/>
                                        </p:tgtEl>
                                        <p:attrNameLst>
                                          <p:attrName>fillcolor</p:attrName>
                                        </p:attrNameLst>
                                      </p:cBhvr>
                                      <p:to>
                                        <a:srgbClr val="002060"/>
                                      </p:to>
                                    </p:animClr>
                                    <p:set>
                                      <p:cBhvr>
                                        <p:cTn id="26" dur="250" fill="hold"/>
                                        <p:tgtEl>
                                          <p:spTgt spid="3"/>
                                        </p:tgtEl>
                                        <p:attrNameLst>
                                          <p:attrName>fill.type</p:attrName>
                                        </p:attrNameLst>
                                      </p:cBhvr>
                                      <p:to>
                                        <p:strVal val="solid"/>
                                      </p:to>
                                    </p:set>
                                    <p:set>
                                      <p:cBhvr>
                                        <p:cTn id="27" dur="25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bldLst>
      <p:bldP spid="3"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9000" b="-19000"/>
          </a:stretch>
        </a:blipFill>
        <a:effectLst/>
      </p:bgPr>
    </p:bg>
    <p:spTree>
      <p:nvGrpSpPr>
        <p:cNvPr id="1" name=""/>
        <p:cNvGrpSpPr/>
        <p:nvPr/>
      </p:nvGrpSpPr>
      <p:grpSpPr>
        <a:xfrm>
          <a:off x="0" y="0"/>
          <a:ext cx="0" cy="0"/>
          <a:chOff x="0" y="0"/>
          <a:chExt cx="0" cy="0"/>
        </a:xfrm>
      </p:grpSpPr>
      <p:pic>
        <p:nvPicPr>
          <p:cNvPr id="1028" name="Picture 4" descr="Basura De Simulación Latas Verdes, Verde, Basura, Simulación PNG y Vector  para Descargar Gratis | Pngtree"/>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9768" t="26885" r="12281" b="23935"/>
          <a:stretch/>
        </p:blipFill>
        <p:spPr bwMode="auto">
          <a:xfrm>
            <a:off x="1945150" y="5961350"/>
            <a:ext cx="835611" cy="5271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0" b="23365" l="0" r="24200"/>
                    </a14:imgEffect>
                    <a14:imgEffect>
                      <a14:saturation sat="400000"/>
                    </a14:imgEffect>
                  </a14:imgLayer>
                </a14:imgProps>
              </a:ext>
              <a:ext uri="{28A0092B-C50C-407E-A947-70E740481C1C}">
                <a14:useLocalDpi xmlns:a14="http://schemas.microsoft.com/office/drawing/2010/main" val="0"/>
              </a:ext>
            </a:extLst>
          </a:blip>
          <a:srcRect r="74905" b="76175"/>
          <a:stretch/>
        </p:blipFill>
        <p:spPr>
          <a:xfrm>
            <a:off x="8763000" y="6047342"/>
            <a:ext cx="647700" cy="639530"/>
          </a:xfrm>
          <a:prstGeom prst="rect">
            <a:avLst/>
          </a:prstGeom>
        </p:spPr>
      </p:pic>
      <p:pic>
        <p:nvPicPr>
          <p:cNvPr id="13" name="Picture 12">
            <a:extLst>
              <a:ext uri="{FF2B5EF4-FFF2-40B4-BE49-F238E27FC236}">
                <a16:creationId xmlns:a16="http://schemas.microsoft.com/office/drawing/2014/main" id="{C082E455-9F77-47FB-BC7B-63D0B914356B}"/>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24496" b="62791" l="20191" r="41064"/>
                    </a14:imgEffect>
                  </a14:imgLayer>
                </a14:imgProps>
              </a:ext>
              <a:ext uri="{28A0092B-C50C-407E-A947-70E740481C1C}">
                <a14:useLocalDpi xmlns:a14="http://schemas.microsoft.com/office/drawing/2010/main" val="0"/>
              </a:ext>
            </a:extLst>
          </a:blip>
          <a:srcRect l="21674" t="26091" r="56653" b="36954"/>
          <a:stretch/>
        </p:blipFill>
        <p:spPr>
          <a:xfrm>
            <a:off x="778342" y="4338069"/>
            <a:ext cx="1300855" cy="1951869"/>
          </a:xfrm>
          <a:prstGeom prst="rect">
            <a:avLst/>
          </a:prstGeom>
        </p:spPr>
      </p:pic>
      <p:pic>
        <p:nvPicPr>
          <p:cNvPr id="14" name="Picture 2" descr="掃除 trường Tiểu học, Con Lớp - trường png tải về - Miễn phí trong suốt Con  png Tải về.">
            <a:extLst>
              <a:ext uri="{FF2B5EF4-FFF2-40B4-BE49-F238E27FC236}">
                <a16:creationId xmlns:a16="http://schemas.microsoft.com/office/drawing/2014/main" id="{0AEB8733-FF80-460B-987A-A6DD51CC04F5}"/>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829096" y="4141888"/>
            <a:ext cx="3164829" cy="2594919"/>
          </a:xfrm>
          <a:prstGeom prst="rect">
            <a:avLst/>
          </a:prstGeom>
          <a:noFill/>
          <a:extLst>
            <a:ext uri="{909E8E84-426E-40DD-AFC4-6F175D3DCCD1}">
              <a14:hiddenFill xmlns:a14="http://schemas.microsoft.com/office/drawing/2010/main">
                <a:solidFill>
                  <a:srgbClr val="FFFFFF"/>
                </a:solidFill>
              </a14:hiddenFill>
            </a:ext>
          </a:extLst>
        </p:spPr>
      </p:pic>
      <p:sp>
        <p:nvSpPr>
          <p:cNvPr id="17" name="任意多边形: 形状 2">
            <a:extLst>
              <a:ext uri="{FF2B5EF4-FFF2-40B4-BE49-F238E27FC236}">
                <a16:creationId xmlns:a16="http://schemas.microsoft.com/office/drawing/2014/main" id="{2B65DA45-1F72-4FA5-9720-9209C6D8C3DB}"/>
              </a:ext>
            </a:extLst>
          </p:cNvPr>
          <p:cNvSpPr/>
          <p:nvPr/>
        </p:nvSpPr>
        <p:spPr>
          <a:xfrm>
            <a:off x="544836" y="2174937"/>
            <a:ext cx="6568520" cy="1535562"/>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1" fmla="*/ 267716 w 7816697"/>
              <a:gd name="connsiteY0-2" fmla="*/ 610524 h 4774669"/>
              <a:gd name="connsiteX1-3" fmla="*/ 458216 w 7816697"/>
              <a:gd name="connsiteY1-4" fmla="*/ 248574 h 4774669"/>
              <a:gd name="connsiteX2-5" fmla="*/ 1563116 w 7816697"/>
              <a:gd name="connsiteY2-6" fmla="*/ 58074 h 4774669"/>
              <a:gd name="connsiteX3-7" fmla="*/ 4915916 w 7816697"/>
              <a:gd name="connsiteY3-8" fmla="*/ 19974 h 4774669"/>
              <a:gd name="connsiteX4-9" fmla="*/ 6649466 w 7816697"/>
              <a:gd name="connsiteY4-10" fmla="*/ 343824 h 4774669"/>
              <a:gd name="connsiteX5-11" fmla="*/ 7506716 w 7816697"/>
              <a:gd name="connsiteY5-12" fmla="*/ 743874 h 4774669"/>
              <a:gd name="connsiteX6-13" fmla="*/ 7811516 w 7816697"/>
              <a:gd name="connsiteY6-14" fmla="*/ 2572674 h 4774669"/>
              <a:gd name="connsiteX7-15" fmla="*/ 7297166 w 7816697"/>
              <a:gd name="connsiteY7-16" fmla="*/ 4382424 h 4774669"/>
              <a:gd name="connsiteX8-17" fmla="*/ 6173216 w 7816697"/>
              <a:gd name="connsiteY8-18" fmla="*/ 4763424 h 4774669"/>
              <a:gd name="connsiteX9-19" fmla="*/ 4877816 w 7816697"/>
              <a:gd name="connsiteY9-20" fmla="*/ 4668174 h 4774669"/>
              <a:gd name="connsiteX10-21" fmla="*/ 3430016 w 7816697"/>
              <a:gd name="connsiteY10-22" fmla="*/ 4611024 h 4774669"/>
              <a:gd name="connsiteX11-23" fmla="*/ 2553716 w 7816697"/>
              <a:gd name="connsiteY11-24" fmla="*/ 4630074 h 4774669"/>
              <a:gd name="connsiteX12-25" fmla="*/ 1201166 w 7816697"/>
              <a:gd name="connsiteY12-26" fmla="*/ 4630074 h 4774669"/>
              <a:gd name="connsiteX13-27" fmla="*/ 305816 w 7816697"/>
              <a:gd name="connsiteY13-28" fmla="*/ 4420524 h 4774669"/>
              <a:gd name="connsiteX14-29" fmla="*/ 1016 w 7816697"/>
              <a:gd name="connsiteY14-30" fmla="*/ 3410874 h 4774669"/>
              <a:gd name="connsiteX15-31" fmla="*/ 210566 w 7816697"/>
              <a:gd name="connsiteY15-32" fmla="*/ 2153574 h 4774669"/>
              <a:gd name="connsiteX16-33" fmla="*/ 267716 w 7816697"/>
              <a:gd name="connsiteY16-34" fmla="*/ 610524 h 4774669"/>
              <a:gd name="connsiteX0-35" fmla="*/ 249006 w 7816649"/>
              <a:gd name="connsiteY0-36" fmla="*/ 610524 h 4774669"/>
              <a:gd name="connsiteX1-37" fmla="*/ 458168 w 7816649"/>
              <a:gd name="connsiteY1-38" fmla="*/ 248574 h 4774669"/>
              <a:gd name="connsiteX2-39" fmla="*/ 1563068 w 7816649"/>
              <a:gd name="connsiteY2-40" fmla="*/ 58074 h 4774669"/>
              <a:gd name="connsiteX3-41" fmla="*/ 4915868 w 7816649"/>
              <a:gd name="connsiteY3-42" fmla="*/ 19974 h 4774669"/>
              <a:gd name="connsiteX4-43" fmla="*/ 6649418 w 7816649"/>
              <a:gd name="connsiteY4-44" fmla="*/ 343824 h 4774669"/>
              <a:gd name="connsiteX5-45" fmla="*/ 7506668 w 7816649"/>
              <a:gd name="connsiteY5-46" fmla="*/ 743874 h 4774669"/>
              <a:gd name="connsiteX6-47" fmla="*/ 7811468 w 7816649"/>
              <a:gd name="connsiteY6-48" fmla="*/ 2572674 h 4774669"/>
              <a:gd name="connsiteX7-49" fmla="*/ 7297118 w 7816649"/>
              <a:gd name="connsiteY7-50" fmla="*/ 4382424 h 4774669"/>
              <a:gd name="connsiteX8-51" fmla="*/ 6173168 w 7816649"/>
              <a:gd name="connsiteY8-52" fmla="*/ 4763424 h 4774669"/>
              <a:gd name="connsiteX9-53" fmla="*/ 4877768 w 7816649"/>
              <a:gd name="connsiteY9-54" fmla="*/ 4668174 h 4774669"/>
              <a:gd name="connsiteX10-55" fmla="*/ 3429968 w 7816649"/>
              <a:gd name="connsiteY10-56" fmla="*/ 4611024 h 4774669"/>
              <a:gd name="connsiteX11-57" fmla="*/ 2553668 w 7816649"/>
              <a:gd name="connsiteY11-58" fmla="*/ 4630074 h 4774669"/>
              <a:gd name="connsiteX12-59" fmla="*/ 1201118 w 7816649"/>
              <a:gd name="connsiteY12-60" fmla="*/ 4630074 h 4774669"/>
              <a:gd name="connsiteX13-61" fmla="*/ 305768 w 7816649"/>
              <a:gd name="connsiteY13-62" fmla="*/ 4420524 h 4774669"/>
              <a:gd name="connsiteX14-63" fmla="*/ 968 w 7816649"/>
              <a:gd name="connsiteY14-64" fmla="*/ 3410874 h 4774669"/>
              <a:gd name="connsiteX15-65" fmla="*/ 210518 w 7816649"/>
              <a:gd name="connsiteY15-66" fmla="*/ 2153574 h 4774669"/>
              <a:gd name="connsiteX16-67" fmla="*/ 249006 w 7816649"/>
              <a:gd name="connsiteY16-68" fmla="*/ 610524 h 4774669"/>
              <a:gd name="connsiteX0-69" fmla="*/ 273848 w 7841491"/>
              <a:gd name="connsiteY0-70" fmla="*/ 610524 h 4774669"/>
              <a:gd name="connsiteX1-71" fmla="*/ 483010 w 7841491"/>
              <a:gd name="connsiteY1-72" fmla="*/ 248574 h 4774669"/>
              <a:gd name="connsiteX2-73" fmla="*/ 1587910 w 7841491"/>
              <a:gd name="connsiteY2-74" fmla="*/ 58074 h 4774669"/>
              <a:gd name="connsiteX3-75" fmla="*/ 4940710 w 7841491"/>
              <a:gd name="connsiteY3-76" fmla="*/ 19974 h 4774669"/>
              <a:gd name="connsiteX4-77" fmla="*/ 6674260 w 7841491"/>
              <a:gd name="connsiteY4-78" fmla="*/ 343824 h 4774669"/>
              <a:gd name="connsiteX5-79" fmla="*/ 7531510 w 7841491"/>
              <a:gd name="connsiteY5-80" fmla="*/ 743874 h 4774669"/>
              <a:gd name="connsiteX6-81" fmla="*/ 7836310 w 7841491"/>
              <a:gd name="connsiteY6-82" fmla="*/ 2572674 h 4774669"/>
              <a:gd name="connsiteX7-83" fmla="*/ 7321960 w 7841491"/>
              <a:gd name="connsiteY7-84" fmla="*/ 4382424 h 4774669"/>
              <a:gd name="connsiteX8-85" fmla="*/ 6198010 w 7841491"/>
              <a:gd name="connsiteY8-86" fmla="*/ 4763424 h 4774669"/>
              <a:gd name="connsiteX9-87" fmla="*/ 4902610 w 7841491"/>
              <a:gd name="connsiteY9-88" fmla="*/ 4668174 h 4774669"/>
              <a:gd name="connsiteX10-89" fmla="*/ 3454810 w 7841491"/>
              <a:gd name="connsiteY10-90" fmla="*/ 4611024 h 4774669"/>
              <a:gd name="connsiteX11-91" fmla="*/ 2578510 w 7841491"/>
              <a:gd name="connsiteY11-92" fmla="*/ 4630074 h 4774669"/>
              <a:gd name="connsiteX12-93" fmla="*/ 1225960 w 7841491"/>
              <a:gd name="connsiteY12-94" fmla="*/ 4630074 h 4774669"/>
              <a:gd name="connsiteX13-95" fmla="*/ 330610 w 7841491"/>
              <a:gd name="connsiteY13-96" fmla="*/ 4420524 h 4774669"/>
              <a:gd name="connsiteX14-97" fmla="*/ 25810 w 7841491"/>
              <a:gd name="connsiteY14-98" fmla="*/ 3410874 h 4774669"/>
              <a:gd name="connsiteX15-99" fmla="*/ 20756 w 7841491"/>
              <a:gd name="connsiteY15-100" fmla="*/ 2106921 h 4774669"/>
              <a:gd name="connsiteX16-101" fmla="*/ 273848 w 7841491"/>
              <a:gd name="connsiteY16-102" fmla="*/ 610524 h 4774669"/>
              <a:gd name="connsiteX0-103" fmla="*/ 273848 w 7841491"/>
              <a:gd name="connsiteY0-104" fmla="*/ 607372 h 4771517"/>
              <a:gd name="connsiteX1-105" fmla="*/ 616360 w 7841491"/>
              <a:gd name="connsiteY1-106" fmla="*/ 131122 h 4771517"/>
              <a:gd name="connsiteX2-107" fmla="*/ 1587910 w 7841491"/>
              <a:gd name="connsiteY2-108" fmla="*/ 54922 h 4771517"/>
              <a:gd name="connsiteX3-109" fmla="*/ 4940710 w 7841491"/>
              <a:gd name="connsiteY3-110" fmla="*/ 16822 h 4771517"/>
              <a:gd name="connsiteX4-111" fmla="*/ 6674260 w 7841491"/>
              <a:gd name="connsiteY4-112" fmla="*/ 340672 h 4771517"/>
              <a:gd name="connsiteX5-113" fmla="*/ 7531510 w 7841491"/>
              <a:gd name="connsiteY5-114" fmla="*/ 740722 h 4771517"/>
              <a:gd name="connsiteX6-115" fmla="*/ 7836310 w 7841491"/>
              <a:gd name="connsiteY6-116" fmla="*/ 2569522 h 4771517"/>
              <a:gd name="connsiteX7-117" fmla="*/ 7321960 w 7841491"/>
              <a:gd name="connsiteY7-118" fmla="*/ 4379272 h 4771517"/>
              <a:gd name="connsiteX8-119" fmla="*/ 6198010 w 7841491"/>
              <a:gd name="connsiteY8-120" fmla="*/ 4760272 h 4771517"/>
              <a:gd name="connsiteX9-121" fmla="*/ 4902610 w 7841491"/>
              <a:gd name="connsiteY9-122" fmla="*/ 4665022 h 4771517"/>
              <a:gd name="connsiteX10-123" fmla="*/ 3454810 w 7841491"/>
              <a:gd name="connsiteY10-124" fmla="*/ 4607872 h 4771517"/>
              <a:gd name="connsiteX11-125" fmla="*/ 2578510 w 7841491"/>
              <a:gd name="connsiteY11-126" fmla="*/ 4626922 h 4771517"/>
              <a:gd name="connsiteX12-127" fmla="*/ 1225960 w 7841491"/>
              <a:gd name="connsiteY12-128" fmla="*/ 4626922 h 4771517"/>
              <a:gd name="connsiteX13-129" fmla="*/ 330610 w 7841491"/>
              <a:gd name="connsiteY13-130" fmla="*/ 4417372 h 4771517"/>
              <a:gd name="connsiteX14-131" fmla="*/ 25810 w 7841491"/>
              <a:gd name="connsiteY14-132" fmla="*/ 3407722 h 4771517"/>
              <a:gd name="connsiteX15-133" fmla="*/ 20756 w 7841491"/>
              <a:gd name="connsiteY15-134" fmla="*/ 2103769 h 4771517"/>
              <a:gd name="connsiteX16-135" fmla="*/ 273848 w 7841491"/>
              <a:gd name="connsiteY16-136" fmla="*/ 607372 h 47715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91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6" name="TextBox 5"/>
          <p:cNvSpPr txBox="1"/>
          <p:nvPr/>
        </p:nvSpPr>
        <p:spPr>
          <a:xfrm>
            <a:off x="-384686" y="2355780"/>
            <a:ext cx="8188702"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002060"/>
                </a:solidFill>
                <a:effectLst/>
                <a:uLnTx/>
                <a:uFillTx/>
                <a:latin typeface="UTM Facebook" panose="02040403050506020204" pitchFamily="18" charset="0"/>
                <a:ea typeface="+mn-ea"/>
                <a:cs typeface="+mn-cs"/>
              </a:rPr>
              <a:t>Cảm</a:t>
            </a:r>
            <a:r>
              <a:rPr kumimoji="0" lang="en-US" sz="5400" b="0" i="0" u="none" strike="noStrike" kern="1200" cap="none" spc="0" normalizeH="0" baseline="0" noProof="0" dirty="0">
                <a:ln>
                  <a:noFill/>
                </a:ln>
                <a:solidFill>
                  <a:srgbClr val="002060"/>
                </a:solidFill>
                <a:effectLst/>
                <a:uLnTx/>
                <a:uFillTx/>
                <a:latin typeface="UTM Facebook" panose="02040403050506020204" pitchFamily="18" charset="0"/>
                <a:ea typeface="+mn-ea"/>
                <a:cs typeface="+mn-cs"/>
              </a:rPr>
              <a:t> </a:t>
            </a:r>
            <a:r>
              <a:rPr kumimoji="0" lang="en-US" sz="5400" b="0" i="0" u="none" strike="noStrike" kern="1200" cap="none" spc="0" normalizeH="0" baseline="0" noProof="0" dirty="0" err="1">
                <a:ln>
                  <a:noFill/>
                </a:ln>
                <a:solidFill>
                  <a:srgbClr val="002060"/>
                </a:solidFill>
                <a:effectLst/>
                <a:uLnTx/>
                <a:uFillTx/>
                <a:latin typeface="UTM Facebook" panose="02040403050506020204" pitchFamily="18" charset="0"/>
                <a:ea typeface="+mn-ea"/>
                <a:cs typeface="+mn-cs"/>
              </a:rPr>
              <a:t>ơn</a:t>
            </a:r>
            <a:r>
              <a:rPr kumimoji="0" lang="en-US" sz="5400" b="0" i="0" u="none" strike="noStrike" kern="1200" cap="none" spc="0" normalizeH="0" baseline="0" noProof="0" dirty="0">
                <a:ln>
                  <a:noFill/>
                </a:ln>
                <a:solidFill>
                  <a:srgbClr val="002060"/>
                </a:solidFill>
                <a:effectLst/>
                <a:uLnTx/>
                <a:uFillTx/>
                <a:latin typeface="UTM Facebook" panose="02040403050506020204" pitchFamily="18" charset="0"/>
                <a:ea typeface="+mn-ea"/>
                <a:cs typeface="+mn-cs"/>
              </a:rPr>
              <a:t> </a:t>
            </a:r>
            <a:r>
              <a:rPr kumimoji="0" lang="en-US" sz="5400" b="0" i="0" u="none" strike="noStrike" kern="1200" cap="none" spc="0" normalizeH="0" baseline="0" noProof="0" dirty="0" err="1">
                <a:ln>
                  <a:noFill/>
                </a:ln>
                <a:solidFill>
                  <a:srgbClr val="002060"/>
                </a:solidFill>
                <a:effectLst/>
                <a:uLnTx/>
                <a:uFillTx/>
                <a:latin typeface="UTM Facebook" panose="02040403050506020204" pitchFamily="18" charset="0"/>
                <a:ea typeface="+mn-ea"/>
                <a:cs typeface="+mn-cs"/>
              </a:rPr>
              <a:t>các</a:t>
            </a:r>
            <a:r>
              <a:rPr kumimoji="0" lang="en-US" sz="5400" b="0" i="0" u="none" strike="noStrike" kern="1200" cap="none" spc="0" normalizeH="0" baseline="0" noProof="0" dirty="0">
                <a:ln>
                  <a:noFill/>
                </a:ln>
                <a:solidFill>
                  <a:srgbClr val="002060"/>
                </a:solidFill>
                <a:effectLst/>
                <a:uLnTx/>
                <a:uFillTx/>
                <a:latin typeface="UTM Facebook" panose="02040403050506020204" pitchFamily="18" charset="0"/>
                <a:ea typeface="+mn-ea"/>
                <a:cs typeface="+mn-cs"/>
              </a:rPr>
              <a:t> </a:t>
            </a:r>
            <a:r>
              <a:rPr kumimoji="0" lang="en-US" sz="5400" b="0" i="0" u="none" strike="noStrike" kern="1200" cap="none" spc="0" normalizeH="0" baseline="0" noProof="0" dirty="0" err="1">
                <a:ln>
                  <a:noFill/>
                </a:ln>
                <a:solidFill>
                  <a:srgbClr val="002060"/>
                </a:solidFill>
                <a:effectLst/>
                <a:uLnTx/>
                <a:uFillTx/>
                <a:latin typeface="UTM Facebook" panose="02040403050506020204" pitchFamily="18" charset="0"/>
                <a:ea typeface="+mn-ea"/>
                <a:cs typeface="+mn-cs"/>
              </a:rPr>
              <a:t>bạn</a:t>
            </a:r>
            <a:r>
              <a:rPr kumimoji="0" lang="en-US" sz="5400" b="0" i="0" u="none" strike="noStrike" kern="1200" cap="none" spc="0" normalizeH="0" baseline="0" noProof="0" dirty="0">
                <a:ln>
                  <a:noFill/>
                </a:ln>
                <a:solidFill>
                  <a:srgbClr val="002060"/>
                </a:solidFill>
                <a:effectLst/>
                <a:uLnTx/>
                <a:uFillTx/>
                <a:latin typeface="UTM Facebook" panose="02040403050506020204" pitchFamily="18" charset="0"/>
                <a:ea typeface="+mn-ea"/>
                <a:cs typeface="+mn-cs"/>
              </a:rPr>
              <a:t>!!!</a:t>
            </a:r>
          </a:p>
        </p:txBody>
      </p:sp>
      <p:pic>
        <p:nvPicPr>
          <p:cNvPr id="16" name="Picture 15" descr="A group of shopping carts&#10;&#10;Description automatically generated with low confidence">
            <a:extLst>
              <a:ext uri="{FF2B5EF4-FFF2-40B4-BE49-F238E27FC236}">
                <a16:creationId xmlns:a16="http://schemas.microsoft.com/office/drawing/2014/main" id="{B4B95F0C-6672-4CD9-B4A1-3FC255382906}"/>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5528" b="89950" l="5272" r="99681">
                        <a14:foregroundMark x1="7188" y1="42462" x2="7188" y2="42462"/>
                        <a14:foregroundMark x1="5591" y1="57286" x2="5591" y2="57286"/>
                        <a14:foregroundMark x1="37220" y1="9296" x2="37220" y2="9296"/>
                        <a14:foregroundMark x1="28435" y1="9799" x2="45847" y2="14573"/>
                        <a14:foregroundMark x1="20767" y1="16332" x2="23482" y2="16332"/>
                        <a14:foregroundMark x1="59904" y1="5528" x2="69649" y2="15829"/>
                        <a14:foregroundMark x1="83546" y1="57035" x2="82748" y2="77638"/>
                        <a14:foregroundMark x1="89457" y1="65829" x2="99681" y2="82412"/>
                        <a14:foregroundMark x1="79553" y1="46231" x2="76038" y2="55779"/>
                        <a14:foregroundMark x1="23163" y1="16583" x2="23003" y2="22111"/>
                      </a14:backgroundRemoval>
                    </a14:imgEffect>
                  </a14:imgLayer>
                </a14:imgProps>
              </a:ext>
              <a:ext uri="{28A0092B-C50C-407E-A947-70E740481C1C}">
                <a14:useLocalDpi xmlns:a14="http://schemas.microsoft.com/office/drawing/2010/main" val="0"/>
              </a:ext>
            </a:extLst>
          </a:blip>
          <a:stretch>
            <a:fillRect/>
          </a:stretch>
        </p:blipFill>
        <p:spPr>
          <a:xfrm>
            <a:off x="7703126" y="3876050"/>
            <a:ext cx="3415147" cy="2171292"/>
          </a:xfrm>
          <a:prstGeom prst="rect">
            <a:avLst/>
          </a:prstGeom>
        </p:spPr>
      </p:pic>
      <p:pic>
        <p:nvPicPr>
          <p:cNvPr id="3" name="Tiếng Yeah của Trẻ Con">
            <a:hlinkClick r:id="" action="ppaction://media"/>
            <a:extLst>
              <a:ext uri="{FF2B5EF4-FFF2-40B4-BE49-F238E27FC236}">
                <a16:creationId xmlns:a16="http://schemas.microsoft.com/office/drawing/2014/main" id="{D62DD887-8E36-42D0-B833-F9AEB58B4E42}"/>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13166725" y="525991"/>
            <a:ext cx="718608" cy="718608"/>
          </a:xfrm>
          <a:prstGeom prst="rect">
            <a:avLst/>
          </a:prstGeom>
        </p:spPr>
      </p:pic>
    </p:spTree>
    <p:extLst>
      <p:ext uri="{BB962C8B-B14F-4D97-AF65-F5344CB8AC3E}">
        <p14:creationId xmlns:p14="http://schemas.microsoft.com/office/powerpoint/2010/main" val="551049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heck mark.wav"/>
                                        </p:tgtEl>
                                      </p:cMediaNode>
                                    </p:audio>
                                  </p:subTnLst>
                                </p:cTn>
                              </p:par>
                              <p:par>
                                <p:cTn id="7" presetID="1" presetClass="exit" presetSubtype="0" fill="hold" nodeType="withEffect">
                                  <p:stCondLst>
                                    <p:cond delay="0"/>
                                  </p:stCondLst>
                                  <p:childTnLst>
                                    <p:set>
                                      <p:cBhvr>
                                        <p:cTn id="8" dur="1" fill="hold">
                                          <p:stCondLst>
                                            <p:cond delay="0"/>
                                          </p:stCondLst>
                                        </p:cTn>
                                        <p:tgtEl>
                                          <p:spTgt spid="102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mediacall" presetSubtype="0" fill="hold" nodeType="withEffect">
                                  <p:stCondLst>
                                    <p:cond delay="0"/>
                                  </p:stCondLst>
                                  <p:childTnLst>
                                    <p:cmd type="call" cmd="playFrom(0.0)">
                                      <p:cBhvr>
                                        <p:cTn id="14" dur="441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DFCC"/>
        </a:solidFill>
        <a:effectLst/>
      </p:bgPr>
    </p:bg>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F9DB55E8-065E-4965-8430-85DA343E784C}"/>
              </a:ext>
            </a:extLst>
          </p:cNvPr>
          <p:cNvPicPr>
            <a:picLocks noChangeAspect="1"/>
          </p:cNvPicPr>
          <p:nvPr/>
        </p:nvPicPr>
        <p:blipFill>
          <a:blip r:embed="rId3"/>
          <a:stretch>
            <a:fillRect/>
          </a:stretch>
        </p:blipFill>
        <p:spPr>
          <a:xfrm>
            <a:off x="3217763" y="-289367"/>
            <a:ext cx="8450217" cy="7147367"/>
          </a:xfrm>
          <a:prstGeom prst="rect">
            <a:avLst/>
          </a:prstGeom>
          <a:effectLst>
            <a:outerShdw blurRad="25400" algn="ctr" rotWithShape="0">
              <a:prstClr val="black">
                <a:alpha val="70000"/>
              </a:prstClr>
            </a:outerShdw>
          </a:effectLst>
        </p:spPr>
      </p:pic>
      <p:sp>
        <p:nvSpPr>
          <p:cNvPr id="27" name="矩形 26">
            <a:extLst>
              <a:ext uri="{FF2B5EF4-FFF2-40B4-BE49-F238E27FC236}">
                <a16:creationId xmlns:a16="http://schemas.microsoft.com/office/drawing/2014/main" id="{A0D049E5-5102-4429-8842-3E262D9C3B60}"/>
              </a:ext>
            </a:extLst>
          </p:cNvPr>
          <p:cNvSpPr/>
          <p:nvPr/>
        </p:nvSpPr>
        <p:spPr>
          <a:xfrm>
            <a:off x="2960048" y="2858779"/>
            <a:ext cx="9589979" cy="1631216"/>
          </a:xfrm>
          <a:prstGeom prst="rect">
            <a:avLst/>
          </a:prstGeom>
          <a:noFill/>
          <a:ln>
            <a:noFill/>
          </a:ln>
        </p:spPr>
        <p:txBody>
          <a:bodyPr wrap="square" rtlCol="0" anchor="t">
            <a:spAutoFit/>
          </a:bodyPr>
          <a:lstStyle/>
          <a:p>
            <a:pPr lvl="0" algn="ctr"/>
            <a:r>
              <a:rPr lang="en-US" altLang="zh-CN" sz="10000" spc="300" dirty="0">
                <a:ln w="28575">
                  <a:solidFill>
                    <a:srgbClr val="454545"/>
                  </a:solidFill>
                </a:ln>
                <a:solidFill>
                  <a:schemeClr val="accent1">
                    <a:lumMod val="60000"/>
                    <a:lumOff val="40000"/>
                  </a:schemeClr>
                </a:solidFill>
                <a:effectLst>
                  <a:outerShdw blurRad="38100" algn="ctr" rotWithShape="0">
                    <a:prstClr val="black">
                      <a:alpha val="68000"/>
                    </a:prstClr>
                  </a:outerShdw>
                </a:effectLst>
                <a:latin typeface="#9Slide07 IcielCrocante" panose="02000000000000000000" pitchFamily="2" charset="0"/>
                <a:ea typeface="字魂5号-无外润黑体" panose="00000500000000000000" pitchFamily="2" charset="-122"/>
                <a:sym typeface=""/>
              </a:rPr>
              <a:t>LUYỆN TẬP</a:t>
            </a:r>
            <a:endParaRPr lang="zh-CN" altLang="en-US" sz="10000" spc="300" dirty="0">
              <a:ln w="28575">
                <a:solidFill>
                  <a:srgbClr val="454545"/>
                </a:solidFill>
              </a:ln>
              <a:solidFill>
                <a:schemeClr val="accent1">
                  <a:lumMod val="60000"/>
                  <a:lumOff val="40000"/>
                </a:schemeClr>
              </a:solidFill>
              <a:effectLst>
                <a:outerShdw blurRad="38100" algn="ctr" rotWithShape="0">
                  <a:prstClr val="black">
                    <a:alpha val="68000"/>
                  </a:prstClr>
                </a:outerShdw>
              </a:effectLst>
              <a:latin typeface="#9Slide07 IcielCrocante" panose="02000000000000000000" pitchFamily="2" charset="0"/>
              <a:ea typeface="字魂5号-无外润黑体" panose="00000500000000000000" pitchFamily="2" charset="-122"/>
              <a:sym typeface=""/>
            </a:endParaRPr>
          </a:p>
        </p:txBody>
      </p:sp>
      <p:sp>
        <p:nvSpPr>
          <p:cNvPr id="28" name="文本框 27">
            <a:extLst>
              <a:ext uri="{FF2B5EF4-FFF2-40B4-BE49-F238E27FC236}">
                <a16:creationId xmlns:a16="http://schemas.microsoft.com/office/drawing/2014/main" id="{51D999A4-F275-4F3C-8FEE-00A9E84A4745}"/>
              </a:ext>
            </a:extLst>
          </p:cNvPr>
          <p:cNvSpPr txBox="1"/>
          <p:nvPr/>
        </p:nvSpPr>
        <p:spPr>
          <a:xfrm>
            <a:off x="5404346" y="730342"/>
            <a:ext cx="3699164" cy="2215991"/>
          </a:xfrm>
          <a:prstGeom prst="rect">
            <a:avLst/>
          </a:prstGeom>
          <a:noFill/>
        </p:spPr>
        <p:txBody>
          <a:bodyPr wrap="square" rtlCol="0">
            <a:spAutoFit/>
          </a:bodyPr>
          <a:lstStyle/>
          <a:p>
            <a:pPr algn="ctr"/>
            <a:r>
              <a:rPr lang="en-US" altLang="zh-CN" sz="13800" b="1" dirty="0">
                <a:ln w="28575">
                  <a:solidFill>
                    <a:srgbClr val="454545"/>
                  </a:solidFill>
                </a:ln>
                <a:solidFill>
                  <a:schemeClr val="accent4">
                    <a:lumMod val="60000"/>
                    <a:lumOff val="40000"/>
                  </a:schemeClr>
                </a:solidFill>
                <a:effectLst>
                  <a:outerShdw blurRad="38100" algn="ctr" rotWithShape="0">
                    <a:prstClr val="black">
                      <a:alpha val="67000"/>
                    </a:prstClr>
                  </a:outerShdw>
                </a:effectLst>
                <a:latin typeface="#9Slide07 IcielCrocante" panose="02000000000000000000" pitchFamily="2" charset="0"/>
                <a:ea typeface="字魂95号-手刻宋" panose="00000500000000000000" pitchFamily="2" charset="-122"/>
              </a:rPr>
              <a:t>02</a:t>
            </a:r>
            <a:endParaRPr lang="zh-CN" altLang="en-US" sz="13800" b="1" dirty="0">
              <a:ln w="28575">
                <a:solidFill>
                  <a:srgbClr val="454545"/>
                </a:solidFill>
              </a:ln>
              <a:solidFill>
                <a:schemeClr val="accent4">
                  <a:lumMod val="60000"/>
                  <a:lumOff val="40000"/>
                </a:schemeClr>
              </a:solidFill>
              <a:effectLst>
                <a:outerShdw blurRad="38100" algn="ctr" rotWithShape="0">
                  <a:prstClr val="black">
                    <a:alpha val="67000"/>
                  </a:prstClr>
                </a:outerShdw>
              </a:effectLst>
              <a:latin typeface="#9Slide07 IcielCrocante" panose="02000000000000000000" pitchFamily="2" charset="0"/>
              <a:ea typeface="字魂95号-手刻宋" panose="00000500000000000000" pitchFamily="2" charset="-122"/>
            </a:endParaRPr>
          </a:p>
        </p:txBody>
      </p:sp>
      <p:pic>
        <p:nvPicPr>
          <p:cNvPr id="31" name="图片 30">
            <a:extLst>
              <a:ext uri="{FF2B5EF4-FFF2-40B4-BE49-F238E27FC236}">
                <a16:creationId xmlns:a16="http://schemas.microsoft.com/office/drawing/2014/main" id="{BDF5E7E6-5B90-46A6-9995-5086BE32757A}"/>
              </a:ext>
            </a:extLst>
          </p:cNvPr>
          <p:cNvPicPr>
            <a:picLocks noChangeAspect="1"/>
          </p:cNvPicPr>
          <p:nvPr/>
        </p:nvPicPr>
        <p:blipFill>
          <a:blip r:embed="rId4"/>
          <a:stretch>
            <a:fillRect/>
          </a:stretch>
        </p:blipFill>
        <p:spPr>
          <a:xfrm>
            <a:off x="-318654" y="897520"/>
            <a:ext cx="5347176" cy="6817294"/>
          </a:xfrm>
          <a:prstGeom prst="rect">
            <a:avLst/>
          </a:prstGeom>
          <a:effectLst>
            <a:outerShdw blurRad="25400" dist="25400" dir="16200000" rotWithShape="0">
              <a:prstClr val="black">
                <a:alpha val="40000"/>
              </a:prstClr>
            </a:outerShdw>
          </a:effec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1934" y="4144115"/>
            <a:ext cx="8681013" cy="2689812"/>
          </a:xfrm>
          <a:prstGeom prst="rect">
            <a:avLst/>
          </a:prstGeom>
        </p:spPr>
      </p:pic>
    </p:spTree>
    <p:extLst>
      <p:ext uri="{BB962C8B-B14F-4D97-AF65-F5344CB8AC3E}">
        <p14:creationId xmlns:p14="http://schemas.microsoft.com/office/powerpoint/2010/main" val="21805164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1864</TotalTime>
  <Words>623</Words>
  <Application>Microsoft Office PowerPoint</Application>
  <PresentationFormat>Màn hình rộng</PresentationFormat>
  <Paragraphs>77</Paragraphs>
  <Slides>18</Slides>
  <Notes>0</Notes>
  <HiddenSlides>0</HiddenSlides>
  <MMClips>1</MMClips>
  <ScaleCrop>false</ScaleCrop>
  <HeadingPairs>
    <vt:vector size="6" baseType="variant">
      <vt:variant>
        <vt:lpstr>Phông được Dùng</vt:lpstr>
      </vt:variant>
      <vt:variant>
        <vt:i4>15</vt:i4>
      </vt:variant>
      <vt:variant>
        <vt:lpstr>Chủ đề</vt:lpstr>
      </vt:variant>
      <vt:variant>
        <vt:i4>4</vt:i4>
      </vt:variant>
      <vt:variant>
        <vt:lpstr>Tiêu đề Bản chiếu</vt:lpstr>
      </vt:variant>
      <vt:variant>
        <vt:i4>18</vt:i4>
      </vt:variant>
    </vt:vector>
  </HeadingPairs>
  <TitlesOfParts>
    <vt:vector size="37" baseType="lpstr">
      <vt:lpstr>等线</vt:lpstr>
      <vt:lpstr>等线 Light</vt:lpstr>
      <vt:lpstr>#9Slide05 IcielSanelma</vt:lpstr>
      <vt:lpstr>#9Slide07 IcielCrocante</vt:lpstr>
      <vt:lpstr>Arial</vt:lpstr>
      <vt:lpstr>Arial-Rounded</vt:lpstr>
      <vt:lpstr>Calibri</vt:lpstr>
      <vt:lpstr>Cambria</vt:lpstr>
      <vt:lpstr>Noto Serif</vt:lpstr>
      <vt:lpstr>Quicksand</vt:lpstr>
      <vt:lpstr>SVN-Cookies</vt:lpstr>
      <vt:lpstr>UTM Androgyne</vt:lpstr>
      <vt:lpstr>UTM Facebook</vt:lpstr>
      <vt:lpstr>UTM Showcard</vt:lpstr>
      <vt:lpstr>字魂59号-创粗黑</vt:lpstr>
      <vt:lpstr>Office 主题​​</vt:lpstr>
      <vt:lpstr>1_Office Theme</vt:lpstr>
      <vt:lpstr>2_Office Theme</vt:lpstr>
      <vt:lpstr>3_Office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xb21cn</dc:creator>
  <cp:lastModifiedBy>Tuyết Anh</cp:lastModifiedBy>
  <cp:revision>49</cp:revision>
  <dcterms:created xsi:type="dcterms:W3CDTF">2020-07-13T03:29:31Z</dcterms:created>
  <dcterms:modified xsi:type="dcterms:W3CDTF">2023-01-28T10:01:26Z</dcterms:modified>
</cp:coreProperties>
</file>