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2" r:id="rId4"/>
    <p:sldId id="263" r:id="rId5"/>
    <p:sldId id="265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C6DCF0"/>
    <a:srgbClr val="DA5535"/>
    <a:srgbClr val="FFE893"/>
    <a:srgbClr val="E89117"/>
    <a:srgbClr val="F0BF00"/>
    <a:srgbClr val="EA9923"/>
    <a:srgbClr val="27B7F4"/>
    <a:srgbClr val="B4EFED"/>
    <a:srgbClr val="186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E92C3D34-10C4-4406-89A8-C03E06CA4DBC}"/>
    <pc:docChg chg="delSld">
      <pc:chgData name="Thảo Linh" userId="363ab10d9764815c" providerId="LiveId" clId="{E92C3D34-10C4-4406-89A8-C03E06CA4DBC}" dt="2025-04-11T15:38:14.441" v="3" actId="47"/>
      <pc:docMkLst>
        <pc:docMk/>
      </pc:docMkLst>
      <pc:sldChg chg="del">
        <pc:chgData name="Thảo Linh" userId="363ab10d9764815c" providerId="LiveId" clId="{E92C3D34-10C4-4406-89A8-C03E06CA4DBC}" dt="2025-04-11T15:38:12.893" v="2" actId="47"/>
        <pc:sldMkLst>
          <pc:docMk/>
          <pc:sldMk cId="4238975385" sldId="258"/>
        </pc:sldMkLst>
      </pc:sldChg>
      <pc:sldChg chg="del">
        <pc:chgData name="Thảo Linh" userId="363ab10d9764815c" providerId="LiveId" clId="{E92C3D34-10C4-4406-89A8-C03E06CA4DBC}" dt="2025-04-11T15:38:11.646" v="1" actId="47"/>
        <pc:sldMkLst>
          <pc:docMk/>
          <pc:sldMk cId="2316830244" sldId="259"/>
        </pc:sldMkLst>
      </pc:sldChg>
      <pc:sldChg chg="del">
        <pc:chgData name="Thảo Linh" userId="363ab10d9764815c" providerId="LiveId" clId="{E92C3D34-10C4-4406-89A8-C03E06CA4DBC}" dt="2025-04-11T15:38:10.094" v="0" actId="47"/>
        <pc:sldMkLst>
          <pc:docMk/>
          <pc:sldMk cId="983465191" sldId="260"/>
        </pc:sldMkLst>
      </pc:sldChg>
      <pc:sldChg chg="del">
        <pc:chgData name="Thảo Linh" userId="363ab10d9764815c" providerId="LiveId" clId="{E92C3D34-10C4-4406-89A8-C03E06CA4DBC}" dt="2025-04-11T15:38:14.441" v="3" actId="47"/>
        <pc:sldMkLst>
          <pc:docMk/>
          <pc:sldMk cId="2934476183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6C15-5922-1E42-82A3-566D636D2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B2F0B-4DE2-E615-7137-9950EF1FA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5FAFA-1935-5660-FE4C-E478319B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0FAB-EDCB-B657-75AB-F6059EFDA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9FC18-A808-E9FE-711F-F8A1CD4D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9FC9796-DB54-C11A-865A-D218FE5C8D90}"/>
              </a:ext>
            </a:extLst>
          </p:cNvPr>
          <p:cNvSpPr/>
          <p:nvPr userDrawn="1"/>
        </p:nvSpPr>
        <p:spPr>
          <a:xfrm>
            <a:off x="839844" y="794257"/>
            <a:ext cx="10566400" cy="5724525"/>
          </a:xfrm>
          <a:prstGeom prst="roundRect">
            <a:avLst>
              <a:gd name="adj" fmla="val 3855"/>
            </a:avLst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1" name="任意多边形: 形状 8">
            <a:extLst>
              <a:ext uri="{FF2B5EF4-FFF2-40B4-BE49-F238E27FC236}">
                <a16:creationId xmlns:a16="http://schemas.microsoft.com/office/drawing/2014/main" id="{5D226CAC-9D62-CC3D-6BF5-848D16209B58}"/>
              </a:ext>
            </a:extLst>
          </p:cNvPr>
          <p:cNvSpPr/>
          <p:nvPr userDrawn="1"/>
        </p:nvSpPr>
        <p:spPr>
          <a:xfrm>
            <a:off x="1560274" y="5781498"/>
            <a:ext cx="9191231" cy="708885"/>
          </a:xfrm>
          <a:custGeom>
            <a:avLst/>
            <a:gdLst>
              <a:gd name="connsiteX0" fmla="*/ 4451016 w 12530886"/>
              <a:gd name="connsiteY0" fmla="*/ 5 h 966460"/>
              <a:gd name="connsiteX1" fmla="*/ 6449076 w 12530886"/>
              <a:gd name="connsiteY1" fmla="*/ 802023 h 966460"/>
              <a:gd name="connsiteX2" fmla="*/ 7359304 w 12530886"/>
              <a:gd name="connsiteY2" fmla="*/ 450261 h 966460"/>
              <a:gd name="connsiteX3" fmla="*/ 9390665 w 12530886"/>
              <a:gd name="connsiteY3" fmla="*/ 745741 h 966460"/>
              <a:gd name="connsiteX4" fmla="*/ 10478498 w 12530886"/>
              <a:gd name="connsiteY4" fmla="*/ 84428 h 966460"/>
              <a:gd name="connsiteX5" fmla="*/ 12501780 w 12530886"/>
              <a:gd name="connsiteY5" fmla="*/ 913058 h 966460"/>
              <a:gd name="connsiteX6" fmla="*/ 12530886 w 12530886"/>
              <a:gd name="connsiteY6" fmla="*/ 966460 h 966460"/>
              <a:gd name="connsiteX7" fmla="*/ 0 w 12530886"/>
              <a:gd name="connsiteY7" fmla="*/ 966460 h 966460"/>
              <a:gd name="connsiteX8" fmla="*/ 93700 w 12530886"/>
              <a:gd name="connsiteY8" fmla="*/ 900627 h 966460"/>
              <a:gd name="connsiteX9" fmla="*/ 1531628 w 12530886"/>
              <a:gd name="connsiteY9" fmla="*/ 126639 h 966460"/>
              <a:gd name="connsiteX10" fmla="*/ 2597260 w 12530886"/>
              <a:gd name="connsiteY10" fmla="*/ 787953 h 966460"/>
              <a:gd name="connsiteX11" fmla="*/ 4451016 w 12530886"/>
              <a:gd name="connsiteY11" fmla="*/ 5 h 96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30886" h="966460">
                <a:moveTo>
                  <a:pt x="4451016" y="5"/>
                </a:moveTo>
                <a:cubicBezTo>
                  <a:pt x="5092985" y="2349"/>
                  <a:pt x="5964362" y="726981"/>
                  <a:pt x="6449076" y="802023"/>
                </a:cubicBezTo>
                <a:cubicBezTo>
                  <a:pt x="6933791" y="877066"/>
                  <a:pt x="6869040" y="459641"/>
                  <a:pt x="7359304" y="450261"/>
                </a:cubicBezTo>
                <a:cubicBezTo>
                  <a:pt x="7849568" y="440880"/>
                  <a:pt x="8870800" y="806713"/>
                  <a:pt x="9390665" y="745741"/>
                </a:cubicBezTo>
                <a:cubicBezTo>
                  <a:pt x="9910530" y="684769"/>
                  <a:pt x="10049285" y="-2342"/>
                  <a:pt x="10478498" y="84428"/>
                </a:cubicBezTo>
                <a:cubicBezTo>
                  <a:pt x="10773582" y="144080"/>
                  <a:pt x="12213309" y="577270"/>
                  <a:pt x="12501780" y="913058"/>
                </a:cubicBezTo>
                <a:lnTo>
                  <a:pt x="12530886" y="966460"/>
                </a:lnTo>
                <a:lnTo>
                  <a:pt x="0" y="966460"/>
                </a:lnTo>
                <a:lnTo>
                  <a:pt x="93700" y="900627"/>
                </a:lnTo>
                <a:cubicBezTo>
                  <a:pt x="524619" y="599760"/>
                  <a:pt x="1176417" y="170609"/>
                  <a:pt x="1531628" y="126639"/>
                </a:cubicBezTo>
                <a:cubicBezTo>
                  <a:pt x="2005242" y="68013"/>
                  <a:pt x="2110696" y="809058"/>
                  <a:pt x="2597260" y="787953"/>
                </a:cubicBezTo>
                <a:cubicBezTo>
                  <a:pt x="3083825" y="766846"/>
                  <a:pt x="3809048" y="-2340"/>
                  <a:pt x="4451016" y="5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942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5FDA-A438-E512-7CE2-880A1BD8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8663A-23F8-73DF-E57E-B90B7DEAC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2088-8E0C-4E12-48F3-F9733E0BC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93949-9944-63A6-284C-ED3E11C5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7236-A5C4-A6D8-7835-8CD834C8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1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C536A-4C5A-1037-E8D5-DEA77C648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F46AE-4925-7E9D-D913-C8208FC65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61BFC-2694-EF31-AF77-28D720BF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AF3CF-3DE2-BE8C-AF9E-BDD596ED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A56FE-AC79-D68A-CFDC-B14A26FB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0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750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21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A097-6850-5655-BA1A-9310D967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97C0-43C3-3E25-2511-3EA76096D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C4FC4-384C-4D70-ECCA-59A707E4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425EC-0E10-06D5-7480-0D1A9028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D3DC-C4A6-E16C-B2E4-6CCC1AF6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60A3-F3B9-B320-20C6-5241F9BC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250A-758A-CBDC-2312-81A1CEEBC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F390A-BFF5-574C-E154-2171DB7E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A904C-3A71-3EF8-A967-FE48F31F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D98FF-694B-2915-F38B-2AEEBB27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D5DD-1097-C8AA-5EB2-2853539E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EC305-302C-34A3-FDAA-9E3A30C19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3DC60-EFBF-5D0E-DDF0-C386D3C3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DB2B2-1189-65B8-E3CE-3EAA255B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7A02E-4888-6D5A-5F59-52A4B955B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62E7E-7337-DA26-9D46-F80DC82C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29F3-B7B2-5BA5-3833-4FDD086C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94910-A232-9D5C-B756-10AFC5A40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7D8E3-A6BC-5284-C59F-E630B600F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BAB47-5660-3A6B-7D51-4FA74489E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CC22-1071-6AFB-1F16-D83089953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26CB8-10D7-D99D-BD43-2587F3A3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ACF19-E9E0-7BFE-ABD3-C56F3A2E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6BF1B-C782-82B0-B02B-7B250C99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8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1499-E0A5-A4BA-4655-1CB1D9A8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DE8D3-5C5F-FD12-4204-9EFEB199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2DFBD-E37A-2574-8A8A-F83A3980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E112D-9037-DF4C-AA3A-4940C345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3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9E43F-A48D-496B-9FE6-9EE0E45B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F9F5B-B603-5236-1140-11355F01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4C20F-3CF3-3C25-D415-9FA8BBBB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: 圆角 8">
            <a:extLst>
              <a:ext uri="{FF2B5EF4-FFF2-40B4-BE49-F238E27FC236}">
                <a16:creationId xmlns:a16="http://schemas.microsoft.com/office/drawing/2014/main" id="{11080BCD-6C3A-8779-3F25-2AF9C5EF8BBF}"/>
              </a:ext>
            </a:extLst>
          </p:cNvPr>
          <p:cNvSpPr/>
          <p:nvPr userDrawn="1"/>
        </p:nvSpPr>
        <p:spPr>
          <a:xfrm>
            <a:off x="839844" y="794257"/>
            <a:ext cx="10566400" cy="5724525"/>
          </a:xfrm>
          <a:prstGeom prst="roundRect">
            <a:avLst>
              <a:gd name="adj" fmla="val 3855"/>
            </a:avLst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385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9A72-EEA5-79CD-37E2-8F698CFE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E234E-0844-01CE-142A-F3922D31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ECCFF-94BB-989F-5241-E51F0FB66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80029-A9BC-6EC9-6332-531C4B90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27674-39AB-50DB-C964-BF0B997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4859E-1CC4-578D-6191-F99BB323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9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D53A-8C1F-FDE4-9F89-ABCCFDE0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1A54C-E083-4A6C-E1E0-86FD8424F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455EA-F912-80D1-3E13-57156003A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A0F5D-DB64-CC9D-B9A3-C694BB50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5B692-A7E8-A830-4B45-6C0F746A7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C80FC-8EE2-EEC2-DEA2-A2D75485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DF616-C12E-BCC1-68E9-70C71A79D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CAA5-9FF1-99A8-C57C-CC8AFE89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4D697-0BF0-FF11-A90F-68AAE58B1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1D230-F2B6-4526-B5EE-12C699708DA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66F65-5241-059F-3817-FCDE091E6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42633-B18D-9FDF-923B-9E9B8D770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F828-5DA9-457D-B736-5F21B8349B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D8C1024-DDA8-EBC4-6C2D-CDC5D27FD5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4"/>
            <a:ext cx="6858004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5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31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3DE3FD-DF96-29B8-BADD-B5409F84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910" y="1768837"/>
            <a:ext cx="7590178" cy="2377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F97BD4-AEA3-38BC-38DA-C856A703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769" y="4215252"/>
            <a:ext cx="21764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B5B512-6189-C91A-C231-8FB0D4E41CE3}"/>
              </a:ext>
            </a:extLst>
          </p:cNvPr>
          <p:cNvGrpSpPr/>
          <p:nvPr/>
        </p:nvGrpSpPr>
        <p:grpSpPr>
          <a:xfrm>
            <a:off x="2766203" y="1375050"/>
            <a:ext cx="6659594" cy="806175"/>
            <a:chOff x="2225611" y="1037356"/>
            <a:chExt cx="8204200" cy="80617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9B53FF-294B-2A3A-528B-266D39962A58}"/>
                </a:ext>
              </a:extLst>
            </p:cNvPr>
            <p:cNvSpPr/>
            <p:nvPr/>
          </p:nvSpPr>
          <p:spPr>
            <a:xfrm>
              <a:off x="2225611" y="1037356"/>
              <a:ext cx="8141290" cy="806175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6DEBDE-641C-83AA-06DB-7E82D8F74922}"/>
                </a:ext>
              </a:extLst>
            </p:cNvPr>
            <p:cNvSpPr txBox="1"/>
            <p:nvPr/>
          </p:nvSpPr>
          <p:spPr>
            <a:xfrm>
              <a:off x="2512482" y="1178833"/>
              <a:ext cx="7917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5116C6-DC8D-F95D-AD2B-3AC5A36BD25B}"/>
              </a:ext>
            </a:extLst>
          </p:cNvPr>
          <p:cNvGrpSpPr/>
          <p:nvPr/>
        </p:nvGrpSpPr>
        <p:grpSpPr>
          <a:xfrm>
            <a:off x="1931269" y="2562225"/>
            <a:ext cx="2794540" cy="866775"/>
            <a:chOff x="1931269" y="2562225"/>
            <a:chExt cx="2794540" cy="86677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F819151-9F70-0197-3721-FE23E4406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31269" y="2562225"/>
              <a:ext cx="595330" cy="8667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336EA42-07CD-9672-C437-0CC37407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0501" y="2562225"/>
              <a:ext cx="657127" cy="864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6CE0FB2-BACD-F8A5-9BFF-6A11E3EB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71530" y="2565000"/>
              <a:ext cx="425385" cy="864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5BF1282-D1BA-FB73-37E6-5A4CA39E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40817" y="2562225"/>
              <a:ext cx="684992" cy="864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6B06A3-3790-F555-5559-ACF563C0279B}"/>
              </a:ext>
            </a:extLst>
          </p:cNvPr>
          <p:cNvGrpSpPr/>
          <p:nvPr/>
        </p:nvGrpSpPr>
        <p:grpSpPr>
          <a:xfrm>
            <a:off x="1903884" y="3873900"/>
            <a:ext cx="2759772" cy="864000"/>
            <a:chOff x="1903884" y="3873900"/>
            <a:chExt cx="2759772" cy="86400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15456B0-A920-2958-A892-2B17BA73E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03884" y="3873900"/>
              <a:ext cx="608772" cy="8640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16666DD-CD64-FAFC-AAF8-081EE6B6D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70501" y="3873900"/>
              <a:ext cx="609283" cy="86400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87840C0-DFA2-F182-2E19-6FB3E679E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378157" y="3873900"/>
              <a:ext cx="612129" cy="86400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D52A28D-2DD7-29EC-8ADD-163FE8CF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088659" y="3873900"/>
              <a:ext cx="574997" cy="864000"/>
            </a:xfrm>
            <a:prstGeom prst="rect">
              <a:avLst/>
            </a:prstGeom>
          </p:spPr>
        </p:pic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1B498E6-9FC5-64C6-33F9-7D99DE0B0667}"/>
              </a:ext>
            </a:extLst>
          </p:cNvPr>
          <p:cNvSpPr/>
          <p:nvPr/>
        </p:nvSpPr>
        <p:spPr>
          <a:xfrm>
            <a:off x="5181600" y="2852747"/>
            <a:ext cx="914400" cy="349050"/>
          </a:xfrm>
          <a:prstGeom prst="rightArrow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649A7C-DF4D-5488-1371-42DDA6758584}"/>
              </a:ext>
            </a:extLst>
          </p:cNvPr>
          <p:cNvGrpSpPr/>
          <p:nvPr/>
        </p:nvGrpSpPr>
        <p:grpSpPr>
          <a:xfrm>
            <a:off x="6532808" y="2562225"/>
            <a:ext cx="3054147" cy="872138"/>
            <a:chOff x="6532808" y="2562225"/>
            <a:chExt cx="3054147" cy="872138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7B0BCB5-CA77-9668-DC96-4472C907F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32808" y="2567588"/>
              <a:ext cx="595330" cy="8667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DA49EF0-5F95-A858-A131-835F5F297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72040" y="2567588"/>
              <a:ext cx="657127" cy="8640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0A40250B-3C36-DF64-E19D-8D1E2A375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73069" y="2562225"/>
              <a:ext cx="684992" cy="8640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0BA8CA2-7ED6-0958-9D2D-51720F005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01963" y="2570363"/>
              <a:ext cx="684992" cy="864000"/>
            </a:xfrm>
            <a:prstGeom prst="rect">
              <a:avLst/>
            </a:prstGeom>
          </p:spPr>
        </p:pic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29543D6-05D8-2AAC-1343-1EEC1D7036A7}"/>
              </a:ext>
            </a:extLst>
          </p:cNvPr>
          <p:cNvSpPr/>
          <p:nvPr/>
        </p:nvSpPr>
        <p:spPr>
          <a:xfrm>
            <a:off x="5142600" y="4131375"/>
            <a:ext cx="914400" cy="349050"/>
          </a:xfrm>
          <a:prstGeom prst="rightArrow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3C15B4-4383-F8F7-4B48-6F2A6FFB7DF4}"/>
              </a:ext>
            </a:extLst>
          </p:cNvPr>
          <p:cNvGrpSpPr/>
          <p:nvPr/>
        </p:nvGrpSpPr>
        <p:grpSpPr>
          <a:xfrm>
            <a:off x="6558737" y="3837570"/>
            <a:ext cx="3022361" cy="900330"/>
            <a:chOff x="6558737" y="3837570"/>
            <a:chExt cx="3022361" cy="90033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7E8CD05-6B9A-2305-953A-4CA17AE1F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58737" y="3873900"/>
              <a:ext cx="608772" cy="86400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DAA351-0B2D-C2BE-3908-47B72BE45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328168" y="3873900"/>
              <a:ext cx="600999" cy="8640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D936C78F-8B01-7C70-9EA9-834DF2F4B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50455" y="3837570"/>
              <a:ext cx="684992" cy="86400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DFC3847-6FA2-FF37-F103-2D2DF010F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96106" y="3837570"/>
              <a:ext cx="684992" cy="8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735D2FF-5AD2-91B2-9A21-0EDB5BDCBAE3}"/>
              </a:ext>
            </a:extLst>
          </p:cNvPr>
          <p:cNvGrpSpPr/>
          <p:nvPr/>
        </p:nvGrpSpPr>
        <p:grpSpPr>
          <a:xfrm>
            <a:off x="1854673" y="2287160"/>
            <a:ext cx="8482653" cy="3996338"/>
            <a:chOff x="1403974" y="1667851"/>
            <a:chExt cx="9772026" cy="4604327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B2359C66-F2AB-42C4-82FC-9DA2E39A0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94"/>
            <a:stretch/>
          </p:blipFill>
          <p:spPr>
            <a:xfrm>
              <a:off x="1403974" y="1667851"/>
              <a:ext cx="9772026" cy="46043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2F9A9F-E462-7BA9-C328-EECC496E3862}"/>
                </a:ext>
              </a:extLst>
            </p:cNvPr>
            <p:cNvSpPr txBox="1"/>
            <p:nvPr/>
          </p:nvSpPr>
          <p:spPr>
            <a:xfrm>
              <a:off x="2365925" y="2854110"/>
              <a:ext cx="7848124" cy="19028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bài cũ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0BD13-4488-25E8-5180-97264A211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331" y="913307"/>
            <a:ext cx="418221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9D2B0B-C123-1C3D-BE07-8360CBD66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3429000"/>
            <a:ext cx="10248264" cy="2877561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7B6276A6-15DB-A14F-5A2D-1E67FFB911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02" y="639753"/>
            <a:ext cx="4259024" cy="30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215D6BA-AEEB-AAF8-183A-8CB03BEB76EA}"/>
              </a:ext>
            </a:extLst>
          </p:cNvPr>
          <p:cNvGrpSpPr/>
          <p:nvPr/>
        </p:nvGrpSpPr>
        <p:grpSpPr>
          <a:xfrm>
            <a:off x="2894734" y="1279634"/>
            <a:ext cx="2119296" cy="874145"/>
            <a:chOff x="2894734" y="1279634"/>
            <a:chExt cx="2119296" cy="87414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0E934E1-7072-8949-A2B0-2D59F6E9AFA6}"/>
                </a:ext>
              </a:extLst>
            </p:cNvPr>
            <p:cNvSpPr/>
            <p:nvPr/>
          </p:nvSpPr>
          <p:spPr>
            <a:xfrm>
              <a:off x="2894734" y="1279634"/>
              <a:ext cx="2119296" cy="874145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D6481C-0F0A-3240-4DB6-ACA7F50B9D47}"/>
                </a:ext>
              </a:extLst>
            </p:cNvPr>
            <p:cNvSpPr txBox="1"/>
            <p:nvPr/>
          </p:nvSpPr>
          <p:spPr>
            <a:xfrm>
              <a:off x="3603719" y="1453169"/>
              <a:ext cx="8176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725502-B2B8-9B87-EFD0-5C8636322E11}"/>
              </a:ext>
            </a:extLst>
          </p:cNvPr>
          <p:cNvGrpSpPr/>
          <p:nvPr/>
        </p:nvGrpSpPr>
        <p:grpSpPr>
          <a:xfrm>
            <a:off x="1919099" y="3402736"/>
            <a:ext cx="8353801" cy="1508760"/>
            <a:chOff x="1919099" y="3402736"/>
            <a:chExt cx="8353801" cy="15087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9F957A-BF0C-9F2D-0239-3E2F47B57576}"/>
                </a:ext>
              </a:extLst>
            </p:cNvPr>
            <p:cNvCxnSpPr/>
            <p:nvPr/>
          </p:nvCxnSpPr>
          <p:spPr>
            <a:xfrm>
              <a:off x="1919099" y="4157116"/>
              <a:ext cx="8353801" cy="0"/>
            </a:xfrm>
            <a:prstGeom prst="straightConnector1">
              <a:avLst/>
            </a:prstGeom>
            <a:ln w="28575">
              <a:solidFill>
                <a:srgbClr val="2E75B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E79E6BE-C483-C352-1C2B-0A03C5C95DE0}"/>
                </a:ext>
              </a:extLst>
            </p:cNvPr>
            <p:cNvCxnSpPr/>
            <p:nvPr/>
          </p:nvCxnSpPr>
          <p:spPr>
            <a:xfrm flipV="1">
              <a:off x="2621280" y="341035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B5F6B8F-7B25-58BE-E97C-94C37086AF13}"/>
                </a:ext>
              </a:extLst>
            </p:cNvPr>
            <p:cNvCxnSpPr/>
            <p:nvPr/>
          </p:nvCxnSpPr>
          <p:spPr>
            <a:xfrm flipV="1">
              <a:off x="6611816" y="340273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FEE795-FF26-9D02-9036-664ECB7C594D}"/>
                </a:ext>
              </a:extLst>
            </p:cNvPr>
            <p:cNvCxnSpPr/>
            <p:nvPr/>
          </p:nvCxnSpPr>
          <p:spPr>
            <a:xfrm flipV="1">
              <a:off x="4555588" y="415711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4CD569F-1AD2-B37B-9C55-FAB0AEDB27ED}"/>
                </a:ext>
              </a:extLst>
            </p:cNvPr>
            <p:cNvCxnSpPr/>
            <p:nvPr/>
          </p:nvCxnSpPr>
          <p:spPr>
            <a:xfrm flipV="1">
              <a:off x="8522237" y="4164736"/>
              <a:ext cx="0" cy="746760"/>
            </a:xfrm>
            <a:prstGeom prst="line">
              <a:avLst/>
            </a:prstGeom>
            <a:ln w="28575">
              <a:solidFill>
                <a:srgbClr val="2E75B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01DB1B-32E1-B083-BB90-9561C05AF02A}"/>
              </a:ext>
            </a:extLst>
          </p:cNvPr>
          <p:cNvGrpSpPr/>
          <p:nvPr/>
        </p:nvGrpSpPr>
        <p:grpSpPr>
          <a:xfrm>
            <a:off x="901783" y="2663597"/>
            <a:ext cx="4299965" cy="719103"/>
            <a:chOff x="5914663" y="3078866"/>
            <a:chExt cx="823932" cy="520861"/>
          </a:xfrm>
          <a:solidFill>
            <a:srgbClr val="EA9923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1ED5A1C-0F77-A65D-5720-56D2E04BEEF5}"/>
                </a:ext>
              </a:extLst>
            </p:cNvPr>
            <p:cNvSpPr/>
            <p:nvPr/>
          </p:nvSpPr>
          <p:spPr>
            <a:xfrm>
              <a:off x="5914663" y="3078866"/>
              <a:ext cx="817290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B6E04D-3E5C-1FDB-B520-B5145B70BD69}"/>
                </a:ext>
              </a:extLst>
            </p:cNvPr>
            <p:cNvSpPr txBox="1"/>
            <p:nvPr/>
          </p:nvSpPr>
          <p:spPr>
            <a:xfrm>
              <a:off x="5921305" y="3157907"/>
              <a:ext cx="817290" cy="37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6 409 = 6 000 +       ?   + 9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901B80-E867-9E0F-CDB4-B999C9AF7A96}"/>
              </a:ext>
            </a:extLst>
          </p:cNvPr>
          <p:cNvGrpSpPr/>
          <p:nvPr/>
        </p:nvGrpSpPr>
        <p:grpSpPr>
          <a:xfrm>
            <a:off x="5628982" y="2679823"/>
            <a:ext cx="5456358" cy="719103"/>
            <a:chOff x="5912281" y="3078866"/>
            <a:chExt cx="1045513" cy="520861"/>
          </a:xfrm>
          <a:solidFill>
            <a:srgbClr val="EA9923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DFD9568-904C-9E8D-0F1B-12A440910499}"/>
                </a:ext>
              </a:extLst>
            </p:cNvPr>
            <p:cNvSpPr/>
            <p:nvPr/>
          </p:nvSpPr>
          <p:spPr>
            <a:xfrm>
              <a:off x="5914663" y="3078866"/>
              <a:ext cx="1043131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3F24F1-DF2F-B6D1-8FCA-DCBE3B5681B7}"/>
                </a:ext>
              </a:extLst>
            </p:cNvPr>
            <p:cNvSpPr txBox="1"/>
            <p:nvPr/>
          </p:nvSpPr>
          <p:spPr>
            <a:xfrm>
              <a:off x="5912281" y="3144760"/>
              <a:ext cx="1021675" cy="37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6 411 =       ?       + 400 +    ?   + 1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DBB857-CA23-3ACE-6239-BFED0D5B13A9}"/>
              </a:ext>
            </a:extLst>
          </p:cNvPr>
          <p:cNvGrpSpPr/>
          <p:nvPr/>
        </p:nvGrpSpPr>
        <p:grpSpPr>
          <a:xfrm>
            <a:off x="1037121" y="4859263"/>
            <a:ext cx="4591864" cy="719103"/>
            <a:chOff x="5914663" y="3078866"/>
            <a:chExt cx="879864" cy="520861"/>
          </a:xfrm>
          <a:solidFill>
            <a:srgbClr val="EA9923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6107E63-8DFA-1177-540D-B37E8F80596E}"/>
                </a:ext>
              </a:extLst>
            </p:cNvPr>
            <p:cNvSpPr/>
            <p:nvPr/>
          </p:nvSpPr>
          <p:spPr>
            <a:xfrm>
              <a:off x="5914663" y="3078866"/>
              <a:ext cx="879864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F2CA9C-1343-FB16-1BF9-0448104FB7B6}"/>
                </a:ext>
              </a:extLst>
            </p:cNvPr>
            <p:cNvSpPr txBox="1"/>
            <p:nvPr/>
          </p:nvSpPr>
          <p:spPr>
            <a:xfrm>
              <a:off x="5944150" y="3149806"/>
              <a:ext cx="803892" cy="378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6 410 = 6 000 + 400 +   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B2905C-51B8-BBA1-EC9D-F18F9A2431BF}"/>
              </a:ext>
            </a:extLst>
          </p:cNvPr>
          <p:cNvGrpSpPr/>
          <p:nvPr/>
        </p:nvGrpSpPr>
        <p:grpSpPr>
          <a:xfrm>
            <a:off x="6095999" y="4859262"/>
            <a:ext cx="5331952" cy="719103"/>
            <a:chOff x="5914663" y="3078866"/>
            <a:chExt cx="1021675" cy="520861"/>
          </a:xfrm>
          <a:solidFill>
            <a:srgbClr val="EA9923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CDE1B77-B041-0E14-1D62-CAA328DA304B}"/>
                </a:ext>
              </a:extLst>
            </p:cNvPr>
            <p:cNvSpPr/>
            <p:nvPr/>
          </p:nvSpPr>
          <p:spPr>
            <a:xfrm>
              <a:off x="5914663" y="3078866"/>
              <a:ext cx="1021675" cy="520861"/>
            </a:xfrm>
            <a:prstGeom prst="roundRect">
              <a:avLst>
                <a:gd name="adj" fmla="val 50000"/>
              </a:avLst>
            </a:prstGeom>
            <a:solidFill>
              <a:srgbClr val="FFE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DD75F8-350E-3146-C2DE-35A9D9DCB7D9}"/>
                </a:ext>
              </a:extLst>
            </p:cNvPr>
            <p:cNvSpPr txBox="1"/>
            <p:nvPr/>
          </p:nvSpPr>
          <p:spPr>
            <a:xfrm>
              <a:off x="5947840" y="3145427"/>
              <a:ext cx="955321" cy="378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6 412 = 6 000 +     ?    + 10 +  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3FEAD6-1FB6-E130-AB63-4A57A9758193}"/>
              </a:ext>
            </a:extLst>
          </p:cNvPr>
          <p:cNvGrpSpPr/>
          <p:nvPr/>
        </p:nvGrpSpPr>
        <p:grpSpPr>
          <a:xfrm>
            <a:off x="3542249" y="2766479"/>
            <a:ext cx="824265" cy="533950"/>
            <a:chOff x="2746933" y="1265806"/>
            <a:chExt cx="3886908" cy="688155"/>
          </a:xfrm>
          <a:solidFill>
            <a:srgbClr val="FFE893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ECEDC37-5EAB-9A30-4850-CA68797C4DCF}"/>
                </a:ext>
              </a:extLst>
            </p:cNvPr>
            <p:cNvSpPr/>
            <p:nvPr/>
          </p:nvSpPr>
          <p:spPr>
            <a:xfrm>
              <a:off x="2894734" y="1279634"/>
              <a:ext cx="3591310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E0BF0E-AD3E-6F48-BAF7-384B2B7C03A0}"/>
                </a:ext>
              </a:extLst>
            </p:cNvPr>
            <p:cNvSpPr txBox="1"/>
            <p:nvPr/>
          </p:nvSpPr>
          <p:spPr>
            <a:xfrm>
              <a:off x="2746933" y="1265806"/>
              <a:ext cx="3886908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4B3857-8366-E15F-22C2-5EAACE6A7721}"/>
              </a:ext>
            </a:extLst>
          </p:cNvPr>
          <p:cNvGrpSpPr/>
          <p:nvPr/>
        </p:nvGrpSpPr>
        <p:grpSpPr>
          <a:xfrm>
            <a:off x="7100083" y="2771892"/>
            <a:ext cx="1116011" cy="542335"/>
            <a:chOff x="2697213" y="1372690"/>
            <a:chExt cx="3895732" cy="698962"/>
          </a:xfrm>
          <a:solidFill>
            <a:srgbClr val="FFE893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19452A0-9DF5-E416-2367-21CC23037F48}"/>
                </a:ext>
              </a:extLst>
            </p:cNvPr>
            <p:cNvSpPr/>
            <p:nvPr/>
          </p:nvSpPr>
          <p:spPr>
            <a:xfrm>
              <a:off x="2937109" y="1372690"/>
              <a:ext cx="3415933" cy="674326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B7BA31-680D-098F-BE38-7A258ADDEC1C}"/>
                </a:ext>
              </a:extLst>
            </p:cNvPr>
            <p:cNvSpPr txBox="1"/>
            <p:nvPr/>
          </p:nvSpPr>
          <p:spPr>
            <a:xfrm>
              <a:off x="2697213" y="1397325"/>
              <a:ext cx="3895732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A0C24C-BDE2-49B6-E5B0-2B93841B907A}"/>
              </a:ext>
            </a:extLst>
          </p:cNvPr>
          <p:cNvGrpSpPr/>
          <p:nvPr/>
        </p:nvGrpSpPr>
        <p:grpSpPr>
          <a:xfrm>
            <a:off x="9437954" y="2763178"/>
            <a:ext cx="611065" cy="542335"/>
            <a:chOff x="2697213" y="1372690"/>
            <a:chExt cx="2133084" cy="698962"/>
          </a:xfrm>
          <a:solidFill>
            <a:srgbClr val="FFE893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E747BC2-8433-B0C6-BEFD-826B9F97205F}"/>
                </a:ext>
              </a:extLst>
            </p:cNvPr>
            <p:cNvSpPr/>
            <p:nvPr/>
          </p:nvSpPr>
          <p:spPr>
            <a:xfrm>
              <a:off x="2937112" y="1372690"/>
              <a:ext cx="1662791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B46C9D-8918-B1CA-64FD-B570586F7E5B}"/>
                </a:ext>
              </a:extLst>
            </p:cNvPr>
            <p:cNvSpPr txBox="1"/>
            <p:nvPr/>
          </p:nvSpPr>
          <p:spPr>
            <a:xfrm>
              <a:off x="2697213" y="1397325"/>
              <a:ext cx="2133084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2ED5515-7205-B354-D6CB-4FB9F5625DFB}"/>
              </a:ext>
            </a:extLst>
          </p:cNvPr>
          <p:cNvGrpSpPr/>
          <p:nvPr/>
        </p:nvGrpSpPr>
        <p:grpSpPr>
          <a:xfrm>
            <a:off x="4833686" y="4932041"/>
            <a:ext cx="611065" cy="542335"/>
            <a:chOff x="2697213" y="1372690"/>
            <a:chExt cx="2133084" cy="698962"/>
          </a:xfrm>
          <a:solidFill>
            <a:srgbClr val="FFE893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2A46B0C-52C7-BE5B-C668-F958B2F1A8C4}"/>
                </a:ext>
              </a:extLst>
            </p:cNvPr>
            <p:cNvSpPr/>
            <p:nvPr/>
          </p:nvSpPr>
          <p:spPr>
            <a:xfrm>
              <a:off x="2937112" y="1372690"/>
              <a:ext cx="1662791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A97B2E-4312-F33C-0CDC-3B2E7EA045B7}"/>
                </a:ext>
              </a:extLst>
            </p:cNvPr>
            <p:cNvSpPr txBox="1"/>
            <p:nvPr/>
          </p:nvSpPr>
          <p:spPr>
            <a:xfrm>
              <a:off x="2697213" y="1397325"/>
              <a:ext cx="2133084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0C4413-91C6-13BF-69CF-D453F8C94959}"/>
              </a:ext>
            </a:extLst>
          </p:cNvPr>
          <p:cNvGrpSpPr/>
          <p:nvPr/>
        </p:nvGrpSpPr>
        <p:grpSpPr>
          <a:xfrm>
            <a:off x="8879381" y="4932041"/>
            <a:ext cx="864105" cy="542335"/>
            <a:chOff x="2937112" y="1372690"/>
            <a:chExt cx="3016388" cy="698962"/>
          </a:xfrm>
          <a:solidFill>
            <a:srgbClr val="FFE893"/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669535A-0359-CF10-1C41-3DA7D804CA2F}"/>
                </a:ext>
              </a:extLst>
            </p:cNvPr>
            <p:cNvSpPr/>
            <p:nvPr/>
          </p:nvSpPr>
          <p:spPr>
            <a:xfrm>
              <a:off x="2937112" y="1372690"/>
              <a:ext cx="2776492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32516B-9FAE-6F85-14DD-83B44E6FB756}"/>
                </a:ext>
              </a:extLst>
            </p:cNvPr>
            <p:cNvSpPr txBox="1"/>
            <p:nvPr/>
          </p:nvSpPr>
          <p:spPr>
            <a:xfrm>
              <a:off x="2937112" y="1397325"/>
              <a:ext cx="3016388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8F89033-F136-4828-5938-4364CDF171B9}"/>
              </a:ext>
            </a:extLst>
          </p:cNvPr>
          <p:cNvGrpSpPr/>
          <p:nvPr/>
        </p:nvGrpSpPr>
        <p:grpSpPr>
          <a:xfrm>
            <a:off x="10759764" y="4922483"/>
            <a:ext cx="406209" cy="542335"/>
            <a:chOff x="2937112" y="1372690"/>
            <a:chExt cx="1417980" cy="698962"/>
          </a:xfrm>
          <a:solidFill>
            <a:srgbClr val="FFE893"/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C5A6E07-38B8-008A-68E5-49DFF5493139}"/>
                </a:ext>
              </a:extLst>
            </p:cNvPr>
            <p:cNvSpPr/>
            <p:nvPr/>
          </p:nvSpPr>
          <p:spPr>
            <a:xfrm>
              <a:off x="2937112" y="1372690"/>
              <a:ext cx="1417973" cy="674327"/>
            </a:xfrm>
            <a:prstGeom prst="roundRect">
              <a:avLst/>
            </a:prstGeom>
            <a:solidFill>
              <a:srgbClr val="E89117"/>
            </a:solidFill>
            <a:ln w="19050">
              <a:solidFill>
                <a:srgbClr val="DA553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733AEEB-E442-B4EA-6C17-078850A261B1}"/>
                </a:ext>
              </a:extLst>
            </p:cNvPr>
            <p:cNvSpPr txBox="1"/>
            <p:nvPr/>
          </p:nvSpPr>
          <p:spPr>
            <a:xfrm>
              <a:off x="2937112" y="1397325"/>
              <a:ext cx="1417980" cy="6743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88C700D-59D9-F855-9F27-5E4BCE5B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83" y="1195479"/>
            <a:ext cx="223132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1C45793-FFCD-7C40-1400-6F8A9FD07337}"/>
              </a:ext>
            </a:extLst>
          </p:cNvPr>
          <p:cNvGrpSpPr/>
          <p:nvPr/>
        </p:nvGrpSpPr>
        <p:grpSpPr>
          <a:xfrm>
            <a:off x="2225610" y="1037356"/>
            <a:ext cx="8681967" cy="1255368"/>
            <a:chOff x="2225610" y="1037356"/>
            <a:chExt cx="8681967" cy="125536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62E753-C3C1-C903-AA79-FCF51DC9A62D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6FA36-CD20-D406-3FBD-B4B9B779E6D0}"/>
                </a:ext>
              </a:extLst>
            </p:cNvPr>
            <p:cNvSpPr txBox="1"/>
            <p:nvPr/>
          </p:nvSpPr>
          <p:spPr>
            <a:xfrm>
              <a:off x="2565783" y="1205614"/>
              <a:ext cx="83417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0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9.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“?”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59096" y="2598420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46466" y="2642723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77588" y="2523968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73948" y="2655422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81228" y="2685286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84868" y="2700218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81769" y="2743548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10003039" y="2715150"/>
            <a:ext cx="904539" cy="1255368"/>
            <a:chOff x="10003039" y="2715150"/>
            <a:chExt cx="904539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03039" y="2715150"/>
              <a:ext cx="904539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975" y="2743548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218984" y="2598420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EAC4C7-2DC2-A21C-5A94-1AB8E413D4AF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6236493-7EBF-1B0F-6FA8-BD32753B8DF2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2D6331A-E92D-CF31-C142-C183C3D66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5AB7A1-F2F0-F483-C3CE-EC130EC9136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927DFA2-89AC-2998-6CFF-E505E143DA0B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2B403D-056B-63FB-7874-D50B6AE11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DF691-3654-3CEF-0469-CA1D1954B285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F230580-AC26-3A04-5545-59C7DEA9C0E7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5E7015A-1B0C-69E9-59A7-5C1F8825F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EED58B-3AB0-A563-FA75-CAE32212DDEF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581DD7A-1772-D80D-1105-07D8A890E211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49FA20A-6908-83C5-8E23-24BF6EAB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402AEA-8D77-134F-CCCC-086B67024F1B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4AC4A8B-4B1E-EE55-F49B-271FE9B03AED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BFBD4A8-F522-9BE7-4B4E-FC1654285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DA673-7FCB-59B3-5345-ADD30D9F3533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A830282-BEAB-E0D1-8782-D3DF641A8BD4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E99876A-610B-13B9-52C4-8A4AE086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95339A-76AD-7DFB-C53A-104A2371BD20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6CCC663-20B0-1EEA-E011-53A204A6FC8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505D5A5-FBC4-FE41-AC02-428D8CF7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BB8A97C-7E46-FDFB-257C-3D38897B5E07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89467E3-11BC-CB11-4D59-D7F0AE9D690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26E8E33-ED48-8EB4-E4C8-06BA3A2B5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6986E7-BCCC-9F00-C5FC-F90FB38BB02F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F3E37E7-C70F-A6D5-DA91-877323DEAD28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57341F-99A8-C348-D43C-CBED93D95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90CDBD4-75E0-B497-6DC8-E88FE8F24D2A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366FA6D-40CA-2D82-A8E8-5B01DF3618F9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140DFD8-A13F-E94D-FAB4-163B99F02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18CF37-175E-3C4D-5B7B-F11DDC9BF508}"/>
              </a:ext>
            </a:extLst>
          </p:cNvPr>
          <p:cNvGrpSpPr/>
          <p:nvPr/>
        </p:nvGrpSpPr>
        <p:grpSpPr>
          <a:xfrm>
            <a:off x="1840334" y="4329612"/>
            <a:ext cx="5412121" cy="603012"/>
            <a:chOff x="3186213" y="1445359"/>
            <a:chExt cx="5412121" cy="603012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8EDF7802-2E70-4FE5-5DAD-E79AFA11E12F}"/>
                </a:ext>
              </a:extLst>
            </p:cNvPr>
            <p:cNvSpPr/>
            <p:nvPr/>
          </p:nvSpPr>
          <p:spPr>
            <a:xfrm>
              <a:off x="3186213" y="1445359"/>
              <a:ext cx="5412121" cy="603012"/>
            </a:xfrm>
            <a:prstGeom prst="homePlate">
              <a:avLst/>
            </a:prstGeom>
            <a:noFill/>
            <a:ln w="19050">
              <a:solidFill>
                <a:srgbClr val="DA5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767954-6D85-BA56-9B7A-197A9A16DD20}"/>
                </a:ext>
              </a:extLst>
            </p:cNvPr>
            <p:cNvSpPr txBox="1"/>
            <p:nvPr/>
          </p:nvSpPr>
          <p:spPr>
            <a:xfrm>
              <a:off x="3331579" y="1467292"/>
              <a:ext cx="4957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9.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9736AFD-9B6F-321E-8B6A-16DDD3ADFB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494" y="1251338"/>
            <a:ext cx="1816765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59096" y="2598420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46466" y="2642723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77588" y="2523968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73948" y="2655422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81228" y="2685286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84868" y="2700218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81769" y="2743548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10003039" y="2715150"/>
            <a:ext cx="904539" cy="1255368"/>
            <a:chOff x="10003039" y="2715150"/>
            <a:chExt cx="904539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03039" y="2715150"/>
              <a:ext cx="904539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975" y="2743548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218984" y="2598420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EAC4C7-2DC2-A21C-5A94-1AB8E413D4AF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6236493-7EBF-1B0F-6FA8-BD32753B8DF2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2D6331A-E92D-CF31-C142-C183C3D66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5AB7A1-F2F0-F483-C3CE-EC130EC9136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927DFA2-89AC-2998-6CFF-E505E143DA0B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2B403D-056B-63FB-7874-D50B6AE11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DF691-3654-3CEF-0469-CA1D1954B285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F230580-AC26-3A04-5545-59C7DEA9C0E7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5E7015A-1B0C-69E9-59A7-5C1F8825F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EED58B-3AB0-A563-FA75-CAE32212DDEF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581DD7A-1772-D80D-1105-07D8A890E211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49FA20A-6908-83C5-8E23-24BF6EAB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402AEA-8D77-134F-CCCC-086B67024F1B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4AC4A8B-4B1E-EE55-F49B-271FE9B03AED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BFBD4A8-F522-9BE7-4B4E-FC1654285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DA673-7FCB-59B3-5345-ADD30D9F3533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A830282-BEAB-E0D1-8782-D3DF641A8BD4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E99876A-610B-13B9-52C4-8A4AE086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95339A-76AD-7DFB-C53A-104A2371BD20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6CCC663-20B0-1EEA-E011-53A204A6FC8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505D5A5-FBC4-FE41-AC02-428D8CF7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BB8A97C-7E46-FDFB-257C-3D38897B5E07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89467E3-11BC-CB11-4D59-D7F0AE9D690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26E8E33-ED48-8EB4-E4C8-06BA3A2B5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6986E7-BCCC-9F00-C5FC-F90FB38BB02F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F3E37E7-C70F-A6D5-DA91-877323DEAD28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57341F-99A8-C348-D43C-CBED93D95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90CDBD4-75E0-B497-6DC8-E88FE8F24D2A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366FA6D-40CA-2D82-A8E8-5B01DF3618F9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140DFD8-A13F-E94D-FAB4-163B99F02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5A3E65-19B3-F6B7-891A-8EA9121072F0}"/>
              </a:ext>
            </a:extLst>
          </p:cNvPr>
          <p:cNvGrpSpPr/>
          <p:nvPr/>
        </p:nvGrpSpPr>
        <p:grpSpPr>
          <a:xfrm>
            <a:off x="1059096" y="984525"/>
            <a:ext cx="10018480" cy="1255368"/>
            <a:chOff x="2225610" y="1037356"/>
            <a:chExt cx="8681968" cy="12553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1810358-564E-12A0-B663-733A07471BA8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46FFC-9CAA-9388-39C0-83A68A70B882}"/>
                </a:ext>
              </a:extLst>
            </p:cNvPr>
            <p:cNvSpPr txBox="1"/>
            <p:nvPr/>
          </p:nvSpPr>
          <p:spPr>
            <a:xfrm>
              <a:off x="2273559" y="1205614"/>
              <a:ext cx="8634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Mai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C76981-5303-7148-8553-026CB5947E32}"/>
              </a:ext>
            </a:extLst>
          </p:cNvPr>
          <p:cNvGrpSpPr/>
          <p:nvPr/>
        </p:nvGrpSpPr>
        <p:grpSpPr>
          <a:xfrm>
            <a:off x="1833744" y="4280627"/>
            <a:ext cx="8392225" cy="976040"/>
            <a:chOff x="3186213" y="1445359"/>
            <a:chExt cx="8392225" cy="976040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519352C3-62EB-F40F-6FAF-53EF6E911E6B}"/>
                </a:ext>
              </a:extLst>
            </p:cNvPr>
            <p:cNvSpPr/>
            <p:nvPr/>
          </p:nvSpPr>
          <p:spPr>
            <a:xfrm>
              <a:off x="3186213" y="1445359"/>
              <a:ext cx="8392225" cy="976040"/>
            </a:xfrm>
            <a:prstGeom prst="homePlate">
              <a:avLst/>
            </a:prstGeom>
            <a:noFill/>
            <a:ln w="19050">
              <a:solidFill>
                <a:srgbClr val="DA5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E867A2-8ACE-6670-9F65-7DAEBB38837C}"/>
                </a:ext>
              </a:extLst>
            </p:cNvPr>
            <p:cNvSpPr txBox="1"/>
            <p:nvPr/>
          </p:nvSpPr>
          <p:spPr>
            <a:xfrm>
              <a:off x="3331579" y="1467292"/>
              <a:ext cx="807032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7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5090A-08BE-5EC0-99CB-20DD37D5E823}"/>
              </a:ext>
            </a:extLst>
          </p:cNvPr>
          <p:cNvGrpSpPr/>
          <p:nvPr/>
        </p:nvGrpSpPr>
        <p:grpSpPr>
          <a:xfrm>
            <a:off x="1029551" y="1699711"/>
            <a:ext cx="904539" cy="1209040"/>
            <a:chOff x="1059096" y="2598420"/>
            <a:chExt cx="904539" cy="12090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D41901-68A9-5919-A1AF-D6534DF87800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DB4ED-4A7F-AB8C-DBE0-7DEAA7E49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297FE5-C3FB-8C98-C331-2BF4BD87E8FB}"/>
              </a:ext>
            </a:extLst>
          </p:cNvPr>
          <p:cNvGrpSpPr/>
          <p:nvPr/>
        </p:nvGrpSpPr>
        <p:grpSpPr>
          <a:xfrm>
            <a:off x="3316921" y="1744014"/>
            <a:ext cx="904539" cy="1209040"/>
            <a:chOff x="3346466" y="2642723"/>
            <a:chExt cx="904539" cy="1209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BD9607-3FDB-36AB-9563-97358962C7FA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1BCB4-2BEF-3642-60F1-CF83FFC8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E3AE5C-DFD3-D9B2-C92C-84FE0086599E}"/>
              </a:ext>
            </a:extLst>
          </p:cNvPr>
          <p:cNvGrpSpPr/>
          <p:nvPr/>
        </p:nvGrpSpPr>
        <p:grpSpPr>
          <a:xfrm>
            <a:off x="5548043" y="1625259"/>
            <a:ext cx="913556" cy="1446550"/>
            <a:chOff x="5577588" y="2523968"/>
            <a:chExt cx="913556" cy="14465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AE1FB79-728F-C50C-2999-0A68433B9601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A2059A-E5B2-BBE5-0198-D4E07D7A456E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4FD907-21E0-A688-4B19-A704AEE2273D}"/>
              </a:ext>
            </a:extLst>
          </p:cNvPr>
          <p:cNvGrpSpPr/>
          <p:nvPr/>
        </p:nvGrpSpPr>
        <p:grpSpPr>
          <a:xfrm>
            <a:off x="4444403" y="1756713"/>
            <a:ext cx="904539" cy="1209040"/>
            <a:chOff x="4473948" y="2655422"/>
            <a:chExt cx="904539" cy="120904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290378-42AB-20BE-E6E3-3EC8943E313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55A50C-D795-E825-E53F-0AFF66D40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23139-7653-FB6D-6031-F914C5892584}"/>
              </a:ext>
            </a:extLst>
          </p:cNvPr>
          <p:cNvGrpSpPr/>
          <p:nvPr/>
        </p:nvGrpSpPr>
        <p:grpSpPr>
          <a:xfrm>
            <a:off x="6651683" y="1786577"/>
            <a:ext cx="904539" cy="1209040"/>
            <a:chOff x="6681228" y="2685286"/>
            <a:chExt cx="904539" cy="12090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D0C4C-5CD8-6E61-D159-A01FA7C7B559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BEAFB7-4B93-5D17-6DDC-3B929C8A0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2246-F40C-1C9C-DB79-57309D054920}"/>
              </a:ext>
            </a:extLst>
          </p:cNvPr>
          <p:cNvGrpSpPr/>
          <p:nvPr/>
        </p:nvGrpSpPr>
        <p:grpSpPr>
          <a:xfrm>
            <a:off x="7755323" y="1801509"/>
            <a:ext cx="904539" cy="1209040"/>
            <a:chOff x="7784868" y="2700218"/>
            <a:chExt cx="904539" cy="1209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C56F2C-7AB3-D40E-E4ED-65C6AB80CDD9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D5FC10-4F78-6FA6-B9C9-01D4CFB1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746AEC-2287-BC9A-E6F4-DDE37AFAFF40}"/>
              </a:ext>
            </a:extLst>
          </p:cNvPr>
          <p:cNvGrpSpPr/>
          <p:nvPr/>
        </p:nvGrpSpPr>
        <p:grpSpPr>
          <a:xfrm>
            <a:off x="8852224" y="1844839"/>
            <a:ext cx="904539" cy="1209040"/>
            <a:chOff x="8881769" y="2743548"/>
            <a:chExt cx="904539" cy="12090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63AF0C-6732-9CF6-2F1C-318F5550095D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141D7A-A47D-9459-B9E8-CFD4F0BFB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3037C6-9783-1017-87FF-08F4DD998759}"/>
              </a:ext>
            </a:extLst>
          </p:cNvPr>
          <p:cNvGrpSpPr/>
          <p:nvPr/>
        </p:nvGrpSpPr>
        <p:grpSpPr>
          <a:xfrm>
            <a:off x="9984840" y="1816441"/>
            <a:ext cx="893193" cy="1255368"/>
            <a:chOff x="10014385" y="2715150"/>
            <a:chExt cx="893193" cy="12553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09BD4A-7055-4EA3-25DF-903672DCD706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7654B-FA63-EB65-074F-E2EE6C5C8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52" name="? 1">
            <a:extLst>
              <a:ext uri="{FF2B5EF4-FFF2-40B4-BE49-F238E27FC236}">
                <a16:creationId xmlns:a16="http://schemas.microsoft.com/office/drawing/2014/main" id="{22006502-CC02-943D-C485-93970BD1D556}"/>
              </a:ext>
            </a:extLst>
          </p:cNvPr>
          <p:cNvGrpSpPr/>
          <p:nvPr/>
        </p:nvGrpSpPr>
        <p:grpSpPr>
          <a:xfrm>
            <a:off x="2189439" y="1699711"/>
            <a:ext cx="904539" cy="1209040"/>
            <a:chOff x="2218984" y="2598420"/>
            <a:chExt cx="904539" cy="12090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FC1081-0EAF-7E81-6AAC-A9C76AC92E89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19346A8F-D9D2-1CB2-DB45-F5FA421B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F2E3C6-544A-D387-4162-B62320903616}"/>
              </a:ext>
            </a:extLst>
          </p:cNvPr>
          <p:cNvGrpSpPr/>
          <p:nvPr/>
        </p:nvGrpSpPr>
        <p:grpSpPr>
          <a:xfrm>
            <a:off x="2690636" y="5503674"/>
            <a:ext cx="665990" cy="890187"/>
            <a:chOff x="4473948" y="2655422"/>
            <a:chExt cx="904539" cy="12090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B53C3CD-4B56-232F-124C-39CC442F81FC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3030CE-66E4-D2F3-68A1-545B5744B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909DA-5EF1-C70E-D742-63A11D4B02CF}"/>
              </a:ext>
            </a:extLst>
          </p:cNvPr>
          <p:cNvGrpSpPr/>
          <p:nvPr/>
        </p:nvGrpSpPr>
        <p:grpSpPr>
          <a:xfrm>
            <a:off x="1831434" y="5503673"/>
            <a:ext cx="665990" cy="890187"/>
            <a:chOff x="3346466" y="2642723"/>
            <a:chExt cx="904539" cy="12090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CA17ED7-7DBC-CED7-D77F-22C0F2951266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94F853-0AB7-0156-8790-6660B5DB0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BFFD1A-F0D1-89A8-A141-234EAC137DBE}"/>
              </a:ext>
            </a:extLst>
          </p:cNvPr>
          <p:cNvGrpSpPr/>
          <p:nvPr/>
        </p:nvGrpSpPr>
        <p:grpSpPr>
          <a:xfrm>
            <a:off x="3550288" y="5503673"/>
            <a:ext cx="665990" cy="890187"/>
            <a:chOff x="4473948" y="2655422"/>
            <a:chExt cx="904539" cy="12090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01FB5D7-CD1E-7B13-FB1C-5EE63B2E342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4B746A-3778-45B3-90AD-812A827EE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6" t="-3928" r="41923" b="55770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DE9318-010D-08B7-E746-B152F42CBCB3}"/>
              </a:ext>
            </a:extLst>
          </p:cNvPr>
          <p:cNvGrpSpPr/>
          <p:nvPr/>
        </p:nvGrpSpPr>
        <p:grpSpPr>
          <a:xfrm>
            <a:off x="4405591" y="5481939"/>
            <a:ext cx="665990" cy="890187"/>
            <a:chOff x="4473948" y="2655422"/>
            <a:chExt cx="904539" cy="120904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2531356-C786-F211-B7F2-5BDEDC4FD85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6C2D7B-7BA8-A5A7-64DB-5E0C470D8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5" t="-5353" r="21024" b="57195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CCD9F6-7693-657A-6C7E-79BA1873D0BC}"/>
              </a:ext>
            </a:extLst>
          </p:cNvPr>
          <p:cNvGrpSpPr/>
          <p:nvPr/>
        </p:nvGrpSpPr>
        <p:grpSpPr>
          <a:xfrm>
            <a:off x="5212385" y="5511779"/>
            <a:ext cx="665990" cy="890187"/>
            <a:chOff x="4473948" y="2655422"/>
            <a:chExt cx="904539" cy="12090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051B63C-57A4-760E-3CC4-BAC4F6E11B06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92F758-7636-CEA5-8D7A-C7280A357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2" t="-4655" r="587" b="56497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260718-4171-EB8D-CE83-251EA9DF0511}"/>
              </a:ext>
            </a:extLst>
          </p:cNvPr>
          <p:cNvGrpSpPr/>
          <p:nvPr/>
        </p:nvGrpSpPr>
        <p:grpSpPr>
          <a:xfrm>
            <a:off x="6825974" y="5499125"/>
            <a:ext cx="665990" cy="890187"/>
            <a:chOff x="4473948" y="2655422"/>
            <a:chExt cx="904539" cy="12090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68DB3D4-D1E8-5F4D-0BDC-80C727B8156A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3A1458-7090-213F-DF3D-FEBF8EA2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51666" r="62048" b="176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5BC130-6CA3-7EF1-C72E-EB87EE489CD8}"/>
              </a:ext>
            </a:extLst>
          </p:cNvPr>
          <p:cNvGrpSpPr/>
          <p:nvPr/>
        </p:nvGrpSpPr>
        <p:grpSpPr>
          <a:xfrm>
            <a:off x="6019179" y="5521114"/>
            <a:ext cx="665991" cy="890188"/>
            <a:chOff x="6681228" y="2685286"/>
            <a:chExt cx="904539" cy="120904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B7305C-6425-566B-FA46-C65A440C0710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64858E-1DE6-0720-DD6D-FE12D3C96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C1E6F5-E0D0-D891-0022-FEEEB8850018}"/>
              </a:ext>
            </a:extLst>
          </p:cNvPr>
          <p:cNvGrpSpPr/>
          <p:nvPr/>
        </p:nvGrpSpPr>
        <p:grpSpPr>
          <a:xfrm>
            <a:off x="7632768" y="5505516"/>
            <a:ext cx="665990" cy="890187"/>
            <a:chOff x="7784868" y="2700218"/>
            <a:chExt cx="904539" cy="12090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1FD4CA7-8385-713D-0BD6-6E1DE233044F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5BE1728-635A-A9E5-CF44-DF6218BF8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375489-1D3A-D059-159C-1311B09AAECE}"/>
              </a:ext>
            </a:extLst>
          </p:cNvPr>
          <p:cNvGrpSpPr/>
          <p:nvPr/>
        </p:nvGrpSpPr>
        <p:grpSpPr>
          <a:xfrm>
            <a:off x="8454611" y="5513652"/>
            <a:ext cx="669058" cy="894288"/>
            <a:chOff x="7784868" y="2700218"/>
            <a:chExt cx="904539" cy="12090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E58BE30-BC45-3EAF-26DA-EAE864A29F12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48CC6D4-3E7B-93CE-373B-A07B48F4C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A5A6FF-1CEF-8035-5CEB-E4DA4FE62B47}"/>
              </a:ext>
            </a:extLst>
          </p:cNvPr>
          <p:cNvGrpSpPr/>
          <p:nvPr/>
        </p:nvGrpSpPr>
        <p:grpSpPr>
          <a:xfrm>
            <a:off x="9285663" y="5535048"/>
            <a:ext cx="627578" cy="882051"/>
            <a:chOff x="10014385" y="2715150"/>
            <a:chExt cx="893193" cy="125536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619D1BA-AE33-1777-43D8-E3B3591DA2FA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B1BDCF6-5B91-A605-2255-76D2AFB07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8F1EA0-C8BF-9301-7FD9-E0AA30B4E06F}"/>
              </a:ext>
            </a:extLst>
          </p:cNvPr>
          <p:cNvGrpSpPr/>
          <p:nvPr/>
        </p:nvGrpSpPr>
        <p:grpSpPr>
          <a:xfrm>
            <a:off x="1036511" y="3730977"/>
            <a:ext cx="904539" cy="1209040"/>
            <a:chOff x="1059096" y="2598420"/>
            <a:chExt cx="904539" cy="1209040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7E9C643-363C-82AA-46D4-71242AF7FE66}"/>
                </a:ext>
              </a:extLst>
            </p:cNvPr>
            <p:cNvSpPr/>
            <p:nvPr/>
          </p:nvSpPr>
          <p:spPr>
            <a:xfrm>
              <a:off x="1059096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90E7CA-666B-7A26-9DEA-D8BE76464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1257993" y="2731006"/>
              <a:ext cx="665990" cy="911859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386517A-97AC-D413-151D-F46730870789}"/>
              </a:ext>
            </a:extLst>
          </p:cNvPr>
          <p:cNvGrpSpPr/>
          <p:nvPr/>
        </p:nvGrpSpPr>
        <p:grpSpPr>
          <a:xfrm>
            <a:off x="3323881" y="3775280"/>
            <a:ext cx="904539" cy="1209040"/>
            <a:chOff x="3346466" y="2642723"/>
            <a:chExt cx="904539" cy="12090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BC1215A-8002-22E1-0211-B34F5734D94F}"/>
                </a:ext>
              </a:extLst>
            </p:cNvPr>
            <p:cNvSpPr/>
            <p:nvPr/>
          </p:nvSpPr>
          <p:spPr>
            <a:xfrm>
              <a:off x="3346466" y="2642723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98F297E-13B3-66EA-8840-312098ED9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19" b="56333"/>
            <a:stretch/>
          </p:blipFill>
          <p:spPr>
            <a:xfrm>
              <a:off x="3469648" y="2827462"/>
              <a:ext cx="724782" cy="89204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080BE6E-E338-3CA5-B732-C14F251DBBC5}"/>
              </a:ext>
            </a:extLst>
          </p:cNvPr>
          <p:cNvGrpSpPr/>
          <p:nvPr/>
        </p:nvGrpSpPr>
        <p:grpSpPr>
          <a:xfrm>
            <a:off x="5555003" y="3656525"/>
            <a:ext cx="913556" cy="1446550"/>
            <a:chOff x="5577588" y="2523968"/>
            <a:chExt cx="913556" cy="144655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9ECDC4F-107E-835B-E16D-1D4F96C64AF2}"/>
                </a:ext>
              </a:extLst>
            </p:cNvPr>
            <p:cNvSpPr/>
            <p:nvPr/>
          </p:nvSpPr>
          <p:spPr>
            <a:xfrm>
              <a:off x="5577588" y="2670354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F3D8A4A-C66C-2F19-BE33-9EA77801410F}"/>
                </a:ext>
              </a:extLst>
            </p:cNvPr>
            <p:cNvSpPr txBox="1"/>
            <p:nvPr/>
          </p:nvSpPr>
          <p:spPr>
            <a:xfrm>
              <a:off x="5597951" y="2523968"/>
              <a:ext cx="89319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2E75B6"/>
                  </a:solidFill>
                  <a:latin typeface="#9Slide03 BoosterNextFYBlack" panose="02000A03000000020004" pitchFamily="2" charset="-93"/>
                </a:rPr>
                <a:t>&gt;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9679B6C-2D01-8A0B-AC23-E0F09C624B9D}"/>
              </a:ext>
            </a:extLst>
          </p:cNvPr>
          <p:cNvGrpSpPr/>
          <p:nvPr/>
        </p:nvGrpSpPr>
        <p:grpSpPr>
          <a:xfrm>
            <a:off x="4451363" y="3787979"/>
            <a:ext cx="904539" cy="1209040"/>
            <a:chOff x="4473948" y="2655422"/>
            <a:chExt cx="904539" cy="120904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968706D-A0AF-2945-7D38-F7E669E78AC5}"/>
                </a:ext>
              </a:extLst>
            </p:cNvPr>
            <p:cNvSpPr/>
            <p:nvPr/>
          </p:nvSpPr>
          <p:spPr>
            <a:xfrm>
              <a:off x="4473948" y="2655422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85664C6-568A-942F-A6D2-6D18AA7C2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2" t="-3010" r="61117" b="54852"/>
            <a:stretch/>
          </p:blipFill>
          <p:spPr>
            <a:xfrm>
              <a:off x="4665186" y="2766566"/>
              <a:ext cx="586820" cy="92771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2E15796-F3FF-8C58-CA7E-175FE69C9BB7}"/>
              </a:ext>
            </a:extLst>
          </p:cNvPr>
          <p:cNvGrpSpPr/>
          <p:nvPr/>
        </p:nvGrpSpPr>
        <p:grpSpPr>
          <a:xfrm>
            <a:off x="6658643" y="3817843"/>
            <a:ext cx="904539" cy="1209040"/>
            <a:chOff x="6681228" y="2685286"/>
            <a:chExt cx="904539" cy="120904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3AC35E73-3523-8B10-E705-CA3FC0A3FE91}"/>
                </a:ext>
              </a:extLst>
            </p:cNvPr>
            <p:cNvSpPr/>
            <p:nvPr/>
          </p:nvSpPr>
          <p:spPr>
            <a:xfrm>
              <a:off x="6681228" y="2685286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CF3445C-AD13-769D-CEEE-5127E4439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22" r="80699" b="-1778"/>
            <a:stretch/>
          </p:blipFill>
          <p:spPr>
            <a:xfrm>
              <a:off x="6837852" y="2800376"/>
              <a:ext cx="671302" cy="919131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B4446A-BD18-8A5A-35F0-1FC212F79092}"/>
              </a:ext>
            </a:extLst>
          </p:cNvPr>
          <p:cNvGrpSpPr/>
          <p:nvPr/>
        </p:nvGrpSpPr>
        <p:grpSpPr>
          <a:xfrm>
            <a:off x="7762283" y="3832775"/>
            <a:ext cx="904539" cy="1209040"/>
            <a:chOff x="7784868" y="2700218"/>
            <a:chExt cx="904539" cy="120904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761B999-0021-0274-2E29-F5E0D8FF5483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FC1F575-4F15-6700-8C93-D78CE9AF8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7" t="52332" r="41978" b="-490"/>
            <a:stretch/>
          </p:blipFill>
          <p:spPr>
            <a:xfrm>
              <a:off x="7893938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DFD661F-12B1-5E6A-4E1E-8FEE8BD4D02C}"/>
              </a:ext>
            </a:extLst>
          </p:cNvPr>
          <p:cNvGrpSpPr/>
          <p:nvPr/>
        </p:nvGrpSpPr>
        <p:grpSpPr>
          <a:xfrm>
            <a:off x="8859184" y="3876105"/>
            <a:ext cx="904539" cy="1209040"/>
            <a:chOff x="8881769" y="2743548"/>
            <a:chExt cx="904539" cy="12090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665A7CB-3F1C-F6A7-DEBC-46D681683F18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BB422D4-958B-5FD1-03D0-AC11D8E84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007FEF9-681A-1703-EB21-A59C7AC82125}"/>
              </a:ext>
            </a:extLst>
          </p:cNvPr>
          <p:cNvGrpSpPr/>
          <p:nvPr/>
        </p:nvGrpSpPr>
        <p:grpSpPr>
          <a:xfrm>
            <a:off x="9991800" y="3847707"/>
            <a:ext cx="893193" cy="1255368"/>
            <a:chOff x="10014385" y="2715150"/>
            <a:chExt cx="893193" cy="12553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FE274B-0CD8-E1DF-AAB5-1EF47579B730}"/>
                </a:ext>
              </a:extLst>
            </p:cNvPr>
            <p:cNvSpPr/>
            <p:nvPr/>
          </p:nvSpPr>
          <p:spPr>
            <a:xfrm>
              <a:off x="10014385" y="2715150"/>
              <a:ext cx="893193" cy="1255368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746149A-4B29-8C42-E9AD-DC32DD308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10125460" y="2754655"/>
              <a:ext cx="658666" cy="933344"/>
            </a:xfrm>
            <a:prstGeom prst="rect">
              <a:avLst/>
            </a:prstGeom>
          </p:spPr>
        </p:pic>
      </p:grpSp>
      <p:grpSp>
        <p:nvGrpSpPr>
          <p:cNvPr id="85" name="?2">
            <a:extLst>
              <a:ext uri="{FF2B5EF4-FFF2-40B4-BE49-F238E27FC236}">
                <a16:creationId xmlns:a16="http://schemas.microsoft.com/office/drawing/2014/main" id="{DB33BF69-059A-CE69-1C20-0AFF42277CDB}"/>
              </a:ext>
            </a:extLst>
          </p:cNvPr>
          <p:cNvGrpSpPr/>
          <p:nvPr/>
        </p:nvGrpSpPr>
        <p:grpSpPr>
          <a:xfrm>
            <a:off x="2196399" y="3730977"/>
            <a:ext cx="904539" cy="1209040"/>
            <a:chOff x="2218984" y="2598420"/>
            <a:chExt cx="904539" cy="120904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ED4B3C2-9B51-9285-3D53-0FE44088E46C}"/>
                </a:ext>
              </a:extLst>
            </p:cNvPr>
            <p:cNvSpPr/>
            <p:nvPr/>
          </p:nvSpPr>
          <p:spPr>
            <a:xfrm>
              <a:off x="2218984" y="2598420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35FA8563-785D-E643-D242-D223156E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62503" y="2800376"/>
              <a:ext cx="596390" cy="793320"/>
            </a:xfrm>
            <a:prstGeom prst="rect">
              <a:avLst/>
            </a:prstGeom>
          </p:spPr>
        </p:pic>
      </p:grpSp>
      <p:grpSp>
        <p:nvGrpSpPr>
          <p:cNvPr id="91" name="8">
            <a:extLst>
              <a:ext uri="{FF2B5EF4-FFF2-40B4-BE49-F238E27FC236}">
                <a16:creationId xmlns:a16="http://schemas.microsoft.com/office/drawing/2014/main" id="{24F21195-FAC4-B51B-7B4C-9C346A87219A}"/>
              </a:ext>
            </a:extLst>
          </p:cNvPr>
          <p:cNvGrpSpPr/>
          <p:nvPr/>
        </p:nvGrpSpPr>
        <p:grpSpPr>
          <a:xfrm>
            <a:off x="2197000" y="1699711"/>
            <a:ext cx="891844" cy="1209040"/>
            <a:chOff x="7784868" y="2700218"/>
            <a:chExt cx="904539" cy="120904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F6AE8982-4AFD-47A1-4837-A4BC5C557B8E}"/>
                </a:ext>
              </a:extLst>
            </p:cNvPr>
            <p:cNvSpPr/>
            <p:nvPr/>
          </p:nvSpPr>
          <p:spPr>
            <a:xfrm>
              <a:off x="7784868" y="270021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C76EDA1-841F-30A2-6ECB-513213F65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2" t="52451" r="19613" b="-609"/>
            <a:stretch/>
          </p:blipFill>
          <p:spPr>
            <a:xfrm>
              <a:off x="7893939" y="2729144"/>
              <a:ext cx="681102" cy="965137"/>
            </a:xfrm>
            <a:prstGeom prst="rect">
              <a:avLst/>
            </a:prstGeom>
          </p:spPr>
        </p:pic>
      </p:grpSp>
      <p:grpSp>
        <p:nvGrpSpPr>
          <p:cNvPr id="97" name="9">
            <a:extLst>
              <a:ext uri="{FF2B5EF4-FFF2-40B4-BE49-F238E27FC236}">
                <a16:creationId xmlns:a16="http://schemas.microsoft.com/office/drawing/2014/main" id="{DA97B3C5-EE88-D951-7CF5-657705A278A7}"/>
              </a:ext>
            </a:extLst>
          </p:cNvPr>
          <p:cNvGrpSpPr/>
          <p:nvPr/>
        </p:nvGrpSpPr>
        <p:grpSpPr>
          <a:xfrm>
            <a:off x="2196398" y="3730977"/>
            <a:ext cx="904539" cy="1209040"/>
            <a:chOff x="8881769" y="2743548"/>
            <a:chExt cx="904539" cy="120904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86D96E8-218E-081E-F6E8-FD94C7BF7D44}"/>
                </a:ext>
              </a:extLst>
            </p:cNvPr>
            <p:cNvSpPr/>
            <p:nvPr/>
          </p:nvSpPr>
          <p:spPr>
            <a:xfrm>
              <a:off x="8881769" y="2743548"/>
              <a:ext cx="904539" cy="1209040"/>
            </a:xfrm>
            <a:prstGeom prst="roundRect">
              <a:avLst>
                <a:gd name="adj" fmla="val 17928"/>
              </a:avLst>
            </a:prstGeom>
            <a:solidFill>
              <a:schemeClr val="bg1"/>
            </a:solidFill>
            <a:ln w="28575">
              <a:solidFill>
                <a:srgbClr val="B4EFE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3D268CC-154B-0894-18A8-0311FB226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13" t="51842" r="-328"/>
            <a:stretch/>
          </p:blipFill>
          <p:spPr>
            <a:xfrm>
              <a:off x="8993334" y="2760937"/>
              <a:ext cx="658666" cy="933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0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D6481C-0F0A-3240-4DB6-ACA7F50B9D47}"/>
              </a:ext>
            </a:extLst>
          </p:cNvPr>
          <p:cNvSpPr txBox="1"/>
          <p:nvPr/>
        </p:nvSpPr>
        <p:spPr>
          <a:xfrm>
            <a:off x="2847891" y="1083885"/>
            <a:ext cx="3798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032" name="A">
            <a:extLst>
              <a:ext uri="{FF2B5EF4-FFF2-40B4-BE49-F238E27FC236}">
                <a16:creationId xmlns:a16="http://schemas.microsoft.com/office/drawing/2014/main" id="{7B7D826E-F58C-242C-456C-6DB6A57042FA}"/>
              </a:ext>
            </a:extLst>
          </p:cNvPr>
          <p:cNvGrpSpPr/>
          <p:nvPr/>
        </p:nvGrpSpPr>
        <p:grpSpPr>
          <a:xfrm>
            <a:off x="1015706" y="3739596"/>
            <a:ext cx="4186973" cy="808299"/>
            <a:chOff x="1258869" y="2706255"/>
            <a:chExt cx="4186973" cy="808299"/>
          </a:xfrm>
        </p:grpSpPr>
        <p:sp>
          <p:nvSpPr>
            <p:cNvPr id="1033" name="Hình chữ nhật: Góc Tròn 6">
              <a:extLst>
                <a:ext uri="{FF2B5EF4-FFF2-40B4-BE49-F238E27FC236}">
                  <a16:creationId xmlns:a16="http://schemas.microsoft.com/office/drawing/2014/main" id="{A09204A8-53DA-088A-D053-CCD9CE18DC52}"/>
                </a:ext>
              </a:extLst>
            </p:cNvPr>
            <p:cNvSpPr/>
            <p:nvPr/>
          </p:nvSpPr>
          <p:spPr>
            <a:xfrm>
              <a:off x="2235623" y="2804935"/>
              <a:ext cx="3210219" cy="610940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2 000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4" name="A">
              <a:extLst>
                <a:ext uri="{FF2B5EF4-FFF2-40B4-BE49-F238E27FC236}">
                  <a16:creationId xmlns:a16="http://schemas.microsoft.com/office/drawing/2014/main" id="{5BC726DA-30C7-ACD7-BA02-C86D5AC6B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1035" name="B">
            <a:extLst>
              <a:ext uri="{FF2B5EF4-FFF2-40B4-BE49-F238E27FC236}">
                <a16:creationId xmlns:a16="http://schemas.microsoft.com/office/drawing/2014/main" id="{F8944789-3B51-ACD8-88CD-5471A0E6518F}"/>
              </a:ext>
            </a:extLst>
          </p:cNvPr>
          <p:cNvGrpSpPr>
            <a:grpSpLocks noChangeAspect="1"/>
          </p:cNvGrpSpPr>
          <p:nvPr/>
        </p:nvGrpSpPr>
        <p:grpSpPr>
          <a:xfrm>
            <a:off x="1015706" y="4849745"/>
            <a:ext cx="4186974" cy="810000"/>
            <a:chOff x="6575139" y="2653724"/>
            <a:chExt cx="5154252" cy="997127"/>
          </a:xfrm>
        </p:grpSpPr>
        <p:sp>
          <p:nvSpPr>
            <p:cNvPr id="1036" name="Hình chữ nhật: Góc Tròn 9">
              <a:extLst>
                <a:ext uri="{FF2B5EF4-FFF2-40B4-BE49-F238E27FC236}">
                  <a16:creationId xmlns:a16="http://schemas.microsoft.com/office/drawing/2014/main" id="{072E31DC-7C4D-3B41-C46C-260FD922BE50}"/>
                </a:ext>
              </a:extLst>
            </p:cNvPr>
            <p:cNvSpPr/>
            <p:nvPr/>
          </p:nvSpPr>
          <p:spPr>
            <a:xfrm>
              <a:off x="7777545" y="2842553"/>
              <a:ext cx="3951846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1 950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7" name="Hình ảnh 10">
              <a:extLst>
                <a:ext uri="{FF2B5EF4-FFF2-40B4-BE49-F238E27FC236}">
                  <a16:creationId xmlns:a16="http://schemas.microsoft.com/office/drawing/2014/main" id="{76B0C64A-ABDE-44EF-7BF3-CBD1AFF00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038" name="C">
            <a:extLst>
              <a:ext uri="{FF2B5EF4-FFF2-40B4-BE49-F238E27FC236}">
                <a16:creationId xmlns:a16="http://schemas.microsoft.com/office/drawing/2014/main" id="{86CD3F3D-6310-685A-8FE7-8D6CB2A98B22}"/>
              </a:ext>
            </a:extLst>
          </p:cNvPr>
          <p:cNvGrpSpPr>
            <a:grpSpLocks noChangeAspect="1"/>
          </p:cNvGrpSpPr>
          <p:nvPr/>
        </p:nvGrpSpPr>
        <p:grpSpPr>
          <a:xfrm>
            <a:off x="6565218" y="3726575"/>
            <a:ext cx="4099703" cy="810000"/>
            <a:chOff x="1106373" y="4263687"/>
            <a:chExt cx="5046821" cy="997127"/>
          </a:xfrm>
        </p:grpSpPr>
        <p:sp>
          <p:nvSpPr>
            <p:cNvPr id="1039" name="Hình chữ nhật: Góc Tròn 12">
              <a:extLst>
                <a:ext uri="{FF2B5EF4-FFF2-40B4-BE49-F238E27FC236}">
                  <a16:creationId xmlns:a16="http://schemas.microsoft.com/office/drawing/2014/main" id="{E2BAB12D-3E4C-CCC6-10FA-6AB5FF745396}"/>
                </a:ext>
              </a:extLst>
            </p:cNvPr>
            <p:cNvSpPr/>
            <p:nvPr/>
          </p:nvSpPr>
          <p:spPr>
            <a:xfrm>
              <a:off x="2235622" y="4387258"/>
              <a:ext cx="3917572" cy="780144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1 900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40" name="Hình ảnh 13">
              <a:extLst>
                <a:ext uri="{FF2B5EF4-FFF2-40B4-BE49-F238E27FC236}">
                  <a16:creationId xmlns:a16="http://schemas.microsoft.com/office/drawing/2014/main" id="{F7F10268-F546-BF78-C678-CAA308DCD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041" name="D">
            <a:extLst>
              <a:ext uri="{FF2B5EF4-FFF2-40B4-BE49-F238E27FC236}">
                <a16:creationId xmlns:a16="http://schemas.microsoft.com/office/drawing/2014/main" id="{3374483D-DD9C-B956-B152-09DFF8847409}"/>
              </a:ext>
            </a:extLst>
          </p:cNvPr>
          <p:cNvGrpSpPr>
            <a:grpSpLocks noChangeAspect="1"/>
          </p:cNvGrpSpPr>
          <p:nvPr/>
        </p:nvGrpSpPr>
        <p:grpSpPr>
          <a:xfrm>
            <a:off x="6559660" y="4849745"/>
            <a:ext cx="4057011" cy="810002"/>
            <a:chOff x="6575139" y="4263687"/>
            <a:chExt cx="4994264" cy="997129"/>
          </a:xfrm>
        </p:grpSpPr>
        <p:sp>
          <p:nvSpPr>
            <p:cNvPr id="1042" name="60">
              <a:extLst>
                <a:ext uri="{FF2B5EF4-FFF2-40B4-BE49-F238E27FC236}">
                  <a16:creationId xmlns:a16="http://schemas.microsoft.com/office/drawing/2014/main" id="{738B85B5-63B4-9089-9EE5-3DAAFC32EE2D}"/>
                </a:ext>
              </a:extLst>
            </p:cNvPr>
            <p:cNvSpPr/>
            <p:nvPr/>
          </p:nvSpPr>
          <p:spPr>
            <a:xfrm>
              <a:off x="7651833" y="4452518"/>
              <a:ext cx="3917570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1 000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43" name="Hình ảnh 16">
              <a:extLst>
                <a:ext uri="{FF2B5EF4-FFF2-40B4-BE49-F238E27FC236}">
                  <a16:creationId xmlns:a16="http://schemas.microsoft.com/office/drawing/2014/main" id="{9B593367-7572-76EE-22DA-AAB3AFA5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044" name="Đúng">
            <a:extLst>
              <a:ext uri="{FF2B5EF4-FFF2-40B4-BE49-F238E27FC236}">
                <a16:creationId xmlns:a16="http://schemas.microsoft.com/office/drawing/2014/main" id="{FC4B2570-D2B6-9927-D7C1-1AF6D3F14E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942724" y="3838275"/>
            <a:ext cx="708363" cy="703201"/>
          </a:xfrm>
          <a:prstGeom prst="rect">
            <a:avLst/>
          </a:prstGeom>
        </p:spPr>
      </p:pic>
      <p:pic>
        <p:nvPicPr>
          <p:cNvPr id="1045" name="Hình ảnh 18">
            <a:extLst>
              <a:ext uri="{FF2B5EF4-FFF2-40B4-BE49-F238E27FC236}">
                <a16:creationId xmlns:a16="http://schemas.microsoft.com/office/drawing/2014/main" id="{BF2E8943-27AE-19AC-F34C-8561C900BD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1815" y="3792682"/>
            <a:ext cx="661353" cy="656534"/>
          </a:xfrm>
          <a:prstGeom prst="rect">
            <a:avLst/>
          </a:prstGeom>
        </p:spPr>
      </p:pic>
      <p:pic>
        <p:nvPicPr>
          <p:cNvPr id="1046" name="Hình ảnh 19">
            <a:extLst>
              <a:ext uri="{FF2B5EF4-FFF2-40B4-BE49-F238E27FC236}">
                <a16:creationId xmlns:a16="http://schemas.microsoft.com/office/drawing/2014/main" id="{140EE8BC-18A1-B90D-C32F-9C3A593A99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61470" y="5008723"/>
            <a:ext cx="670872" cy="665983"/>
          </a:xfrm>
          <a:prstGeom prst="rect">
            <a:avLst/>
          </a:prstGeom>
        </p:spPr>
      </p:pic>
      <p:pic>
        <p:nvPicPr>
          <p:cNvPr id="1047" name="Hình ảnh 20">
            <a:extLst>
              <a:ext uri="{FF2B5EF4-FFF2-40B4-BE49-F238E27FC236}">
                <a16:creationId xmlns:a16="http://schemas.microsoft.com/office/drawing/2014/main" id="{9795C81A-A7F9-ABAF-F9E7-5DD011EB01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1815" y="5007572"/>
            <a:ext cx="673189" cy="6682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A63E89-E8A5-1B25-5D1E-3474F45B0FEB}"/>
              </a:ext>
            </a:extLst>
          </p:cNvPr>
          <p:cNvGrpSpPr/>
          <p:nvPr/>
        </p:nvGrpSpPr>
        <p:grpSpPr>
          <a:xfrm>
            <a:off x="1257993" y="1888531"/>
            <a:ext cx="9763636" cy="1440069"/>
            <a:chOff x="2225610" y="1019772"/>
            <a:chExt cx="8681967" cy="127295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E9DB52-6CB2-C9F8-B6D1-4DD57F7C4BE1}"/>
                </a:ext>
              </a:extLst>
            </p:cNvPr>
            <p:cNvSpPr/>
            <p:nvPr/>
          </p:nvSpPr>
          <p:spPr>
            <a:xfrm>
              <a:off x="2225610" y="1037356"/>
              <a:ext cx="8681967" cy="1255368"/>
            </a:xfrm>
            <a:prstGeom prst="roundRect">
              <a:avLst/>
            </a:prstGeom>
            <a:solidFill>
              <a:srgbClr val="C6DCF0"/>
            </a:solidFill>
            <a:ln w="19050">
              <a:solidFill>
                <a:srgbClr val="2E75B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3635FA-4F0E-C3FA-62FB-0C68C420E202}"/>
                </a:ext>
              </a:extLst>
            </p:cNvPr>
            <p:cNvSpPr txBox="1"/>
            <p:nvPr/>
          </p:nvSpPr>
          <p:spPr>
            <a:xfrm>
              <a:off x="2281964" y="1019772"/>
              <a:ext cx="8547698" cy="122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Trường học của Rô – bốt có 1992 học sinh. Nếu làm tròn số học sinh đến hàng trăm, ta có thể nói: </a:t>
              </a:r>
            </a:p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Trường học của Rô – bốt có khoảng: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A71DC63-457A-A11F-A293-F488B2D6B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993" y="894352"/>
            <a:ext cx="2511770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CC966B-C0FC-A4C2-C3FA-36BE75855BCC}"/>
              </a:ext>
            </a:extLst>
          </p:cNvPr>
          <p:cNvGrpSpPr/>
          <p:nvPr/>
        </p:nvGrpSpPr>
        <p:grpSpPr>
          <a:xfrm>
            <a:off x="866043" y="2561214"/>
            <a:ext cx="10459913" cy="3587951"/>
            <a:chOff x="665018" y="3301792"/>
            <a:chExt cx="8685869" cy="38746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4413D4-40BF-7D87-EDDC-45458C2070FA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3874649"/>
              <a:chOff x="812800" y="3315855"/>
              <a:chExt cx="6008291" cy="387464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0C8BF22-D5C4-3DA6-110C-3C21FC37591A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3837704"/>
              </a:xfrm>
              <a:prstGeom prst="roundRect">
                <a:avLst/>
              </a:prstGeom>
              <a:solidFill>
                <a:srgbClr val="FFE893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D2A8ACE-8A53-A003-989E-E219D128812D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3792301"/>
              </a:xfrm>
              <a:prstGeom prst="roundRect">
                <a:avLst/>
              </a:prstGeom>
              <a:noFill/>
              <a:ln w="19050">
                <a:solidFill>
                  <a:srgbClr val="F0BF00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3F549-0D1A-9935-8FEF-074DE7405186}"/>
                </a:ext>
              </a:extLst>
            </p:cNvPr>
            <p:cNvSpPr txBox="1"/>
            <p:nvPr/>
          </p:nvSpPr>
          <p:spPr>
            <a:xfrm>
              <a:off x="907415" y="3554663"/>
              <a:ext cx="8151193" cy="3356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XUẤT PHÁT. Khi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xắc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ô XUẤT PHÁT (3 579).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quay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CHÚC MỪNG NĂM MỚI.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2BBE7E-DFE3-6614-3EF8-24379E6D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44" y="1020123"/>
            <a:ext cx="1329043" cy="1347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75ABFD-11EB-A6BF-8C2E-92EF867D9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048" y="955932"/>
            <a:ext cx="759627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7ACDE2-05D6-8862-4F9C-372C55074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39" y="0"/>
            <a:ext cx="8562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1D9BD409-6CFC-ABB4-FB14-84D6B187F4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7" y="3366813"/>
            <a:ext cx="5506967" cy="388901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6EBD67A8-A963-7871-20F6-261155828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21" y="-124264"/>
            <a:ext cx="2057301" cy="265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2285F6-4D0D-7804-47D4-E72CC9CE9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255" y="2246273"/>
            <a:ext cx="704149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297</Words>
  <Application>Microsoft Office PowerPoint</Application>
  <PresentationFormat>Widescreen</PresentationFormat>
  <Paragraphs>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#9Slide03 BoosterNextFYBlack</vt:lpstr>
      <vt:lpstr>Arial</vt:lpstr>
      <vt:lpstr>Calibri</vt:lpstr>
      <vt:lpstr>Calibri Light</vt:lpstr>
      <vt:lpstr>Cambria</vt:lpstr>
      <vt:lpstr>Fredoka One</vt:lpstr>
      <vt:lpstr>M PLUS Rounded 1c</vt:lpstr>
      <vt:lpstr>字魂58号-创中黑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Thảo Linh</cp:lastModifiedBy>
  <cp:revision>13</cp:revision>
  <dcterms:created xsi:type="dcterms:W3CDTF">2023-01-11T22:40:38Z</dcterms:created>
  <dcterms:modified xsi:type="dcterms:W3CDTF">2025-04-11T15:38:19Z</dcterms:modified>
</cp:coreProperties>
</file>