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notesMasterIdLst>
    <p:notesMasterId r:id="rId29"/>
  </p:notesMasterIdLst>
  <p:sldIdLst>
    <p:sldId id="256" r:id="rId3"/>
    <p:sldId id="260" r:id="rId4"/>
    <p:sldId id="276" r:id="rId5"/>
    <p:sldId id="281" r:id="rId6"/>
    <p:sldId id="282" r:id="rId7"/>
    <p:sldId id="291" r:id="rId8"/>
    <p:sldId id="290" r:id="rId9"/>
    <p:sldId id="292" r:id="rId10"/>
    <p:sldId id="293" r:id="rId11"/>
    <p:sldId id="277" r:id="rId12"/>
    <p:sldId id="265" r:id="rId13"/>
    <p:sldId id="294" r:id="rId14"/>
    <p:sldId id="295" r:id="rId15"/>
    <p:sldId id="296" r:id="rId16"/>
    <p:sldId id="297" r:id="rId17"/>
    <p:sldId id="298" r:id="rId18"/>
    <p:sldId id="283" r:id="rId19"/>
    <p:sldId id="278" r:id="rId20"/>
    <p:sldId id="299" r:id="rId21"/>
    <p:sldId id="280" r:id="rId22"/>
    <p:sldId id="284" r:id="rId23"/>
    <p:sldId id="286" r:id="rId24"/>
    <p:sldId id="300" r:id="rId25"/>
    <p:sldId id="301" r:id="rId26"/>
    <p:sldId id="288" r:id="rId27"/>
    <p:sldId id="289" r:id="rId28"/>
  </p:sldIdLst>
  <p:sldSz cx="12192000" cy="6858000"/>
  <p:notesSz cx="6858000" cy="9144000"/>
  <p:embeddedFontLst>
    <p:embeddedFont>
      <p:font typeface="#9Slide07 HoneyCream" panose="020B0604020202020204" charset="0"/>
      <p:regular r:id="rId30"/>
    </p:embeddedFont>
    <p:embeddedFont>
      <p:font typeface="Cambria" panose="02040503050406030204" pitchFamily="18" charset="0"/>
      <p:regular r:id="rId31"/>
      <p:bold r:id="rId32"/>
      <p:italic r:id="rId33"/>
      <p:boldItalic r:id="rId3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5B1E"/>
    <a:srgbClr val="43C1B4"/>
    <a:srgbClr val="FFF4D5"/>
    <a:srgbClr val="60702B"/>
    <a:srgbClr val="D6E3AB"/>
    <a:srgbClr val="B4CC64"/>
    <a:srgbClr val="CDEFEC"/>
    <a:srgbClr val="F0FAF9"/>
    <a:srgbClr val="2C887F"/>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423" autoAdjust="0"/>
    <p:restoredTop sz="94660"/>
  </p:normalViewPr>
  <p:slideViewPr>
    <p:cSldViewPr snapToGrid="0">
      <p:cViewPr varScale="1">
        <p:scale>
          <a:sx n="74" d="100"/>
          <a:sy n="74" d="100"/>
        </p:scale>
        <p:origin x="1114" y="7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microsoft.com/office/2016/11/relationships/changesInfo" Target="changesInfos/changesInfo1.xml"/><Relationship Id="rId21" Type="http://schemas.openxmlformats.org/officeDocument/2006/relationships/slide" Target="slides/slide19.xml"/><Relationship Id="rId34" Type="http://schemas.openxmlformats.org/officeDocument/2006/relationships/font" Target="fonts/font5.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4.fntdata"/><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3.fntdata"/><Relationship Id="rId37"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2.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font" Target="fonts/font1.fntdata"/><Relationship Id="rId35" Type="http://schemas.openxmlformats.org/officeDocument/2006/relationships/presProps" Target="presProps.xml"/><Relationship Id="rId8" Type="http://schemas.openxmlformats.org/officeDocument/2006/relationships/slide" Target="slides/slide6.xml"/><Relationship Id="rId3" Type="http://schemas.openxmlformats.org/officeDocument/2006/relationships/slide" Target="slides/slid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hảo Linh" userId="363ab10d9764815c" providerId="LiveId" clId="{BE2595B4-19BF-41CD-BA46-994EF46E84EF}"/>
    <pc:docChg chg="delSld delMainMaster">
      <pc:chgData name="Thảo Linh" userId="363ab10d9764815c" providerId="LiveId" clId="{BE2595B4-19BF-41CD-BA46-994EF46E84EF}" dt="2025-04-11T14:34:22.391" v="8" actId="47"/>
      <pc:docMkLst>
        <pc:docMk/>
      </pc:docMkLst>
      <pc:sldChg chg="del">
        <pc:chgData name="Thảo Linh" userId="363ab10d9764815c" providerId="LiveId" clId="{BE2595B4-19BF-41CD-BA46-994EF46E84EF}" dt="2025-04-11T14:33:55.938" v="0" actId="47"/>
        <pc:sldMkLst>
          <pc:docMk/>
          <pc:sldMk cId="0" sldId="257"/>
        </pc:sldMkLst>
      </pc:sldChg>
      <pc:sldChg chg="del">
        <pc:chgData name="Thảo Linh" userId="363ab10d9764815c" providerId="LiveId" clId="{BE2595B4-19BF-41CD-BA46-994EF46E84EF}" dt="2025-04-11T14:33:57.126" v="1" actId="47"/>
        <pc:sldMkLst>
          <pc:docMk/>
          <pc:sldMk cId="0" sldId="259"/>
        </pc:sldMkLst>
      </pc:sldChg>
      <pc:sldChg chg="del">
        <pc:chgData name="Thảo Linh" userId="363ab10d9764815c" providerId="LiveId" clId="{BE2595B4-19BF-41CD-BA46-994EF46E84EF}" dt="2025-04-11T14:34:10.170" v="5" actId="47"/>
        <pc:sldMkLst>
          <pc:docMk/>
          <pc:sldMk cId="0" sldId="272"/>
        </pc:sldMkLst>
      </pc:sldChg>
      <pc:sldChg chg="del">
        <pc:chgData name="Thảo Linh" userId="363ab10d9764815c" providerId="LiveId" clId="{BE2595B4-19BF-41CD-BA46-994EF46E84EF}" dt="2025-04-11T14:33:57.628" v="2" actId="47"/>
        <pc:sldMkLst>
          <pc:docMk/>
          <pc:sldMk cId="761180438" sldId="274"/>
        </pc:sldMkLst>
      </pc:sldChg>
      <pc:sldChg chg="del">
        <pc:chgData name="Thảo Linh" userId="363ab10d9764815c" providerId="LiveId" clId="{BE2595B4-19BF-41CD-BA46-994EF46E84EF}" dt="2025-04-11T14:34:03.007" v="4" actId="47"/>
        <pc:sldMkLst>
          <pc:docMk/>
          <pc:sldMk cId="2141594684" sldId="275"/>
        </pc:sldMkLst>
      </pc:sldChg>
      <pc:sldChg chg="del">
        <pc:chgData name="Thảo Linh" userId="363ab10d9764815c" providerId="LiveId" clId="{BE2595B4-19BF-41CD-BA46-994EF46E84EF}" dt="2025-04-11T14:34:16.323" v="7" actId="47"/>
        <pc:sldMkLst>
          <pc:docMk/>
          <pc:sldMk cId="3247298654" sldId="285"/>
        </pc:sldMkLst>
      </pc:sldChg>
      <pc:sldChg chg="del">
        <pc:chgData name="Thảo Linh" userId="363ab10d9764815c" providerId="LiveId" clId="{BE2595B4-19BF-41CD-BA46-994EF46E84EF}" dt="2025-04-11T14:34:22.391" v="8" actId="47"/>
        <pc:sldMkLst>
          <pc:docMk/>
          <pc:sldMk cId="4014754914" sldId="287"/>
        </pc:sldMkLst>
      </pc:sldChg>
      <pc:sldChg chg="del">
        <pc:chgData name="Thảo Linh" userId="363ab10d9764815c" providerId="LiveId" clId="{BE2595B4-19BF-41CD-BA46-994EF46E84EF}" dt="2025-04-11T14:34:10.608" v="6" actId="47"/>
        <pc:sldMkLst>
          <pc:docMk/>
          <pc:sldMk cId="2819458297" sldId="318"/>
        </pc:sldMkLst>
      </pc:sldChg>
      <pc:sldChg chg="del">
        <pc:chgData name="Thảo Linh" userId="363ab10d9764815c" providerId="LiveId" clId="{BE2595B4-19BF-41CD-BA46-994EF46E84EF}" dt="2025-04-11T14:34:02.189" v="3" actId="47"/>
        <pc:sldMkLst>
          <pc:docMk/>
          <pc:sldMk cId="2441442040" sldId="319"/>
        </pc:sldMkLst>
      </pc:sldChg>
      <pc:sldMasterChg chg="del delSldLayout">
        <pc:chgData name="Thảo Linh" userId="363ab10d9764815c" providerId="LiveId" clId="{BE2595B4-19BF-41CD-BA46-994EF46E84EF}" dt="2025-04-11T14:34:10.608" v="6" actId="47"/>
        <pc:sldMasterMkLst>
          <pc:docMk/>
          <pc:sldMasterMk cId="3108689479" sldId="2147483672"/>
        </pc:sldMasterMkLst>
        <pc:sldLayoutChg chg="del">
          <pc:chgData name="Thảo Linh" userId="363ab10d9764815c" providerId="LiveId" clId="{BE2595B4-19BF-41CD-BA46-994EF46E84EF}" dt="2025-04-11T14:34:10.608" v="6" actId="47"/>
          <pc:sldLayoutMkLst>
            <pc:docMk/>
            <pc:sldMasterMk cId="3108689479" sldId="2147483672"/>
            <pc:sldLayoutMk cId="3344062932" sldId="2147483673"/>
          </pc:sldLayoutMkLst>
        </pc:sldLayoutChg>
        <pc:sldLayoutChg chg="del">
          <pc:chgData name="Thảo Linh" userId="363ab10d9764815c" providerId="LiveId" clId="{BE2595B4-19BF-41CD-BA46-994EF46E84EF}" dt="2025-04-11T14:34:10.608" v="6" actId="47"/>
          <pc:sldLayoutMkLst>
            <pc:docMk/>
            <pc:sldMasterMk cId="3108689479" sldId="2147483672"/>
            <pc:sldLayoutMk cId="1626312669" sldId="2147483674"/>
          </pc:sldLayoutMkLst>
        </pc:sldLayoutChg>
        <pc:sldLayoutChg chg="del">
          <pc:chgData name="Thảo Linh" userId="363ab10d9764815c" providerId="LiveId" clId="{BE2595B4-19BF-41CD-BA46-994EF46E84EF}" dt="2025-04-11T14:34:10.608" v="6" actId="47"/>
          <pc:sldLayoutMkLst>
            <pc:docMk/>
            <pc:sldMasterMk cId="3108689479" sldId="2147483672"/>
            <pc:sldLayoutMk cId="886433045" sldId="2147483675"/>
          </pc:sldLayoutMkLst>
        </pc:sldLayoutChg>
        <pc:sldLayoutChg chg="del">
          <pc:chgData name="Thảo Linh" userId="363ab10d9764815c" providerId="LiveId" clId="{BE2595B4-19BF-41CD-BA46-994EF46E84EF}" dt="2025-04-11T14:34:10.608" v="6" actId="47"/>
          <pc:sldLayoutMkLst>
            <pc:docMk/>
            <pc:sldMasterMk cId="3108689479" sldId="2147483672"/>
            <pc:sldLayoutMk cId="1505738111" sldId="2147483676"/>
          </pc:sldLayoutMkLst>
        </pc:sldLayoutChg>
        <pc:sldLayoutChg chg="del">
          <pc:chgData name="Thảo Linh" userId="363ab10d9764815c" providerId="LiveId" clId="{BE2595B4-19BF-41CD-BA46-994EF46E84EF}" dt="2025-04-11T14:34:10.608" v="6" actId="47"/>
          <pc:sldLayoutMkLst>
            <pc:docMk/>
            <pc:sldMasterMk cId="3108689479" sldId="2147483672"/>
            <pc:sldLayoutMk cId="3548727904" sldId="2147483677"/>
          </pc:sldLayoutMkLst>
        </pc:sldLayoutChg>
        <pc:sldLayoutChg chg="del">
          <pc:chgData name="Thảo Linh" userId="363ab10d9764815c" providerId="LiveId" clId="{BE2595B4-19BF-41CD-BA46-994EF46E84EF}" dt="2025-04-11T14:34:10.608" v="6" actId="47"/>
          <pc:sldLayoutMkLst>
            <pc:docMk/>
            <pc:sldMasterMk cId="3108689479" sldId="2147483672"/>
            <pc:sldLayoutMk cId="1263095432" sldId="2147483678"/>
          </pc:sldLayoutMkLst>
        </pc:sldLayoutChg>
        <pc:sldLayoutChg chg="del">
          <pc:chgData name="Thảo Linh" userId="363ab10d9764815c" providerId="LiveId" clId="{BE2595B4-19BF-41CD-BA46-994EF46E84EF}" dt="2025-04-11T14:34:10.608" v="6" actId="47"/>
          <pc:sldLayoutMkLst>
            <pc:docMk/>
            <pc:sldMasterMk cId="3108689479" sldId="2147483672"/>
            <pc:sldLayoutMk cId="4078687946" sldId="2147483679"/>
          </pc:sldLayoutMkLst>
        </pc:sldLayoutChg>
        <pc:sldLayoutChg chg="del">
          <pc:chgData name="Thảo Linh" userId="363ab10d9764815c" providerId="LiveId" clId="{BE2595B4-19BF-41CD-BA46-994EF46E84EF}" dt="2025-04-11T14:34:10.608" v="6" actId="47"/>
          <pc:sldLayoutMkLst>
            <pc:docMk/>
            <pc:sldMasterMk cId="3108689479" sldId="2147483672"/>
            <pc:sldLayoutMk cId="4201750922" sldId="2147483680"/>
          </pc:sldLayoutMkLst>
        </pc:sldLayoutChg>
        <pc:sldLayoutChg chg="del">
          <pc:chgData name="Thảo Linh" userId="363ab10d9764815c" providerId="LiveId" clId="{BE2595B4-19BF-41CD-BA46-994EF46E84EF}" dt="2025-04-11T14:34:10.608" v="6" actId="47"/>
          <pc:sldLayoutMkLst>
            <pc:docMk/>
            <pc:sldMasterMk cId="3108689479" sldId="2147483672"/>
            <pc:sldLayoutMk cId="3303271073" sldId="2147483681"/>
          </pc:sldLayoutMkLst>
        </pc:sldLayoutChg>
        <pc:sldLayoutChg chg="del">
          <pc:chgData name="Thảo Linh" userId="363ab10d9764815c" providerId="LiveId" clId="{BE2595B4-19BF-41CD-BA46-994EF46E84EF}" dt="2025-04-11T14:34:10.608" v="6" actId="47"/>
          <pc:sldLayoutMkLst>
            <pc:docMk/>
            <pc:sldMasterMk cId="3108689479" sldId="2147483672"/>
            <pc:sldLayoutMk cId="1977861581" sldId="2147483682"/>
          </pc:sldLayoutMkLst>
        </pc:sldLayoutChg>
        <pc:sldLayoutChg chg="del">
          <pc:chgData name="Thảo Linh" userId="363ab10d9764815c" providerId="LiveId" clId="{BE2595B4-19BF-41CD-BA46-994EF46E84EF}" dt="2025-04-11T14:34:10.608" v="6" actId="47"/>
          <pc:sldLayoutMkLst>
            <pc:docMk/>
            <pc:sldMasterMk cId="3108689479" sldId="2147483672"/>
            <pc:sldLayoutMk cId="1829355827" sldId="2147483683"/>
          </pc:sldLayoutMkLst>
        </pc:sldLayoutChg>
        <pc:sldLayoutChg chg="del">
          <pc:chgData name="Thảo Linh" userId="363ab10d9764815c" providerId="LiveId" clId="{BE2595B4-19BF-41CD-BA46-994EF46E84EF}" dt="2025-04-11T14:34:10.608" v="6" actId="47"/>
          <pc:sldLayoutMkLst>
            <pc:docMk/>
            <pc:sldMasterMk cId="3108689479" sldId="2147483672"/>
            <pc:sldLayoutMk cId="2660755040" sldId="2147483684"/>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BEAF89F-9558-4797-94E1-28DE8A2DBF72}" type="datetimeFigureOut">
              <a:rPr lang="en-US" smtClean="0"/>
              <a:t>4/11/2025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54812F8-B197-4425-9D37-1EFC6D62C462}" type="slidenum">
              <a:rPr lang="en-US" smtClean="0"/>
              <a:t>‹#›</a:t>
            </a:fld>
            <a:endParaRPr lang="en-US"/>
          </a:p>
        </p:txBody>
      </p:sp>
    </p:spTree>
    <p:extLst>
      <p:ext uri="{BB962C8B-B14F-4D97-AF65-F5344CB8AC3E}">
        <p14:creationId xmlns:p14="http://schemas.microsoft.com/office/powerpoint/2010/main" val="37427981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4.png"/><Relationship Id="rId7"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hyperlink" Target="https://www.facebook.com/groups/629898828017053" TargetMode="External"/><Relationship Id="rId5" Type="http://schemas.openxmlformats.org/officeDocument/2006/relationships/image" Target="../media/image6.png"/><Relationship Id="rId4" Type="http://schemas.openxmlformats.org/officeDocument/2006/relationships/image" Target="../media/image5.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D28337-D5B7-AA0B-6F64-4915F32E64F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A0090F7-0BCE-C28B-6246-A4F31954D54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581C9A2-3BB1-BA38-E67E-B9B6D97F0801}"/>
              </a:ext>
            </a:extLst>
          </p:cNvPr>
          <p:cNvSpPr>
            <a:spLocks noGrp="1"/>
          </p:cNvSpPr>
          <p:nvPr>
            <p:ph type="dt" sz="half" idx="10"/>
          </p:nvPr>
        </p:nvSpPr>
        <p:spPr/>
        <p:txBody>
          <a:bodyPr/>
          <a:lstStyle/>
          <a:p>
            <a:fld id="{9A4B541B-4E6A-4842-921B-A5B075A069E5}" type="datetimeFigureOut">
              <a:rPr lang="en-US" smtClean="0"/>
              <a:t>4/11/2025</a:t>
            </a:fld>
            <a:endParaRPr lang="en-US"/>
          </a:p>
        </p:txBody>
      </p:sp>
      <p:sp>
        <p:nvSpPr>
          <p:cNvPr id="5" name="Footer Placeholder 4">
            <a:extLst>
              <a:ext uri="{FF2B5EF4-FFF2-40B4-BE49-F238E27FC236}">
                <a16:creationId xmlns:a16="http://schemas.microsoft.com/office/drawing/2014/main" id="{476880DA-DEC0-5765-04AB-1F516265738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495BC2A-6BAE-01B6-D16D-B658DCEA4442}"/>
              </a:ext>
            </a:extLst>
          </p:cNvPr>
          <p:cNvSpPr>
            <a:spLocks noGrp="1"/>
          </p:cNvSpPr>
          <p:nvPr>
            <p:ph type="sldNum" sz="quarter" idx="12"/>
          </p:nvPr>
        </p:nvSpPr>
        <p:spPr/>
        <p:txBody>
          <a:bodyPr/>
          <a:lstStyle/>
          <a:p>
            <a:fld id="{61FD24B8-7C5C-423C-9816-5A636A79BC0E}" type="slidenum">
              <a:rPr lang="en-US" smtClean="0"/>
              <a:t>‹#›</a:t>
            </a:fld>
            <a:endParaRPr lang="en-US"/>
          </a:p>
        </p:txBody>
      </p:sp>
    </p:spTree>
    <p:extLst>
      <p:ext uri="{BB962C8B-B14F-4D97-AF65-F5344CB8AC3E}">
        <p14:creationId xmlns:p14="http://schemas.microsoft.com/office/powerpoint/2010/main" val="73048792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A4BD90-46A6-8EF1-2593-68A842A5015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F749D21-6D2E-1E4D-F49E-2180342C899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E73F4A4-A144-CB22-2701-604D3CB46757}"/>
              </a:ext>
            </a:extLst>
          </p:cNvPr>
          <p:cNvSpPr>
            <a:spLocks noGrp="1"/>
          </p:cNvSpPr>
          <p:nvPr>
            <p:ph type="dt" sz="half" idx="10"/>
          </p:nvPr>
        </p:nvSpPr>
        <p:spPr/>
        <p:txBody>
          <a:bodyPr/>
          <a:lstStyle/>
          <a:p>
            <a:fld id="{9A4B541B-4E6A-4842-921B-A5B075A069E5}" type="datetimeFigureOut">
              <a:rPr lang="en-US" smtClean="0"/>
              <a:t>4/11/2025</a:t>
            </a:fld>
            <a:endParaRPr lang="en-US"/>
          </a:p>
        </p:txBody>
      </p:sp>
      <p:sp>
        <p:nvSpPr>
          <p:cNvPr id="5" name="Footer Placeholder 4">
            <a:extLst>
              <a:ext uri="{FF2B5EF4-FFF2-40B4-BE49-F238E27FC236}">
                <a16:creationId xmlns:a16="http://schemas.microsoft.com/office/drawing/2014/main" id="{EA4399D8-C350-4696-5B16-DB546592D5F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C95950B-3FAC-6F4F-7819-3EE0B5073D59}"/>
              </a:ext>
            </a:extLst>
          </p:cNvPr>
          <p:cNvSpPr>
            <a:spLocks noGrp="1"/>
          </p:cNvSpPr>
          <p:nvPr>
            <p:ph type="sldNum" sz="quarter" idx="12"/>
          </p:nvPr>
        </p:nvSpPr>
        <p:spPr/>
        <p:txBody>
          <a:bodyPr/>
          <a:lstStyle/>
          <a:p>
            <a:fld id="{61FD24B8-7C5C-423C-9816-5A636A79BC0E}" type="slidenum">
              <a:rPr lang="en-US" smtClean="0"/>
              <a:t>‹#›</a:t>
            </a:fld>
            <a:endParaRPr lang="en-US"/>
          </a:p>
        </p:txBody>
      </p:sp>
    </p:spTree>
    <p:extLst>
      <p:ext uri="{BB962C8B-B14F-4D97-AF65-F5344CB8AC3E}">
        <p14:creationId xmlns:p14="http://schemas.microsoft.com/office/powerpoint/2010/main" val="360382938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F1A1056-AC55-ED4F-344B-0277B172942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530F059-DC54-C24A-E762-69E71C3E281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5E740B3-BB57-4A21-F586-ED3372C043AB}"/>
              </a:ext>
            </a:extLst>
          </p:cNvPr>
          <p:cNvSpPr>
            <a:spLocks noGrp="1"/>
          </p:cNvSpPr>
          <p:nvPr>
            <p:ph type="dt" sz="half" idx="10"/>
          </p:nvPr>
        </p:nvSpPr>
        <p:spPr/>
        <p:txBody>
          <a:bodyPr/>
          <a:lstStyle/>
          <a:p>
            <a:fld id="{9A4B541B-4E6A-4842-921B-A5B075A069E5}" type="datetimeFigureOut">
              <a:rPr lang="en-US" smtClean="0"/>
              <a:t>4/11/2025</a:t>
            </a:fld>
            <a:endParaRPr lang="en-US"/>
          </a:p>
        </p:txBody>
      </p:sp>
      <p:sp>
        <p:nvSpPr>
          <p:cNvPr id="5" name="Footer Placeholder 4">
            <a:extLst>
              <a:ext uri="{FF2B5EF4-FFF2-40B4-BE49-F238E27FC236}">
                <a16:creationId xmlns:a16="http://schemas.microsoft.com/office/drawing/2014/main" id="{282B2D6A-1B36-78E1-C7B0-9C4FC0246C7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8FA4C54-7B9F-0806-0199-E6FD79D183AF}"/>
              </a:ext>
            </a:extLst>
          </p:cNvPr>
          <p:cNvSpPr>
            <a:spLocks noGrp="1"/>
          </p:cNvSpPr>
          <p:nvPr>
            <p:ph type="sldNum" sz="quarter" idx="12"/>
          </p:nvPr>
        </p:nvSpPr>
        <p:spPr/>
        <p:txBody>
          <a:bodyPr/>
          <a:lstStyle/>
          <a:p>
            <a:fld id="{61FD24B8-7C5C-423C-9816-5A636A79BC0E}" type="slidenum">
              <a:rPr lang="en-US" smtClean="0"/>
              <a:t>‹#›</a:t>
            </a:fld>
            <a:endParaRPr lang="en-US"/>
          </a:p>
        </p:txBody>
      </p:sp>
    </p:spTree>
    <p:extLst>
      <p:ext uri="{BB962C8B-B14F-4D97-AF65-F5344CB8AC3E}">
        <p14:creationId xmlns:p14="http://schemas.microsoft.com/office/powerpoint/2010/main" val="60644190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2025/4/11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11595968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2025/4/11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grpSp>
        <p:nvGrpSpPr>
          <p:cNvPr id="7" name="组合 16">
            <a:extLst>
              <a:ext uri="{FF2B5EF4-FFF2-40B4-BE49-F238E27FC236}">
                <a16:creationId xmlns:a16="http://schemas.microsoft.com/office/drawing/2014/main" id="{A7410E58-ABCE-B477-5526-57913D0846B1}"/>
              </a:ext>
            </a:extLst>
          </p:cNvPr>
          <p:cNvGrpSpPr/>
          <p:nvPr userDrawn="1"/>
        </p:nvGrpSpPr>
        <p:grpSpPr>
          <a:xfrm>
            <a:off x="2540" y="103742"/>
            <a:ext cx="12190095" cy="6717665"/>
            <a:chOff x="3" y="221"/>
            <a:chExt cx="19197" cy="10579"/>
          </a:xfrm>
        </p:grpSpPr>
        <p:pic>
          <p:nvPicPr>
            <p:cNvPr id="8" name="图片 11" descr="10 (20)">
              <a:extLst>
                <a:ext uri="{FF2B5EF4-FFF2-40B4-BE49-F238E27FC236}">
                  <a16:creationId xmlns:a16="http://schemas.microsoft.com/office/drawing/2014/main" id="{C7A999C6-B6FA-AC23-7AE4-0F01E84ECA42}"/>
                </a:ext>
              </a:extLst>
            </p:cNvPr>
            <p:cNvPicPr>
              <a:picLocks noChangeAspect="1"/>
            </p:cNvPicPr>
            <p:nvPr/>
          </p:nvPicPr>
          <p:blipFill>
            <a:blip r:embed="rId2"/>
            <a:srcRect l="12642" t="57976"/>
            <a:stretch>
              <a:fillRect/>
            </a:stretch>
          </p:blipFill>
          <p:spPr>
            <a:xfrm>
              <a:off x="3" y="8507"/>
              <a:ext cx="19197" cy="2293"/>
            </a:xfrm>
            <a:prstGeom prst="rect">
              <a:avLst/>
            </a:prstGeom>
          </p:spPr>
        </p:pic>
        <p:sp>
          <p:nvSpPr>
            <p:cNvPr id="9" name="矩形 10">
              <a:extLst>
                <a:ext uri="{FF2B5EF4-FFF2-40B4-BE49-F238E27FC236}">
                  <a16:creationId xmlns:a16="http://schemas.microsoft.com/office/drawing/2014/main" id="{42F31C18-A942-1ACA-FC66-66895CEB413F}"/>
                </a:ext>
              </a:extLst>
            </p:cNvPr>
            <p:cNvSpPr/>
            <p:nvPr/>
          </p:nvSpPr>
          <p:spPr>
            <a:xfrm>
              <a:off x="412" y="490"/>
              <a:ext cx="18411" cy="99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Bold" panose="020B0800000000000000"/>
                <a:cs typeface="+mn-cs"/>
              </a:endParaRPr>
            </a:p>
          </p:txBody>
        </p:sp>
        <p:pic>
          <p:nvPicPr>
            <p:cNvPr id="10" name="图片 13" descr="千库网_矢量手绘卡通大树_元素编号11747067">
              <a:extLst>
                <a:ext uri="{FF2B5EF4-FFF2-40B4-BE49-F238E27FC236}">
                  <a16:creationId xmlns:a16="http://schemas.microsoft.com/office/drawing/2014/main" id="{718C94D4-C825-AE7F-761F-739414EA3364}"/>
                </a:ext>
              </a:extLst>
            </p:cNvPr>
            <p:cNvPicPr>
              <a:picLocks noChangeAspect="1"/>
            </p:cNvPicPr>
            <p:nvPr/>
          </p:nvPicPr>
          <p:blipFill>
            <a:blip r:embed="rId3"/>
            <a:srcRect l="66718" t="18712" r="1349" b="30576"/>
            <a:stretch>
              <a:fillRect/>
            </a:stretch>
          </p:blipFill>
          <p:spPr>
            <a:xfrm>
              <a:off x="3" y="8026"/>
              <a:ext cx="1396" cy="2774"/>
            </a:xfrm>
            <a:prstGeom prst="rect">
              <a:avLst/>
            </a:prstGeom>
          </p:spPr>
        </p:pic>
        <p:pic>
          <p:nvPicPr>
            <p:cNvPr id="11" name="图片 20" descr="16 (21)">
              <a:extLst>
                <a:ext uri="{FF2B5EF4-FFF2-40B4-BE49-F238E27FC236}">
                  <a16:creationId xmlns:a16="http://schemas.microsoft.com/office/drawing/2014/main" id="{7CC0DC76-E71A-1232-49D5-366DAF0A449B}"/>
                </a:ext>
              </a:extLst>
            </p:cNvPr>
            <p:cNvPicPr>
              <a:picLocks noChangeAspect="1"/>
            </p:cNvPicPr>
            <p:nvPr/>
          </p:nvPicPr>
          <p:blipFill>
            <a:blip r:embed="rId4"/>
            <a:srcRect l="7247" t="16023" r="81067" b="66881"/>
            <a:stretch>
              <a:fillRect/>
            </a:stretch>
          </p:blipFill>
          <p:spPr>
            <a:xfrm>
              <a:off x="16530" y="221"/>
              <a:ext cx="1851" cy="1354"/>
            </a:xfrm>
            <a:prstGeom prst="rect">
              <a:avLst/>
            </a:prstGeom>
          </p:spPr>
        </p:pic>
      </p:grpSp>
      <p:pic>
        <p:nvPicPr>
          <p:cNvPr id="13" name="Picture 12">
            <a:extLst>
              <a:ext uri="{FF2B5EF4-FFF2-40B4-BE49-F238E27FC236}">
                <a16:creationId xmlns:a16="http://schemas.microsoft.com/office/drawing/2014/main" id="{90F65F52-0B9D-39A4-F354-ECD3DA3F3C1D}"/>
              </a:ext>
            </a:extLst>
          </p:cNvPr>
          <p:cNvPicPr>
            <a:picLocks noChangeAspect="1"/>
          </p:cNvPicPr>
          <p:nvPr userDrawn="1"/>
        </p:nvPicPr>
        <p:blipFill>
          <a:blip r:embed="rId5"/>
          <a:stretch>
            <a:fillRect/>
          </a:stretch>
        </p:blipFill>
        <p:spPr>
          <a:xfrm>
            <a:off x="0" y="0"/>
            <a:ext cx="12192000" cy="6858000"/>
          </a:xfrm>
          <a:prstGeom prst="rect">
            <a:avLst/>
          </a:prstGeom>
        </p:spPr>
      </p:pic>
      <p:sp>
        <p:nvSpPr>
          <p:cNvPr id="12" name="TextBox 3">
            <a:extLst>
              <a:ext uri="{FF2B5EF4-FFF2-40B4-BE49-F238E27FC236}">
                <a16:creationId xmlns:a16="http://schemas.microsoft.com/office/drawing/2014/main" id="{1CD7565A-3BC9-ABDF-DA35-6BB3AD43E23B}"/>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6">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sp>
        <p:nvSpPr>
          <p:cNvPr id="14" name="Title 1">
            <a:extLst>
              <a:ext uri="{FF2B5EF4-FFF2-40B4-BE49-F238E27FC236}">
                <a16:creationId xmlns:a16="http://schemas.microsoft.com/office/drawing/2014/main" id="{753AAB51-B836-21F9-075A-1740F2F5E526}"/>
              </a:ext>
            </a:extLst>
          </p:cNvPr>
          <p:cNvSpPr txBox="1">
            <a:spLocks/>
          </p:cNvSpPr>
          <p:nvPr userDrawn="1"/>
        </p:nvSpPr>
        <p:spPr>
          <a:xfrm>
            <a:off x="10975792" y="0"/>
            <a:ext cx="1540006" cy="324925"/>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000" b="0" dirty="0" err="1">
                <a:solidFill>
                  <a:schemeClr val="accent2">
                    <a:lumMod val="20000"/>
                    <a:lumOff val="80000"/>
                  </a:schemeClr>
                </a:solidFill>
                <a:latin typeface="#9Slide07 HoneyCream" pitchFamily="2" charset="0"/>
              </a:rPr>
              <a:t>Măng</a:t>
            </a:r>
            <a:r>
              <a:rPr lang="en-US" sz="2000" b="0" dirty="0">
                <a:solidFill>
                  <a:schemeClr val="accent2">
                    <a:lumMod val="20000"/>
                    <a:lumOff val="80000"/>
                  </a:schemeClr>
                </a:solidFill>
                <a:latin typeface="#9Slide07 HoneyCream" pitchFamily="2" charset="0"/>
              </a:rPr>
              <a:t> Non</a:t>
            </a:r>
          </a:p>
        </p:txBody>
      </p:sp>
      <p:pic>
        <p:nvPicPr>
          <p:cNvPr id="15" name="Picture 14">
            <a:extLst>
              <a:ext uri="{FF2B5EF4-FFF2-40B4-BE49-F238E27FC236}">
                <a16:creationId xmlns:a16="http://schemas.microsoft.com/office/drawing/2014/main" id="{1E48D66E-9A9A-9D4B-2958-052A3DF50D53}"/>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16" name="Picture 15">
            <a:extLst>
              <a:ext uri="{FF2B5EF4-FFF2-40B4-BE49-F238E27FC236}">
                <a16:creationId xmlns:a16="http://schemas.microsoft.com/office/drawing/2014/main" id="{5746250B-827F-4A7D-D79D-7C55A8E9B266}"/>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17" name="Picture 16">
            <a:extLst>
              <a:ext uri="{FF2B5EF4-FFF2-40B4-BE49-F238E27FC236}">
                <a16:creationId xmlns:a16="http://schemas.microsoft.com/office/drawing/2014/main" id="{20A19DDD-2D6C-DACD-2CF2-33BC181899ED}"/>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18" name="Picture 17">
            <a:extLst>
              <a:ext uri="{FF2B5EF4-FFF2-40B4-BE49-F238E27FC236}">
                <a16:creationId xmlns:a16="http://schemas.microsoft.com/office/drawing/2014/main" id="{C3FCBE8A-1DFF-CB20-91C2-8223488EC1BF}"/>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19" name="Title 1">
            <a:extLst>
              <a:ext uri="{FF2B5EF4-FFF2-40B4-BE49-F238E27FC236}">
                <a16:creationId xmlns:a16="http://schemas.microsoft.com/office/drawing/2014/main" id="{C2F01508-5715-95B3-F3F4-06FEDEC087F5}"/>
              </a:ext>
            </a:extLst>
          </p:cNvPr>
          <p:cNvSpPr txBox="1">
            <a:spLocks/>
          </p:cNvSpPr>
          <p:nvPr userDrawn="1"/>
        </p:nvSpPr>
        <p:spPr>
          <a:xfrm>
            <a:off x="9869752" y="-1466572"/>
            <a:ext cx="3565436" cy="5423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a:solidFill>
                  <a:schemeClr val="accent6">
                    <a:lumMod val="50000"/>
                    <a:alpha val="41000"/>
                  </a:schemeClr>
                </a:solidFill>
                <a:latin typeface="SVN-Ready" panose="02040603050506020204" pitchFamily="18" charset="0"/>
              </a:rPr>
              <a:t>By </a:t>
            </a:r>
            <a:r>
              <a:rPr lang="en-US" sz="1600" b="0" dirty="0" err="1">
                <a:solidFill>
                  <a:schemeClr val="accent6">
                    <a:lumMod val="50000"/>
                    <a:alpha val="41000"/>
                  </a:schemeClr>
                </a:solidFill>
                <a:latin typeface="SVN-Ready" panose="02040603050506020204" pitchFamily="18" charset="0"/>
              </a:rPr>
              <a:t>Khánh</a:t>
            </a:r>
            <a:r>
              <a:rPr lang="en-US" sz="1600" b="0" dirty="0">
                <a:solidFill>
                  <a:schemeClr val="accent6">
                    <a:lumMod val="50000"/>
                    <a:alpha val="41000"/>
                  </a:schemeClr>
                </a:solidFill>
                <a:latin typeface="SVN-Ready" panose="02040603050506020204" pitchFamily="18" charset="0"/>
              </a:rPr>
              <a:t> </a:t>
            </a:r>
            <a:r>
              <a:rPr lang="en-US" sz="1600" b="0" dirty="0" err="1">
                <a:solidFill>
                  <a:schemeClr val="accent6">
                    <a:lumMod val="50000"/>
                    <a:alpha val="41000"/>
                  </a:schemeClr>
                </a:solidFill>
                <a:latin typeface="SVN-Ready" panose="02040603050506020204" pitchFamily="18" charset="0"/>
              </a:rPr>
              <a:t>Huyền</a:t>
            </a:r>
            <a:endParaRPr lang="en-US" sz="1600" b="0" dirty="0">
              <a:solidFill>
                <a:schemeClr val="accent6">
                  <a:lumMod val="50000"/>
                  <a:alpha val="41000"/>
                </a:schemeClr>
              </a:solidFill>
              <a:latin typeface="SVN-Ready" panose="02040603050506020204" pitchFamily="18" charset="0"/>
            </a:endParaRPr>
          </a:p>
        </p:txBody>
      </p:sp>
      <p:sp>
        <p:nvSpPr>
          <p:cNvPr id="20" name="Title 1">
            <a:extLst>
              <a:ext uri="{FF2B5EF4-FFF2-40B4-BE49-F238E27FC236}">
                <a16:creationId xmlns:a16="http://schemas.microsoft.com/office/drawing/2014/main" id="{49E2BAD8-3A29-6B88-8488-69E82BDC84A2}"/>
              </a:ext>
            </a:extLst>
          </p:cNvPr>
          <p:cNvSpPr txBox="1">
            <a:spLocks/>
          </p:cNvSpPr>
          <p:nvPr userDrawn="1"/>
        </p:nvSpPr>
        <p:spPr>
          <a:xfrm>
            <a:off x="-661557" y="614541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accent3">
                    <a:lumMod val="60000"/>
                    <a:lumOff val="40000"/>
                  </a:schemeClr>
                </a:solidFill>
                <a:latin typeface="#9Slide07 HoneyCream" pitchFamily="2" charset="0"/>
              </a:rPr>
              <a:t>Măng</a:t>
            </a:r>
            <a:r>
              <a:rPr lang="en-US" sz="1800" b="0" dirty="0">
                <a:solidFill>
                  <a:schemeClr val="accent3">
                    <a:lumMod val="60000"/>
                    <a:lumOff val="40000"/>
                  </a:schemeClr>
                </a:solidFill>
                <a:latin typeface="#9Slide07 HoneyCream" pitchFamily="2" charset="0"/>
              </a:rPr>
              <a:t> Non</a:t>
            </a:r>
          </a:p>
        </p:txBody>
      </p:sp>
      <p:pic>
        <p:nvPicPr>
          <p:cNvPr id="21" name="Picture 20">
            <a:extLst>
              <a:ext uri="{FF2B5EF4-FFF2-40B4-BE49-F238E27FC236}">
                <a16:creationId xmlns:a16="http://schemas.microsoft.com/office/drawing/2014/main" id="{8AC56210-58C1-BE03-04D6-04C6DAB6FDDF}"/>
              </a:ext>
            </a:extLst>
          </p:cNvPr>
          <p:cNvPicPr>
            <a:picLocks noChangeAspect="1"/>
          </p:cNvPicPr>
          <p:nvPr userDrawn="1"/>
        </p:nvPicPr>
        <p:blipFill>
          <a:blip r:embed="rId8"/>
          <a:stretch>
            <a:fillRect/>
          </a:stretch>
        </p:blipFill>
        <p:spPr>
          <a:xfrm>
            <a:off x="523006" y="7903349"/>
            <a:ext cx="2188654" cy="2658086"/>
          </a:xfrm>
          <a:prstGeom prst="rect">
            <a:avLst/>
          </a:prstGeom>
        </p:spPr>
      </p:pic>
      <p:pic>
        <p:nvPicPr>
          <p:cNvPr id="22" name="Picture 21">
            <a:extLst>
              <a:ext uri="{FF2B5EF4-FFF2-40B4-BE49-F238E27FC236}">
                <a16:creationId xmlns:a16="http://schemas.microsoft.com/office/drawing/2014/main" id="{D3DE28A9-30BC-6AC4-91E0-CF09C3DF76AE}"/>
              </a:ext>
            </a:extLst>
          </p:cNvPr>
          <p:cNvPicPr>
            <a:picLocks noChangeAspect="1"/>
          </p:cNvPicPr>
          <p:nvPr userDrawn="1"/>
        </p:nvPicPr>
        <p:blipFill>
          <a:blip r:embed="rId8"/>
          <a:stretch>
            <a:fillRect/>
          </a:stretch>
        </p:blipFill>
        <p:spPr>
          <a:xfrm>
            <a:off x="-8487112" y="-76200"/>
            <a:ext cx="2188654" cy="2658086"/>
          </a:xfrm>
          <a:prstGeom prst="rect">
            <a:avLst/>
          </a:prstGeom>
        </p:spPr>
      </p:pic>
    </p:spTree>
    <p:extLst>
      <p:ext uri="{BB962C8B-B14F-4D97-AF65-F5344CB8AC3E}">
        <p14:creationId xmlns:p14="http://schemas.microsoft.com/office/powerpoint/2010/main" val="144613328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2025/4/11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7981926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2025/4/11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20608380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2025/4/11</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44794364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2025/4/11</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00575306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2025/4/11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24373782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2025/4/11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29931018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FF27C7-FAA9-BFA8-C6C8-AC4FE57FA76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06C4C82-FFFE-1385-C229-B6CFE3765DF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6C9676C-3746-4871-0AD7-705502085D50}"/>
              </a:ext>
            </a:extLst>
          </p:cNvPr>
          <p:cNvSpPr>
            <a:spLocks noGrp="1"/>
          </p:cNvSpPr>
          <p:nvPr>
            <p:ph type="dt" sz="half" idx="10"/>
          </p:nvPr>
        </p:nvSpPr>
        <p:spPr/>
        <p:txBody>
          <a:bodyPr/>
          <a:lstStyle/>
          <a:p>
            <a:fld id="{9A4B541B-4E6A-4842-921B-A5B075A069E5}" type="datetimeFigureOut">
              <a:rPr lang="en-US" smtClean="0"/>
              <a:t>4/11/2025</a:t>
            </a:fld>
            <a:endParaRPr lang="en-US"/>
          </a:p>
        </p:txBody>
      </p:sp>
      <p:sp>
        <p:nvSpPr>
          <p:cNvPr id="5" name="Footer Placeholder 4">
            <a:extLst>
              <a:ext uri="{FF2B5EF4-FFF2-40B4-BE49-F238E27FC236}">
                <a16:creationId xmlns:a16="http://schemas.microsoft.com/office/drawing/2014/main" id="{4643EE59-F748-4A59-5A43-CCD532C204D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8AF350E-1699-F12E-1F82-7F69A2C59589}"/>
              </a:ext>
            </a:extLst>
          </p:cNvPr>
          <p:cNvSpPr>
            <a:spLocks noGrp="1"/>
          </p:cNvSpPr>
          <p:nvPr>
            <p:ph type="sldNum" sz="quarter" idx="12"/>
          </p:nvPr>
        </p:nvSpPr>
        <p:spPr/>
        <p:txBody>
          <a:bodyPr/>
          <a:lstStyle/>
          <a:p>
            <a:fld id="{61FD24B8-7C5C-423C-9816-5A636A79BC0E}" type="slidenum">
              <a:rPr lang="en-US" smtClean="0"/>
              <a:t>‹#›</a:t>
            </a:fld>
            <a:endParaRPr lang="en-US"/>
          </a:p>
        </p:txBody>
      </p:sp>
    </p:spTree>
    <p:extLst>
      <p:ext uri="{BB962C8B-B14F-4D97-AF65-F5344CB8AC3E}">
        <p14:creationId xmlns:p14="http://schemas.microsoft.com/office/powerpoint/2010/main" val="46463017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2025/4/11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26200590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2025/4/11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27224862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2025/4/11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57608251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9144E0-FF25-2686-BFC2-86184C06711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8590BBF-2B76-2510-15C1-C1FACCA254F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A9CBBB8-1479-1C05-AC13-AC911F7C2482}"/>
              </a:ext>
            </a:extLst>
          </p:cNvPr>
          <p:cNvSpPr>
            <a:spLocks noGrp="1"/>
          </p:cNvSpPr>
          <p:nvPr>
            <p:ph type="dt" sz="half" idx="10"/>
          </p:nvPr>
        </p:nvSpPr>
        <p:spPr/>
        <p:txBody>
          <a:bodyPr/>
          <a:lstStyle/>
          <a:p>
            <a:fld id="{9A4B541B-4E6A-4842-921B-A5B075A069E5}" type="datetimeFigureOut">
              <a:rPr lang="en-US" smtClean="0"/>
              <a:t>4/11/2025</a:t>
            </a:fld>
            <a:endParaRPr lang="en-US"/>
          </a:p>
        </p:txBody>
      </p:sp>
      <p:sp>
        <p:nvSpPr>
          <p:cNvPr id="5" name="Footer Placeholder 4">
            <a:extLst>
              <a:ext uri="{FF2B5EF4-FFF2-40B4-BE49-F238E27FC236}">
                <a16:creationId xmlns:a16="http://schemas.microsoft.com/office/drawing/2014/main" id="{245B001B-B5C8-8671-512A-174164D6F7A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6162202-003F-A1DF-2B30-28003D1A811E}"/>
              </a:ext>
            </a:extLst>
          </p:cNvPr>
          <p:cNvSpPr>
            <a:spLocks noGrp="1"/>
          </p:cNvSpPr>
          <p:nvPr>
            <p:ph type="sldNum" sz="quarter" idx="12"/>
          </p:nvPr>
        </p:nvSpPr>
        <p:spPr/>
        <p:txBody>
          <a:bodyPr/>
          <a:lstStyle/>
          <a:p>
            <a:fld id="{61FD24B8-7C5C-423C-9816-5A636A79BC0E}" type="slidenum">
              <a:rPr lang="en-US" smtClean="0"/>
              <a:t>‹#›</a:t>
            </a:fld>
            <a:endParaRPr lang="en-US"/>
          </a:p>
        </p:txBody>
      </p:sp>
    </p:spTree>
    <p:extLst>
      <p:ext uri="{BB962C8B-B14F-4D97-AF65-F5344CB8AC3E}">
        <p14:creationId xmlns:p14="http://schemas.microsoft.com/office/powerpoint/2010/main" val="128799502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48B7BE-D0E9-AEF8-A787-E5827AFCBAD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AD33809-BF0F-9BCB-6DD9-FFFE80FF990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2218929-6251-EDCB-CA27-CEA76EAD7C3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844F507-395B-E4E8-A9FE-F1EE9FCB1AA8}"/>
              </a:ext>
            </a:extLst>
          </p:cNvPr>
          <p:cNvSpPr>
            <a:spLocks noGrp="1"/>
          </p:cNvSpPr>
          <p:nvPr>
            <p:ph type="dt" sz="half" idx="10"/>
          </p:nvPr>
        </p:nvSpPr>
        <p:spPr/>
        <p:txBody>
          <a:bodyPr/>
          <a:lstStyle/>
          <a:p>
            <a:fld id="{9A4B541B-4E6A-4842-921B-A5B075A069E5}" type="datetimeFigureOut">
              <a:rPr lang="en-US" smtClean="0"/>
              <a:t>4/11/2025</a:t>
            </a:fld>
            <a:endParaRPr lang="en-US"/>
          </a:p>
        </p:txBody>
      </p:sp>
      <p:sp>
        <p:nvSpPr>
          <p:cNvPr id="6" name="Footer Placeholder 5">
            <a:extLst>
              <a:ext uri="{FF2B5EF4-FFF2-40B4-BE49-F238E27FC236}">
                <a16:creationId xmlns:a16="http://schemas.microsoft.com/office/drawing/2014/main" id="{9006376C-E6C9-0952-1C7E-A383DBE83DA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1BB6D03-4CD6-F333-B98D-192BC353CD90}"/>
              </a:ext>
            </a:extLst>
          </p:cNvPr>
          <p:cNvSpPr>
            <a:spLocks noGrp="1"/>
          </p:cNvSpPr>
          <p:nvPr>
            <p:ph type="sldNum" sz="quarter" idx="12"/>
          </p:nvPr>
        </p:nvSpPr>
        <p:spPr/>
        <p:txBody>
          <a:bodyPr/>
          <a:lstStyle/>
          <a:p>
            <a:fld id="{61FD24B8-7C5C-423C-9816-5A636A79BC0E}" type="slidenum">
              <a:rPr lang="en-US" smtClean="0"/>
              <a:t>‹#›</a:t>
            </a:fld>
            <a:endParaRPr lang="en-US"/>
          </a:p>
        </p:txBody>
      </p:sp>
    </p:spTree>
    <p:extLst>
      <p:ext uri="{BB962C8B-B14F-4D97-AF65-F5344CB8AC3E}">
        <p14:creationId xmlns:p14="http://schemas.microsoft.com/office/powerpoint/2010/main" val="8960545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F945A8-951A-5179-781D-321F216C2EB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3418089-1CAD-BF47-1F34-5A51BA3F93D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A8A7349-0C96-DA93-9E3A-BEDD2A4BB4A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BFFE219-62E9-E649-DEED-BEAC4A44C05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B8F3D3A-9B57-ECFB-EB0F-118317DD494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29BEA40-0FFA-1E45-91B8-AE0B0EE5A6F0}"/>
              </a:ext>
            </a:extLst>
          </p:cNvPr>
          <p:cNvSpPr>
            <a:spLocks noGrp="1"/>
          </p:cNvSpPr>
          <p:nvPr>
            <p:ph type="dt" sz="half" idx="10"/>
          </p:nvPr>
        </p:nvSpPr>
        <p:spPr/>
        <p:txBody>
          <a:bodyPr/>
          <a:lstStyle/>
          <a:p>
            <a:fld id="{9A4B541B-4E6A-4842-921B-A5B075A069E5}" type="datetimeFigureOut">
              <a:rPr lang="en-US" smtClean="0"/>
              <a:t>4/11/2025</a:t>
            </a:fld>
            <a:endParaRPr lang="en-US"/>
          </a:p>
        </p:txBody>
      </p:sp>
      <p:sp>
        <p:nvSpPr>
          <p:cNvPr id="8" name="Footer Placeholder 7">
            <a:extLst>
              <a:ext uri="{FF2B5EF4-FFF2-40B4-BE49-F238E27FC236}">
                <a16:creationId xmlns:a16="http://schemas.microsoft.com/office/drawing/2014/main" id="{D10FCE68-18EC-5238-0D70-1D879556984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9D04FD4-1227-C312-5AB3-A0784E69D922}"/>
              </a:ext>
            </a:extLst>
          </p:cNvPr>
          <p:cNvSpPr>
            <a:spLocks noGrp="1"/>
          </p:cNvSpPr>
          <p:nvPr>
            <p:ph type="sldNum" sz="quarter" idx="12"/>
          </p:nvPr>
        </p:nvSpPr>
        <p:spPr/>
        <p:txBody>
          <a:bodyPr/>
          <a:lstStyle/>
          <a:p>
            <a:fld id="{61FD24B8-7C5C-423C-9816-5A636A79BC0E}" type="slidenum">
              <a:rPr lang="en-US" smtClean="0"/>
              <a:t>‹#›</a:t>
            </a:fld>
            <a:endParaRPr lang="en-US"/>
          </a:p>
        </p:txBody>
      </p:sp>
    </p:spTree>
    <p:extLst>
      <p:ext uri="{BB962C8B-B14F-4D97-AF65-F5344CB8AC3E}">
        <p14:creationId xmlns:p14="http://schemas.microsoft.com/office/powerpoint/2010/main" val="363197062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D7E04B-ECBA-C494-A67A-3D02512EE7B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BEF850E-D020-51A8-1423-C3A9A6A0D1AF}"/>
              </a:ext>
            </a:extLst>
          </p:cNvPr>
          <p:cNvSpPr>
            <a:spLocks noGrp="1"/>
          </p:cNvSpPr>
          <p:nvPr>
            <p:ph type="dt" sz="half" idx="10"/>
          </p:nvPr>
        </p:nvSpPr>
        <p:spPr/>
        <p:txBody>
          <a:bodyPr/>
          <a:lstStyle/>
          <a:p>
            <a:fld id="{9A4B541B-4E6A-4842-921B-A5B075A069E5}" type="datetimeFigureOut">
              <a:rPr lang="en-US" smtClean="0"/>
              <a:t>4/11/2025</a:t>
            </a:fld>
            <a:endParaRPr lang="en-US"/>
          </a:p>
        </p:txBody>
      </p:sp>
      <p:sp>
        <p:nvSpPr>
          <p:cNvPr id="4" name="Footer Placeholder 3">
            <a:extLst>
              <a:ext uri="{FF2B5EF4-FFF2-40B4-BE49-F238E27FC236}">
                <a16:creationId xmlns:a16="http://schemas.microsoft.com/office/drawing/2014/main" id="{C6F53CE7-DC39-72EB-7E25-3C7956CBDF8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3C4C684-441B-13F4-9B1E-CF4A43A8B74C}"/>
              </a:ext>
            </a:extLst>
          </p:cNvPr>
          <p:cNvSpPr>
            <a:spLocks noGrp="1"/>
          </p:cNvSpPr>
          <p:nvPr>
            <p:ph type="sldNum" sz="quarter" idx="12"/>
          </p:nvPr>
        </p:nvSpPr>
        <p:spPr/>
        <p:txBody>
          <a:bodyPr/>
          <a:lstStyle/>
          <a:p>
            <a:fld id="{61FD24B8-7C5C-423C-9816-5A636A79BC0E}" type="slidenum">
              <a:rPr lang="en-US" smtClean="0"/>
              <a:t>‹#›</a:t>
            </a:fld>
            <a:endParaRPr lang="en-US"/>
          </a:p>
        </p:txBody>
      </p:sp>
    </p:spTree>
    <p:extLst>
      <p:ext uri="{BB962C8B-B14F-4D97-AF65-F5344CB8AC3E}">
        <p14:creationId xmlns:p14="http://schemas.microsoft.com/office/powerpoint/2010/main" val="186952937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CBAF19A-A2BE-5BE7-DF0F-D33EFC3DB512}"/>
              </a:ext>
            </a:extLst>
          </p:cNvPr>
          <p:cNvSpPr>
            <a:spLocks noGrp="1"/>
          </p:cNvSpPr>
          <p:nvPr>
            <p:ph type="dt" sz="half" idx="10"/>
          </p:nvPr>
        </p:nvSpPr>
        <p:spPr/>
        <p:txBody>
          <a:bodyPr/>
          <a:lstStyle/>
          <a:p>
            <a:fld id="{9A4B541B-4E6A-4842-921B-A5B075A069E5}" type="datetimeFigureOut">
              <a:rPr lang="en-US" smtClean="0"/>
              <a:t>4/11/2025</a:t>
            </a:fld>
            <a:endParaRPr lang="en-US"/>
          </a:p>
        </p:txBody>
      </p:sp>
      <p:sp>
        <p:nvSpPr>
          <p:cNvPr id="3" name="Footer Placeholder 2">
            <a:extLst>
              <a:ext uri="{FF2B5EF4-FFF2-40B4-BE49-F238E27FC236}">
                <a16:creationId xmlns:a16="http://schemas.microsoft.com/office/drawing/2014/main" id="{9E201431-2ABF-E87A-268D-D10D96F29B1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23D7720-068C-5067-B1EE-5FE0492D1B75}"/>
              </a:ext>
            </a:extLst>
          </p:cNvPr>
          <p:cNvSpPr>
            <a:spLocks noGrp="1"/>
          </p:cNvSpPr>
          <p:nvPr>
            <p:ph type="sldNum" sz="quarter" idx="12"/>
          </p:nvPr>
        </p:nvSpPr>
        <p:spPr/>
        <p:txBody>
          <a:bodyPr/>
          <a:lstStyle/>
          <a:p>
            <a:fld id="{61FD24B8-7C5C-423C-9816-5A636A79BC0E}" type="slidenum">
              <a:rPr lang="en-US" smtClean="0"/>
              <a:t>‹#›</a:t>
            </a:fld>
            <a:endParaRPr lang="en-US"/>
          </a:p>
        </p:txBody>
      </p:sp>
    </p:spTree>
    <p:extLst>
      <p:ext uri="{BB962C8B-B14F-4D97-AF65-F5344CB8AC3E}">
        <p14:creationId xmlns:p14="http://schemas.microsoft.com/office/powerpoint/2010/main" val="155867366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991234-2853-E985-27D7-F04AE527BA0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5CBCB23-AC99-C47C-3A0B-0C5D2A7A71D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2495D79-150B-8DBC-D7CF-16DA13D8658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CB45249-0B04-98F8-8324-540262A3482A}"/>
              </a:ext>
            </a:extLst>
          </p:cNvPr>
          <p:cNvSpPr>
            <a:spLocks noGrp="1"/>
          </p:cNvSpPr>
          <p:nvPr>
            <p:ph type="dt" sz="half" idx="10"/>
          </p:nvPr>
        </p:nvSpPr>
        <p:spPr/>
        <p:txBody>
          <a:bodyPr/>
          <a:lstStyle/>
          <a:p>
            <a:fld id="{9A4B541B-4E6A-4842-921B-A5B075A069E5}" type="datetimeFigureOut">
              <a:rPr lang="en-US" smtClean="0"/>
              <a:t>4/11/2025</a:t>
            </a:fld>
            <a:endParaRPr lang="en-US"/>
          </a:p>
        </p:txBody>
      </p:sp>
      <p:sp>
        <p:nvSpPr>
          <p:cNvPr id="6" name="Footer Placeholder 5">
            <a:extLst>
              <a:ext uri="{FF2B5EF4-FFF2-40B4-BE49-F238E27FC236}">
                <a16:creationId xmlns:a16="http://schemas.microsoft.com/office/drawing/2014/main" id="{DCAD61F4-9092-8C97-C667-DC1CB3A2C45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93AC866-9A4E-B3DD-F3C8-367615E8E7BA}"/>
              </a:ext>
            </a:extLst>
          </p:cNvPr>
          <p:cNvSpPr>
            <a:spLocks noGrp="1"/>
          </p:cNvSpPr>
          <p:nvPr>
            <p:ph type="sldNum" sz="quarter" idx="12"/>
          </p:nvPr>
        </p:nvSpPr>
        <p:spPr/>
        <p:txBody>
          <a:bodyPr/>
          <a:lstStyle/>
          <a:p>
            <a:fld id="{61FD24B8-7C5C-423C-9816-5A636A79BC0E}" type="slidenum">
              <a:rPr lang="en-US" smtClean="0"/>
              <a:t>‹#›</a:t>
            </a:fld>
            <a:endParaRPr lang="en-US"/>
          </a:p>
        </p:txBody>
      </p:sp>
    </p:spTree>
    <p:extLst>
      <p:ext uri="{BB962C8B-B14F-4D97-AF65-F5344CB8AC3E}">
        <p14:creationId xmlns:p14="http://schemas.microsoft.com/office/powerpoint/2010/main" val="254982347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43E2EB-617A-3A87-015D-D5C6354E357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94D2416-CE5B-F2B8-D614-E79594A42F6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9F85EC1-3A4A-CD95-E54F-B65C3323FF5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FAEC947-8ECD-8163-08F5-E307BF98B3CD}"/>
              </a:ext>
            </a:extLst>
          </p:cNvPr>
          <p:cNvSpPr>
            <a:spLocks noGrp="1"/>
          </p:cNvSpPr>
          <p:nvPr>
            <p:ph type="dt" sz="half" idx="10"/>
          </p:nvPr>
        </p:nvSpPr>
        <p:spPr/>
        <p:txBody>
          <a:bodyPr/>
          <a:lstStyle/>
          <a:p>
            <a:fld id="{9A4B541B-4E6A-4842-921B-A5B075A069E5}" type="datetimeFigureOut">
              <a:rPr lang="en-US" smtClean="0"/>
              <a:t>4/11/2025</a:t>
            </a:fld>
            <a:endParaRPr lang="en-US"/>
          </a:p>
        </p:txBody>
      </p:sp>
      <p:sp>
        <p:nvSpPr>
          <p:cNvPr id="6" name="Footer Placeholder 5">
            <a:extLst>
              <a:ext uri="{FF2B5EF4-FFF2-40B4-BE49-F238E27FC236}">
                <a16:creationId xmlns:a16="http://schemas.microsoft.com/office/drawing/2014/main" id="{299AB0F8-8345-B6DA-2CD2-AB2C66732D7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7BC2935-26F3-EA5D-9ADC-E37E757C7904}"/>
              </a:ext>
            </a:extLst>
          </p:cNvPr>
          <p:cNvSpPr>
            <a:spLocks noGrp="1"/>
          </p:cNvSpPr>
          <p:nvPr>
            <p:ph type="sldNum" sz="quarter" idx="12"/>
          </p:nvPr>
        </p:nvSpPr>
        <p:spPr/>
        <p:txBody>
          <a:bodyPr/>
          <a:lstStyle/>
          <a:p>
            <a:fld id="{61FD24B8-7C5C-423C-9816-5A636A79BC0E}" type="slidenum">
              <a:rPr lang="en-US" smtClean="0"/>
              <a:t>‹#›</a:t>
            </a:fld>
            <a:endParaRPr lang="en-US"/>
          </a:p>
        </p:txBody>
      </p:sp>
    </p:spTree>
    <p:extLst>
      <p:ext uri="{BB962C8B-B14F-4D97-AF65-F5344CB8AC3E}">
        <p14:creationId xmlns:p14="http://schemas.microsoft.com/office/powerpoint/2010/main" val="200098994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hyperlink" Target="https://www.facebook.com/groups/629898828017053" TargetMode="Externa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hyperlink" Target="https://www.facebook.com/groups/629898828017053" TargetMode="Externa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2.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C82C37D-C729-71AB-FC05-3D33AC8BE9C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2327A53-08BC-6C38-779A-3B552608E99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320267E-6994-83A6-49D8-FABE9475517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4B541B-4E6A-4842-921B-A5B075A069E5}" type="datetimeFigureOut">
              <a:rPr lang="en-US" smtClean="0"/>
              <a:t>4/11/2025</a:t>
            </a:fld>
            <a:endParaRPr lang="en-US"/>
          </a:p>
        </p:txBody>
      </p:sp>
      <p:sp>
        <p:nvSpPr>
          <p:cNvPr id="5" name="Footer Placeholder 4">
            <a:extLst>
              <a:ext uri="{FF2B5EF4-FFF2-40B4-BE49-F238E27FC236}">
                <a16:creationId xmlns:a16="http://schemas.microsoft.com/office/drawing/2014/main" id="{F708B65C-7F07-E235-13B2-832F4EDD0AE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CB5A188-EBC3-B127-77DD-2F465FFCE27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1FD24B8-7C5C-423C-9816-5A636A79BC0E}" type="slidenum">
              <a:rPr lang="en-US" smtClean="0"/>
              <a:t>‹#›</a:t>
            </a:fld>
            <a:endParaRPr lang="en-US"/>
          </a:p>
        </p:txBody>
      </p:sp>
      <p:sp>
        <p:nvSpPr>
          <p:cNvPr id="7" name="TextBox 3">
            <a:extLst>
              <a:ext uri="{FF2B5EF4-FFF2-40B4-BE49-F238E27FC236}">
                <a16:creationId xmlns:a16="http://schemas.microsoft.com/office/drawing/2014/main" id="{DB5C4D42-1732-DAA9-6E12-C5C1D046B5D5}"/>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13">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sp>
        <p:nvSpPr>
          <p:cNvPr id="8" name="Title 1">
            <a:extLst>
              <a:ext uri="{FF2B5EF4-FFF2-40B4-BE49-F238E27FC236}">
                <a16:creationId xmlns:a16="http://schemas.microsoft.com/office/drawing/2014/main" id="{3A709756-9FA2-DBE2-C771-390FAE315EE9}"/>
              </a:ext>
            </a:extLst>
          </p:cNvPr>
          <p:cNvSpPr txBox="1">
            <a:spLocks/>
          </p:cNvSpPr>
          <p:nvPr userDrawn="1"/>
        </p:nvSpPr>
        <p:spPr>
          <a:xfrm>
            <a:off x="10975792" y="0"/>
            <a:ext cx="1540006" cy="324925"/>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000" b="0" dirty="0" err="1">
                <a:solidFill>
                  <a:schemeClr val="accent2">
                    <a:lumMod val="20000"/>
                    <a:lumOff val="80000"/>
                  </a:schemeClr>
                </a:solidFill>
                <a:latin typeface="#9Slide07 HoneyCream" pitchFamily="2" charset="0"/>
              </a:rPr>
              <a:t>Măng</a:t>
            </a:r>
            <a:r>
              <a:rPr lang="en-US" sz="2000" b="0" dirty="0">
                <a:solidFill>
                  <a:schemeClr val="accent2">
                    <a:lumMod val="20000"/>
                    <a:lumOff val="80000"/>
                  </a:schemeClr>
                </a:solidFill>
                <a:latin typeface="#9Slide07 HoneyCream" pitchFamily="2" charset="0"/>
              </a:rPr>
              <a:t> Non</a:t>
            </a:r>
          </a:p>
        </p:txBody>
      </p:sp>
      <p:pic>
        <p:nvPicPr>
          <p:cNvPr id="9" name="Picture 8">
            <a:extLst>
              <a:ext uri="{FF2B5EF4-FFF2-40B4-BE49-F238E27FC236}">
                <a16:creationId xmlns:a16="http://schemas.microsoft.com/office/drawing/2014/main" id="{94E32931-456E-B07A-2886-C895132FA457}"/>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10" name="Picture 9">
            <a:extLst>
              <a:ext uri="{FF2B5EF4-FFF2-40B4-BE49-F238E27FC236}">
                <a16:creationId xmlns:a16="http://schemas.microsoft.com/office/drawing/2014/main" id="{1D4F7B6C-94D2-B4D0-99FB-2D72F0390B7A}"/>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11" name="Picture 10">
            <a:extLst>
              <a:ext uri="{FF2B5EF4-FFF2-40B4-BE49-F238E27FC236}">
                <a16:creationId xmlns:a16="http://schemas.microsoft.com/office/drawing/2014/main" id="{AA7F4A1E-12D6-2F61-AFCA-8D87E9D1EC06}"/>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12" name="Picture 11">
            <a:extLst>
              <a:ext uri="{FF2B5EF4-FFF2-40B4-BE49-F238E27FC236}">
                <a16:creationId xmlns:a16="http://schemas.microsoft.com/office/drawing/2014/main" id="{DC63D8AA-EB9F-2387-0E13-FD19360DC88A}"/>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13" name="Title 1">
            <a:extLst>
              <a:ext uri="{FF2B5EF4-FFF2-40B4-BE49-F238E27FC236}">
                <a16:creationId xmlns:a16="http://schemas.microsoft.com/office/drawing/2014/main" id="{A42C39B8-19EC-1FE2-59F2-3797D229F05B}"/>
              </a:ext>
            </a:extLst>
          </p:cNvPr>
          <p:cNvSpPr txBox="1">
            <a:spLocks/>
          </p:cNvSpPr>
          <p:nvPr userDrawn="1"/>
        </p:nvSpPr>
        <p:spPr>
          <a:xfrm>
            <a:off x="9869752" y="-1466572"/>
            <a:ext cx="3565436" cy="5423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a:solidFill>
                  <a:schemeClr val="accent6">
                    <a:lumMod val="50000"/>
                    <a:alpha val="41000"/>
                  </a:schemeClr>
                </a:solidFill>
                <a:latin typeface="SVN-Ready" panose="02040603050506020204" pitchFamily="18" charset="0"/>
              </a:rPr>
              <a:t>By </a:t>
            </a:r>
            <a:r>
              <a:rPr lang="en-US" sz="1600" b="0" dirty="0" err="1">
                <a:solidFill>
                  <a:schemeClr val="accent6">
                    <a:lumMod val="50000"/>
                    <a:alpha val="41000"/>
                  </a:schemeClr>
                </a:solidFill>
                <a:latin typeface="SVN-Ready" panose="02040603050506020204" pitchFamily="18" charset="0"/>
              </a:rPr>
              <a:t>Khánh</a:t>
            </a:r>
            <a:r>
              <a:rPr lang="en-US" sz="1600" b="0" dirty="0">
                <a:solidFill>
                  <a:schemeClr val="accent6">
                    <a:lumMod val="50000"/>
                    <a:alpha val="41000"/>
                  </a:schemeClr>
                </a:solidFill>
                <a:latin typeface="SVN-Ready" panose="02040603050506020204" pitchFamily="18" charset="0"/>
              </a:rPr>
              <a:t> </a:t>
            </a:r>
            <a:r>
              <a:rPr lang="en-US" sz="1600" b="0" dirty="0" err="1">
                <a:solidFill>
                  <a:schemeClr val="accent6">
                    <a:lumMod val="50000"/>
                    <a:alpha val="41000"/>
                  </a:schemeClr>
                </a:solidFill>
                <a:latin typeface="SVN-Ready" panose="02040603050506020204" pitchFamily="18" charset="0"/>
              </a:rPr>
              <a:t>Huyền</a:t>
            </a:r>
            <a:endParaRPr lang="en-US" sz="1600" b="0" dirty="0">
              <a:solidFill>
                <a:schemeClr val="accent6">
                  <a:lumMod val="50000"/>
                  <a:alpha val="41000"/>
                </a:schemeClr>
              </a:solidFill>
              <a:latin typeface="SVN-Ready" panose="02040603050506020204" pitchFamily="18" charset="0"/>
            </a:endParaRPr>
          </a:p>
        </p:txBody>
      </p:sp>
      <p:sp>
        <p:nvSpPr>
          <p:cNvPr id="14" name="Title 1">
            <a:extLst>
              <a:ext uri="{FF2B5EF4-FFF2-40B4-BE49-F238E27FC236}">
                <a16:creationId xmlns:a16="http://schemas.microsoft.com/office/drawing/2014/main" id="{8784E654-A791-732C-89CA-C997A2A5B4DD}"/>
              </a:ext>
            </a:extLst>
          </p:cNvPr>
          <p:cNvSpPr txBox="1">
            <a:spLocks/>
          </p:cNvSpPr>
          <p:nvPr userDrawn="1"/>
        </p:nvSpPr>
        <p:spPr>
          <a:xfrm>
            <a:off x="-661557" y="614541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accent3">
                    <a:lumMod val="60000"/>
                    <a:lumOff val="40000"/>
                  </a:schemeClr>
                </a:solidFill>
                <a:latin typeface="#9Slide07 HoneyCream" pitchFamily="2" charset="0"/>
              </a:rPr>
              <a:t>Măng</a:t>
            </a:r>
            <a:r>
              <a:rPr lang="en-US" sz="1800" b="0" dirty="0">
                <a:solidFill>
                  <a:schemeClr val="accent3">
                    <a:lumMod val="60000"/>
                    <a:lumOff val="40000"/>
                  </a:schemeClr>
                </a:solidFill>
                <a:latin typeface="#9Slide07 HoneyCream" pitchFamily="2" charset="0"/>
              </a:rPr>
              <a:t> Non</a:t>
            </a:r>
          </a:p>
        </p:txBody>
      </p:sp>
      <p:pic>
        <p:nvPicPr>
          <p:cNvPr id="15" name="Picture 14">
            <a:extLst>
              <a:ext uri="{FF2B5EF4-FFF2-40B4-BE49-F238E27FC236}">
                <a16:creationId xmlns:a16="http://schemas.microsoft.com/office/drawing/2014/main" id="{EE6EC44D-3857-ABAA-A0A6-D82FA201D97E}"/>
              </a:ext>
            </a:extLst>
          </p:cNvPr>
          <p:cNvPicPr>
            <a:picLocks noChangeAspect="1"/>
          </p:cNvPicPr>
          <p:nvPr userDrawn="1"/>
        </p:nvPicPr>
        <p:blipFill>
          <a:blip r:embed="rId15"/>
          <a:stretch>
            <a:fillRect/>
          </a:stretch>
        </p:blipFill>
        <p:spPr>
          <a:xfrm>
            <a:off x="523006" y="7903349"/>
            <a:ext cx="2188654" cy="2658086"/>
          </a:xfrm>
          <a:prstGeom prst="rect">
            <a:avLst/>
          </a:prstGeom>
        </p:spPr>
      </p:pic>
      <p:pic>
        <p:nvPicPr>
          <p:cNvPr id="16" name="Picture 15">
            <a:extLst>
              <a:ext uri="{FF2B5EF4-FFF2-40B4-BE49-F238E27FC236}">
                <a16:creationId xmlns:a16="http://schemas.microsoft.com/office/drawing/2014/main" id="{84345180-0BFB-B199-299E-F5E1DEDD8A76}"/>
              </a:ext>
            </a:extLst>
          </p:cNvPr>
          <p:cNvPicPr>
            <a:picLocks noChangeAspect="1"/>
          </p:cNvPicPr>
          <p:nvPr userDrawn="1"/>
        </p:nvPicPr>
        <p:blipFill>
          <a:blip r:embed="rId15"/>
          <a:stretch>
            <a:fillRect/>
          </a:stretch>
        </p:blipFill>
        <p:spPr>
          <a:xfrm>
            <a:off x="-8487112" y="-76200"/>
            <a:ext cx="2188654" cy="2658086"/>
          </a:xfrm>
          <a:prstGeom prst="rect">
            <a:avLst/>
          </a:prstGeom>
        </p:spPr>
      </p:pic>
    </p:spTree>
    <p:extLst>
      <p:ext uri="{BB962C8B-B14F-4D97-AF65-F5344CB8AC3E}">
        <p14:creationId xmlns:p14="http://schemas.microsoft.com/office/powerpoint/2010/main" val="388002714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思源黑体 CN Bold" panose="020B0800000000000000" charset="-122"/>
                <a:ea typeface="思源黑体 CN Bold" panose="020B0800000000000000" charset="-122"/>
                <a:cs typeface="思源黑体 CN Bold" panose="020B0800000000000000" charset="-122"/>
              </a:defRPr>
            </a:lvl1pPr>
          </a:lstStyle>
          <a:p>
            <a:fld id="{D997B5FA-0921-464F-AAE1-844C04324D75}" type="datetimeFigureOut">
              <a:rPr lang="zh-CN" altLang="en-US" smtClean="0"/>
              <a:t>2025/4/11</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思源黑体 CN Bold" panose="020B0800000000000000" charset="-122"/>
                <a:ea typeface="思源黑体 CN Bold" panose="020B0800000000000000" charset="-122"/>
                <a:cs typeface="思源黑体 CN Bold" panose="020B0800000000000000" charset="-122"/>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思源黑体 CN Bold" panose="020B0800000000000000" charset="-122"/>
                <a:ea typeface="思源黑体 CN Bold" panose="020B0800000000000000" charset="-122"/>
                <a:cs typeface="思源黑体 CN Bold" panose="020B0800000000000000" charset="-122"/>
              </a:defRPr>
            </a:lvl1pPr>
          </a:lstStyle>
          <a:p>
            <a:fld id="{565CE74E-AB26-4998-AD42-012C4C1AD076}" type="slidenum">
              <a:rPr lang="zh-CN" altLang="en-US" smtClean="0"/>
              <a:t>‹#›</a:t>
            </a:fld>
            <a:endParaRPr lang="zh-CN" altLang="en-US"/>
          </a:p>
        </p:txBody>
      </p:sp>
      <p:sp>
        <p:nvSpPr>
          <p:cNvPr id="7" name="TextBox 3">
            <a:extLst>
              <a:ext uri="{FF2B5EF4-FFF2-40B4-BE49-F238E27FC236}">
                <a16:creationId xmlns:a16="http://schemas.microsoft.com/office/drawing/2014/main" id="{1476C65F-C348-4DDC-03B6-E420948D9CBC}"/>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13">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sp>
        <p:nvSpPr>
          <p:cNvPr id="8" name="Title 1">
            <a:extLst>
              <a:ext uri="{FF2B5EF4-FFF2-40B4-BE49-F238E27FC236}">
                <a16:creationId xmlns:a16="http://schemas.microsoft.com/office/drawing/2014/main" id="{40413559-9956-2ED2-3F6E-6E8519658A28}"/>
              </a:ext>
            </a:extLst>
          </p:cNvPr>
          <p:cNvSpPr txBox="1">
            <a:spLocks/>
          </p:cNvSpPr>
          <p:nvPr userDrawn="1"/>
        </p:nvSpPr>
        <p:spPr>
          <a:xfrm>
            <a:off x="10975792" y="0"/>
            <a:ext cx="1540006" cy="324925"/>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000" b="0" dirty="0" err="1">
                <a:solidFill>
                  <a:schemeClr val="accent2">
                    <a:lumMod val="20000"/>
                    <a:lumOff val="80000"/>
                  </a:schemeClr>
                </a:solidFill>
                <a:latin typeface="#9Slide07 HoneyCream" pitchFamily="2" charset="0"/>
              </a:rPr>
              <a:t>Măng</a:t>
            </a:r>
            <a:r>
              <a:rPr lang="en-US" sz="2000" b="0" dirty="0">
                <a:solidFill>
                  <a:schemeClr val="accent2">
                    <a:lumMod val="20000"/>
                    <a:lumOff val="80000"/>
                  </a:schemeClr>
                </a:solidFill>
                <a:latin typeface="#9Slide07 HoneyCream" pitchFamily="2" charset="0"/>
              </a:rPr>
              <a:t> Non</a:t>
            </a:r>
          </a:p>
        </p:txBody>
      </p:sp>
      <p:pic>
        <p:nvPicPr>
          <p:cNvPr id="9" name="Picture 8">
            <a:extLst>
              <a:ext uri="{FF2B5EF4-FFF2-40B4-BE49-F238E27FC236}">
                <a16:creationId xmlns:a16="http://schemas.microsoft.com/office/drawing/2014/main" id="{26579041-98E1-20D6-50F7-C54265061158}"/>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10" name="Picture 9">
            <a:extLst>
              <a:ext uri="{FF2B5EF4-FFF2-40B4-BE49-F238E27FC236}">
                <a16:creationId xmlns:a16="http://schemas.microsoft.com/office/drawing/2014/main" id="{33CBA806-5F57-E95B-E4B0-BA302D62B5AC}"/>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11" name="Picture 10">
            <a:extLst>
              <a:ext uri="{FF2B5EF4-FFF2-40B4-BE49-F238E27FC236}">
                <a16:creationId xmlns:a16="http://schemas.microsoft.com/office/drawing/2014/main" id="{8745A2E6-7244-72CD-EBDD-B509699DF53C}"/>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12" name="Picture 11">
            <a:extLst>
              <a:ext uri="{FF2B5EF4-FFF2-40B4-BE49-F238E27FC236}">
                <a16:creationId xmlns:a16="http://schemas.microsoft.com/office/drawing/2014/main" id="{B7017A0A-A1FA-22FF-0C7A-13C3F6B45B76}"/>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13" name="Title 1">
            <a:extLst>
              <a:ext uri="{FF2B5EF4-FFF2-40B4-BE49-F238E27FC236}">
                <a16:creationId xmlns:a16="http://schemas.microsoft.com/office/drawing/2014/main" id="{4A532F30-A9F4-8BE2-75EC-ECE71876CC89}"/>
              </a:ext>
            </a:extLst>
          </p:cNvPr>
          <p:cNvSpPr txBox="1">
            <a:spLocks/>
          </p:cNvSpPr>
          <p:nvPr userDrawn="1"/>
        </p:nvSpPr>
        <p:spPr>
          <a:xfrm>
            <a:off x="9869752" y="-1466572"/>
            <a:ext cx="3565436" cy="5423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a:solidFill>
                  <a:schemeClr val="accent6">
                    <a:lumMod val="50000"/>
                    <a:alpha val="41000"/>
                  </a:schemeClr>
                </a:solidFill>
                <a:latin typeface="SVN-Ready" panose="02040603050506020204" pitchFamily="18" charset="0"/>
              </a:rPr>
              <a:t>By </a:t>
            </a:r>
            <a:r>
              <a:rPr lang="en-US" sz="1600" b="0" dirty="0" err="1">
                <a:solidFill>
                  <a:schemeClr val="accent6">
                    <a:lumMod val="50000"/>
                    <a:alpha val="41000"/>
                  </a:schemeClr>
                </a:solidFill>
                <a:latin typeface="SVN-Ready" panose="02040603050506020204" pitchFamily="18" charset="0"/>
              </a:rPr>
              <a:t>Khánh</a:t>
            </a:r>
            <a:r>
              <a:rPr lang="en-US" sz="1600" b="0" dirty="0">
                <a:solidFill>
                  <a:schemeClr val="accent6">
                    <a:lumMod val="50000"/>
                    <a:alpha val="41000"/>
                  </a:schemeClr>
                </a:solidFill>
                <a:latin typeface="SVN-Ready" panose="02040603050506020204" pitchFamily="18" charset="0"/>
              </a:rPr>
              <a:t> </a:t>
            </a:r>
            <a:r>
              <a:rPr lang="en-US" sz="1600" b="0" dirty="0" err="1">
                <a:solidFill>
                  <a:schemeClr val="accent6">
                    <a:lumMod val="50000"/>
                    <a:alpha val="41000"/>
                  </a:schemeClr>
                </a:solidFill>
                <a:latin typeface="SVN-Ready" panose="02040603050506020204" pitchFamily="18" charset="0"/>
              </a:rPr>
              <a:t>Huyền</a:t>
            </a:r>
            <a:endParaRPr lang="en-US" sz="1600" b="0" dirty="0">
              <a:solidFill>
                <a:schemeClr val="accent6">
                  <a:lumMod val="50000"/>
                  <a:alpha val="41000"/>
                </a:schemeClr>
              </a:solidFill>
              <a:latin typeface="SVN-Ready" panose="02040603050506020204" pitchFamily="18" charset="0"/>
            </a:endParaRPr>
          </a:p>
        </p:txBody>
      </p:sp>
      <p:sp>
        <p:nvSpPr>
          <p:cNvPr id="14" name="Title 1">
            <a:extLst>
              <a:ext uri="{FF2B5EF4-FFF2-40B4-BE49-F238E27FC236}">
                <a16:creationId xmlns:a16="http://schemas.microsoft.com/office/drawing/2014/main" id="{EEF83785-98B5-9CCE-DE90-751EBBD4FBE1}"/>
              </a:ext>
            </a:extLst>
          </p:cNvPr>
          <p:cNvSpPr txBox="1">
            <a:spLocks/>
          </p:cNvSpPr>
          <p:nvPr userDrawn="1"/>
        </p:nvSpPr>
        <p:spPr>
          <a:xfrm>
            <a:off x="-661557" y="614541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accent3">
                    <a:lumMod val="60000"/>
                    <a:lumOff val="40000"/>
                  </a:schemeClr>
                </a:solidFill>
                <a:latin typeface="#9Slide07 HoneyCream" pitchFamily="2" charset="0"/>
              </a:rPr>
              <a:t>Măng</a:t>
            </a:r>
            <a:r>
              <a:rPr lang="en-US" sz="1800" b="0" dirty="0">
                <a:solidFill>
                  <a:schemeClr val="accent3">
                    <a:lumMod val="60000"/>
                    <a:lumOff val="40000"/>
                  </a:schemeClr>
                </a:solidFill>
                <a:latin typeface="#9Slide07 HoneyCream" pitchFamily="2" charset="0"/>
              </a:rPr>
              <a:t> Non</a:t>
            </a:r>
          </a:p>
        </p:txBody>
      </p:sp>
      <p:pic>
        <p:nvPicPr>
          <p:cNvPr id="15" name="Picture 14">
            <a:extLst>
              <a:ext uri="{FF2B5EF4-FFF2-40B4-BE49-F238E27FC236}">
                <a16:creationId xmlns:a16="http://schemas.microsoft.com/office/drawing/2014/main" id="{C46FECAF-6CA3-128A-8725-9CF115CC7D5B}"/>
              </a:ext>
            </a:extLst>
          </p:cNvPr>
          <p:cNvPicPr>
            <a:picLocks noChangeAspect="1"/>
          </p:cNvPicPr>
          <p:nvPr userDrawn="1"/>
        </p:nvPicPr>
        <p:blipFill>
          <a:blip r:embed="rId15"/>
          <a:stretch>
            <a:fillRect/>
          </a:stretch>
        </p:blipFill>
        <p:spPr>
          <a:xfrm>
            <a:off x="523006" y="7903349"/>
            <a:ext cx="2188654" cy="2658086"/>
          </a:xfrm>
          <a:prstGeom prst="rect">
            <a:avLst/>
          </a:prstGeom>
        </p:spPr>
      </p:pic>
      <p:pic>
        <p:nvPicPr>
          <p:cNvPr id="16" name="Picture 15">
            <a:extLst>
              <a:ext uri="{FF2B5EF4-FFF2-40B4-BE49-F238E27FC236}">
                <a16:creationId xmlns:a16="http://schemas.microsoft.com/office/drawing/2014/main" id="{39AACF57-8F56-54D3-77E0-237C3B585AF3}"/>
              </a:ext>
            </a:extLst>
          </p:cNvPr>
          <p:cNvPicPr>
            <a:picLocks noChangeAspect="1"/>
          </p:cNvPicPr>
          <p:nvPr userDrawn="1"/>
        </p:nvPicPr>
        <p:blipFill>
          <a:blip r:embed="rId15"/>
          <a:stretch>
            <a:fillRect/>
          </a:stretch>
        </p:blipFill>
        <p:spPr>
          <a:xfrm>
            <a:off x="-8487112" y="-76200"/>
            <a:ext cx="2188654" cy="2658086"/>
          </a:xfrm>
          <a:prstGeom prst="rect">
            <a:avLst/>
          </a:prstGeom>
        </p:spPr>
      </p:pic>
    </p:spTree>
    <p:extLst>
      <p:ext uri="{BB962C8B-B14F-4D97-AF65-F5344CB8AC3E}">
        <p14:creationId xmlns:p14="http://schemas.microsoft.com/office/powerpoint/2010/main" val="111261532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思源黑体 CN Bold" panose="020B0800000000000000" charset="-122"/>
          <a:ea typeface="思源黑体 CN Bold" panose="020B0800000000000000" charset="-122"/>
          <a:cs typeface="思源黑体 CN Bold" panose="020B0800000000000000" charset="-122"/>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思源黑体 CN Bold" panose="020B0800000000000000" charset="-122"/>
          <a:ea typeface="思源黑体 CN Bold" panose="020B0800000000000000" charset="-122"/>
          <a:cs typeface="思源黑体 CN Bold" panose="020B0800000000000000" charset="-122"/>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思源黑体 CN Bold" panose="020B0800000000000000" charset="-122"/>
          <a:ea typeface="思源黑体 CN Bold" panose="020B0800000000000000" charset="-122"/>
          <a:cs typeface="思源黑体 CN Bold" panose="020B0800000000000000" charset="-122"/>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思源黑体 CN Bold" panose="020B0800000000000000" charset="-122"/>
          <a:ea typeface="思源黑体 CN Bold" panose="020B0800000000000000" charset="-122"/>
          <a:cs typeface="思源黑体 CN Bold" panose="020B0800000000000000" charset="-122"/>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黑体 CN Bold" panose="020B0800000000000000" charset="-122"/>
          <a:ea typeface="思源黑体 CN Bold" panose="020B0800000000000000" charset="-122"/>
          <a:cs typeface="思源黑体 CN Bold" panose="020B0800000000000000" charset="-122"/>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黑体 CN Bold" panose="020B0800000000000000" charset="-122"/>
          <a:ea typeface="思源黑体 CN Bold" panose="020B0800000000000000" charset="-122"/>
          <a:cs typeface="思源黑体 CN Bold" panose="020B0800000000000000" charset="-122"/>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8.png"/><Relationship Id="rId7"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Layout" Target="../slideLayouts/slideLayout12.xml"/><Relationship Id="rId6" Type="http://schemas.openxmlformats.org/officeDocument/2006/relationships/image" Target="../media/image4.png"/><Relationship Id="rId11" Type="http://schemas.openxmlformats.org/officeDocument/2006/relationships/image" Target="../media/image13.png"/><Relationship Id="rId5" Type="http://schemas.openxmlformats.org/officeDocument/2006/relationships/image" Target="../media/image3.png"/><Relationship Id="rId10" Type="http://schemas.openxmlformats.org/officeDocument/2006/relationships/image" Target="../media/image12.png"/><Relationship Id="rId4" Type="http://schemas.openxmlformats.org/officeDocument/2006/relationships/image" Target="../media/image9.png"/><Relationship Id="rId9" Type="http://schemas.openxmlformats.org/officeDocument/2006/relationships/image" Target="../media/image11.png"/></Relationships>
</file>

<file path=ppt/slides/_rels/slide10.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3.png"/><Relationship Id="rId7" Type="http://schemas.openxmlformats.org/officeDocument/2006/relationships/image" Target="../media/image21.png"/><Relationship Id="rId2" Type="http://schemas.openxmlformats.org/officeDocument/2006/relationships/image" Target="../media/image7.png"/><Relationship Id="rId1" Type="http://schemas.openxmlformats.org/officeDocument/2006/relationships/slideLayout" Target="../slideLayouts/slideLayout13.xml"/><Relationship Id="rId6" Type="http://schemas.openxmlformats.org/officeDocument/2006/relationships/image" Target="../media/image10.png"/><Relationship Id="rId5" Type="http://schemas.openxmlformats.org/officeDocument/2006/relationships/image" Target="../media/image8.png"/><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Layout" Target="../slideLayouts/slideLayout13.xml"/><Relationship Id="rId5" Type="http://schemas.openxmlformats.org/officeDocument/2006/relationships/image" Target="../media/image11.png"/><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Layout" Target="../slideLayouts/slideLayout13.xml"/><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Layout" Target="../slideLayouts/slideLayout13.xml"/><Relationship Id="rId4" Type="http://schemas.openxmlformats.org/officeDocument/2006/relationships/image" Target="../media/image11.png"/></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audio" Target="../media/audio1.wav"/><Relationship Id="rId1" Type="http://schemas.openxmlformats.org/officeDocument/2006/relationships/slideLayout" Target="../slideLayouts/slideLayout13.xml"/><Relationship Id="rId5" Type="http://schemas.openxmlformats.org/officeDocument/2006/relationships/image" Target="../media/image22.png"/><Relationship Id="rId4" Type="http://schemas.openxmlformats.org/officeDocument/2006/relationships/image" Target="../media/image5.png"/></Relationships>
</file>

<file path=ppt/slides/_rels/slide1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3.png"/><Relationship Id="rId7" Type="http://schemas.openxmlformats.org/officeDocument/2006/relationships/image" Target="../media/image24.png"/><Relationship Id="rId2" Type="http://schemas.openxmlformats.org/officeDocument/2006/relationships/image" Target="../media/image7.png"/><Relationship Id="rId1" Type="http://schemas.openxmlformats.org/officeDocument/2006/relationships/slideLayout" Target="../slideLayouts/slideLayout13.xml"/><Relationship Id="rId6" Type="http://schemas.openxmlformats.org/officeDocument/2006/relationships/image" Target="../media/image10.png"/><Relationship Id="rId5" Type="http://schemas.openxmlformats.org/officeDocument/2006/relationships/image" Target="../media/image8.png"/><Relationship Id="rId4" Type="http://schemas.openxmlformats.org/officeDocument/2006/relationships/image" Target="../media/image4.png"/></Relationships>
</file>

<file path=ppt/slides/_rels/slide1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7.png"/><Relationship Id="rId1" Type="http://schemas.openxmlformats.org/officeDocument/2006/relationships/slideLayout" Target="../slideLayouts/slideLayout13.xml"/><Relationship Id="rId5" Type="http://schemas.openxmlformats.org/officeDocument/2006/relationships/image" Target="../media/image16.png"/><Relationship Id="rId4" Type="http://schemas.openxmlformats.org/officeDocument/2006/relationships/image" Target="../media/image15.png"/></Relationships>
</file>

<file path=ppt/slides/_rels/slide20.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8.png"/><Relationship Id="rId7"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Layout" Target="../slideLayouts/slideLayout12.xml"/><Relationship Id="rId6" Type="http://schemas.openxmlformats.org/officeDocument/2006/relationships/image" Target="../media/image4.png"/><Relationship Id="rId11" Type="http://schemas.openxmlformats.org/officeDocument/2006/relationships/image" Target="../media/image13.png"/><Relationship Id="rId5" Type="http://schemas.openxmlformats.org/officeDocument/2006/relationships/image" Target="../media/image3.png"/><Relationship Id="rId10" Type="http://schemas.openxmlformats.org/officeDocument/2006/relationships/image" Target="../media/image25.png"/><Relationship Id="rId4" Type="http://schemas.openxmlformats.org/officeDocument/2006/relationships/image" Target="../media/image9.png"/><Relationship Id="rId9" Type="http://schemas.openxmlformats.org/officeDocument/2006/relationships/image" Target="../media/image11.png"/></Relationships>
</file>

<file path=ppt/slides/_rels/slide2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3.png"/><Relationship Id="rId7" Type="http://schemas.openxmlformats.org/officeDocument/2006/relationships/image" Target="../media/image11.png"/><Relationship Id="rId2" Type="http://schemas.openxmlformats.org/officeDocument/2006/relationships/image" Target="../media/image7.png"/><Relationship Id="rId1" Type="http://schemas.openxmlformats.org/officeDocument/2006/relationships/slideLayout" Target="../slideLayouts/slideLayout13.xml"/><Relationship Id="rId6" Type="http://schemas.openxmlformats.org/officeDocument/2006/relationships/image" Target="../media/image10.png"/><Relationship Id="rId5" Type="http://schemas.openxmlformats.org/officeDocument/2006/relationships/image" Target="../media/image8.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18" name="图片 17" descr="588ku_d86e2212d3e726cc7abb62f88b3a8de2_12503752"/>
          <p:cNvPicPr>
            <a:picLocks noChangeAspect="1"/>
          </p:cNvPicPr>
          <p:nvPr/>
        </p:nvPicPr>
        <p:blipFill>
          <a:blip r:embed="rId3"/>
          <a:srcRect t="26402" r="12823" b="18074"/>
          <a:stretch>
            <a:fillRect/>
          </a:stretch>
        </p:blipFill>
        <p:spPr>
          <a:xfrm>
            <a:off x="1093603" y="0"/>
            <a:ext cx="10438765" cy="6565900"/>
          </a:xfrm>
          <a:prstGeom prst="rect">
            <a:avLst/>
          </a:prstGeom>
        </p:spPr>
      </p:pic>
      <p:pic>
        <p:nvPicPr>
          <p:cNvPr id="15" name="图片 14" descr="14"/>
          <p:cNvPicPr>
            <a:picLocks noChangeAspect="1"/>
          </p:cNvPicPr>
          <p:nvPr/>
        </p:nvPicPr>
        <p:blipFill>
          <a:blip r:embed="rId4"/>
          <a:srcRect l="810" t="38002" r="4497" b="35751"/>
          <a:stretch>
            <a:fillRect/>
          </a:stretch>
        </p:blipFill>
        <p:spPr>
          <a:xfrm>
            <a:off x="0" y="5078095"/>
            <a:ext cx="12191365" cy="1309370"/>
          </a:xfrm>
          <a:prstGeom prst="rect">
            <a:avLst/>
          </a:prstGeom>
        </p:spPr>
      </p:pic>
      <p:pic>
        <p:nvPicPr>
          <p:cNvPr id="9" name="图片 8" descr="10 (20)"/>
          <p:cNvPicPr>
            <a:picLocks noChangeAspect="1"/>
          </p:cNvPicPr>
          <p:nvPr/>
        </p:nvPicPr>
        <p:blipFill>
          <a:blip r:embed="rId5"/>
          <a:srcRect l="12642" t="57976"/>
          <a:stretch>
            <a:fillRect/>
          </a:stretch>
        </p:blipFill>
        <p:spPr>
          <a:xfrm>
            <a:off x="1905" y="5401945"/>
            <a:ext cx="12190095" cy="1456055"/>
          </a:xfrm>
          <a:prstGeom prst="rect">
            <a:avLst/>
          </a:prstGeom>
        </p:spPr>
      </p:pic>
      <p:sp>
        <p:nvSpPr>
          <p:cNvPr id="3" name="圆角矩形 2"/>
          <p:cNvSpPr/>
          <p:nvPr/>
        </p:nvSpPr>
        <p:spPr>
          <a:xfrm>
            <a:off x="-869950" y="2861945"/>
            <a:ext cx="572135" cy="446405"/>
          </a:xfrm>
          <a:prstGeom prst="roundRect">
            <a:avLst/>
          </a:prstGeom>
          <a:noFill/>
          <a:ln>
            <a:noFill/>
          </a:ln>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Bold" panose="020B0800000000000000"/>
              <a:cs typeface="思源黑体 CN Bold" panose="020B0800000000000000" charset="-122"/>
            </a:endParaRPr>
          </a:p>
        </p:txBody>
      </p:sp>
      <p:pic>
        <p:nvPicPr>
          <p:cNvPr id="16" name="图片 15" descr="千库网_矢量手绘卡通大树_元素编号11747067"/>
          <p:cNvPicPr>
            <a:picLocks noChangeAspect="1"/>
          </p:cNvPicPr>
          <p:nvPr/>
        </p:nvPicPr>
        <p:blipFill>
          <a:blip r:embed="rId6"/>
          <a:srcRect l="49104" t="18712" r="1349" b="16774"/>
          <a:stretch>
            <a:fillRect/>
          </a:stretch>
        </p:blipFill>
        <p:spPr>
          <a:xfrm>
            <a:off x="0" y="50800"/>
            <a:ext cx="4182745" cy="6807200"/>
          </a:xfrm>
          <a:prstGeom prst="rect">
            <a:avLst/>
          </a:prstGeom>
        </p:spPr>
      </p:pic>
      <p:pic>
        <p:nvPicPr>
          <p:cNvPr id="21" name="图片 20" descr="16 (21)"/>
          <p:cNvPicPr>
            <a:picLocks noChangeAspect="1"/>
          </p:cNvPicPr>
          <p:nvPr/>
        </p:nvPicPr>
        <p:blipFill>
          <a:blip r:embed="rId7"/>
          <a:srcRect l="7247" t="16023" r="81067" b="66881"/>
          <a:stretch>
            <a:fillRect/>
          </a:stretch>
        </p:blipFill>
        <p:spPr>
          <a:xfrm>
            <a:off x="2223770" y="50800"/>
            <a:ext cx="1175385" cy="859790"/>
          </a:xfrm>
          <a:prstGeom prst="rect">
            <a:avLst/>
          </a:prstGeom>
        </p:spPr>
      </p:pic>
      <p:grpSp>
        <p:nvGrpSpPr>
          <p:cNvPr id="27" name="组合 26"/>
          <p:cNvGrpSpPr/>
          <p:nvPr/>
        </p:nvGrpSpPr>
        <p:grpSpPr>
          <a:xfrm>
            <a:off x="11929110" y="326390"/>
            <a:ext cx="107950" cy="5344795"/>
            <a:chOff x="18803" y="514"/>
            <a:chExt cx="170" cy="8417"/>
          </a:xfrm>
        </p:grpSpPr>
        <p:cxnSp>
          <p:nvCxnSpPr>
            <p:cNvPr id="25" name="直接连接符 24"/>
            <p:cNvCxnSpPr/>
            <p:nvPr/>
          </p:nvCxnSpPr>
          <p:spPr>
            <a:xfrm>
              <a:off x="18888" y="531"/>
              <a:ext cx="0" cy="8400"/>
            </a:xfrm>
            <a:prstGeom prst="line">
              <a:avLst/>
            </a:prstGeom>
            <a:ln>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26" name="椭圆 25"/>
            <p:cNvSpPr/>
            <p:nvPr/>
          </p:nvSpPr>
          <p:spPr>
            <a:xfrm>
              <a:off x="18803" y="514"/>
              <a:ext cx="171" cy="17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Bold" panose="020B0800000000000000"/>
                <a:cs typeface="+mn-cs"/>
              </a:endParaRPr>
            </a:p>
          </p:txBody>
        </p:sp>
      </p:grpSp>
      <p:pic>
        <p:nvPicPr>
          <p:cNvPr id="12" name="图片 11" descr="21"/>
          <p:cNvPicPr>
            <a:picLocks noChangeAspect="1"/>
          </p:cNvPicPr>
          <p:nvPr/>
        </p:nvPicPr>
        <p:blipFill>
          <a:blip r:embed="rId8"/>
          <a:srcRect t="61854" r="65246"/>
          <a:stretch>
            <a:fillRect/>
          </a:stretch>
        </p:blipFill>
        <p:spPr>
          <a:xfrm>
            <a:off x="1905" y="4803140"/>
            <a:ext cx="3931285" cy="2054860"/>
          </a:xfrm>
          <a:prstGeom prst="rect">
            <a:avLst/>
          </a:prstGeom>
        </p:spPr>
      </p:pic>
      <p:pic>
        <p:nvPicPr>
          <p:cNvPr id="29" name="图片 28" descr="21"/>
          <p:cNvPicPr>
            <a:picLocks noChangeAspect="1"/>
          </p:cNvPicPr>
          <p:nvPr/>
        </p:nvPicPr>
        <p:blipFill>
          <a:blip r:embed="rId8"/>
          <a:srcRect l="86130" t="83674" r="285"/>
          <a:stretch>
            <a:fillRect/>
          </a:stretch>
        </p:blipFill>
        <p:spPr>
          <a:xfrm>
            <a:off x="10655300" y="5978525"/>
            <a:ext cx="1536700" cy="879475"/>
          </a:xfrm>
          <a:prstGeom prst="rect">
            <a:avLst/>
          </a:prstGeom>
        </p:spPr>
      </p:pic>
      <p:sp>
        <p:nvSpPr>
          <p:cNvPr id="20" name="TextBox 19">
            <a:extLst>
              <a:ext uri="{FF2B5EF4-FFF2-40B4-BE49-F238E27FC236}">
                <a16:creationId xmlns:a16="http://schemas.microsoft.com/office/drawing/2014/main" id="{189BA33A-F2A5-1607-1D0E-BEBDE06345A7}"/>
              </a:ext>
            </a:extLst>
          </p:cNvPr>
          <p:cNvSpPr txBox="1"/>
          <p:nvPr/>
        </p:nvSpPr>
        <p:spPr>
          <a:xfrm>
            <a:off x="3768270" y="3589429"/>
            <a:ext cx="2025426" cy="954107"/>
          </a:xfrm>
          <a:prstGeom prst="rect">
            <a:avLst/>
          </a:prstGeom>
          <a:noFill/>
        </p:spPr>
        <p:txBody>
          <a:bodyPr wrap="square" rtlCol="0">
            <a:spAutoFit/>
          </a:bodyPr>
          <a:lstStyle/>
          <a:p>
            <a:pPr algn="ctr"/>
            <a:r>
              <a:rPr lang="en-US" sz="2800" i="1" dirty="0" err="1">
                <a:solidFill>
                  <a:srgbClr val="2C887F"/>
                </a:solidFill>
                <a:latin typeface="Cambria" panose="02040503050406030204" pitchFamily="18" charset="0"/>
              </a:rPr>
              <a:t>Truyện</a:t>
            </a:r>
            <a:r>
              <a:rPr lang="en-US" sz="2800" i="1" dirty="0">
                <a:solidFill>
                  <a:srgbClr val="2C887F"/>
                </a:solidFill>
                <a:latin typeface="Cambria" panose="02040503050406030204" pitchFamily="18" charset="0"/>
              </a:rPr>
              <a:t> </a:t>
            </a:r>
            <a:r>
              <a:rPr lang="en-US" sz="2800" i="1" dirty="0" err="1">
                <a:solidFill>
                  <a:srgbClr val="2C887F"/>
                </a:solidFill>
                <a:latin typeface="Cambria" panose="02040503050406030204" pitchFamily="18" charset="0"/>
              </a:rPr>
              <a:t>cổ</a:t>
            </a:r>
            <a:r>
              <a:rPr lang="en-US" sz="2800" i="1" dirty="0">
                <a:solidFill>
                  <a:srgbClr val="2C887F"/>
                </a:solidFill>
                <a:latin typeface="Cambria" panose="02040503050406030204" pitchFamily="18" charset="0"/>
              </a:rPr>
              <a:t> </a:t>
            </a:r>
            <a:r>
              <a:rPr lang="en-US" sz="2800" i="1" dirty="0" err="1">
                <a:solidFill>
                  <a:srgbClr val="2C887F"/>
                </a:solidFill>
                <a:latin typeface="Cambria" panose="02040503050406030204" pitchFamily="18" charset="0"/>
              </a:rPr>
              <a:t>Việt</a:t>
            </a:r>
            <a:r>
              <a:rPr lang="en-US" sz="2800" i="1" dirty="0">
                <a:solidFill>
                  <a:srgbClr val="2C887F"/>
                </a:solidFill>
                <a:latin typeface="Cambria" panose="02040503050406030204" pitchFamily="18" charset="0"/>
              </a:rPr>
              <a:t> Nam</a:t>
            </a:r>
          </a:p>
        </p:txBody>
      </p:sp>
      <p:pic>
        <p:nvPicPr>
          <p:cNvPr id="23" name="Picture 22">
            <a:extLst>
              <a:ext uri="{FF2B5EF4-FFF2-40B4-BE49-F238E27FC236}">
                <a16:creationId xmlns:a16="http://schemas.microsoft.com/office/drawing/2014/main" id="{8AD2E6AB-EC62-AEA6-E302-552548B323B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9366635" y="3964772"/>
            <a:ext cx="2495232" cy="2747178"/>
          </a:xfrm>
          <a:prstGeom prst="rect">
            <a:avLst/>
          </a:prstGeom>
        </p:spPr>
      </p:pic>
      <p:pic>
        <p:nvPicPr>
          <p:cNvPr id="2" name="Picture 1">
            <a:extLst>
              <a:ext uri="{FF2B5EF4-FFF2-40B4-BE49-F238E27FC236}">
                <a16:creationId xmlns:a16="http://schemas.microsoft.com/office/drawing/2014/main" id="{DB3BD8AA-6BEE-B495-FDA5-A393F172D6B3}"/>
              </a:ext>
            </a:extLst>
          </p:cNvPr>
          <p:cNvPicPr>
            <a:picLocks noChangeAspect="1"/>
          </p:cNvPicPr>
          <p:nvPr/>
        </p:nvPicPr>
        <p:blipFill>
          <a:blip r:embed="rId10"/>
          <a:stretch>
            <a:fillRect/>
          </a:stretch>
        </p:blipFill>
        <p:spPr>
          <a:xfrm>
            <a:off x="5274443" y="774664"/>
            <a:ext cx="4072481" cy="1365622"/>
          </a:xfrm>
          <a:prstGeom prst="rect">
            <a:avLst/>
          </a:prstGeom>
        </p:spPr>
      </p:pic>
      <p:pic>
        <p:nvPicPr>
          <p:cNvPr id="4" name="Picture 3">
            <a:extLst>
              <a:ext uri="{FF2B5EF4-FFF2-40B4-BE49-F238E27FC236}">
                <a16:creationId xmlns:a16="http://schemas.microsoft.com/office/drawing/2014/main" id="{9FC681D5-CC50-8212-A41F-1EF4E5EFE934}"/>
              </a:ext>
            </a:extLst>
          </p:cNvPr>
          <p:cNvPicPr>
            <a:picLocks noChangeAspect="1"/>
          </p:cNvPicPr>
          <p:nvPr/>
        </p:nvPicPr>
        <p:blipFill>
          <a:blip r:embed="rId11"/>
          <a:stretch>
            <a:fillRect/>
          </a:stretch>
        </p:blipFill>
        <p:spPr>
          <a:xfrm>
            <a:off x="3647052" y="1412698"/>
            <a:ext cx="7334124" cy="4974767"/>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500" fill="hold"/>
                                        <p:tgtEl>
                                          <p:spTgt spid="4"/>
                                        </p:tgtEl>
                                        <p:attrNameLst>
                                          <p:attrName>ppt_w</p:attrName>
                                        </p:attrNameLst>
                                      </p:cBhvr>
                                      <p:tavLst>
                                        <p:tav tm="0">
                                          <p:val>
                                            <p:fltVal val="0"/>
                                          </p:val>
                                        </p:tav>
                                        <p:tav tm="100000">
                                          <p:val>
                                            <p:strVal val="#ppt_w"/>
                                          </p:val>
                                        </p:tav>
                                      </p:tavLst>
                                    </p:anim>
                                    <p:anim calcmode="lin" valueType="num">
                                      <p:cBhvr>
                                        <p:cTn id="14" dur="500" fill="hold"/>
                                        <p:tgtEl>
                                          <p:spTgt spid="4"/>
                                        </p:tgtEl>
                                        <p:attrNameLst>
                                          <p:attrName>ppt_h</p:attrName>
                                        </p:attrNameLst>
                                      </p:cBhvr>
                                      <p:tavLst>
                                        <p:tav tm="0">
                                          <p:val>
                                            <p:fltVal val="0"/>
                                          </p:val>
                                        </p:tav>
                                        <p:tav tm="100000">
                                          <p:val>
                                            <p:strVal val="#ppt_h"/>
                                          </p:val>
                                        </p:tav>
                                      </p:tavLst>
                                    </p:anim>
                                    <p:animEffect transition="in" filter="fade">
                                      <p:cBhvr>
                                        <p:cTn id="15" dur="500"/>
                                        <p:tgtEl>
                                          <p:spTgt spid="4"/>
                                        </p:tgtEl>
                                      </p:cBhvr>
                                    </p:animEffect>
                                  </p:childTnLst>
                                </p:cTn>
                              </p:par>
                            </p:childTnLst>
                          </p:cTn>
                        </p:par>
                        <p:par>
                          <p:cTn id="16" fill="hold">
                            <p:stCondLst>
                              <p:cond delay="1000"/>
                            </p:stCondLst>
                            <p:childTnLst>
                              <p:par>
                                <p:cTn id="17" presetID="53" presetClass="entr" presetSubtype="16" fill="hold" grpId="0" nodeType="afterEffect">
                                  <p:stCondLst>
                                    <p:cond delay="0"/>
                                  </p:stCondLst>
                                  <p:childTnLst>
                                    <p:set>
                                      <p:cBhvr>
                                        <p:cTn id="18" dur="1" fill="hold">
                                          <p:stCondLst>
                                            <p:cond delay="0"/>
                                          </p:stCondLst>
                                        </p:cTn>
                                        <p:tgtEl>
                                          <p:spTgt spid="20"/>
                                        </p:tgtEl>
                                        <p:attrNameLst>
                                          <p:attrName>style.visibility</p:attrName>
                                        </p:attrNameLst>
                                      </p:cBhvr>
                                      <p:to>
                                        <p:strVal val="visible"/>
                                      </p:to>
                                    </p:set>
                                    <p:anim calcmode="lin" valueType="num">
                                      <p:cBhvr>
                                        <p:cTn id="19" dur="500" fill="hold"/>
                                        <p:tgtEl>
                                          <p:spTgt spid="20"/>
                                        </p:tgtEl>
                                        <p:attrNameLst>
                                          <p:attrName>ppt_w</p:attrName>
                                        </p:attrNameLst>
                                      </p:cBhvr>
                                      <p:tavLst>
                                        <p:tav tm="0">
                                          <p:val>
                                            <p:fltVal val="0"/>
                                          </p:val>
                                        </p:tav>
                                        <p:tav tm="100000">
                                          <p:val>
                                            <p:strVal val="#ppt_w"/>
                                          </p:val>
                                        </p:tav>
                                      </p:tavLst>
                                    </p:anim>
                                    <p:anim calcmode="lin" valueType="num">
                                      <p:cBhvr>
                                        <p:cTn id="20" dur="500" fill="hold"/>
                                        <p:tgtEl>
                                          <p:spTgt spid="20"/>
                                        </p:tgtEl>
                                        <p:attrNameLst>
                                          <p:attrName>ppt_h</p:attrName>
                                        </p:attrNameLst>
                                      </p:cBhvr>
                                      <p:tavLst>
                                        <p:tav tm="0">
                                          <p:val>
                                            <p:fltVal val="0"/>
                                          </p:val>
                                        </p:tav>
                                        <p:tav tm="100000">
                                          <p:val>
                                            <p:strVal val="#ppt_h"/>
                                          </p:val>
                                        </p:tav>
                                      </p:tavLst>
                                    </p:anim>
                                    <p:animEffect transition="in" filter="fade">
                                      <p:cBhvr>
                                        <p:cTn id="21"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9" name="图片 8" descr="10 (20)"/>
          <p:cNvPicPr>
            <a:picLocks noChangeAspect="1"/>
          </p:cNvPicPr>
          <p:nvPr/>
        </p:nvPicPr>
        <p:blipFill>
          <a:blip r:embed="rId3"/>
          <a:srcRect l="12642" t="57976"/>
          <a:stretch>
            <a:fillRect/>
          </a:stretch>
        </p:blipFill>
        <p:spPr>
          <a:xfrm>
            <a:off x="1905" y="5401945"/>
            <a:ext cx="12190095" cy="1456055"/>
          </a:xfrm>
          <a:prstGeom prst="rect">
            <a:avLst/>
          </a:prstGeom>
        </p:spPr>
      </p:pic>
      <p:sp>
        <p:nvSpPr>
          <p:cNvPr id="3" name="圆角矩形 2"/>
          <p:cNvSpPr/>
          <p:nvPr/>
        </p:nvSpPr>
        <p:spPr>
          <a:xfrm>
            <a:off x="690880" y="1316991"/>
            <a:ext cx="6908800" cy="3654712"/>
          </a:xfrm>
          <a:prstGeom prst="round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Bold" panose="020B0800000000000000"/>
              <a:cs typeface="+mn-cs"/>
            </a:endParaRPr>
          </a:p>
        </p:txBody>
      </p:sp>
      <p:pic>
        <p:nvPicPr>
          <p:cNvPr id="16" name="图片 15" descr="千库网_矢量手绘卡通大树_元素编号11747067"/>
          <p:cNvPicPr>
            <a:picLocks noChangeAspect="1"/>
          </p:cNvPicPr>
          <p:nvPr/>
        </p:nvPicPr>
        <p:blipFill>
          <a:blip r:embed="rId4"/>
          <a:srcRect l="49104" t="18712" r="1349" b="16774"/>
          <a:stretch>
            <a:fillRect/>
          </a:stretch>
        </p:blipFill>
        <p:spPr>
          <a:xfrm flipH="1">
            <a:off x="8009255" y="50800"/>
            <a:ext cx="4182745" cy="6807200"/>
          </a:xfrm>
          <a:prstGeom prst="rect">
            <a:avLst/>
          </a:prstGeom>
        </p:spPr>
      </p:pic>
      <p:pic>
        <p:nvPicPr>
          <p:cNvPr id="18" name="图片 17" descr="588ku_d86e2212d3e726cc7abb62f88b3a8de2_12503752"/>
          <p:cNvPicPr>
            <a:picLocks noChangeAspect="1"/>
          </p:cNvPicPr>
          <p:nvPr/>
        </p:nvPicPr>
        <p:blipFill>
          <a:blip r:embed="rId5"/>
          <a:srcRect l="12001" t="23514" r="12823" b="62445"/>
          <a:stretch>
            <a:fillRect/>
          </a:stretch>
        </p:blipFill>
        <p:spPr>
          <a:xfrm>
            <a:off x="340995" y="-635"/>
            <a:ext cx="7369175" cy="1588770"/>
          </a:xfrm>
          <a:prstGeom prst="rect">
            <a:avLst/>
          </a:prstGeom>
        </p:spPr>
      </p:pic>
      <p:pic>
        <p:nvPicPr>
          <p:cNvPr id="13" name="图片 12" descr="21"/>
          <p:cNvPicPr>
            <a:picLocks noChangeAspect="1"/>
          </p:cNvPicPr>
          <p:nvPr/>
        </p:nvPicPr>
        <p:blipFill>
          <a:blip r:embed="rId6"/>
          <a:srcRect l="36206" t="4879" r="19787" b="25601"/>
          <a:stretch>
            <a:fillRect/>
          </a:stretch>
        </p:blipFill>
        <p:spPr>
          <a:xfrm>
            <a:off x="7242810" y="3134995"/>
            <a:ext cx="4949190" cy="3723005"/>
          </a:xfrm>
          <a:prstGeom prst="rect">
            <a:avLst/>
          </a:prstGeom>
        </p:spPr>
      </p:pic>
      <p:pic>
        <p:nvPicPr>
          <p:cNvPr id="7" name="Picture 6">
            <a:extLst>
              <a:ext uri="{FF2B5EF4-FFF2-40B4-BE49-F238E27FC236}">
                <a16:creationId xmlns:a16="http://schemas.microsoft.com/office/drawing/2014/main" id="{D226235A-144B-2B97-8718-9385087CEBBA}"/>
              </a:ext>
            </a:extLst>
          </p:cNvPr>
          <p:cNvPicPr>
            <a:picLocks noChangeAspect="1"/>
          </p:cNvPicPr>
          <p:nvPr/>
        </p:nvPicPr>
        <p:blipFill>
          <a:blip r:embed="rId7"/>
          <a:stretch>
            <a:fillRect/>
          </a:stretch>
        </p:blipFill>
        <p:spPr>
          <a:xfrm>
            <a:off x="543879" y="647611"/>
            <a:ext cx="7315834" cy="4974767"/>
          </a:xfrm>
          <a:prstGeom prst="rect">
            <a:avLst/>
          </a:prstGeom>
        </p:spPr>
      </p:pic>
      <p:pic>
        <p:nvPicPr>
          <p:cNvPr id="2" name="Picture 1">
            <a:extLst>
              <a:ext uri="{FF2B5EF4-FFF2-40B4-BE49-F238E27FC236}">
                <a16:creationId xmlns:a16="http://schemas.microsoft.com/office/drawing/2014/main" id="{68FCB12E-15F5-1554-8370-3643B574897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90389" y="4339695"/>
            <a:ext cx="2136532" cy="2402630"/>
          </a:xfrm>
          <a:prstGeom prst="rect">
            <a:avLst/>
          </a:prstGeom>
        </p:spPr>
      </p:pic>
    </p:spTree>
    <p:extLst>
      <p:ext uri="{BB962C8B-B14F-4D97-AF65-F5344CB8AC3E}">
        <p14:creationId xmlns:p14="http://schemas.microsoft.com/office/powerpoint/2010/main" val="277184923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12" name="图片 11" descr="10 (20)"/>
          <p:cNvPicPr>
            <a:picLocks noChangeAspect="1"/>
          </p:cNvPicPr>
          <p:nvPr/>
        </p:nvPicPr>
        <p:blipFill>
          <a:blip r:embed="rId3"/>
          <a:srcRect l="12642" t="57976"/>
          <a:stretch>
            <a:fillRect/>
          </a:stretch>
        </p:blipFill>
        <p:spPr>
          <a:xfrm>
            <a:off x="1905" y="5268730"/>
            <a:ext cx="12190095" cy="1456055"/>
          </a:xfrm>
          <a:prstGeom prst="rect">
            <a:avLst/>
          </a:prstGeom>
        </p:spPr>
      </p:pic>
      <p:pic>
        <p:nvPicPr>
          <p:cNvPr id="21" name="图片 20" descr="16 (21)"/>
          <p:cNvPicPr>
            <a:picLocks noChangeAspect="1"/>
          </p:cNvPicPr>
          <p:nvPr/>
        </p:nvPicPr>
        <p:blipFill>
          <a:blip r:embed="rId4"/>
          <a:srcRect l="7247" t="16023" r="81067" b="66881"/>
          <a:stretch>
            <a:fillRect/>
          </a:stretch>
        </p:blipFill>
        <p:spPr>
          <a:xfrm>
            <a:off x="9226550" y="-520065"/>
            <a:ext cx="1175385" cy="859790"/>
          </a:xfrm>
          <a:prstGeom prst="rect">
            <a:avLst/>
          </a:prstGeom>
        </p:spPr>
      </p:pic>
      <p:grpSp>
        <p:nvGrpSpPr>
          <p:cNvPr id="16" name="Group 15">
            <a:extLst>
              <a:ext uri="{FF2B5EF4-FFF2-40B4-BE49-F238E27FC236}">
                <a16:creationId xmlns:a16="http://schemas.microsoft.com/office/drawing/2014/main" id="{250FAE67-281A-1C05-0B6C-4D4CDD714DD0}"/>
              </a:ext>
            </a:extLst>
          </p:cNvPr>
          <p:cNvGrpSpPr/>
          <p:nvPr/>
        </p:nvGrpSpPr>
        <p:grpSpPr>
          <a:xfrm>
            <a:off x="384735" y="436643"/>
            <a:ext cx="11159272" cy="1143346"/>
            <a:chOff x="384735" y="652607"/>
            <a:chExt cx="11159272" cy="1143346"/>
          </a:xfrm>
        </p:grpSpPr>
        <p:sp>
          <p:nvSpPr>
            <p:cNvPr id="4" name="文本框 16"/>
            <p:cNvSpPr txBox="1"/>
            <p:nvPr/>
          </p:nvSpPr>
          <p:spPr>
            <a:xfrm>
              <a:off x="647993" y="652607"/>
              <a:ext cx="10896014" cy="1143346"/>
            </a:xfrm>
            <a:prstGeom prst="rect">
              <a:avLst/>
            </a:prstGeom>
            <a:solidFill>
              <a:srgbClr val="43C1B4"/>
            </a:solidFill>
            <a:ln>
              <a:solidFill>
                <a:schemeClr val="bg1"/>
              </a:solidFill>
            </a:ln>
            <a:effectLst>
              <a:outerShdw blurRad="63500" sx="102000" sy="102000" algn="ctr" rotWithShape="0">
                <a:prstClr val="black">
                  <a:alpha val="40000"/>
                </a:prstClr>
              </a:outerShdw>
            </a:effectLst>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dist"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prstClr val="white"/>
                </a:solidFill>
                <a:effectLst/>
                <a:uLnTx/>
                <a:uFillTx/>
                <a:latin typeface="思源黑体 CN Bold" panose="020B0800000000000000" charset="-122"/>
                <a:ea typeface="思源黑体 CN Bold" panose="020B0800000000000000" charset="-122"/>
                <a:cs typeface="思源黑体 CN Bold" panose="020B0800000000000000" charset="-122"/>
                <a:sym typeface="思源黑体 CN Bold" panose="020B0800000000000000" charset="-122"/>
              </a:endParaRPr>
            </a:p>
          </p:txBody>
        </p:sp>
        <p:sp>
          <p:nvSpPr>
            <p:cNvPr id="6" name="TextBox 5">
              <a:extLst>
                <a:ext uri="{FF2B5EF4-FFF2-40B4-BE49-F238E27FC236}">
                  <a16:creationId xmlns:a16="http://schemas.microsoft.com/office/drawing/2014/main" id="{9B90FA9A-F4A6-A31C-8ECB-85F2620BFA7C}"/>
                </a:ext>
              </a:extLst>
            </p:cNvPr>
            <p:cNvSpPr txBox="1"/>
            <p:nvPr/>
          </p:nvSpPr>
          <p:spPr>
            <a:xfrm>
              <a:off x="384735" y="839559"/>
              <a:ext cx="11159272" cy="769441"/>
            </a:xfrm>
            <a:prstGeom prst="rect">
              <a:avLst/>
            </a:prstGeom>
            <a:noFill/>
          </p:spPr>
          <p:txBody>
            <a:bodyPr wrap="square">
              <a:spAutoFit/>
            </a:bodyPr>
            <a:lstStyle/>
            <a:p>
              <a:pPr algn="ctr">
                <a:buClr>
                  <a:srgbClr val="000000"/>
                </a:buClr>
                <a:buFont typeface="Arial"/>
                <a:buNone/>
              </a:pPr>
              <a:r>
                <a:rPr lang="en-US" sz="4400" b="1" u="sng" kern="0" dirty="0" err="1">
                  <a:solidFill>
                    <a:schemeClr val="bg1"/>
                  </a:solidFill>
                  <a:latin typeface="Cambria" panose="02040503050406030204" pitchFamily="18" charset="0"/>
                  <a:ea typeface="Times New Roman" panose="02020603050405020304" pitchFamily="18" charset="0"/>
                  <a:cs typeface="Arial"/>
                  <a:sym typeface="Arial"/>
                </a:rPr>
                <a:t>Câu</a:t>
              </a:r>
              <a:r>
                <a:rPr lang="en-US" sz="4400" b="1" u="sng" kern="0" dirty="0">
                  <a:solidFill>
                    <a:schemeClr val="bg1"/>
                  </a:solidFill>
                  <a:latin typeface="Cambria" panose="02040503050406030204" pitchFamily="18" charset="0"/>
                  <a:ea typeface="Times New Roman" panose="02020603050405020304" pitchFamily="18" charset="0"/>
                  <a:cs typeface="Arial"/>
                  <a:sym typeface="Arial"/>
                </a:rPr>
                <a:t> 1</a:t>
              </a:r>
              <a:r>
                <a:rPr lang="en-US" sz="4400" b="1" kern="0" dirty="0">
                  <a:solidFill>
                    <a:schemeClr val="bg1"/>
                  </a:solidFill>
                  <a:latin typeface="Cambria" panose="02040503050406030204" pitchFamily="18" charset="0"/>
                  <a:ea typeface="Times New Roman" panose="02020603050405020304" pitchFamily="18" charset="0"/>
                  <a:cs typeface="Arial"/>
                  <a:sym typeface="Arial"/>
                </a:rPr>
                <a:t>:Vì </a:t>
              </a:r>
              <a:r>
                <a:rPr lang="en-US" sz="4400" b="1" kern="0" dirty="0" err="1">
                  <a:solidFill>
                    <a:schemeClr val="bg1"/>
                  </a:solidFill>
                  <a:latin typeface="Cambria" panose="02040503050406030204" pitchFamily="18" charset="0"/>
                  <a:ea typeface="Times New Roman" panose="02020603050405020304" pitchFamily="18" charset="0"/>
                  <a:cs typeface="Arial"/>
                  <a:sym typeface="Arial"/>
                </a:rPr>
                <a:t>sao</a:t>
              </a:r>
              <a:r>
                <a:rPr lang="en-US" sz="4400" b="1" kern="0" dirty="0">
                  <a:solidFill>
                    <a:schemeClr val="bg1"/>
                  </a:solidFill>
                  <a:latin typeface="Cambria" panose="02040503050406030204" pitchFamily="18" charset="0"/>
                  <a:ea typeface="Times New Roman" panose="02020603050405020304" pitchFamily="18" charset="0"/>
                  <a:cs typeface="Arial"/>
                  <a:sym typeface="Arial"/>
                </a:rPr>
                <a:t> </a:t>
              </a:r>
              <a:r>
                <a:rPr lang="en-US" sz="4400" b="1" kern="0" dirty="0" err="1">
                  <a:solidFill>
                    <a:schemeClr val="bg1"/>
                  </a:solidFill>
                  <a:latin typeface="Cambria" panose="02040503050406030204" pitchFamily="18" charset="0"/>
                  <a:ea typeface="Times New Roman" panose="02020603050405020304" pitchFamily="18" charset="0"/>
                  <a:cs typeface="Arial"/>
                  <a:sym typeface="Arial"/>
                </a:rPr>
                <a:t>cóc</a:t>
              </a:r>
              <a:r>
                <a:rPr lang="en-US" sz="4400" b="1" kern="0" dirty="0">
                  <a:solidFill>
                    <a:schemeClr val="bg1"/>
                  </a:solidFill>
                  <a:latin typeface="Cambria" panose="02040503050406030204" pitchFamily="18" charset="0"/>
                  <a:ea typeface="Times New Roman" panose="02020603050405020304" pitchFamily="18" charset="0"/>
                  <a:cs typeface="Arial"/>
                  <a:sym typeface="Arial"/>
                </a:rPr>
                <a:t> </a:t>
              </a:r>
              <a:r>
                <a:rPr lang="en-US" sz="4400" b="1" kern="0" dirty="0" err="1">
                  <a:solidFill>
                    <a:schemeClr val="bg1"/>
                  </a:solidFill>
                  <a:latin typeface="Cambria" panose="02040503050406030204" pitchFamily="18" charset="0"/>
                  <a:ea typeface="Times New Roman" panose="02020603050405020304" pitchFamily="18" charset="0"/>
                  <a:cs typeface="Arial"/>
                  <a:sym typeface="Arial"/>
                </a:rPr>
                <a:t>lên</a:t>
              </a:r>
              <a:r>
                <a:rPr lang="en-US" sz="4400" b="1" kern="0" dirty="0">
                  <a:solidFill>
                    <a:schemeClr val="bg1"/>
                  </a:solidFill>
                  <a:latin typeface="Cambria" panose="02040503050406030204" pitchFamily="18" charset="0"/>
                  <a:ea typeface="Times New Roman" panose="02020603050405020304" pitchFamily="18" charset="0"/>
                  <a:cs typeface="Arial"/>
                  <a:sym typeface="Arial"/>
                </a:rPr>
                <a:t> </a:t>
              </a:r>
              <a:r>
                <a:rPr lang="en-US" sz="4400" b="1" kern="0" dirty="0" err="1">
                  <a:solidFill>
                    <a:schemeClr val="bg1"/>
                  </a:solidFill>
                  <a:latin typeface="Cambria" panose="02040503050406030204" pitchFamily="18" charset="0"/>
                  <a:ea typeface="Times New Roman" panose="02020603050405020304" pitchFamily="18" charset="0"/>
                  <a:cs typeface="Arial"/>
                  <a:sym typeface="Arial"/>
                </a:rPr>
                <a:t>thiên</a:t>
              </a:r>
              <a:r>
                <a:rPr lang="en-US" sz="4400" b="1" kern="0" dirty="0">
                  <a:solidFill>
                    <a:schemeClr val="bg1"/>
                  </a:solidFill>
                  <a:latin typeface="Cambria" panose="02040503050406030204" pitchFamily="18" charset="0"/>
                  <a:ea typeface="Times New Roman" panose="02020603050405020304" pitchFamily="18" charset="0"/>
                  <a:cs typeface="Arial"/>
                  <a:sym typeface="Arial"/>
                </a:rPr>
                <a:t> </a:t>
              </a:r>
              <a:r>
                <a:rPr lang="en-US" sz="4400" b="1" kern="0" dirty="0" err="1">
                  <a:solidFill>
                    <a:schemeClr val="bg1"/>
                  </a:solidFill>
                  <a:latin typeface="Cambria" panose="02040503050406030204" pitchFamily="18" charset="0"/>
                  <a:ea typeface="Times New Roman" panose="02020603050405020304" pitchFamily="18" charset="0"/>
                  <a:cs typeface="Arial"/>
                  <a:sym typeface="Arial"/>
                </a:rPr>
                <a:t>đình</a:t>
              </a:r>
              <a:r>
                <a:rPr lang="en-US" sz="4400" b="1" kern="0" dirty="0">
                  <a:solidFill>
                    <a:schemeClr val="bg1"/>
                  </a:solidFill>
                  <a:latin typeface="Cambria" panose="02040503050406030204" pitchFamily="18" charset="0"/>
                  <a:ea typeface="Times New Roman" panose="02020603050405020304" pitchFamily="18" charset="0"/>
                  <a:cs typeface="Arial"/>
                  <a:sym typeface="Arial"/>
                </a:rPr>
                <a:t> </a:t>
              </a:r>
              <a:r>
                <a:rPr lang="en-US" sz="4400" b="1" kern="0" dirty="0" err="1">
                  <a:solidFill>
                    <a:schemeClr val="bg1"/>
                  </a:solidFill>
                  <a:latin typeface="Cambria" panose="02040503050406030204" pitchFamily="18" charset="0"/>
                  <a:ea typeface="Times New Roman" panose="02020603050405020304" pitchFamily="18" charset="0"/>
                  <a:cs typeface="Arial"/>
                  <a:sym typeface="Arial"/>
                </a:rPr>
                <a:t>kiện</a:t>
              </a:r>
              <a:r>
                <a:rPr lang="en-US" sz="4400" b="1" kern="0" dirty="0">
                  <a:solidFill>
                    <a:schemeClr val="bg1"/>
                  </a:solidFill>
                  <a:latin typeface="Cambria" panose="02040503050406030204" pitchFamily="18" charset="0"/>
                  <a:ea typeface="Times New Roman" panose="02020603050405020304" pitchFamily="18" charset="0"/>
                  <a:cs typeface="Arial"/>
                  <a:sym typeface="Arial"/>
                </a:rPr>
                <a:t> </a:t>
              </a:r>
              <a:r>
                <a:rPr lang="en-US" sz="4400" b="1" kern="0" dirty="0" err="1">
                  <a:solidFill>
                    <a:schemeClr val="bg1"/>
                  </a:solidFill>
                  <a:latin typeface="Cambria" panose="02040503050406030204" pitchFamily="18" charset="0"/>
                  <a:ea typeface="Times New Roman" panose="02020603050405020304" pitchFamily="18" charset="0"/>
                  <a:cs typeface="Arial"/>
                  <a:sym typeface="Arial"/>
                </a:rPr>
                <a:t>Trời</a:t>
              </a:r>
              <a:r>
                <a:rPr lang="en-US" sz="4400" b="1" kern="0" dirty="0">
                  <a:solidFill>
                    <a:schemeClr val="bg1"/>
                  </a:solidFill>
                  <a:latin typeface="Cambria" panose="02040503050406030204" pitchFamily="18" charset="0"/>
                  <a:ea typeface="Times New Roman" panose="02020603050405020304" pitchFamily="18" charset="0"/>
                  <a:cs typeface="Arial"/>
                  <a:sym typeface="Arial"/>
                </a:rPr>
                <a:t>?</a:t>
              </a:r>
              <a:endParaRPr lang="en-US" sz="4400" b="1" kern="0" dirty="0">
                <a:solidFill>
                  <a:schemeClr val="bg1"/>
                </a:solidFill>
                <a:latin typeface="Cambria" panose="02040503050406030204" pitchFamily="18" charset="0"/>
                <a:cs typeface="Arial"/>
                <a:sym typeface="Arial"/>
              </a:endParaRPr>
            </a:p>
          </p:txBody>
        </p:sp>
      </p:grpSp>
      <p:grpSp>
        <p:nvGrpSpPr>
          <p:cNvPr id="8" name="Group 7">
            <a:extLst>
              <a:ext uri="{FF2B5EF4-FFF2-40B4-BE49-F238E27FC236}">
                <a16:creationId xmlns:a16="http://schemas.microsoft.com/office/drawing/2014/main" id="{5A772975-8D12-25FE-26AA-5E8B98D76430}"/>
              </a:ext>
            </a:extLst>
          </p:cNvPr>
          <p:cNvGrpSpPr/>
          <p:nvPr/>
        </p:nvGrpSpPr>
        <p:grpSpPr>
          <a:xfrm>
            <a:off x="2615610" y="1774154"/>
            <a:ext cx="6960779" cy="3628572"/>
            <a:chOff x="647993" y="1774154"/>
            <a:chExt cx="6960779" cy="3628572"/>
          </a:xfrm>
        </p:grpSpPr>
        <p:grpSp>
          <p:nvGrpSpPr>
            <p:cNvPr id="2" name="Group 1">
              <a:extLst>
                <a:ext uri="{FF2B5EF4-FFF2-40B4-BE49-F238E27FC236}">
                  <a16:creationId xmlns:a16="http://schemas.microsoft.com/office/drawing/2014/main" id="{D19E2F8B-7531-EFE1-BEED-41E7B87844C1}"/>
                </a:ext>
              </a:extLst>
            </p:cNvPr>
            <p:cNvGrpSpPr/>
            <p:nvPr/>
          </p:nvGrpSpPr>
          <p:grpSpPr>
            <a:xfrm>
              <a:off x="647993" y="1774154"/>
              <a:ext cx="6960779" cy="3628572"/>
              <a:chOff x="660400" y="1727664"/>
              <a:chExt cx="6960779" cy="3628572"/>
            </a:xfrm>
          </p:grpSpPr>
          <p:sp>
            <p:nvSpPr>
              <p:cNvPr id="5" name="矩形: 圆角 4"/>
              <p:cNvSpPr/>
              <p:nvPr/>
            </p:nvSpPr>
            <p:spPr>
              <a:xfrm>
                <a:off x="660400" y="1727664"/>
                <a:ext cx="6960779" cy="3628572"/>
              </a:xfrm>
              <a:prstGeom prst="roundRect">
                <a:avLst>
                  <a:gd name="adj" fmla="val 6667"/>
                </a:avLst>
              </a:prstGeom>
              <a:solidFill>
                <a:srgbClr val="43C1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Bold" panose="020B0800000000000000"/>
                  <a:cs typeface="思源黑体 CN Bold" panose="020B0800000000000000" charset="-122"/>
                </a:endParaRPr>
              </a:p>
            </p:txBody>
          </p:sp>
          <p:sp>
            <p:nvSpPr>
              <p:cNvPr id="3" name="矩形: 圆角 2"/>
              <p:cNvSpPr/>
              <p:nvPr/>
            </p:nvSpPr>
            <p:spPr>
              <a:xfrm>
                <a:off x="731520" y="1824582"/>
                <a:ext cx="6818538" cy="3397658"/>
              </a:xfrm>
              <a:prstGeom prst="roundRect">
                <a:avLst>
                  <a:gd name="adj" fmla="val 6667"/>
                </a:avLst>
              </a:prstGeom>
              <a:solidFill>
                <a:schemeClr val="bg1"/>
              </a:solidFill>
              <a:ln>
                <a:solidFill>
                  <a:srgbClr val="43C1B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Bold" panose="020B0800000000000000"/>
                  <a:cs typeface="思源黑体 CN Bold" panose="020B0800000000000000" charset="-122"/>
                </a:endParaRPr>
              </a:p>
            </p:txBody>
          </p:sp>
        </p:grpSp>
        <p:sp>
          <p:nvSpPr>
            <p:cNvPr id="7" name="TextBox 6">
              <a:extLst>
                <a:ext uri="{FF2B5EF4-FFF2-40B4-BE49-F238E27FC236}">
                  <a16:creationId xmlns:a16="http://schemas.microsoft.com/office/drawing/2014/main" id="{438E996C-F90C-E1A2-9745-64FE4C0C5B9A}"/>
                </a:ext>
              </a:extLst>
            </p:cNvPr>
            <p:cNvSpPr txBox="1"/>
            <p:nvPr/>
          </p:nvSpPr>
          <p:spPr>
            <a:xfrm>
              <a:off x="913987" y="1913747"/>
              <a:ext cx="6428790" cy="3170099"/>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Cóc lên thiên đình kiện Trời vì trời hạn hán rất lâu, ruộng đồng nứt nẻ, cây cối trơ trụi, chim muông khát khô cả họng.</a:t>
              </a:r>
            </a:p>
          </p:txBody>
        </p:sp>
      </p:grpSp>
      <p:pic>
        <p:nvPicPr>
          <p:cNvPr id="9" name="Picture 8">
            <a:extLst>
              <a:ext uri="{FF2B5EF4-FFF2-40B4-BE49-F238E27FC236}">
                <a16:creationId xmlns:a16="http://schemas.microsoft.com/office/drawing/2014/main" id="{23C7E9B7-2ADA-2C4C-D3D3-C23926C8694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9226550" y="3798851"/>
            <a:ext cx="2411816" cy="2655339"/>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descr="10 (20)"/>
          <p:cNvPicPr>
            <a:picLocks noChangeAspect="1"/>
          </p:cNvPicPr>
          <p:nvPr/>
        </p:nvPicPr>
        <p:blipFill>
          <a:blip r:embed="rId2"/>
          <a:srcRect l="12642" t="57976"/>
          <a:stretch>
            <a:fillRect/>
          </a:stretch>
        </p:blipFill>
        <p:spPr>
          <a:xfrm>
            <a:off x="0" y="5324157"/>
            <a:ext cx="12190095" cy="1456055"/>
          </a:xfrm>
          <a:prstGeom prst="rect">
            <a:avLst/>
          </a:prstGeom>
        </p:spPr>
      </p:pic>
      <p:pic>
        <p:nvPicPr>
          <p:cNvPr id="21" name="图片 20" descr="16 (21)"/>
          <p:cNvPicPr>
            <a:picLocks noChangeAspect="1"/>
          </p:cNvPicPr>
          <p:nvPr/>
        </p:nvPicPr>
        <p:blipFill>
          <a:blip r:embed="rId3"/>
          <a:srcRect l="7247" t="16023" r="81067" b="66881"/>
          <a:stretch>
            <a:fillRect/>
          </a:stretch>
        </p:blipFill>
        <p:spPr>
          <a:xfrm>
            <a:off x="9226550" y="-520065"/>
            <a:ext cx="1175385" cy="859790"/>
          </a:xfrm>
          <a:prstGeom prst="rect">
            <a:avLst/>
          </a:prstGeom>
        </p:spPr>
      </p:pic>
      <p:grpSp>
        <p:nvGrpSpPr>
          <p:cNvPr id="16" name="Group 15">
            <a:extLst>
              <a:ext uri="{FF2B5EF4-FFF2-40B4-BE49-F238E27FC236}">
                <a16:creationId xmlns:a16="http://schemas.microsoft.com/office/drawing/2014/main" id="{250FAE67-281A-1C05-0B6C-4D4CDD714DD0}"/>
              </a:ext>
            </a:extLst>
          </p:cNvPr>
          <p:cNvGrpSpPr/>
          <p:nvPr/>
        </p:nvGrpSpPr>
        <p:grpSpPr>
          <a:xfrm>
            <a:off x="384735" y="428583"/>
            <a:ext cx="11159272" cy="1577720"/>
            <a:chOff x="384735" y="644547"/>
            <a:chExt cx="11159272" cy="1577720"/>
          </a:xfrm>
        </p:grpSpPr>
        <p:sp>
          <p:nvSpPr>
            <p:cNvPr id="4" name="文本框 16"/>
            <p:cNvSpPr txBox="1"/>
            <p:nvPr/>
          </p:nvSpPr>
          <p:spPr>
            <a:xfrm>
              <a:off x="647993" y="652607"/>
              <a:ext cx="10896014" cy="1569660"/>
            </a:xfrm>
            <a:prstGeom prst="rect">
              <a:avLst/>
            </a:prstGeom>
            <a:solidFill>
              <a:srgbClr val="43C1B4"/>
            </a:solidFill>
            <a:ln>
              <a:solidFill>
                <a:schemeClr val="bg1"/>
              </a:solidFill>
            </a:ln>
            <a:effectLst>
              <a:outerShdw blurRad="63500" sx="102000" sy="102000" algn="ctr" rotWithShape="0">
                <a:prstClr val="black">
                  <a:alpha val="40000"/>
                </a:prstClr>
              </a:outerShdw>
            </a:effectLst>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dist" defTabSz="914400" rtl="0" eaLnBrk="1" fontAlgn="auto" latinLnBrk="0" hangingPunct="1">
                <a:lnSpc>
                  <a:spcPct val="100000"/>
                </a:lnSpc>
                <a:spcBef>
                  <a:spcPts val="0"/>
                </a:spcBef>
                <a:spcAft>
                  <a:spcPts val="0"/>
                </a:spcAft>
                <a:buClrTx/>
                <a:buSzTx/>
                <a:buFontTx/>
                <a:buNone/>
                <a:tabLst/>
                <a:defRPr/>
              </a:pPr>
              <a:endParaRPr kumimoji="0" lang="en-US" altLang="zh-CN" sz="2400" b="0" i="0" u="none" strike="noStrike" kern="1200" cap="none" spc="0" normalizeH="0" baseline="0" noProof="0" dirty="0">
                <a:ln>
                  <a:noFill/>
                </a:ln>
                <a:solidFill>
                  <a:prstClr val="white"/>
                </a:solidFill>
                <a:effectLst/>
                <a:uLnTx/>
                <a:uFillTx/>
                <a:latin typeface="思源黑体 CN Bold" panose="020B0800000000000000" charset="-122"/>
                <a:ea typeface="思源黑体 CN Bold" panose="020B0800000000000000" charset="-122"/>
                <a:cs typeface="思源黑体 CN Bold" panose="020B0800000000000000" charset="-122"/>
                <a:sym typeface="思源黑体 CN Bold" panose="020B0800000000000000" charset="-122"/>
              </a:endParaRPr>
            </a:p>
            <a:p>
              <a:pPr marL="0" marR="0" lvl="0" indent="0" algn="dist" defTabSz="914400" rtl="0" eaLnBrk="1" fontAlgn="auto" latinLnBrk="0" hangingPunct="1">
                <a:lnSpc>
                  <a:spcPct val="100000"/>
                </a:lnSpc>
                <a:spcBef>
                  <a:spcPts val="0"/>
                </a:spcBef>
                <a:spcAft>
                  <a:spcPts val="0"/>
                </a:spcAft>
                <a:buClrTx/>
                <a:buSzTx/>
                <a:buFontTx/>
                <a:buNone/>
                <a:tabLst/>
                <a:defRPr/>
              </a:pPr>
              <a:endParaRPr lang="en-US" altLang="zh-CN" sz="2400" dirty="0">
                <a:solidFill>
                  <a:prstClr val="white"/>
                </a:solidFill>
                <a:latin typeface="思源黑体 CN Bold" panose="020B0800000000000000" charset="-122"/>
                <a:ea typeface="思源黑体 CN Bold" panose="020B0800000000000000" charset="-122"/>
                <a:cs typeface="思源黑体 CN Bold" panose="020B0800000000000000" charset="-122"/>
                <a:sym typeface="思源黑体 CN Bold" panose="020B0800000000000000" charset="-122"/>
              </a:endParaRPr>
            </a:p>
            <a:p>
              <a:pPr marL="0" marR="0" lvl="0" indent="0" algn="dist" defTabSz="914400" rtl="0" eaLnBrk="1" fontAlgn="auto" latinLnBrk="0" hangingPunct="1">
                <a:lnSpc>
                  <a:spcPct val="100000"/>
                </a:lnSpc>
                <a:spcBef>
                  <a:spcPts val="0"/>
                </a:spcBef>
                <a:spcAft>
                  <a:spcPts val="0"/>
                </a:spcAft>
                <a:buClrTx/>
                <a:buSzTx/>
                <a:buFontTx/>
                <a:buNone/>
                <a:tabLst/>
                <a:defRPr/>
              </a:pPr>
              <a:endParaRPr kumimoji="0" lang="en-US" altLang="zh-CN" sz="2400" b="0" i="0" u="none" strike="noStrike" kern="1200" cap="none" spc="0" normalizeH="0" baseline="0" noProof="0" dirty="0">
                <a:ln>
                  <a:noFill/>
                </a:ln>
                <a:solidFill>
                  <a:prstClr val="white"/>
                </a:solidFill>
                <a:effectLst/>
                <a:uLnTx/>
                <a:uFillTx/>
                <a:latin typeface="思源黑体 CN Bold" panose="020B0800000000000000" charset="-122"/>
                <a:ea typeface="思源黑体 CN Bold" panose="020B0800000000000000" charset="-122"/>
                <a:cs typeface="思源黑体 CN Bold" panose="020B0800000000000000" charset="-122"/>
                <a:sym typeface="思源黑体 CN Bold" panose="020B0800000000000000" charset="-122"/>
              </a:endParaRPr>
            </a:p>
            <a:p>
              <a:pPr marL="0" marR="0" lvl="0" indent="0" algn="dist"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prstClr val="white"/>
                </a:solidFill>
                <a:effectLst/>
                <a:uLnTx/>
                <a:uFillTx/>
                <a:latin typeface="思源黑体 CN Bold" panose="020B0800000000000000" charset="-122"/>
                <a:ea typeface="思源黑体 CN Bold" panose="020B0800000000000000" charset="-122"/>
                <a:cs typeface="思源黑体 CN Bold" panose="020B0800000000000000" charset="-122"/>
                <a:sym typeface="思源黑体 CN Bold" panose="020B0800000000000000" charset="-122"/>
              </a:endParaRPr>
            </a:p>
          </p:txBody>
        </p:sp>
        <p:sp>
          <p:nvSpPr>
            <p:cNvPr id="6" name="TextBox 5">
              <a:extLst>
                <a:ext uri="{FF2B5EF4-FFF2-40B4-BE49-F238E27FC236}">
                  <a16:creationId xmlns:a16="http://schemas.microsoft.com/office/drawing/2014/main" id="{9B90FA9A-F4A6-A31C-8ECB-85F2620BFA7C}"/>
                </a:ext>
              </a:extLst>
            </p:cNvPr>
            <p:cNvSpPr txBox="1"/>
            <p:nvPr/>
          </p:nvSpPr>
          <p:spPr>
            <a:xfrm>
              <a:off x="384735" y="644547"/>
              <a:ext cx="11159272" cy="1446550"/>
            </a:xfrm>
            <a:prstGeom prst="rect">
              <a:avLst/>
            </a:prstGeom>
            <a:noFill/>
          </p:spPr>
          <p:txBody>
            <a:bodyPr wrap="square">
              <a:spAutoFit/>
            </a:bodyPr>
            <a:lstStyle/>
            <a:p>
              <a:pPr algn="ctr">
                <a:buClr>
                  <a:srgbClr val="000000"/>
                </a:buClr>
                <a:buFont typeface="Arial"/>
                <a:buNone/>
              </a:pPr>
              <a:r>
                <a:rPr lang="en-US" sz="4400" b="1" u="sng" kern="0" dirty="0" err="1">
                  <a:solidFill>
                    <a:schemeClr val="bg1"/>
                  </a:solidFill>
                  <a:latin typeface="Cambria" panose="02040503050406030204" pitchFamily="18" charset="0"/>
                  <a:ea typeface="Times New Roman" panose="02020603050405020304" pitchFamily="18" charset="0"/>
                  <a:cs typeface="Arial"/>
                  <a:sym typeface="Arial"/>
                </a:rPr>
                <a:t>Câu</a:t>
              </a:r>
              <a:r>
                <a:rPr lang="en-US" sz="4400" b="1" u="sng" kern="0" dirty="0">
                  <a:solidFill>
                    <a:schemeClr val="bg1"/>
                  </a:solidFill>
                  <a:latin typeface="Cambria" panose="02040503050406030204" pitchFamily="18" charset="0"/>
                  <a:ea typeface="Times New Roman" panose="02020603050405020304" pitchFamily="18" charset="0"/>
                  <a:cs typeface="Arial"/>
                  <a:sym typeface="Arial"/>
                </a:rPr>
                <a:t> 2</a:t>
              </a:r>
              <a:r>
                <a:rPr lang="en-US" sz="4400" b="1" kern="0" dirty="0">
                  <a:solidFill>
                    <a:schemeClr val="bg1"/>
                  </a:solidFill>
                  <a:latin typeface="Cambria" panose="02040503050406030204" pitchFamily="18" charset="0"/>
                  <a:ea typeface="Times New Roman" panose="02020603050405020304" pitchFamily="18" charset="0"/>
                  <a:cs typeface="Arial"/>
                  <a:sym typeface="Arial"/>
                </a:rPr>
                <a:t>: </a:t>
              </a:r>
              <a:r>
                <a:rPr lang="en-US" sz="4400" b="1" kern="0" dirty="0" err="1">
                  <a:solidFill>
                    <a:schemeClr val="bg1"/>
                  </a:solidFill>
                  <a:latin typeface="Cambria" panose="02040503050406030204" pitchFamily="18" charset="0"/>
                  <a:ea typeface="Times New Roman" panose="02020603050405020304" pitchFamily="18" charset="0"/>
                  <a:cs typeface="Arial"/>
                  <a:sym typeface="Arial"/>
                </a:rPr>
                <a:t>Nêu</a:t>
              </a:r>
              <a:r>
                <a:rPr lang="en-US" sz="4400" b="1" kern="0" dirty="0">
                  <a:solidFill>
                    <a:schemeClr val="bg1"/>
                  </a:solidFill>
                  <a:latin typeface="Cambria" panose="02040503050406030204" pitchFamily="18" charset="0"/>
                  <a:ea typeface="Times New Roman" panose="02020603050405020304" pitchFamily="18" charset="0"/>
                  <a:cs typeface="Arial"/>
                  <a:sym typeface="Arial"/>
                </a:rPr>
                <a:t> </a:t>
              </a:r>
              <a:r>
                <a:rPr lang="en-US" sz="4400" b="1" kern="0" dirty="0" err="1">
                  <a:solidFill>
                    <a:schemeClr val="bg1"/>
                  </a:solidFill>
                  <a:latin typeface="Cambria" panose="02040503050406030204" pitchFamily="18" charset="0"/>
                  <a:ea typeface="Times New Roman" panose="02020603050405020304" pitchFamily="18" charset="0"/>
                  <a:cs typeface="Arial"/>
                  <a:sym typeface="Arial"/>
                </a:rPr>
                <a:t>cách</a:t>
              </a:r>
              <a:r>
                <a:rPr lang="en-US" sz="4400" b="1" kern="0" dirty="0">
                  <a:solidFill>
                    <a:schemeClr val="bg1"/>
                  </a:solidFill>
                  <a:latin typeface="Cambria" panose="02040503050406030204" pitchFamily="18" charset="0"/>
                  <a:ea typeface="Times New Roman" panose="02020603050405020304" pitchFamily="18" charset="0"/>
                  <a:cs typeface="Arial"/>
                  <a:sym typeface="Arial"/>
                </a:rPr>
                <a:t> </a:t>
              </a:r>
              <a:r>
                <a:rPr lang="en-US" sz="4400" b="1" kern="0" dirty="0" err="1">
                  <a:solidFill>
                    <a:schemeClr val="bg1"/>
                  </a:solidFill>
                  <a:latin typeface="Cambria" panose="02040503050406030204" pitchFamily="18" charset="0"/>
                  <a:ea typeface="Times New Roman" panose="02020603050405020304" pitchFamily="18" charset="0"/>
                  <a:cs typeface="Arial"/>
                  <a:sym typeface="Arial"/>
                </a:rPr>
                <a:t>sắp</a:t>
              </a:r>
              <a:r>
                <a:rPr lang="en-US" sz="4400" b="1" kern="0" dirty="0">
                  <a:solidFill>
                    <a:schemeClr val="bg1"/>
                  </a:solidFill>
                  <a:latin typeface="Cambria" panose="02040503050406030204" pitchFamily="18" charset="0"/>
                  <a:ea typeface="Times New Roman" panose="02020603050405020304" pitchFamily="18" charset="0"/>
                  <a:cs typeface="Arial"/>
                  <a:sym typeface="Arial"/>
                </a:rPr>
                <a:t> </a:t>
              </a:r>
              <a:r>
                <a:rPr lang="en-US" sz="4400" b="1" kern="0" dirty="0" err="1">
                  <a:solidFill>
                    <a:schemeClr val="bg1"/>
                  </a:solidFill>
                  <a:latin typeface="Cambria" panose="02040503050406030204" pitchFamily="18" charset="0"/>
                  <a:ea typeface="Times New Roman" panose="02020603050405020304" pitchFamily="18" charset="0"/>
                  <a:cs typeface="Arial"/>
                  <a:sym typeface="Arial"/>
                </a:rPr>
                <a:t>xếp</a:t>
              </a:r>
              <a:r>
                <a:rPr lang="en-US" sz="4400" b="1" kern="0" dirty="0">
                  <a:solidFill>
                    <a:schemeClr val="bg1"/>
                  </a:solidFill>
                  <a:latin typeface="Cambria" panose="02040503050406030204" pitchFamily="18" charset="0"/>
                  <a:ea typeface="Times New Roman" panose="02020603050405020304" pitchFamily="18" charset="0"/>
                  <a:cs typeface="Arial"/>
                  <a:sym typeface="Arial"/>
                </a:rPr>
                <a:t> </a:t>
              </a:r>
              <a:r>
                <a:rPr lang="en-US" sz="4400" b="1" kern="0" dirty="0" err="1">
                  <a:solidFill>
                    <a:schemeClr val="bg1"/>
                  </a:solidFill>
                  <a:latin typeface="Cambria" panose="02040503050406030204" pitchFamily="18" charset="0"/>
                  <a:ea typeface="Times New Roman" panose="02020603050405020304" pitchFamily="18" charset="0"/>
                  <a:cs typeface="Arial"/>
                  <a:sym typeface="Arial"/>
                </a:rPr>
                <a:t>đội</a:t>
              </a:r>
              <a:r>
                <a:rPr lang="en-US" sz="4400" b="1" kern="0" dirty="0">
                  <a:solidFill>
                    <a:schemeClr val="bg1"/>
                  </a:solidFill>
                  <a:latin typeface="Cambria" panose="02040503050406030204" pitchFamily="18" charset="0"/>
                  <a:ea typeface="Times New Roman" panose="02020603050405020304" pitchFamily="18" charset="0"/>
                  <a:cs typeface="Arial"/>
                  <a:sym typeface="Arial"/>
                </a:rPr>
                <a:t> </a:t>
              </a:r>
              <a:r>
                <a:rPr lang="en-US" sz="4400" b="1" kern="0" dirty="0" err="1">
                  <a:solidFill>
                    <a:schemeClr val="bg1"/>
                  </a:solidFill>
                  <a:latin typeface="Cambria" panose="02040503050406030204" pitchFamily="18" charset="0"/>
                  <a:ea typeface="Times New Roman" panose="02020603050405020304" pitchFamily="18" charset="0"/>
                  <a:cs typeface="Arial"/>
                  <a:sym typeface="Arial"/>
                </a:rPr>
                <a:t>hình</a:t>
              </a:r>
              <a:r>
                <a:rPr lang="en-US" sz="4400" b="1" kern="0" dirty="0">
                  <a:solidFill>
                    <a:schemeClr val="bg1"/>
                  </a:solidFill>
                  <a:latin typeface="Cambria" panose="02040503050406030204" pitchFamily="18" charset="0"/>
                  <a:ea typeface="Times New Roman" panose="02020603050405020304" pitchFamily="18" charset="0"/>
                  <a:cs typeface="Arial"/>
                  <a:sym typeface="Arial"/>
                </a:rPr>
                <a:t> </a:t>
              </a:r>
              <a:r>
                <a:rPr lang="en-US" sz="4400" b="1" kern="0" dirty="0" err="1">
                  <a:solidFill>
                    <a:schemeClr val="bg1"/>
                  </a:solidFill>
                  <a:latin typeface="Cambria" panose="02040503050406030204" pitchFamily="18" charset="0"/>
                  <a:ea typeface="Times New Roman" panose="02020603050405020304" pitchFamily="18" charset="0"/>
                  <a:cs typeface="Arial"/>
                  <a:sym typeface="Arial"/>
                </a:rPr>
                <a:t>của</a:t>
              </a:r>
              <a:r>
                <a:rPr lang="en-US" sz="4400" b="1" kern="0" dirty="0">
                  <a:solidFill>
                    <a:schemeClr val="bg1"/>
                  </a:solidFill>
                  <a:latin typeface="Cambria" panose="02040503050406030204" pitchFamily="18" charset="0"/>
                  <a:ea typeface="Times New Roman" panose="02020603050405020304" pitchFamily="18" charset="0"/>
                  <a:cs typeface="Arial"/>
                  <a:sym typeface="Arial"/>
                </a:rPr>
                <a:t> </a:t>
              </a:r>
              <a:r>
                <a:rPr lang="en-US" sz="4400" b="1" kern="0" dirty="0" err="1">
                  <a:solidFill>
                    <a:schemeClr val="bg1"/>
                  </a:solidFill>
                  <a:latin typeface="Cambria" panose="02040503050406030204" pitchFamily="18" charset="0"/>
                  <a:ea typeface="Times New Roman" panose="02020603050405020304" pitchFamily="18" charset="0"/>
                  <a:cs typeface="Arial"/>
                  <a:sym typeface="Arial"/>
                </a:rPr>
                <a:t>cóc</a:t>
              </a:r>
              <a:r>
                <a:rPr lang="en-US" sz="4400" b="1" kern="0" dirty="0">
                  <a:solidFill>
                    <a:schemeClr val="bg1"/>
                  </a:solidFill>
                  <a:latin typeface="Cambria" panose="02040503050406030204" pitchFamily="18" charset="0"/>
                  <a:ea typeface="Times New Roman" panose="02020603050405020304" pitchFamily="18" charset="0"/>
                  <a:cs typeface="Arial"/>
                  <a:sym typeface="Arial"/>
                </a:rPr>
                <a:t> </a:t>
              </a:r>
              <a:r>
                <a:rPr lang="en-US" sz="4400" b="1" kern="0" dirty="0" err="1">
                  <a:solidFill>
                    <a:schemeClr val="bg1"/>
                  </a:solidFill>
                  <a:latin typeface="Cambria" panose="02040503050406030204" pitchFamily="18" charset="0"/>
                  <a:ea typeface="Times New Roman" panose="02020603050405020304" pitchFamily="18" charset="0"/>
                  <a:cs typeface="Arial"/>
                  <a:sym typeface="Arial"/>
                </a:rPr>
                <a:t>khi</a:t>
              </a:r>
              <a:r>
                <a:rPr lang="en-US" sz="4400" b="1" kern="0" dirty="0">
                  <a:solidFill>
                    <a:schemeClr val="bg1"/>
                  </a:solidFill>
                  <a:latin typeface="Cambria" panose="02040503050406030204" pitchFamily="18" charset="0"/>
                  <a:ea typeface="Times New Roman" panose="02020603050405020304" pitchFamily="18" charset="0"/>
                  <a:cs typeface="Arial"/>
                  <a:sym typeface="Arial"/>
                </a:rPr>
                <a:t> </a:t>
              </a:r>
              <a:r>
                <a:rPr lang="en-US" sz="4400" b="1" kern="0" dirty="0" err="1">
                  <a:solidFill>
                    <a:schemeClr val="bg1"/>
                  </a:solidFill>
                  <a:latin typeface="Cambria" panose="02040503050406030204" pitchFamily="18" charset="0"/>
                  <a:ea typeface="Times New Roman" panose="02020603050405020304" pitchFamily="18" charset="0"/>
                  <a:cs typeface="Arial"/>
                  <a:sym typeface="Arial"/>
                </a:rPr>
                <a:t>đến</a:t>
              </a:r>
              <a:r>
                <a:rPr lang="en-US" sz="4400" b="1" kern="0" dirty="0">
                  <a:solidFill>
                    <a:schemeClr val="bg1"/>
                  </a:solidFill>
                  <a:latin typeface="Cambria" panose="02040503050406030204" pitchFamily="18" charset="0"/>
                  <a:ea typeface="Times New Roman" panose="02020603050405020304" pitchFamily="18" charset="0"/>
                  <a:cs typeface="Arial"/>
                  <a:sym typeface="Arial"/>
                </a:rPr>
                <a:t> </a:t>
              </a:r>
              <a:r>
                <a:rPr lang="en-US" sz="4400" b="1" kern="0" dirty="0" err="1">
                  <a:solidFill>
                    <a:schemeClr val="bg1"/>
                  </a:solidFill>
                  <a:latin typeface="Cambria" panose="02040503050406030204" pitchFamily="18" charset="0"/>
                  <a:ea typeface="Times New Roman" panose="02020603050405020304" pitchFamily="18" charset="0"/>
                  <a:cs typeface="Arial"/>
                  <a:sym typeface="Arial"/>
                </a:rPr>
                <a:t>nhà</a:t>
              </a:r>
              <a:r>
                <a:rPr lang="en-US" sz="4400" b="1" kern="0" dirty="0">
                  <a:solidFill>
                    <a:schemeClr val="bg1"/>
                  </a:solidFill>
                  <a:latin typeface="Cambria" panose="02040503050406030204" pitchFamily="18" charset="0"/>
                  <a:ea typeface="Times New Roman" panose="02020603050405020304" pitchFamily="18" charset="0"/>
                  <a:cs typeface="Arial"/>
                  <a:sym typeface="Arial"/>
                </a:rPr>
                <a:t> </a:t>
              </a:r>
              <a:r>
                <a:rPr lang="en-US" sz="4400" b="1" kern="0" dirty="0" err="1">
                  <a:solidFill>
                    <a:schemeClr val="bg1"/>
                  </a:solidFill>
                  <a:latin typeface="Cambria" panose="02040503050406030204" pitchFamily="18" charset="0"/>
                  <a:ea typeface="Times New Roman" panose="02020603050405020304" pitchFamily="18" charset="0"/>
                  <a:cs typeface="Arial"/>
                  <a:sym typeface="Arial"/>
                </a:rPr>
                <a:t>Trời</a:t>
              </a:r>
              <a:r>
                <a:rPr lang="en-US" sz="4400" b="1" kern="0" dirty="0">
                  <a:solidFill>
                    <a:schemeClr val="bg1"/>
                  </a:solidFill>
                  <a:latin typeface="Cambria" panose="02040503050406030204" pitchFamily="18" charset="0"/>
                  <a:ea typeface="Times New Roman" panose="02020603050405020304" pitchFamily="18" charset="0"/>
                  <a:cs typeface="Arial"/>
                  <a:sym typeface="Arial"/>
                </a:rPr>
                <a:t>?</a:t>
              </a:r>
              <a:endParaRPr lang="en-US" sz="4400" b="1" kern="0" dirty="0">
                <a:solidFill>
                  <a:schemeClr val="bg1"/>
                </a:solidFill>
                <a:latin typeface="Cambria" panose="02040503050406030204" pitchFamily="18" charset="0"/>
                <a:cs typeface="Arial"/>
                <a:sym typeface="Arial"/>
              </a:endParaRPr>
            </a:p>
          </p:txBody>
        </p:sp>
      </p:grpSp>
      <p:grpSp>
        <p:nvGrpSpPr>
          <p:cNvPr id="8" name="Group 7">
            <a:extLst>
              <a:ext uri="{FF2B5EF4-FFF2-40B4-BE49-F238E27FC236}">
                <a16:creationId xmlns:a16="http://schemas.microsoft.com/office/drawing/2014/main" id="{5A772975-8D12-25FE-26AA-5E8B98D76430}"/>
              </a:ext>
            </a:extLst>
          </p:cNvPr>
          <p:cNvGrpSpPr/>
          <p:nvPr/>
        </p:nvGrpSpPr>
        <p:grpSpPr>
          <a:xfrm>
            <a:off x="1066600" y="2264249"/>
            <a:ext cx="10058800" cy="3177237"/>
            <a:chOff x="647993" y="1774154"/>
            <a:chExt cx="6960779" cy="3628572"/>
          </a:xfrm>
        </p:grpSpPr>
        <p:grpSp>
          <p:nvGrpSpPr>
            <p:cNvPr id="2" name="Group 1">
              <a:extLst>
                <a:ext uri="{FF2B5EF4-FFF2-40B4-BE49-F238E27FC236}">
                  <a16:creationId xmlns:a16="http://schemas.microsoft.com/office/drawing/2014/main" id="{D19E2F8B-7531-EFE1-BEED-41E7B87844C1}"/>
                </a:ext>
              </a:extLst>
            </p:cNvPr>
            <p:cNvGrpSpPr/>
            <p:nvPr/>
          </p:nvGrpSpPr>
          <p:grpSpPr>
            <a:xfrm>
              <a:off x="647993" y="1774154"/>
              <a:ext cx="6960779" cy="3628572"/>
              <a:chOff x="660400" y="1727664"/>
              <a:chExt cx="6960779" cy="3628572"/>
            </a:xfrm>
          </p:grpSpPr>
          <p:sp>
            <p:nvSpPr>
              <p:cNvPr id="5" name="矩形: 圆角 4"/>
              <p:cNvSpPr/>
              <p:nvPr/>
            </p:nvSpPr>
            <p:spPr>
              <a:xfrm>
                <a:off x="660400" y="1727664"/>
                <a:ext cx="6960779" cy="3628572"/>
              </a:xfrm>
              <a:prstGeom prst="roundRect">
                <a:avLst>
                  <a:gd name="adj" fmla="val 6667"/>
                </a:avLst>
              </a:prstGeom>
              <a:solidFill>
                <a:srgbClr val="43C1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Bold" panose="020B0800000000000000"/>
                  <a:cs typeface="思源黑体 CN Bold" panose="020B0800000000000000" charset="-122"/>
                </a:endParaRPr>
              </a:p>
            </p:txBody>
          </p:sp>
          <p:sp>
            <p:nvSpPr>
              <p:cNvPr id="3" name="矩形: 圆角 2"/>
              <p:cNvSpPr/>
              <p:nvPr/>
            </p:nvSpPr>
            <p:spPr>
              <a:xfrm>
                <a:off x="731520" y="1824582"/>
                <a:ext cx="6818538" cy="3397658"/>
              </a:xfrm>
              <a:prstGeom prst="roundRect">
                <a:avLst>
                  <a:gd name="adj" fmla="val 6667"/>
                </a:avLst>
              </a:prstGeom>
              <a:solidFill>
                <a:schemeClr val="bg1"/>
              </a:solidFill>
              <a:ln>
                <a:solidFill>
                  <a:srgbClr val="43C1B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Bold" panose="020B0800000000000000"/>
                  <a:cs typeface="思源黑体 CN Bold" panose="020B0800000000000000" charset="-122"/>
                </a:endParaRPr>
              </a:p>
            </p:txBody>
          </p:sp>
        </p:grpSp>
        <p:sp>
          <p:nvSpPr>
            <p:cNvPr id="7" name="TextBox 6">
              <a:extLst>
                <a:ext uri="{FF2B5EF4-FFF2-40B4-BE49-F238E27FC236}">
                  <a16:creationId xmlns:a16="http://schemas.microsoft.com/office/drawing/2014/main" id="{438E996C-F90C-E1A2-9745-64FE4C0C5B9A}"/>
                </a:ext>
              </a:extLst>
            </p:cNvPr>
            <p:cNvSpPr txBox="1"/>
            <p:nvPr/>
          </p:nvSpPr>
          <p:spPr>
            <a:xfrm>
              <a:off x="879472" y="2005955"/>
              <a:ext cx="6428790" cy="291742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Cách sắp xếp đội hình của cóc khi đến nhà Trời là: anh cua bò vào chum nước, cô ong đợi sau cánh cửa, chị cáo, anh gấu, anh cọp thì nấp ở hai bên.</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grpSp>
      <p:pic>
        <p:nvPicPr>
          <p:cNvPr id="9" name="Picture 8">
            <a:extLst>
              <a:ext uri="{FF2B5EF4-FFF2-40B4-BE49-F238E27FC236}">
                <a16:creationId xmlns:a16="http://schemas.microsoft.com/office/drawing/2014/main" id="{23C7E9B7-2ADA-2C4C-D3D3-C23926C8694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9778279" y="4484203"/>
            <a:ext cx="2411816" cy="2655339"/>
          </a:xfrm>
          <a:prstGeom prst="rect">
            <a:avLst/>
          </a:prstGeom>
        </p:spPr>
      </p:pic>
    </p:spTree>
    <p:extLst>
      <p:ext uri="{BB962C8B-B14F-4D97-AF65-F5344CB8AC3E}">
        <p14:creationId xmlns:p14="http://schemas.microsoft.com/office/powerpoint/2010/main" val="419974307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descr="10 (20)"/>
          <p:cNvPicPr>
            <a:picLocks noChangeAspect="1"/>
          </p:cNvPicPr>
          <p:nvPr/>
        </p:nvPicPr>
        <p:blipFill>
          <a:blip r:embed="rId2"/>
          <a:srcRect l="12642" t="57976"/>
          <a:stretch>
            <a:fillRect/>
          </a:stretch>
        </p:blipFill>
        <p:spPr>
          <a:xfrm>
            <a:off x="-130677" y="5256990"/>
            <a:ext cx="12190095" cy="1456055"/>
          </a:xfrm>
          <a:prstGeom prst="rect">
            <a:avLst/>
          </a:prstGeom>
        </p:spPr>
      </p:pic>
      <p:pic>
        <p:nvPicPr>
          <p:cNvPr id="21" name="图片 20" descr="16 (21)"/>
          <p:cNvPicPr>
            <a:picLocks noChangeAspect="1"/>
          </p:cNvPicPr>
          <p:nvPr/>
        </p:nvPicPr>
        <p:blipFill>
          <a:blip r:embed="rId3"/>
          <a:srcRect l="7247" t="16023" r="81067" b="66881"/>
          <a:stretch>
            <a:fillRect/>
          </a:stretch>
        </p:blipFill>
        <p:spPr>
          <a:xfrm>
            <a:off x="9226550" y="-520065"/>
            <a:ext cx="1175385" cy="859790"/>
          </a:xfrm>
          <a:prstGeom prst="rect">
            <a:avLst/>
          </a:prstGeom>
        </p:spPr>
      </p:pic>
      <p:grpSp>
        <p:nvGrpSpPr>
          <p:cNvPr id="16" name="Group 15">
            <a:extLst>
              <a:ext uri="{FF2B5EF4-FFF2-40B4-BE49-F238E27FC236}">
                <a16:creationId xmlns:a16="http://schemas.microsoft.com/office/drawing/2014/main" id="{250FAE67-281A-1C05-0B6C-4D4CDD714DD0}"/>
              </a:ext>
            </a:extLst>
          </p:cNvPr>
          <p:cNvGrpSpPr/>
          <p:nvPr/>
        </p:nvGrpSpPr>
        <p:grpSpPr>
          <a:xfrm>
            <a:off x="384735" y="428583"/>
            <a:ext cx="11159272" cy="1577720"/>
            <a:chOff x="384735" y="644547"/>
            <a:chExt cx="11159272" cy="1577720"/>
          </a:xfrm>
        </p:grpSpPr>
        <p:sp>
          <p:nvSpPr>
            <p:cNvPr id="4" name="文本框 16"/>
            <p:cNvSpPr txBox="1"/>
            <p:nvPr/>
          </p:nvSpPr>
          <p:spPr>
            <a:xfrm>
              <a:off x="647993" y="652607"/>
              <a:ext cx="10896014" cy="1569660"/>
            </a:xfrm>
            <a:prstGeom prst="rect">
              <a:avLst/>
            </a:prstGeom>
            <a:solidFill>
              <a:srgbClr val="43C1B4"/>
            </a:solidFill>
            <a:ln>
              <a:solidFill>
                <a:schemeClr val="bg1"/>
              </a:solidFill>
            </a:ln>
            <a:effectLst>
              <a:outerShdw blurRad="63500" sx="102000" sy="102000" algn="ctr" rotWithShape="0">
                <a:prstClr val="black">
                  <a:alpha val="40000"/>
                </a:prstClr>
              </a:outerShdw>
            </a:effectLst>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dist" defTabSz="914400" rtl="0" eaLnBrk="1" fontAlgn="auto" latinLnBrk="0" hangingPunct="1">
                <a:lnSpc>
                  <a:spcPct val="100000"/>
                </a:lnSpc>
                <a:spcBef>
                  <a:spcPts val="0"/>
                </a:spcBef>
                <a:spcAft>
                  <a:spcPts val="0"/>
                </a:spcAft>
                <a:buClrTx/>
                <a:buSzTx/>
                <a:buFontTx/>
                <a:buNone/>
                <a:tabLst/>
                <a:defRPr/>
              </a:pPr>
              <a:endParaRPr kumimoji="0" lang="en-US" altLang="zh-CN" sz="2400" b="0" i="0" u="none" strike="noStrike" kern="1200" cap="none" spc="0" normalizeH="0" baseline="0" noProof="0" dirty="0">
                <a:ln>
                  <a:noFill/>
                </a:ln>
                <a:solidFill>
                  <a:prstClr val="white"/>
                </a:solidFill>
                <a:effectLst/>
                <a:uLnTx/>
                <a:uFillTx/>
                <a:latin typeface="思源黑体 CN Bold" panose="020B0800000000000000" charset="-122"/>
                <a:ea typeface="思源黑体 CN Bold" panose="020B0800000000000000" charset="-122"/>
                <a:cs typeface="思源黑体 CN Bold" panose="020B0800000000000000" charset="-122"/>
                <a:sym typeface="思源黑体 CN Bold" panose="020B0800000000000000" charset="-122"/>
              </a:endParaRPr>
            </a:p>
            <a:p>
              <a:pPr marL="0" marR="0" lvl="0" indent="0" algn="dist" defTabSz="914400" rtl="0" eaLnBrk="1" fontAlgn="auto" latinLnBrk="0" hangingPunct="1">
                <a:lnSpc>
                  <a:spcPct val="100000"/>
                </a:lnSpc>
                <a:spcBef>
                  <a:spcPts val="0"/>
                </a:spcBef>
                <a:spcAft>
                  <a:spcPts val="0"/>
                </a:spcAft>
                <a:buClrTx/>
                <a:buSzTx/>
                <a:buFontTx/>
                <a:buNone/>
                <a:tabLst/>
                <a:defRPr/>
              </a:pPr>
              <a:endParaRPr lang="en-US" altLang="zh-CN" sz="2400" dirty="0">
                <a:solidFill>
                  <a:prstClr val="white"/>
                </a:solidFill>
                <a:latin typeface="思源黑体 CN Bold" panose="020B0800000000000000" charset="-122"/>
                <a:ea typeface="思源黑体 CN Bold" panose="020B0800000000000000" charset="-122"/>
                <a:cs typeface="思源黑体 CN Bold" panose="020B0800000000000000" charset="-122"/>
                <a:sym typeface="思源黑体 CN Bold" panose="020B0800000000000000" charset="-122"/>
              </a:endParaRPr>
            </a:p>
            <a:p>
              <a:pPr marL="0" marR="0" lvl="0" indent="0" algn="dist" defTabSz="914400" rtl="0" eaLnBrk="1" fontAlgn="auto" latinLnBrk="0" hangingPunct="1">
                <a:lnSpc>
                  <a:spcPct val="100000"/>
                </a:lnSpc>
                <a:spcBef>
                  <a:spcPts val="0"/>
                </a:spcBef>
                <a:spcAft>
                  <a:spcPts val="0"/>
                </a:spcAft>
                <a:buClrTx/>
                <a:buSzTx/>
                <a:buFontTx/>
                <a:buNone/>
                <a:tabLst/>
                <a:defRPr/>
              </a:pPr>
              <a:endParaRPr kumimoji="0" lang="en-US" altLang="zh-CN" sz="2400" b="0" i="0" u="none" strike="noStrike" kern="1200" cap="none" spc="0" normalizeH="0" baseline="0" noProof="0" dirty="0">
                <a:ln>
                  <a:noFill/>
                </a:ln>
                <a:solidFill>
                  <a:prstClr val="white"/>
                </a:solidFill>
                <a:effectLst/>
                <a:uLnTx/>
                <a:uFillTx/>
                <a:latin typeface="思源黑体 CN Bold" panose="020B0800000000000000" charset="-122"/>
                <a:ea typeface="思源黑体 CN Bold" panose="020B0800000000000000" charset="-122"/>
                <a:cs typeface="思源黑体 CN Bold" panose="020B0800000000000000" charset="-122"/>
                <a:sym typeface="思源黑体 CN Bold" panose="020B0800000000000000" charset="-122"/>
              </a:endParaRPr>
            </a:p>
            <a:p>
              <a:pPr marL="0" marR="0" lvl="0" indent="0" algn="dist"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prstClr val="white"/>
                </a:solidFill>
                <a:effectLst/>
                <a:uLnTx/>
                <a:uFillTx/>
                <a:latin typeface="思源黑体 CN Bold" panose="020B0800000000000000" charset="-122"/>
                <a:ea typeface="思源黑体 CN Bold" panose="020B0800000000000000" charset="-122"/>
                <a:cs typeface="思源黑体 CN Bold" panose="020B0800000000000000" charset="-122"/>
                <a:sym typeface="思源黑体 CN Bold" panose="020B0800000000000000" charset="-122"/>
              </a:endParaRPr>
            </a:p>
          </p:txBody>
        </p:sp>
        <p:sp>
          <p:nvSpPr>
            <p:cNvPr id="6" name="TextBox 5">
              <a:extLst>
                <a:ext uri="{FF2B5EF4-FFF2-40B4-BE49-F238E27FC236}">
                  <a16:creationId xmlns:a16="http://schemas.microsoft.com/office/drawing/2014/main" id="{9B90FA9A-F4A6-A31C-8ECB-85F2620BFA7C}"/>
                </a:ext>
              </a:extLst>
            </p:cNvPr>
            <p:cNvSpPr txBox="1"/>
            <p:nvPr/>
          </p:nvSpPr>
          <p:spPr>
            <a:xfrm>
              <a:off x="384735" y="644547"/>
              <a:ext cx="11159272" cy="1446550"/>
            </a:xfrm>
            <a:prstGeom prst="rect">
              <a:avLst/>
            </a:prstGeom>
            <a:noFill/>
          </p:spPr>
          <p:txBody>
            <a:bodyPr wrap="square">
              <a:spAutoFit/>
            </a:bodyPr>
            <a:lstStyle/>
            <a:p>
              <a:pPr algn="ctr">
                <a:buClr>
                  <a:srgbClr val="000000"/>
                </a:buClr>
                <a:buFont typeface="Arial"/>
                <a:buNone/>
              </a:pPr>
              <a:r>
                <a:rPr lang="en-US" sz="4400" b="1" u="sng" kern="0" dirty="0" err="1">
                  <a:solidFill>
                    <a:schemeClr val="bg1"/>
                  </a:solidFill>
                  <a:latin typeface="Cambria" panose="02040503050406030204" pitchFamily="18" charset="0"/>
                  <a:ea typeface="Times New Roman" panose="02020603050405020304" pitchFamily="18" charset="0"/>
                  <a:cs typeface="Arial"/>
                  <a:sym typeface="Arial"/>
                </a:rPr>
                <a:t>Câu</a:t>
              </a:r>
              <a:r>
                <a:rPr lang="en-US" sz="4400" b="1" u="sng" kern="0" dirty="0">
                  <a:solidFill>
                    <a:schemeClr val="bg1"/>
                  </a:solidFill>
                  <a:latin typeface="Cambria" panose="02040503050406030204" pitchFamily="18" charset="0"/>
                  <a:ea typeface="Times New Roman" panose="02020603050405020304" pitchFamily="18" charset="0"/>
                  <a:cs typeface="Arial"/>
                  <a:sym typeface="Arial"/>
                </a:rPr>
                <a:t> 3</a:t>
              </a:r>
              <a:r>
                <a:rPr lang="en-US" sz="4400" b="1" kern="0" dirty="0">
                  <a:solidFill>
                    <a:schemeClr val="bg1"/>
                  </a:solidFill>
                  <a:latin typeface="Cambria" panose="02040503050406030204" pitchFamily="18" charset="0"/>
                  <a:ea typeface="Times New Roman" panose="02020603050405020304" pitchFamily="18" charset="0"/>
                  <a:cs typeface="Arial"/>
                  <a:sym typeface="Arial"/>
                </a:rPr>
                <a:t>: </a:t>
              </a:r>
              <a:r>
                <a:rPr lang="vi-VN" sz="4400" b="1" kern="0" dirty="0">
                  <a:solidFill>
                    <a:schemeClr val="bg1"/>
                  </a:solidFill>
                  <a:latin typeface="Cambria" panose="02040503050406030204" pitchFamily="18" charset="0"/>
                  <a:ea typeface="Times New Roman" panose="02020603050405020304" pitchFamily="18" charset="0"/>
                  <a:cs typeface="Arial"/>
                  <a:sym typeface="Arial"/>
                </a:rPr>
                <a:t>Đội quân của cóc và đội quân nhà Trời đã giao chiến với nhau như thế nào?</a:t>
              </a:r>
            </a:p>
          </p:txBody>
        </p:sp>
      </p:grpSp>
      <p:grpSp>
        <p:nvGrpSpPr>
          <p:cNvPr id="13" name="Group 12">
            <a:extLst>
              <a:ext uri="{FF2B5EF4-FFF2-40B4-BE49-F238E27FC236}">
                <a16:creationId xmlns:a16="http://schemas.microsoft.com/office/drawing/2014/main" id="{E9DB56F6-7319-A3A6-D738-3206F6CB8EB5}"/>
              </a:ext>
            </a:extLst>
          </p:cNvPr>
          <p:cNvGrpSpPr/>
          <p:nvPr/>
        </p:nvGrpSpPr>
        <p:grpSpPr>
          <a:xfrm>
            <a:off x="6122907" y="2241693"/>
            <a:ext cx="4405746" cy="1481827"/>
            <a:chOff x="384735" y="2474776"/>
            <a:chExt cx="6365200" cy="954224"/>
          </a:xfrm>
        </p:grpSpPr>
        <p:sp>
          <p:nvSpPr>
            <p:cNvPr id="10" name="Rectangle: Rounded Corners 9">
              <a:extLst>
                <a:ext uri="{FF2B5EF4-FFF2-40B4-BE49-F238E27FC236}">
                  <a16:creationId xmlns:a16="http://schemas.microsoft.com/office/drawing/2014/main" id="{C0107405-54E0-CF97-496E-B948D5C70FEB}"/>
                </a:ext>
              </a:extLst>
            </p:cNvPr>
            <p:cNvSpPr/>
            <p:nvPr/>
          </p:nvSpPr>
          <p:spPr>
            <a:xfrm>
              <a:off x="647994" y="2474776"/>
              <a:ext cx="5852560" cy="954224"/>
            </a:xfrm>
            <a:prstGeom prst="roundRect">
              <a:avLst>
                <a:gd name="adj" fmla="val 41984"/>
              </a:avLst>
            </a:prstGeom>
            <a:solidFill>
              <a:srgbClr val="D6E3AB"/>
            </a:solidFill>
            <a:ln w="38100">
              <a:solidFill>
                <a:srgbClr val="60702B"/>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419D8E09-5618-73E2-7B30-9627F5190D4D}"/>
                </a:ext>
              </a:extLst>
            </p:cNvPr>
            <p:cNvSpPr txBox="1"/>
            <p:nvPr/>
          </p:nvSpPr>
          <p:spPr>
            <a:xfrm>
              <a:off x="384735" y="2539839"/>
              <a:ext cx="6365200" cy="738664"/>
            </a:xfrm>
            <a:prstGeom prst="rect">
              <a:avLst/>
            </a:prstGeom>
            <a:noFill/>
          </p:spPr>
          <p:txBody>
            <a:bodyPr wrap="square">
              <a:spAutoFit/>
            </a:bodyPr>
            <a:lstStyle/>
            <a:p>
              <a:pPr algn="ctr">
                <a:buClr>
                  <a:srgbClr val="000000"/>
                </a:buClr>
                <a:buFont typeface="Arial"/>
                <a:buNone/>
              </a:pPr>
              <a:r>
                <a:rPr lang="en-US" sz="4200" b="1" kern="0" dirty="0" err="1">
                  <a:latin typeface="Cambria" panose="02040503050406030204" pitchFamily="18" charset="0"/>
                  <a:ea typeface="Times New Roman" panose="02020603050405020304" pitchFamily="18" charset="0"/>
                  <a:cs typeface="Arial"/>
                  <a:sym typeface="Arial"/>
                </a:rPr>
                <a:t>Gấu</a:t>
              </a:r>
              <a:r>
                <a:rPr lang="en-US" sz="4200" b="1" kern="0" dirty="0">
                  <a:latin typeface="Cambria" panose="02040503050406030204" pitchFamily="18" charset="0"/>
                  <a:ea typeface="Times New Roman" panose="02020603050405020304" pitchFamily="18" charset="0"/>
                  <a:cs typeface="Arial"/>
                  <a:sym typeface="Arial"/>
                </a:rPr>
                <a:t> </a:t>
              </a:r>
              <a:r>
                <a:rPr lang="en-US" sz="4200" b="1" kern="0" dirty="0" err="1">
                  <a:latin typeface="Cambria" panose="02040503050406030204" pitchFamily="18" charset="0"/>
                  <a:ea typeface="Times New Roman" panose="02020603050405020304" pitchFamily="18" charset="0"/>
                  <a:cs typeface="Arial"/>
                  <a:sym typeface="Arial"/>
                </a:rPr>
                <a:t>quật</a:t>
              </a:r>
              <a:r>
                <a:rPr lang="en-US" sz="4200" b="1" kern="0" dirty="0">
                  <a:latin typeface="Cambria" panose="02040503050406030204" pitchFamily="18" charset="0"/>
                  <a:ea typeface="Times New Roman" panose="02020603050405020304" pitchFamily="18" charset="0"/>
                  <a:cs typeface="Arial"/>
                  <a:sym typeface="Arial"/>
                </a:rPr>
                <a:t> </a:t>
              </a:r>
              <a:r>
                <a:rPr lang="en-US" sz="4200" b="1" kern="0" dirty="0" err="1">
                  <a:latin typeface="Cambria" panose="02040503050406030204" pitchFamily="18" charset="0"/>
                  <a:ea typeface="Times New Roman" panose="02020603050405020304" pitchFamily="18" charset="0"/>
                  <a:cs typeface="Arial"/>
                  <a:sym typeface="Arial"/>
                </a:rPr>
                <a:t>chó</a:t>
              </a:r>
              <a:r>
                <a:rPr lang="en-US" sz="4200" b="1" kern="0" dirty="0">
                  <a:latin typeface="Cambria" panose="02040503050406030204" pitchFamily="18" charset="0"/>
                  <a:ea typeface="Times New Roman" panose="02020603050405020304" pitchFamily="18" charset="0"/>
                  <a:cs typeface="Arial"/>
                  <a:sym typeface="Arial"/>
                </a:rPr>
                <a:t> </a:t>
              </a:r>
              <a:r>
                <a:rPr lang="en-US" sz="4200" b="1" kern="0" dirty="0" err="1">
                  <a:latin typeface="Cambria" panose="02040503050406030204" pitchFamily="18" charset="0"/>
                  <a:ea typeface="Times New Roman" panose="02020603050405020304" pitchFamily="18" charset="0"/>
                  <a:cs typeface="Arial"/>
                  <a:sym typeface="Arial"/>
                </a:rPr>
                <a:t>chết</a:t>
              </a:r>
              <a:r>
                <a:rPr lang="en-US" sz="4200" b="1" kern="0" dirty="0">
                  <a:latin typeface="Cambria" panose="02040503050406030204" pitchFamily="18" charset="0"/>
                  <a:ea typeface="Times New Roman" panose="02020603050405020304" pitchFamily="18" charset="0"/>
                  <a:cs typeface="Arial"/>
                  <a:sym typeface="Arial"/>
                </a:rPr>
                <a:t> </a:t>
              </a:r>
              <a:r>
                <a:rPr lang="en-US" sz="4200" b="1" kern="0" dirty="0" err="1">
                  <a:latin typeface="Cambria" panose="02040503050406030204" pitchFamily="18" charset="0"/>
                  <a:ea typeface="Times New Roman" panose="02020603050405020304" pitchFamily="18" charset="0"/>
                  <a:cs typeface="Arial"/>
                  <a:sym typeface="Arial"/>
                </a:rPr>
                <a:t>tươi</a:t>
              </a:r>
              <a:endParaRPr lang="vi-VN" sz="4200" b="1" kern="0" dirty="0">
                <a:latin typeface="Cambria" panose="02040503050406030204" pitchFamily="18" charset="0"/>
                <a:ea typeface="Times New Roman" panose="02020603050405020304" pitchFamily="18" charset="0"/>
                <a:cs typeface="Arial"/>
                <a:sym typeface="Arial"/>
              </a:endParaRPr>
            </a:p>
          </p:txBody>
        </p:sp>
      </p:grpSp>
      <p:grpSp>
        <p:nvGrpSpPr>
          <p:cNvPr id="14" name="Group 13">
            <a:extLst>
              <a:ext uri="{FF2B5EF4-FFF2-40B4-BE49-F238E27FC236}">
                <a16:creationId xmlns:a16="http://schemas.microsoft.com/office/drawing/2014/main" id="{E94D4D3C-AF33-DC98-6A85-B9A008363AD3}"/>
              </a:ext>
            </a:extLst>
          </p:cNvPr>
          <p:cNvGrpSpPr/>
          <p:nvPr/>
        </p:nvGrpSpPr>
        <p:grpSpPr>
          <a:xfrm>
            <a:off x="1141379" y="2343862"/>
            <a:ext cx="3752826" cy="1395316"/>
            <a:chOff x="602026" y="2474776"/>
            <a:chExt cx="6411165" cy="1395316"/>
          </a:xfrm>
        </p:grpSpPr>
        <p:sp>
          <p:nvSpPr>
            <p:cNvPr id="15" name="Rectangle: Rounded Corners 14">
              <a:extLst>
                <a:ext uri="{FF2B5EF4-FFF2-40B4-BE49-F238E27FC236}">
                  <a16:creationId xmlns:a16="http://schemas.microsoft.com/office/drawing/2014/main" id="{1E90B8A3-FCD3-A2F0-303B-1FB9FC87AE72}"/>
                </a:ext>
              </a:extLst>
            </p:cNvPr>
            <p:cNvSpPr/>
            <p:nvPr/>
          </p:nvSpPr>
          <p:spPr>
            <a:xfrm>
              <a:off x="647993" y="2474776"/>
              <a:ext cx="6365198" cy="1395316"/>
            </a:xfrm>
            <a:prstGeom prst="roundRect">
              <a:avLst>
                <a:gd name="adj" fmla="val 41984"/>
              </a:avLst>
            </a:prstGeom>
            <a:solidFill>
              <a:srgbClr val="FFF4D5"/>
            </a:solidFill>
            <a:ln w="38100">
              <a:solidFill>
                <a:schemeClr val="accent4">
                  <a:lumMod val="60000"/>
                  <a:lumOff val="4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787F8971-51FA-1AE5-9BE4-BCBBCD9C4391}"/>
                </a:ext>
              </a:extLst>
            </p:cNvPr>
            <p:cNvSpPr txBox="1"/>
            <p:nvPr/>
          </p:nvSpPr>
          <p:spPr>
            <a:xfrm>
              <a:off x="602026" y="2546682"/>
              <a:ext cx="6365200" cy="738664"/>
            </a:xfrm>
            <a:prstGeom prst="rect">
              <a:avLst/>
            </a:prstGeom>
            <a:noFill/>
          </p:spPr>
          <p:txBody>
            <a:bodyPr wrap="square">
              <a:spAutoFit/>
            </a:bodyPr>
            <a:lstStyle/>
            <a:p>
              <a:pPr algn="ctr">
                <a:buClr>
                  <a:srgbClr val="000000"/>
                </a:buClr>
                <a:buFont typeface="Arial"/>
                <a:buNone/>
              </a:pPr>
              <a:r>
                <a:rPr lang="en-US" sz="4200" b="1" kern="0" dirty="0" err="1">
                  <a:latin typeface="Cambria" panose="02040503050406030204" pitchFamily="18" charset="0"/>
                  <a:ea typeface="Times New Roman" panose="02020603050405020304" pitchFamily="18" charset="0"/>
                  <a:cs typeface="Arial"/>
                  <a:sym typeface="Arial"/>
                </a:rPr>
                <a:t>Trời</a:t>
              </a:r>
              <a:r>
                <a:rPr lang="en-US" sz="4200" b="1" kern="0" dirty="0">
                  <a:latin typeface="Cambria" panose="02040503050406030204" pitchFamily="18" charset="0"/>
                  <a:ea typeface="Times New Roman" panose="02020603050405020304" pitchFamily="18" charset="0"/>
                  <a:cs typeface="Arial"/>
                  <a:sym typeface="Arial"/>
                </a:rPr>
                <a:t> </a:t>
              </a:r>
              <a:r>
                <a:rPr lang="en-US" sz="4200" b="1" kern="0" dirty="0" err="1">
                  <a:latin typeface="Cambria" panose="02040503050406030204" pitchFamily="18" charset="0"/>
                  <a:ea typeface="Times New Roman" panose="02020603050405020304" pitchFamily="18" charset="0"/>
                  <a:cs typeface="Arial"/>
                  <a:sym typeface="Arial"/>
                </a:rPr>
                <a:t>sai</a:t>
              </a:r>
              <a:r>
                <a:rPr lang="en-US" sz="4200" b="1" kern="0" dirty="0">
                  <a:latin typeface="Cambria" panose="02040503050406030204" pitchFamily="18" charset="0"/>
                  <a:ea typeface="Times New Roman" panose="02020603050405020304" pitchFamily="18" charset="0"/>
                  <a:cs typeface="Arial"/>
                  <a:sym typeface="Arial"/>
                </a:rPr>
                <a:t> </a:t>
              </a:r>
              <a:r>
                <a:rPr lang="en-US" sz="4200" b="1" kern="0" dirty="0" err="1">
                  <a:latin typeface="Cambria" panose="02040503050406030204" pitchFamily="18" charset="0"/>
                  <a:ea typeface="Times New Roman" panose="02020603050405020304" pitchFamily="18" charset="0"/>
                  <a:cs typeface="Arial"/>
                  <a:sym typeface="Arial"/>
                </a:rPr>
                <a:t>chó</a:t>
              </a:r>
              <a:r>
                <a:rPr lang="en-US" sz="4200" b="1" kern="0" dirty="0">
                  <a:latin typeface="Cambria" panose="02040503050406030204" pitchFamily="18" charset="0"/>
                  <a:ea typeface="Times New Roman" panose="02020603050405020304" pitchFamily="18" charset="0"/>
                  <a:cs typeface="Arial"/>
                  <a:sym typeface="Arial"/>
                </a:rPr>
                <a:t> </a:t>
              </a:r>
              <a:r>
                <a:rPr lang="en-US" sz="4200" b="1" kern="0" dirty="0" err="1">
                  <a:latin typeface="Cambria" panose="02040503050406030204" pitchFamily="18" charset="0"/>
                  <a:ea typeface="Times New Roman" panose="02020603050405020304" pitchFamily="18" charset="0"/>
                  <a:cs typeface="Arial"/>
                  <a:sym typeface="Arial"/>
                </a:rPr>
                <a:t>bắt</a:t>
              </a:r>
              <a:r>
                <a:rPr lang="en-US" sz="4200" b="1" kern="0" dirty="0">
                  <a:latin typeface="Cambria" panose="02040503050406030204" pitchFamily="18" charset="0"/>
                  <a:ea typeface="Times New Roman" panose="02020603050405020304" pitchFamily="18" charset="0"/>
                  <a:cs typeface="Arial"/>
                  <a:sym typeface="Arial"/>
                </a:rPr>
                <a:t> </a:t>
              </a:r>
              <a:r>
                <a:rPr lang="en-US" sz="4200" b="1" kern="0" dirty="0" err="1">
                  <a:latin typeface="Cambria" panose="02040503050406030204" pitchFamily="18" charset="0"/>
                  <a:ea typeface="Times New Roman" panose="02020603050405020304" pitchFamily="18" charset="0"/>
                  <a:cs typeface="Arial"/>
                  <a:sym typeface="Arial"/>
                </a:rPr>
                <a:t>cáo</a:t>
              </a:r>
              <a:endParaRPr lang="vi-VN" sz="4200" b="1" kern="0" dirty="0">
                <a:latin typeface="Cambria" panose="02040503050406030204" pitchFamily="18" charset="0"/>
                <a:ea typeface="Times New Roman" panose="02020603050405020304" pitchFamily="18" charset="0"/>
                <a:cs typeface="Arial"/>
                <a:sym typeface="Arial"/>
              </a:endParaRPr>
            </a:p>
          </p:txBody>
        </p:sp>
      </p:grpSp>
      <p:sp>
        <p:nvSpPr>
          <p:cNvPr id="18" name="Arrow: Right 17">
            <a:extLst>
              <a:ext uri="{FF2B5EF4-FFF2-40B4-BE49-F238E27FC236}">
                <a16:creationId xmlns:a16="http://schemas.microsoft.com/office/drawing/2014/main" id="{D418F4E4-DFD6-1B72-F323-22EBB5C6A54B}"/>
              </a:ext>
            </a:extLst>
          </p:cNvPr>
          <p:cNvSpPr/>
          <p:nvPr/>
        </p:nvSpPr>
        <p:spPr>
          <a:xfrm>
            <a:off x="5251571" y="2785100"/>
            <a:ext cx="844429" cy="632168"/>
          </a:xfrm>
          <a:prstGeom prst="rightArrow">
            <a:avLst/>
          </a:prstGeom>
          <a:solidFill>
            <a:srgbClr val="43C1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 name="Group 18">
            <a:extLst>
              <a:ext uri="{FF2B5EF4-FFF2-40B4-BE49-F238E27FC236}">
                <a16:creationId xmlns:a16="http://schemas.microsoft.com/office/drawing/2014/main" id="{5060F581-F8AE-03A9-0D3A-2657E2383898}"/>
              </a:ext>
            </a:extLst>
          </p:cNvPr>
          <p:cNvGrpSpPr/>
          <p:nvPr/>
        </p:nvGrpSpPr>
        <p:grpSpPr>
          <a:xfrm>
            <a:off x="6241403" y="4056463"/>
            <a:ext cx="4405746" cy="2132363"/>
            <a:chOff x="541385" y="2474776"/>
            <a:chExt cx="6365200" cy="1373137"/>
          </a:xfrm>
        </p:grpSpPr>
        <p:sp>
          <p:nvSpPr>
            <p:cNvPr id="20" name="Rectangle: Rounded Corners 19">
              <a:extLst>
                <a:ext uri="{FF2B5EF4-FFF2-40B4-BE49-F238E27FC236}">
                  <a16:creationId xmlns:a16="http://schemas.microsoft.com/office/drawing/2014/main" id="{B9DE4431-925A-7B9F-23E9-39B5403B60E3}"/>
                </a:ext>
              </a:extLst>
            </p:cNvPr>
            <p:cNvSpPr/>
            <p:nvPr/>
          </p:nvSpPr>
          <p:spPr>
            <a:xfrm>
              <a:off x="647994" y="2474776"/>
              <a:ext cx="6207185" cy="1373137"/>
            </a:xfrm>
            <a:prstGeom prst="roundRect">
              <a:avLst>
                <a:gd name="adj" fmla="val 41984"/>
              </a:avLst>
            </a:prstGeom>
            <a:solidFill>
              <a:srgbClr val="D6E3AB"/>
            </a:solidFill>
            <a:ln w="38100">
              <a:solidFill>
                <a:srgbClr val="60702B"/>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FE03491E-35A8-75E9-B06F-BD93AAAA84D1}"/>
                </a:ext>
              </a:extLst>
            </p:cNvPr>
            <p:cNvSpPr txBox="1"/>
            <p:nvPr/>
          </p:nvSpPr>
          <p:spPr>
            <a:xfrm>
              <a:off x="541385" y="2539839"/>
              <a:ext cx="6365200" cy="1308074"/>
            </a:xfrm>
            <a:prstGeom prst="rect">
              <a:avLst/>
            </a:prstGeom>
            <a:noFill/>
          </p:spPr>
          <p:txBody>
            <a:bodyPr wrap="square">
              <a:spAutoFit/>
            </a:bodyPr>
            <a:lstStyle/>
            <a:p>
              <a:pPr algn="ctr">
                <a:buClr>
                  <a:srgbClr val="000000"/>
                </a:buClr>
                <a:buFont typeface="Arial"/>
                <a:buNone/>
              </a:pPr>
              <a:r>
                <a:rPr lang="en-US" sz="4200" b="1" kern="0" dirty="0">
                  <a:latin typeface="Cambria" panose="02040503050406030204" pitchFamily="18" charset="0"/>
                  <a:ea typeface="Times New Roman" panose="02020603050405020304" pitchFamily="18" charset="0"/>
                  <a:cs typeface="Arial"/>
                  <a:sym typeface="Arial"/>
                </a:rPr>
                <a:t>Ong ở </a:t>
              </a:r>
              <a:r>
                <a:rPr lang="en-US" sz="4200" b="1" kern="0" dirty="0" err="1">
                  <a:latin typeface="Cambria" panose="02040503050406030204" pitchFamily="18" charset="0"/>
                  <a:ea typeface="Times New Roman" panose="02020603050405020304" pitchFamily="18" charset="0"/>
                  <a:cs typeface="Arial"/>
                  <a:sym typeface="Arial"/>
                </a:rPr>
                <a:t>sau</a:t>
              </a:r>
              <a:r>
                <a:rPr lang="en-US" sz="4200" b="1" kern="0" dirty="0">
                  <a:latin typeface="Cambria" panose="02040503050406030204" pitchFamily="18" charset="0"/>
                  <a:ea typeface="Times New Roman" panose="02020603050405020304" pitchFamily="18" charset="0"/>
                  <a:cs typeface="Arial"/>
                  <a:sym typeface="Arial"/>
                </a:rPr>
                <a:t> </a:t>
              </a:r>
              <a:r>
                <a:rPr lang="en-US" sz="4200" b="1" kern="0" dirty="0" err="1">
                  <a:latin typeface="Cambria" panose="02040503050406030204" pitchFamily="18" charset="0"/>
                  <a:ea typeface="Times New Roman" panose="02020603050405020304" pitchFamily="18" charset="0"/>
                  <a:cs typeface="Arial"/>
                  <a:sym typeface="Arial"/>
                </a:rPr>
                <a:t>cửa</a:t>
              </a:r>
              <a:r>
                <a:rPr lang="en-US" sz="4200" b="1" kern="0" dirty="0">
                  <a:latin typeface="Cambria" panose="02040503050406030204" pitchFamily="18" charset="0"/>
                  <a:ea typeface="Times New Roman" panose="02020603050405020304" pitchFamily="18" charset="0"/>
                  <a:cs typeface="Arial"/>
                  <a:sym typeface="Arial"/>
                </a:rPr>
                <a:t> bay </a:t>
              </a:r>
              <a:r>
                <a:rPr lang="en-US" sz="4200" b="1" kern="0" dirty="0" err="1">
                  <a:latin typeface="Cambria" panose="02040503050406030204" pitchFamily="18" charset="0"/>
                  <a:ea typeface="Times New Roman" panose="02020603050405020304" pitchFamily="18" charset="0"/>
                  <a:cs typeface="Arial"/>
                  <a:sym typeface="Arial"/>
                </a:rPr>
                <a:t>ra</a:t>
              </a:r>
              <a:r>
                <a:rPr lang="en-US" sz="4200" b="1" kern="0" dirty="0">
                  <a:latin typeface="Cambria" panose="02040503050406030204" pitchFamily="18" charset="0"/>
                  <a:ea typeface="Times New Roman" panose="02020603050405020304" pitchFamily="18" charset="0"/>
                  <a:cs typeface="Arial"/>
                  <a:sym typeface="Arial"/>
                </a:rPr>
                <a:t> </a:t>
              </a:r>
              <a:r>
                <a:rPr lang="en-US" sz="4200" b="1" kern="0" dirty="0" err="1">
                  <a:latin typeface="Cambria" panose="02040503050406030204" pitchFamily="18" charset="0"/>
                  <a:ea typeface="Times New Roman" panose="02020603050405020304" pitchFamily="18" charset="0"/>
                  <a:cs typeface="Arial"/>
                  <a:sym typeface="Arial"/>
                </a:rPr>
                <a:t>đốt</a:t>
              </a:r>
              <a:r>
                <a:rPr lang="en-US" sz="4200" b="1" kern="0" dirty="0">
                  <a:latin typeface="Cambria" panose="02040503050406030204" pitchFamily="18" charset="0"/>
                  <a:ea typeface="Times New Roman" panose="02020603050405020304" pitchFamily="18" charset="0"/>
                  <a:cs typeface="Arial"/>
                  <a:sym typeface="Arial"/>
                </a:rPr>
                <a:t> </a:t>
              </a:r>
              <a:r>
                <a:rPr lang="en-US" sz="4200" b="1" kern="0" dirty="0" err="1">
                  <a:latin typeface="Cambria" panose="02040503050406030204" pitchFamily="18" charset="0"/>
                  <a:ea typeface="Times New Roman" panose="02020603050405020304" pitchFamily="18" charset="0"/>
                  <a:cs typeface="Arial"/>
                  <a:sym typeface="Arial"/>
                </a:rPr>
                <a:t>Thần</a:t>
              </a:r>
              <a:r>
                <a:rPr lang="en-US" sz="4200" b="1" kern="0" dirty="0">
                  <a:latin typeface="Cambria" panose="02040503050406030204" pitchFamily="18" charset="0"/>
                  <a:ea typeface="Times New Roman" panose="02020603050405020304" pitchFamily="18" charset="0"/>
                  <a:cs typeface="Arial"/>
                  <a:sym typeface="Arial"/>
                </a:rPr>
                <a:t> </a:t>
              </a:r>
              <a:r>
                <a:rPr lang="en-US" sz="4200" b="1" kern="0" dirty="0" err="1">
                  <a:latin typeface="Cambria" panose="02040503050406030204" pitchFamily="18" charset="0"/>
                  <a:ea typeface="Times New Roman" panose="02020603050405020304" pitchFamily="18" charset="0"/>
                  <a:cs typeface="Arial"/>
                  <a:sym typeface="Arial"/>
                </a:rPr>
                <a:t>Sét</a:t>
              </a:r>
              <a:r>
                <a:rPr lang="en-US" sz="4200" b="1" kern="0" dirty="0">
                  <a:latin typeface="Cambria" panose="02040503050406030204" pitchFamily="18" charset="0"/>
                  <a:ea typeface="Times New Roman" panose="02020603050405020304" pitchFamily="18" charset="0"/>
                  <a:cs typeface="Arial"/>
                  <a:sym typeface="Arial"/>
                </a:rPr>
                <a:t> </a:t>
              </a:r>
              <a:r>
                <a:rPr lang="en-US" sz="4200" b="1" kern="0" dirty="0" err="1">
                  <a:latin typeface="Cambria" panose="02040503050406030204" pitchFamily="18" charset="0"/>
                  <a:ea typeface="Times New Roman" panose="02020603050405020304" pitchFamily="18" charset="0"/>
                  <a:cs typeface="Arial"/>
                  <a:sym typeface="Arial"/>
                </a:rPr>
                <a:t>túi</a:t>
              </a:r>
              <a:r>
                <a:rPr lang="en-US" sz="4200" b="1" kern="0" dirty="0">
                  <a:latin typeface="Cambria" panose="02040503050406030204" pitchFamily="18" charset="0"/>
                  <a:ea typeface="Times New Roman" panose="02020603050405020304" pitchFamily="18" charset="0"/>
                  <a:cs typeface="Arial"/>
                  <a:sym typeface="Arial"/>
                </a:rPr>
                <a:t> </a:t>
              </a:r>
              <a:r>
                <a:rPr lang="en-US" sz="4200" b="1" kern="0" dirty="0" err="1">
                  <a:latin typeface="Cambria" panose="02040503050406030204" pitchFamily="18" charset="0"/>
                  <a:ea typeface="Times New Roman" panose="02020603050405020304" pitchFamily="18" charset="0"/>
                  <a:cs typeface="Arial"/>
                  <a:sym typeface="Arial"/>
                </a:rPr>
                <a:t>bụi</a:t>
              </a:r>
              <a:endParaRPr lang="en-US" sz="4200" b="1" kern="0" dirty="0">
                <a:latin typeface="Cambria" panose="02040503050406030204" pitchFamily="18" charset="0"/>
                <a:ea typeface="Times New Roman" panose="02020603050405020304" pitchFamily="18" charset="0"/>
                <a:cs typeface="Arial"/>
                <a:sym typeface="Arial"/>
              </a:endParaRPr>
            </a:p>
          </p:txBody>
        </p:sp>
      </p:grpSp>
      <p:grpSp>
        <p:nvGrpSpPr>
          <p:cNvPr id="23" name="Group 22">
            <a:extLst>
              <a:ext uri="{FF2B5EF4-FFF2-40B4-BE49-F238E27FC236}">
                <a16:creationId xmlns:a16="http://schemas.microsoft.com/office/drawing/2014/main" id="{12044C1F-5B4F-DAFE-BDDE-103B76C7970C}"/>
              </a:ext>
            </a:extLst>
          </p:cNvPr>
          <p:cNvGrpSpPr/>
          <p:nvPr/>
        </p:nvGrpSpPr>
        <p:grpSpPr>
          <a:xfrm>
            <a:off x="1168286" y="4157547"/>
            <a:ext cx="3752826" cy="1456901"/>
            <a:chOff x="602026" y="2474776"/>
            <a:chExt cx="6411165" cy="1456901"/>
          </a:xfrm>
        </p:grpSpPr>
        <p:sp>
          <p:nvSpPr>
            <p:cNvPr id="24" name="Rectangle: Rounded Corners 23">
              <a:extLst>
                <a:ext uri="{FF2B5EF4-FFF2-40B4-BE49-F238E27FC236}">
                  <a16:creationId xmlns:a16="http://schemas.microsoft.com/office/drawing/2014/main" id="{EF21B89E-BE6A-C700-955F-2A560884E5E5}"/>
                </a:ext>
              </a:extLst>
            </p:cNvPr>
            <p:cNvSpPr/>
            <p:nvPr/>
          </p:nvSpPr>
          <p:spPr>
            <a:xfrm>
              <a:off x="647993" y="2474776"/>
              <a:ext cx="6365198" cy="1395316"/>
            </a:xfrm>
            <a:prstGeom prst="roundRect">
              <a:avLst>
                <a:gd name="adj" fmla="val 41984"/>
              </a:avLst>
            </a:prstGeom>
            <a:solidFill>
              <a:srgbClr val="FFF4D5"/>
            </a:solidFill>
            <a:ln w="38100">
              <a:solidFill>
                <a:schemeClr val="accent4">
                  <a:lumMod val="60000"/>
                  <a:lumOff val="4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BE75CCC1-A8E1-4041-E17C-D11C580733BF}"/>
                </a:ext>
              </a:extLst>
            </p:cNvPr>
            <p:cNvSpPr txBox="1"/>
            <p:nvPr/>
          </p:nvSpPr>
          <p:spPr>
            <a:xfrm>
              <a:off x="602026" y="2546682"/>
              <a:ext cx="6365200" cy="1384995"/>
            </a:xfrm>
            <a:prstGeom prst="rect">
              <a:avLst/>
            </a:prstGeom>
            <a:noFill/>
          </p:spPr>
          <p:txBody>
            <a:bodyPr wrap="square">
              <a:spAutoFit/>
            </a:bodyPr>
            <a:lstStyle/>
            <a:p>
              <a:pPr algn="ctr">
                <a:buClr>
                  <a:srgbClr val="000000"/>
                </a:buClr>
                <a:buFont typeface="Arial"/>
                <a:buNone/>
              </a:pPr>
              <a:r>
                <a:rPr lang="en-US" sz="4200" b="1" kern="0" dirty="0" err="1">
                  <a:latin typeface="Cambria" panose="02040503050406030204" pitchFamily="18" charset="0"/>
                  <a:ea typeface="Times New Roman" panose="02020603050405020304" pitchFamily="18" charset="0"/>
                  <a:cs typeface="Arial"/>
                  <a:sym typeface="Arial"/>
                </a:rPr>
                <a:t>Trời</a:t>
              </a:r>
              <a:r>
                <a:rPr lang="en-US" sz="4200" b="1" kern="0" dirty="0">
                  <a:latin typeface="Cambria" panose="02040503050406030204" pitchFamily="18" charset="0"/>
                  <a:ea typeface="Times New Roman" panose="02020603050405020304" pitchFamily="18" charset="0"/>
                  <a:cs typeface="Arial"/>
                  <a:sym typeface="Arial"/>
                </a:rPr>
                <a:t> </a:t>
              </a:r>
              <a:r>
                <a:rPr lang="en-US" sz="4200" b="1" kern="0" dirty="0" err="1">
                  <a:latin typeface="Cambria" panose="02040503050406030204" pitchFamily="18" charset="0"/>
                  <a:ea typeface="Times New Roman" panose="02020603050405020304" pitchFamily="18" charset="0"/>
                  <a:cs typeface="Arial"/>
                  <a:sym typeface="Arial"/>
                </a:rPr>
                <a:t>sai</a:t>
              </a:r>
              <a:r>
                <a:rPr lang="en-US" sz="4200" b="1" kern="0" dirty="0">
                  <a:latin typeface="Cambria" panose="02040503050406030204" pitchFamily="18" charset="0"/>
                  <a:ea typeface="Times New Roman" panose="02020603050405020304" pitchFamily="18" charset="0"/>
                  <a:cs typeface="Arial"/>
                  <a:sym typeface="Arial"/>
                </a:rPr>
                <a:t> </a:t>
              </a:r>
              <a:r>
                <a:rPr lang="en-US" sz="4200" b="1" kern="0" dirty="0" err="1">
                  <a:latin typeface="Cambria" panose="02040503050406030204" pitchFamily="18" charset="0"/>
                  <a:ea typeface="Times New Roman" panose="02020603050405020304" pitchFamily="18" charset="0"/>
                  <a:cs typeface="Arial"/>
                  <a:sym typeface="Arial"/>
                </a:rPr>
                <a:t>Thần</a:t>
              </a:r>
              <a:r>
                <a:rPr lang="en-US" sz="4200" b="1" kern="0" dirty="0">
                  <a:latin typeface="Cambria" panose="02040503050406030204" pitchFamily="18" charset="0"/>
                  <a:ea typeface="Times New Roman" panose="02020603050405020304" pitchFamily="18" charset="0"/>
                  <a:cs typeface="Arial"/>
                  <a:sym typeface="Arial"/>
                </a:rPr>
                <a:t> </a:t>
              </a:r>
              <a:r>
                <a:rPr lang="en-US" sz="4200" b="1" kern="0" dirty="0" err="1">
                  <a:latin typeface="Cambria" panose="02040503050406030204" pitchFamily="18" charset="0"/>
                  <a:ea typeface="Times New Roman" panose="02020603050405020304" pitchFamily="18" charset="0"/>
                  <a:cs typeface="Arial"/>
                  <a:sym typeface="Arial"/>
                </a:rPr>
                <a:t>Sét</a:t>
              </a:r>
              <a:r>
                <a:rPr lang="en-US" sz="4200" b="1" kern="0" dirty="0">
                  <a:latin typeface="Cambria" panose="02040503050406030204" pitchFamily="18" charset="0"/>
                  <a:ea typeface="Times New Roman" panose="02020603050405020304" pitchFamily="18" charset="0"/>
                  <a:cs typeface="Arial"/>
                  <a:sym typeface="Arial"/>
                </a:rPr>
                <a:t> </a:t>
              </a:r>
              <a:r>
                <a:rPr lang="en-US" sz="4200" b="1" kern="0" dirty="0" err="1">
                  <a:latin typeface="Cambria" panose="02040503050406030204" pitchFamily="18" charset="0"/>
                  <a:ea typeface="Times New Roman" panose="02020603050405020304" pitchFamily="18" charset="0"/>
                  <a:cs typeface="Arial"/>
                  <a:sym typeface="Arial"/>
                </a:rPr>
                <a:t>trị</a:t>
              </a:r>
              <a:r>
                <a:rPr lang="en-US" sz="4200" b="1" kern="0" dirty="0">
                  <a:latin typeface="Cambria" panose="02040503050406030204" pitchFamily="18" charset="0"/>
                  <a:ea typeface="Times New Roman" panose="02020603050405020304" pitchFamily="18" charset="0"/>
                  <a:cs typeface="Arial"/>
                  <a:sym typeface="Arial"/>
                </a:rPr>
                <a:t> </a:t>
              </a:r>
              <a:r>
                <a:rPr lang="en-US" sz="4200" b="1" kern="0" dirty="0" err="1">
                  <a:latin typeface="Cambria" panose="02040503050406030204" pitchFamily="18" charset="0"/>
                  <a:ea typeface="Times New Roman" panose="02020603050405020304" pitchFamily="18" charset="0"/>
                  <a:cs typeface="Arial"/>
                  <a:sym typeface="Arial"/>
                </a:rPr>
                <a:t>gấu</a:t>
              </a:r>
              <a:endParaRPr lang="vi-VN" sz="4200" b="1" kern="0" dirty="0">
                <a:latin typeface="Cambria" panose="02040503050406030204" pitchFamily="18" charset="0"/>
                <a:ea typeface="Times New Roman" panose="02020603050405020304" pitchFamily="18" charset="0"/>
                <a:cs typeface="Arial"/>
                <a:sym typeface="Arial"/>
              </a:endParaRPr>
            </a:p>
          </p:txBody>
        </p:sp>
      </p:grpSp>
      <p:sp>
        <p:nvSpPr>
          <p:cNvPr id="26" name="Arrow: Right 25">
            <a:extLst>
              <a:ext uri="{FF2B5EF4-FFF2-40B4-BE49-F238E27FC236}">
                <a16:creationId xmlns:a16="http://schemas.microsoft.com/office/drawing/2014/main" id="{18E57866-B24A-AE52-574A-812979469A79}"/>
              </a:ext>
            </a:extLst>
          </p:cNvPr>
          <p:cNvSpPr/>
          <p:nvPr/>
        </p:nvSpPr>
        <p:spPr>
          <a:xfrm>
            <a:off x="5278478" y="4598785"/>
            <a:ext cx="844429" cy="632168"/>
          </a:xfrm>
          <a:prstGeom prst="rightArrow">
            <a:avLst/>
          </a:prstGeom>
          <a:solidFill>
            <a:srgbClr val="43C1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296421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6" presetClass="entr" presetSubtype="0"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wipe(down)">
                                      <p:cBhvr>
                                        <p:cTn id="14" dur="580">
                                          <p:stCondLst>
                                            <p:cond delay="0"/>
                                          </p:stCondLst>
                                        </p:cTn>
                                        <p:tgtEl>
                                          <p:spTgt spid="14"/>
                                        </p:tgtEl>
                                      </p:cBhvr>
                                    </p:animEffect>
                                    <p:anim calcmode="lin" valueType="num">
                                      <p:cBhvr>
                                        <p:cTn id="15"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20" dur="26">
                                          <p:stCondLst>
                                            <p:cond delay="650"/>
                                          </p:stCondLst>
                                        </p:cTn>
                                        <p:tgtEl>
                                          <p:spTgt spid="14"/>
                                        </p:tgtEl>
                                      </p:cBhvr>
                                      <p:to x="100000" y="60000"/>
                                    </p:animScale>
                                    <p:animScale>
                                      <p:cBhvr>
                                        <p:cTn id="21" dur="166" decel="50000">
                                          <p:stCondLst>
                                            <p:cond delay="676"/>
                                          </p:stCondLst>
                                        </p:cTn>
                                        <p:tgtEl>
                                          <p:spTgt spid="14"/>
                                        </p:tgtEl>
                                      </p:cBhvr>
                                      <p:to x="100000" y="100000"/>
                                    </p:animScale>
                                    <p:animScale>
                                      <p:cBhvr>
                                        <p:cTn id="22" dur="26">
                                          <p:stCondLst>
                                            <p:cond delay="1312"/>
                                          </p:stCondLst>
                                        </p:cTn>
                                        <p:tgtEl>
                                          <p:spTgt spid="14"/>
                                        </p:tgtEl>
                                      </p:cBhvr>
                                      <p:to x="100000" y="80000"/>
                                    </p:animScale>
                                    <p:animScale>
                                      <p:cBhvr>
                                        <p:cTn id="23" dur="166" decel="50000">
                                          <p:stCondLst>
                                            <p:cond delay="1338"/>
                                          </p:stCondLst>
                                        </p:cTn>
                                        <p:tgtEl>
                                          <p:spTgt spid="14"/>
                                        </p:tgtEl>
                                      </p:cBhvr>
                                      <p:to x="100000" y="100000"/>
                                    </p:animScale>
                                    <p:animScale>
                                      <p:cBhvr>
                                        <p:cTn id="24" dur="26">
                                          <p:stCondLst>
                                            <p:cond delay="1642"/>
                                          </p:stCondLst>
                                        </p:cTn>
                                        <p:tgtEl>
                                          <p:spTgt spid="14"/>
                                        </p:tgtEl>
                                      </p:cBhvr>
                                      <p:to x="100000" y="90000"/>
                                    </p:animScale>
                                    <p:animScale>
                                      <p:cBhvr>
                                        <p:cTn id="25" dur="166" decel="50000">
                                          <p:stCondLst>
                                            <p:cond delay="1668"/>
                                          </p:stCondLst>
                                        </p:cTn>
                                        <p:tgtEl>
                                          <p:spTgt spid="14"/>
                                        </p:tgtEl>
                                      </p:cBhvr>
                                      <p:to x="100000" y="100000"/>
                                    </p:animScale>
                                    <p:animScale>
                                      <p:cBhvr>
                                        <p:cTn id="26" dur="26">
                                          <p:stCondLst>
                                            <p:cond delay="1808"/>
                                          </p:stCondLst>
                                        </p:cTn>
                                        <p:tgtEl>
                                          <p:spTgt spid="14"/>
                                        </p:tgtEl>
                                      </p:cBhvr>
                                      <p:to x="100000" y="95000"/>
                                    </p:animScale>
                                    <p:animScale>
                                      <p:cBhvr>
                                        <p:cTn id="27" dur="166" decel="50000">
                                          <p:stCondLst>
                                            <p:cond delay="1834"/>
                                          </p:stCondLst>
                                        </p:cTn>
                                        <p:tgtEl>
                                          <p:spTgt spid="14"/>
                                        </p:tgtEl>
                                      </p:cBhvr>
                                      <p:to x="100000" y="100000"/>
                                    </p:animScale>
                                  </p:childTnLst>
                                </p:cTn>
                              </p:par>
                            </p:childTnLst>
                          </p:cTn>
                        </p:par>
                        <p:par>
                          <p:cTn id="28" fill="hold">
                            <p:stCondLst>
                              <p:cond delay="2000"/>
                            </p:stCondLst>
                            <p:childTnLst>
                              <p:par>
                                <p:cTn id="29" presetID="22" presetClass="entr" presetSubtype="8" fill="hold" grpId="0" nodeType="after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wipe(left)">
                                      <p:cBhvr>
                                        <p:cTn id="31" dur="500"/>
                                        <p:tgtEl>
                                          <p:spTgt spid="18"/>
                                        </p:tgtEl>
                                      </p:cBhvr>
                                    </p:animEffect>
                                  </p:childTnLst>
                                </p:cTn>
                              </p:par>
                            </p:childTnLst>
                          </p:cTn>
                        </p:par>
                      </p:childTnLst>
                    </p:cTn>
                  </p:par>
                  <p:par>
                    <p:cTn id="32" fill="hold">
                      <p:stCondLst>
                        <p:cond delay="indefinite"/>
                      </p:stCondLst>
                      <p:childTnLst>
                        <p:par>
                          <p:cTn id="33" fill="hold">
                            <p:stCondLst>
                              <p:cond delay="0"/>
                            </p:stCondLst>
                            <p:childTnLst>
                              <p:par>
                                <p:cTn id="34" presetID="26" presetClass="entr" presetSubtype="0" fill="hold" nodeType="click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wipe(down)">
                                      <p:cBhvr>
                                        <p:cTn id="36" dur="580">
                                          <p:stCondLst>
                                            <p:cond delay="0"/>
                                          </p:stCondLst>
                                        </p:cTn>
                                        <p:tgtEl>
                                          <p:spTgt spid="13"/>
                                        </p:tgtEl>
                                      </p:cBhvr>
                                    </p:animEffect>
                                    <p:anim calcmode="lin" valueType="num">
                                      <p:cBhvr>
                                        <p:cTn id="37"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38"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39"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40"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41"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42" dur="26">
                                          <p:stCondLst>
                                            <p:cond delay="650"/>
                                          </p:stCondLst>
                                        </p:cTn>
                                        <p:tgtEl>
                                          <p:spTgt spid="13"/>
                                        </p:tgtEl>
                                      </p:cBhvr>
                                      <p:to x="100000" y="60000"/>
                                    </p:animScale>
                                    <p:animScale>
                                      <p:cBhvr>
                                        <p:cTn id="43" dur="166" decel="50000">
                                          <p:stCondLst>
                                            <p:cond delay="676"/>
                                          </p:stCondLst>
                                        </p:cTn>
                                        <p:tgtEl>
                                          <p:spTgt spid="13"/>
                                        </p:tgtEl>
                                      </p:cBhvr>
                                      <p:to x="100000" y="100000"/>
                                    </p:animScale>
                                    <p:animScale>
                                      <p:cBhvr>
                                        <p:cTn id="44" dur="26">
                                          <p:stCondLst>
                                            <p:cond delay="1312"/>
                                          </p:stCondLst>
                                        </p:cTn>
                                        <p:tgtEl>
                                          <p:spTgt spid="13"/>
                                        </p:tgtEl>
                                      </p:cBhvr>
                                      <p:to x="100000" y="80000"/>
                                    </p:animScale>
                                    <p:animScale>
                                      <p:cBhvr>
                                        <p:cTn id="45" dur="166" decel="50000">
                                          <p:stCondLst>
                                            <p:cond delay="1338"/>
                                          </p:stCondLst>
                                        </p:cTn>
                                        <p:tgtEl>
                                          <p:spTgt spid="13"/>
                                        </p:tgtEl>
                                      </p:cBhvr>
                                      <p:to x="100000" y="100000"/>
                                    </p:animScale>
                                    <p:animScale>
                                      <p:cBhvr>
                                        <p:cTn id="46" dur="26">
                                          <p:stCondLst>
                                            <p:cond delay="1642"/>
                                          </p:stCondLst>
                                        </p:cTn>
                                        <p:tgtEl>
                                          <p:spTgt spid="13"/>
                                        </p:tgtEl>
                                      </p:cBhvr>
                                      <p:to x="100000" y="90000"/>
                                    </p:animScale>
                                    <p:animScale>
                                      <p:cBhvr>
                                        <p:cTn id="47" dur="166" decel="50000">
                                          <p:stCondLst>
                                            <p:cond delay="1668"/>
                                          </p:stCondLst>
                                        </p:cTn>
                                        <p:tgtEl>
                                          <p:spTgt spid="13"/>
                                        </p:tgtEl>
                                      </p:cBhvr>
                                      <p:to x="100000" y="100000"/>
                                    </p:animScale>
                                    <p:animScale>
                                      <p:cBhvr>
                                        <p:cTn id="48" dur="26">
                                          <p:stCondLst>
                                            <p:cond delay="1808"/>
                                          </p:stCondLst>
                                        </p:cTn>
                                        <p:tgtEl>
                                          <p:spTgt spid="13"/>
                                        </p:tgtEl>
                                      </p:cBhvr>
                                      <p:to x="100000" y="95000"/>
                                    </p:animScale>
                                    <p:animScale>
                                      <p:cBhvr>
                                        <p:cTn id="49" dur="166" decel="50000">
                                          <p:stCondLst>
                                            <p:cond delay="1834"/>
                                          </p:stCondLst>
                                        </p:cTn>
                                        <p:tgtEl>
                                          <p:spTgt spid="13"/>
                                        </p:tgtEl>
                                      </p:cBhvr>
                                      <p:to x="100000" y="100000"/>
                                    </p:animScale>
                                  </p:childTnLst>
                                </p:cTn>
                              </p:par>
                            </p:childTnLst>
                          </p:cTn>
                        </p:par>
                      </p:childTnLst>
                    </p:cTn>
                  </p:par>
                  <p:par>
                    <p:cTn id="50" fill="hold">
                      <p:stCondLst>
                        <p:cond delay="indefinite"/>
                      </p:stCondLst>
                      <p:childTnLst>
                        <p:par>
                          <p:cTn id="51" fill="hold">
                            <p:stCondLst>
                              <p:cond delay="0"/>
                            </p:stCondLst>
                            <p:childTnLst>
                              <p:par>
                                <p:cTn id="52" presetID="26" presetClass="entr" presetSubtype="0" fill="hold" nodeType="clickEffect">
                                  <p:stCondLst>
                                    <p:cond delay="0"/>
                                  </p:stCondLst>
                                  <p:childTnLst>
                                    <p:set>
                                      <p:cBhvr>
                                        <p:cTn id="53" dur="1" fill="hold">
                                          <p:stCondLst>
                                            <p:cond delay="0"/>
                                          </p:stCondLst>
                                        </p:cTn>
                                        <p:tgtEl>
                                          <p:spTgt spid="23"/>
                                        </p:tgtEl>
                                        <p:attrNameLst>
                                          <p:attrName>style.visibility</p:attrName>
                                        </p:attrNameLst>
                                      </p:cBhvr>
                                      <p:to>
                                        <p:strVal val="visible"/>
                                      </p:to>
                                    </p:set>
                                    <p:animEffect transition="in" filter="wipe(down)">
                                      <p:cBhvr>
                                        <p:cTn id="54" dur="580">
                                          <p:stCondLst>
                                            <p:cond delay="0"/>
                                          </p:stCondLst>
                                        </p:cTn>
                                        <p:tgtEl>
                                          <p:spTgt spid="23"/>
                                        </p:tgtEl>
                                      </p:cBhvr>
                                    </p:animEffect>
                                    <p:anim calcmode="lin" valueType="num">
                                      <p:cBhvr>
                                        <p:cTn id="55" dur="1822" tmFilter="0,0; 0.14,0.36; 0.43,0.73; 0.71,0.91; 1.0,1.0">
                                          <p:stCondLst>
                                            <p:cond delay="0"/>
                                          </p:stCondLst>
                                        </p:cTn>
                                        <p:tgtEl>
                                          <p:spTgt spid="23"/>
                                        </p:tgtEl>
                                        <p:attrNameLst>
                                          <p:attrName>ppt_x</p:attrName>
                                        </p:attrNameLst>
                                      </p:cBhvr>
                                      <p:tavLst>
                                        <p:tav tm="0">
                                          <p:val>
                                            <p:strVal val="#ppt_x-0.25"/>
                                          </p:val>
                                        </p:tav>
                                        <p:tav tm="100000">
                                          <p:val>
                                            <p:strVal val="#ppt_x"/>
                                          </p:val>
                                        </p:tav>
                                      </p:tavLst>
                                    </p:anim>
                                    <p:anim calcmode="lin" valueType="num">
                                      <p:cBhvr>
                                        <p:cTn id="56" dur="664" tmFilter="0.0,0.0; 0.25,0.07; 0.50,0.2; 0.75,0.467; 1.0,1.0">
                                          <p:stCondLst>
                                            <p:cond delay="0"/>
                                          </p:stCondLst>
                                        </p:cTn>
                                        <p:tgtEl>
                                          <p:spTgt spid="23"/>
                                        </p:tgtEl>
                                        <p:attrNameLst>
                                          <p:attrName>ppt_y</p:attrName>
                                        </p:attrNameLst>
                                      </p:cBhvr>
                                      <p:tavLst>
                                        <p:tav tm="0" fmla="#ppt_y-sin(pi*$)/3">
                                          <p:val>
                                            <p:fltVal val="0.5"/>
                                          </p:val>
                                        </p:tav>
                                        <p:tav tm="100000">
                                          <p:val>
                                            <p:fltVal val="1"/>
                                          </p:val>
                                        </p:tav>
                                      </p:tavLst>
                                    </p:anim>
                                    <p:anim calcmode="lin" valueType="num">
                                      <p:cBhvr>
                                        <p:cTn id="57" dur="664" tmFilter="0, 0; 0.125,0.2665; 0.25,0.4; 0.375,0.465; 0.5,0.5;  0.625,0.535; 0.75,0.6; 0.875,0.7335; 1,1">
                                          <p:stCondLst>
                                            <p:cond delay="664"/>
                                          </p:stCondLst>
                                        </p:cTn>
                                        <p:tgtEl>
                                          <p:spTgt spid="23"/>
                                        </p:tgtEl>
                                        <p:attrNameLst>
                                          <p:attrName>ppt_y</p:attrName>
                                        </p:attrNameLst>
                                      </p:cBhvr>
                                      <p:tavLst>
                                        <p:tav tm="0" fmla="#ppt_y-sin(pi*$)/9">
                                          <p:val>
                                            <p:fltVal val="0"/>
                                          </p:val>
                                        </p:tav>
                                        <p:tav tm="100000">
                                          <p:val>
                                            <p:fltVal val="1"/>
                                          </p:val>
                                        </p:tav>
                                      </p:tavLst>
                                    </p:anim>
                                    <p:anim calcmode="lin" valueType="num">
                                      <p:cBhvr>
                                        <p:cTn id="58" dur="332" tmFilter="0, 0; 0.125,0.2665; 0.25,0.4; 0.375,0.465; 0.5,0.5;  0.625,0.535; 0.75,0.6; 0.875,0.7335; 1,1">
                                          <p:stCondLst>
                                            <p:cond delay="1324"/>
                                          </p:stCondLst>
                                        </p:cTn>
                                        <p:tgtEl>
                                          <p:spTgt spid="23"/>
                                        </p:tgtEl>
                                        <p:attrNameLst>
                                          <p:attrName>ppt_y</p:attrName>
                                        </p:attrNameLst>
                                      </p:cBhvr>
                                      <p:tavLst>
                                        <p:tav tm="0" fmla="#ppt_y-sin(pi*$)/27">
                                          <p:val>
                                            <p:fltVal val="0"/>
                                          </p:val>
                                        </p:tav>
                                        <p:tav tm="100000">
                                          <p:val>
                                            <p:fltVal val="1"/>
                                          </p:val>
                                        </p:tav>
                                      </p:tavLst>
                                    </p:anim>
                                    <p:anim calcmode="lin" valueType="num">
                                      <p:cBhvr>
                                        <p:cTn id="59" dur="164" tmFilter="0, 0; 0.125,0.2665; 0.25,0.4; 0.375,0.465; 0.5,0.5;  0.625,0.535; 0.75,0.6; 0.875,0.7335; 1,1">
                                          <p:stCondLst>
                                            <p:cond delay="1656"/>
                                          </p:stCondLst>
                                        </p:cTn>
                                        <p:tgtEl>
                                          <p:spTgt spid="23"/>
                                        </p:tgtEl>
                                        <p:attrNameLst>
                                          <p:attrName>ppt_y</p:attrName>
                                        </p:attrNameLst>
                                      </p:cBhvr>
                                      <p:tavLst>
                                        <p:tav tm="0" fmla="#ppt_y-sin(pi*$)/81">
                                          <p:val>
                                            <p:fltVal val="0"/>
                                          </p:val>
                                        </p:tav>
                                        <p:tav tm="100000">
                                          <p:val>
                                            <p:fltVal val="1"/>
                                          </p:val>
                                        </p:tav>
                                      </p:tavLst>
                                    </p:anim>
                                    <p:animScale>
                                      <p:cBhvr>
                                        <p:cTn id="60" dur="26">
                                          <p:stCondLst>
                                            <p:cond delay="650"/>
                                          </p:stCondLst>
                                        </p:cTn>
                                        <p:tgtEl>
                                          <p:spTgt spid="23"/>
                                        </p:tgtEl>
                                      </p:cBhvr>
                                      <p:to x="100000" y="60000"/>
                                    </p:animScale>
                                    <p:animScale>
                                      <p:cBhvr>
                                        <p:cTn id="61" dur="166" decel="50000">
                                          <p:stCondLst>
                                            <p:cond delay="676"/>
                                          </p:stCondLst>
                                        </p:cTn>
                                        <p:tgtEl>
                                          <p:spTgt spid="23"/>
                                        </p:tgtEl>
                                      </p:cBhvr>
                                      <p:to x="100000" y="100000"/>
                                    </p:animScale>
                                    <p:animScale>
                                      <p:cBhvr>
                                        <p:cTn id="62" dur="26">
                                          <p:stCondLst>
                                            <p:cond delay="1312"/>
                                          </p:stCondLst>
                                        </p:cTn>
                                        <p:tgtEl>
                                          <p:spTgt spid="23"/>
                                        </p:tgtEl>
                                      </p:cBhvr>
                                      <p:to x="100000" y="80000"/>
                                    </p:animScale>
                                    <p:animScale>
                                      <p:cBhvr>
                                        <p:cTn id="63" dur="166" decel="50000">
                                          <p:stCondLst>
                                            <p:cond delay="1338"/>
                                          </p:stCondLst>
                                        </p:cTn>
                                        <p:tgtEl>
                                          <p:spTgt spid="23"/>
                                        </p:tgtEl>
                                      </p:cBhvr>
                                      <p:to x="100000" y="100000"/>
                                    </p:animScale>
                                    <p:animScale>
                                      <p:cBhvr>
                                        <p:cTn id="64" dur="26">
                                          <p:stCondLst>
                                            <p:cond delay="1642"/>
                                          </p:stCondLst>
                                        </p:cTn>
                                        <p:tgtEl>
                                          <p:spTgt spid="23"/>
                                        </p:tgtEl>
                                      </p:cBhvr>
                                      <p:to x="100000" y="90000"/>
                                    </p:animScale>
                                    <p:animScale>
                                      <p:cBhvr>
                                        <p:cTn id="65" dur="166" decel="50000">
                                          <p:stCondLst>
                                            <p:cond delay="1668"/>
                                          </p:stCondLst>
                                        </p:cTn>
                                        <p:tgtEl>
                                          <p:spTgt spid="23"/>
                                        </p:tgtEl>
                                      </p:cBhvr>
                                      <p:to x="100000" y="100000"/>
                                    </p:animScale>
                                    <p:animScale>
                                      <p:cBhvr>
                                        <p:cTn id="66" dur="26">
                                          <p:stCondLst>
                                            <p:cond delay="1808"/>
                                          </p:stCondLst>
                                        </p:cTn>
                                        <p:tgtEl>
                                          <p:spTgt spid="23"/>
                                        </p:tgtEl>
                                      </p:cBhvr>
                                      <p:to x="100000" y="95000"/>
                                    </p:animScale>
                                    <p:animScale>
                                      <p:cBhvr>
                                        <p:cTn id="67" dur="166" decel="50000">
                                          <p:stCondLst>
                                            <p:cond delay="1834"/>
                                          </p:stCondLst>
                                        </p:cTn>
                                        <p:tgtEl>
                                          <p:spTgt spid="23"/>
                                        </p:tgtEl>
                                      </p:cBhvr>
                                      <p:to x="100000" y="100000"/>
                                    </p:animScale>
                                  </p:childTnLst>
                                </p:cTn>
                              </p:par>
                            </p:childTnLst>
                          </p:cTn>
                        </p:par>
                        <p:par>
                          <p:cTn id="68" fill="hold">
                            <p:stCondLst>
                              <p:cond delay="2000"/>
                            </p:stCondLst>
                            <p:childTnLst>
                              <p:par>
                                <p:cTn id="69" presetID="22" presetClass="entr" presetSubtype="8" fill="hold" grpId="0" nodeType="afterEffect">
                                  <p:stCondLst>
                                    <p:cond delay="0"/>
                                  </p:stCondLst>
                                  <p:childTnLst>
                                    <p:set>
                                      <p:cBhvr>
                                        <p:cTn id="70" dur="1" fill="hold">
                                          <p:stCondLst>
                                            <p:cond delay="0"/>
                                          </p:stCondLst>
                                        </p:cTn>
                                        <p:tgtEl>
                                          <p:spTgt spid="26"/>
                                        </p:tgtEl>
                                        <p:attrNameLst>
                                          <p:attrName>style.visibility</p:attrName>
                                        </p:attrNameLst>
                                      </p:cBhvr>
                                      <p:to>
                                        <p:strVal val="visible"/>
                                      </p:to>
                                    </p:set>
                                    <p:animEffect transition="in" filter="wipe(left)">
                                      <p:cBhvr>
                                        <p:cTn id="71" dur="500"/>
                                        <p:tgtEl>
                                          <p:spTgt spid="26"/>
                                        </p:tgtEl>
                                      </p:cBhvr>
                                    </p:animEffect>
                                  </p:childTnLst>
                                </p:cTn>
                              </p:par>
                            </p:childTnLst>
                          </p:cTn>
                        </p:par>
                      </p:childTnLst>
                    </p:cTn>
                  </p:par>
                  <p:par>
                    <p:cTn id="72" fill="hold">
                      <p:stCondLst>
                        <p:cond delay="indefinite"/>
                      </p:stCondLst>
                      <p:childTnLst>
                        <p:par>
                          <p:cTn id="73" fill="hold">
                            <p:stCondLst>
                              <p:cond delay="0"/>
                            </p:stCondLst>
                            <p:childTnLst>
                              <p:par>
                                <p:cTn id="74" presetID="26" presetClass="entr" presetSubtype="0" fill="hold" nodeType="clickEffect">
                                  <p:stCondLst>
                                    <p:cond delay="0"/>
                                  </p:stCondLst>
                                  <p:childTnLst>
                                    <p:set>
                                      <p:cBhvr>
                                        <p:cTn id="75" dur="1" fill="hold">
                                          <p:stCondLst>
                                            <p:cond delay="0"/>
                                          </p:stCondLst>
                                        </p:cTn>
                                        <p:tgtEl>
                                          <p:spTgt spid="19"/>
                                        </p:tgtEl>
                                        <p:attrNameLst>
                                          <p:attrName>style.visibility</p:attrName>
                                        </p:attrNameLst>
                                      </p:cBhvr>
                                      <p:to>
                                        <p:strVal val="visible"/>
                                      </p:to>
                                    </p:set>
                                    <p:animEffect transition="in" filter="wipe(down)">
                                      <p:cBhvr>
                                        <p:cTn id="76" dur="580">
                                          <p:stCondLst>
                                            <p:cond delay="0"/>
                                          </p:stCondLst>
                                        </p:cTn>
                                        <p:tgtEl>
                                          <p:spTgt spid="19"/>
                                        </p:tgtEl>
                                      </p:cBhvr>
                                    </p:animEffect>
                                    <p:anim calcmode="lin" valueType="num">
                                      <p:cBhvr>
                                        <p:cTn id="77" dur="1822" tmFilter="0,0; 0.14,0.36; 0.43,0.73; 0.71,0.91; 1.0,1.0">
                                          <p:stCondLst>
                                            <p:cond delay="0"/>
                                          </p:stCondLst>
                                        </p:cTn>
                                        <p:tgtEl>
                                          <p:spTgt spid="19"/>
                                        </p:tgtEl>
                                        <p:attrNameLst>
                                          <p:attrName>ppt_x</p:attrName>
                                        </p:attrNameLst>
                                      </p:cBhvr>
                                      <p:tavLst>
                                        <p:tav tm="0">
                                          <p:val>
                                            <p:strVal val="#ppt_x-0.25"/>
                                          </p:val>
                                        </p:tav>
                                        <p:tav tm="100000">
                                          <p:val>
                                            <p:strVal val="#ppt_x"/>
                                          </p:val>
                                        </p:tav>
                                      </p:tavLst>
                                    </p:anim>
                                    <p:anim calcmode="lin" valueType="num">
                                      <p:cBhvr>
                                        <p:cTn id="78" dur="664" tmFilter="0.0,0.0; 0.25,0.07; 0.50,0.2; 0.75,0.467; 1.0,1.0">
                                          <p:stCondLst>
                                            <p:cond delay="0"/>
                                          </p:stCondLst>
                                        </p:cTn>
                                        <p:tgtEl>
                                          <p:spTgt spid="19"/>
                                        </p:tgtEl>
                                        <p:attrNameLst>
                                          <p:attrName>ppt_y</p:attrName>
                                        </p:attrNameLst>
                                      </p:cBhvr>
                                      <p:tavLst>
                                        <p:tav tm="0" fmla="#ppt_y-sin(pi*$)/3">
                                          <p:val>
                                            <p:fltVal val="0.5"/>
                                          </p:val>
                                        </p:tav>
                                        <p:tav tm="100000">
                                          <p:val>
                                            <p:fltVal val="1"/>
                                          </p:val>
                                        </p:tav>
                                      </p:tavLst>
                                    </p:anim>
                                    <p:anim calcmode="lin" valueType="num">
                                      <p:cBhvr>
                                        <p:cTn id="79" dur="664" tmFilter="0, 0; 0.125,0.2665; 0.25,0.4; 0.375,0.465; 0.5,0.5;  0.625,0.535; 0.75,0.6; 0.875,0.7335; 1,1">
                                          <p:stCondLst>
                                            <p:cond delay="664"/>
                                          </p:stCondLst>
                                        </p:cTn>
                                        <p:tgtEl>
                                          <p:spTgt spid="19"/>
                                        </p:tgtEl>
                                        <p:attrNameLst>
                                          <p:attrName>ppt_y</p:attrName>
                                        </p:attrNameLst>
                                      </p:cBhvr>
                                      <p:tavLst>
                                        <p:tav tm="0" fmla="#ppt_y-sin(pi*$)/9">
                                          <p:val>
                                            <p:fltVal val="0"/>
                                          </p:val>
                                        </p:tav>
                                        <p:tav tm="100000">
                                          <p:val>
                                            <p:fltVal val="1"/>
                                          </p:val>
                                        </p:tav>
                                      </p:tavLst>
                                    </p:anim>
                                    <p:anim calcmode="lin" valueType="num">
                                      <p:cBhvr>
                                        <p:cTn id="80" dur="332" tmFilter="0, 0; 0.125,0.2665; 0.25,0.4; 0.375,0.465; 0.5,0.5;  0.625,0.535; 0.75,0.6; 0.875,0.7335; 1,1">
                                          <p:stCondLst>
                                            <p:cond delay="1324"/>
                                          </p:stCondLst>
                                        </p:cTn>
                                        <p:tgtEl>
                                          <p:spTgt spid="19"/>
                                        </p:tgtEl>
                                        <p:attrNameLst>
                                          <p:attrName>ppt_y</p:attrName>
                                        </p:attrNameLst>
                                      </p:cBhvr>
                                      <p:tavLst>
                                        <p:tav tm="0" fmla="#ppt_y-sin(pi*$)/27">
                                          <p:val>
                                            <p:fltVal val="0"/>
                                          </p:val>
                                        </p:tav>
                                        <p:tav tm="100000">
                                          <p:val>
                                            <p:fltVal val="1"/>
                                          </p:val>
                                        </p:tav>
                                      </p:tavLst>
                                    </p:anim>
                                    <p:anim calcmode="lin" valueType="num">
                                      <p:cBhvr>
                                        <p:cTn id="81" dur="164" tmFilter="0, 0; 0.125,0.2665; 0.25,0.4; 0.375,0.465; 0.5,0.5;  0.625,0.535; 0.75,0.6; 0.875,0.7335; 1,1">
                                          <p:stCondLst>
                                            <p:cond delay="1656"/>
                                          </p:stCondLst>
                                        </p:cTn>
                                        <p:tgtEl>
                                          <p:spTgt spid="19"/>
                                        </p:tgtEl>
                                        <p:attrNameLst>
                                          <p:attrName>ppt_y</p:attrName>
                                        </p:attrNameLst>
                                      </p:cBhvr>
                                      <p:tavLst>
                                        <p:tav tm="0" fmla="#ppt_y-sin(pi*$)/81">
                                          <p:val>
                                            <p:fltVal val="0"/>
                                          </p:val>
                                        </p:tav>
                                        <p:tav tm="100000">
                                          <p:val>
                                            <p:fltVal val="1"/>
                                          </p:val>
                                        </p:tav>
                                      </p:tavLst>
                                    </p:anim>
                                    <p:animScale>
                                      <p:cBhvr>
                                        <p:cTn id="82" dur="26">
                                          <p:stCondLst>
                                            <p:cond delay="650"/>
                                          </p:stCondLst>
                                        </p:cTn>
                                        <p:tgtEl>
                                          <p:spTgt spid="19"/>
                                        </p:tgtEl>
                                      </p:cBhvr>
                                      <p:to x="100000" y="60000"/>
                                    </p:animScale>
                                    <p:animScale>
                                      <p:cBhvr>
                                        <p:cTn id="83" dur="166" decel="50000">
                                          <p:stCondLst>
                                            <p:cond delay="676"/>
                                          </p:stCondLst>
                                        </p:cTn>
                                        <p:tgtEl>
                                          <p:spTgt spid="19"/>
                                        </p:tgtEl>
                                      </p:cBhvr>
                                      <p:to x="100000" y="100000"/>
                                    </p:animScale>
                                    <p:animScale>
                                      <p:cBhvr>
                                        <p:cTn id="84" dur="26">
                                          <p:stCondLst>
                                            <p:cond delay="1312"/>
                                          </p:stCondLst>
                                        </p:cTn>
                                        <p:tgtEl>
                                          <p:spTgt spid="19"/>
                                        </p:tgtEl>
                                      </p:cBhvr>
                                      <p:to x="100000" y="80000"/>
                                    </p:animScale>
                                    <p:animScale>
                                      <p:cBhvr>
                                        <p:cTn id="85" dur="166" decel="50000">
                                          <p:stCondLst>
                                            <p:cond delay="1338"/>
                                          </p:stCondLst>
                                        </p:cTn>
                                        <p:tgtEl>
                                          <p:spTgt spid="19"/>
                                        </p:tgtEl>
                                      </p:cBhvr>
                                      <p:to x="100000" y="100000"/>
                                    </p:animScale>
                                    <p:animScale>
                                      <p:cBhvr>
                                        <p:cTn id="86" dur="26">
                                          <p:stCondLst>
                                            <p:cond delay="1642"/>
                                          </p:stCondLst>
                                        </p:cTn>
                                        <p:tgtEl>
                                          <p:spTgt spid="19"/>
                                        </p:tgtEl>
                                      </p:cBhvr>
                                      <p:to x="100000" y="90000"/>
                                    </p:animScale>
                                    <p:animScale>
                                      <p:cBhvr>
                                        <p:cTn id="87" dur="166" decel="50000">
                                          <p:stCondLst>
                                            <p:cond delay="1668"/>
                                          </p:stCondLst>
                                        </p:cTn>
                                        <p:tgtEl>
                                          <p:spTgt spid="19"/>
                                        </p:tgtEl>
                                      </p:cBhvr>
                                      <p:to x="100000" y="100000"/>
                                    </p:animScale>
                                    <p:animScale>
                                      <p:cBhvr>
                                        <p:cTn id="88" dur="26">
                                          <p:stCondLst>
                                            <p:cond delay="1808"/>
                                          </p:stCondLst>
                                        </p:cTn>
                                        <p:tgtEl>
                                          <p:spTgt spid="19"/>
                                        </p:tgtEl>
                                      </p:cBhvr>
                                      <p:to x="100000" y="95000"/>
                                    </p:animScale>
                                    <p:animScale>
                                      <p:cBhvr>
                                        <p:cTn id="89" dur="166" decel="50000">
                                          <p:stCondLst>
                                            <p:cond delay="1834"/>
                                          </p:stCondLst>
                                        </p:cTn>
                                        <p:tgtEl>
                                          <p:spTgt spid="19"/>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descr="10 (20)"/>
          <p:cNvPicPr>
            <a:picLocks noChangeAspect="1"/>
          </p:cNvPicPr>
          <p:nvPr/>
        </p:nvPicPr>
        <p:blipFill>
          <a:blip r:embed="rId2"/>
          <a:srcRect l="12642" t="57976"/>
          <a:stretch>
            <a:fillRect/>
          </a:stretch>
        </p:blipFill>
        <p:spPr>
          <a:xfrm>
            <a:off x="1905" y="5230293"/>
            <a:ext cx="12190095" cy="1456055"/>
          </a:xfrm>
          <a:prstGeom prst="rect">
            <a:avLst/>
          </a:prstGeom>
        </p:spPr>
      </p:pic>
      <p:pic>
        <p:nvPicPr>
          <p:cNvPr id="21" name="图片 20" descr="16 (21)"/>
          <p:cNvPicPr>
            <a:picLocks noChangeAspect="1"/>
          </p:cNvPicPr>
          <p:nvPr/>
        </p:nvPicPr>
        <p:blipFill>
          <a:blip r:embed="rId3"/>
          <a:srcRect l="7247" t="16023" r="81067" b="66881"/>
          <a:stretch>
            <a:fillRect/>
          </a:stretch>
        </p:blipFill>
        <p:spPr>
          <a:xfrm>
            <a:off x="9226550" y="-520065"/>
            <a:ext cx="1175385" cy="859790"/>
          </a:xfrm>
          <a:prstGeom prst="rect">
            <a:avLst/>
          </a:prstGeom>
        </p:spPr>
      </p:pic>
      <p:grpSp>
        <p:nvGrpSpPr>
          <p:cNvPr id="16" name="Group 15">
            <a:extLst>
              <a:ext uri="{FF2B5EF4-FFF2-40B4-BE49-F238E27FC236}">
                <a16:creationId xmlns:a16="http://schemas.microsoft.com/office/drawing/2014/main" id="{250FAE67-281A-1C05-0B6C-4D4CDD714DD0}"/>
              </a:ext>
            </a:extLst>
          </p:cNvPr>
          <p:cNvGrpSpPr/>
          <p:nvPr/>
        </p:nvGrpSpPr>
        <p:grpSpPr>
          <a:xfrm>
            <a:off x="384735" y="428583"/>
            <a:ext cx="11159272" cy="1577720"/>
            <a:chOff x="384735" y="644547"/>
            <a:chExt cx="11159272" cy="1577720"/>
          </a:xfrm>
        </p:grpSpPr>
        <p:sp>
          <p:nvSpPr>
            <p:cNvPr id="4" name="文本框 16"/>
            <p:cNvSpPr txBox="1"/>
            <p:nvPr/>
          </p:nvSpPr>
          <p:spPr>
            <a:xfrm>
              <a:off x="647993" y="652607"/>
              <a:ext cx="10896014" cy="1569660"/>
            </a:xfrm>
            <a:prstGeom prst="rect">
              <a:avLst/>
            </a:prstGeom>
            <a:solidFill>
              <a:srgbClr val="43C1B4"/>
            </a:solidFill>
            <a:ln>
              <a:solidFill>
                <a:schemeClr val="bg1"/>
              </a:solidFill>
            </a:ln>
            <a:effectLst>
              <a:outerShdw blurRad="63500" sx="102000" sy="102000" algn="ctr" rotWithShape="0">
                <a:prstClr val="black">
                  <a:alpha val="40000"/>
                </a:prstClr>
              </a:outerShdw>
            </a:effectLst>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dist" defTabSz="914400" rtl="0" eaLnBrk="1" fontAlgn="auto" latinLnBrk="0" hangingPunct="1">
                <a:lnSpc>
                  <a:spcPct val="100000"/>
                </a:lnSpc>
                <a:spcBef>
                  <a:spcPts val="0"/>
                </a:spcBef>
                <a:spcAft>
                  <a:spcPts val="0"/>
                </a:spcAft>
                <a:buClrTx/>
                <a:buSzTx/>
                <a:buFontTx/>
                <a:buNone/>
                <a:tabLst/>
                <a:defRPr/>
              </a:pPr>
              <a:endParaRPr kumimoji="0" lang="en-US" altLang="zh-CN" sz="2400" b="0" i="0" u="none" strike="noStrike" kern="1200" cap="none" spc="0" normalizeH="0" baseline="0" noProof="0" dirty="0">
                <a:ln>
                  <a:noFill/>
                </a:ln>
                <a:solidFill>
                  <a:prstClr val="white"/>
                </a:solidFill>
                <a:effectLst/>
                <a:uLnTx/>
                <a:uFillTx/>
                <a:latin typeface="思源黑体 CN Bold" panose="020B0800000000000000" charset="-122"/>
                <a:ea typeface="思源黑体 CN Bold" panose="020B0800000000000000" charset="-122"/>
                <a:cs typeface="思源黑体 CN Bold" panose="020B0800000000000000" charset="-122"/>
                <a:sym typeface="思源黑体 CN Bold" panose="020B0800000000000000" charset="-122"/>
              </a:endParaRPr>
            </a:p>
            <a:p>
              <a:pPr marL="0" marR="0" lvl="0" indent="0" algn="dist" defTabSz="914400" rtl="0" eaLnBrk="1" fontAlgn="auto" latinLnBrk="0" hangingPunct="1">
                <a:lnSpc>
                  <a:spcPct val="100000"/>
                </a:lnSpc>
                <a:spcBef>
                  <a:spcPts val="0"/>
                </a:spcBef>
                <a:spcAft>
                  <a:spcPts val="0"/>
                </a:spcAft>
                <a:buClrTx/>
                <a:buSzTx/>
                <a:buFontTx/>
                <a:buNone/>
                <a:tabLst/>
                <a:defRPr/>
              </a:pPr>
              <a:endParaRPr lang="en-US" altLang="zh-CN" sz="2400" dirty="0">
                <a:solidFill>
                  <a:prstClr val="white"/>
                </a:solidFill>
                <a:latin typeface="思源黑体 CN Bold" panose="020B0800000000000000" charset="-122"/>
                <a:ea typeface="思源黑体 CN Bold" panose="020B0800000000000000" charset="-122"/>
                <a:cs typeface="思源黑体 CN Bold" panose="020B0800000000000000" charset="-122"/>
                <a:sym typeface="思源黑体 CN Bold" panose="020B0800000000000000" charset="-122"/>
              </a:endParaRPr>
            </a:p>
            <a:p>
              <a:pPr marL="0" marR="0" lvl="0" indent="0" algn="dist" defTabSz="914400" rtl="0" eaLnBrk="1" fontAlgn="auto" latinLnBrk="0" hangingPunct="1">
                <a:lnSpc>
                  <a:spcPct val="100000"/>
                </a:lnSpc>
                <a:spcBef>
                  <a:spcPts val="0"/>
                </a:spcBef>
                <a:spcAft>
                  <a:spcPts val="0"/>
                </a:spcAft>
                <a:buClrTx/>
                <a:buSzTx/>
                <a:buFontTx/>
                <a:buNone/>
                <a:tabLst/>
                <a:defRPr/>
              </a:pPr>
              <a:endParaRPr kumimoji="0" lang="en-US" altLang="zh-CN" sz="2400" b="0" i="0" u="none" strike="noStrike" kern="1200" cap="none" spc="0" normalizeH="0" baseline="0" noProof="0" dirty="0">
                <a:ln>
                  <a:noFill/>
                </a:ln>
                <a:solidFill>
                  <a:prstClr val="white"/>
                </a:solidFill>
                <a:effectLst/>
                <a:uLnTx/>
                <a:uFillTx/>
                <a:latin typeface="思源黑体 CN Bold" panose="020B0800000000000000" charset="-122"/>
                <a:ea typeface="思源黑体 CN Bold" panose="020B0800000000000000" charset="-122"/>
                <a:cs typeface="思源黑体 CN Bold" panose="020B0800000000000000" charset="-122"/>
                <a:sym typeface="思源黑体 CN Bold" panose="020B0800000000000000" charset="-122"/>
              </a:endParaRPr>
            </a:p>
            <a:p>
              <a:pPr marL="0" marR="0" lvl="0" indent="0" algn="dist"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prstClr val="white"/>
                </a:solidFill>
                <a:effectLst/>
                <a:uLnTx/>
                <a:uFillTx/>
                <a:latin typeface="思源黑体 CN Bold" panose="020B0800000000000000" charset="-122"/>
                <a:ea typeface="思源黑体 CN Bold" panose="020B0800000000000000" charset="-122"/>
                <a:cs typeface="思源黑体 CN Bold" panose="020B0800000000000000" charset="-122"/>
                <a:sym typeface="思源黑体 CN Bold" panose="020B0800000000000000" charset="-122"/>
              </a:endParaRPr>
            </a:p>
          </p:txBody>
        </p:sp>
        <p:sp>
          <p:nvSpPr>
            <p:cNvPr id="6" name="TextBox 5">
              <a:extLst>
                <a:ext uri="{FF2B5EF4-FFF2-40B4-BE49-F238E27FC236}">
                  <a16:creationId xmlns:a16="http://schemas.microsoft.com/office/drawing/2014/main" id="{9B90FA9A-F4A6-A31C-8ECB-85F2620BFA7C}"/>
                </a:ext>
              </a:extLst>
            </p:cNvPr>
            <p:cNvSpPr txBox="1"/>
            <p:nvPr/>
          </p:nvSpPr>
          <p:spPr>
            <a:xfrm>
              <a:off x="384735" y="644547"/>
              <a:ext cx="11159272" cy="1446550"/>
            </a:xfrm>
            <a:prstGeom prst="rect">
              <a:avLst/>
            </a:prstGeom>
            <a:noFill/>
          </p:spPr>
          <p:txBody>
            <a:bodyPr wrap="square">
              <a:spAutoFit/>
            </a:bodyPr>
            <a:lstStyle/>
            <a:p>
              <a:pPr algn="ctr">
                <a:buClr>
                  <a:srgbClr val="000000"/>
                </a:buClr>
                <a:buFont typeface="Arial"/>
                <a:buNone/>
              </a:pPr>
              <a:r>
                <a:rPr lang="en-US" sz="4400" b="1" u="sng" kern="0" dirty="0" err="1">
                  <a:solidFill>
                    <a:schemeClr val="bg1"/>
                  </a:solidFill>
                  <a:latin typeface="Cambria" panose="02040503050406030204" pitchFamily="18" charset="0"/>
                  <a:ea typeface="Times New Roman" panose="02020603050405020304" pitchFamily="18" charset="0"/>
                  <a:cs typeface="Arial"/>
                  <a:sym typeface="Arial"/>
                </a:rPr>
                <a:t>Câu</a:t>
              </a:r>
              <a:r>
                <a:rPr lang="en-US" sz="4400" b="1" u="sng" kern="0" dirty="0">
                  <a:solidFill>
                    <a:schemeClr val="bg1"/>
                  </a:solidFill>
                  <a:latin typeface="Cambria" panose="02040503050406030204" pitchFamily="18" charset="0"/>
                  <a:ea typeface="Times New Roman" panose="02020603050405020304" pitchFamily="18" charset="0"/>
                  <a:cs typeface="Arial"/>
                  <a:sym typeface="Arial"/>
                </a:rPr>
                <a:t> 3</a:t>
              </a:r>
              <a:r>
                <a:rPr lang="en-US" sz="4400" b="1" kern="0" dirty="0">
                  <a:solidFill>
                    <a:schemeClr val="bg1"/>
                  </a:solidFill>
                  <a:latin typeface="Cambria" panose="02040503050406030204" pitchFamily="18" charset="0"/>
                  <a:ea typeface="Times New Roman" panose="02020603050405020304" pitchFamily="18" charset="0"/>
                  <a:cs typeface="Arial"/>
                  <a:sym typeface="Arial"/>
                </a:rPr>
                <a:t>: </a:t>
              </a:r>
              <a:r>
                <a:rPr lang="vi-VN" sz="4400" b="1" kern="0" dirty="0">
                  <a:solidFill>
                    <a:schemeClr val="bg1"/>
                  </a:solidFill>
                  <a:latin typeface="Cambria" panose="02040503050406030204" pitchFamily="18" charset="0"/>
                  <a:ea typeface="Times New Roman" panose="02020603050405020304" pitchFamily="18" charset="0"/>
                  <a:cs typeface="Arial"/>
                  <a:sym typeface="Arial"/>
                </a:rPr>
                <a:t>Đội quân của cóc và đội quân nhà Trời đã giao chiến với nhau như thế nào?</a:t>
              </a:r>
            </a:p>
          </p:txBody>
        </p:sp>
      </p:grpSp>
      <p:grpSp>
        <p:nvGrpSpPr>
          <p:cNvPr id="13" name="Group 12">
            <a:extLst>
              <a:ext uri="{FF2B5EF4-FFF2-40B4-BE49-F238E27FC236}">
                <a16:creationId xmlns:a16="http://schemas.microsoft.com/office/drawing/2014/main" id="{E9DB56F6-7319-A3A6-D738-3206F6CB8EB5}"/>
              </a:ext>
            </a:extLst>
          </p:cNvPr>
          <p:cNvGrpSpPr/>
          <p:nvPr/>
        </p:nvGrpSpPr>
        <p:grpSpPr>
          <a:xfrm>
            <a:off x="6654922" y="2191816"/>
            <a:ext cx="4405746" cy="1486032"/>
            <a:chOff x="384735" y="2474776"/>
            <a:chExt cx="6365200" cy="956932"/>
          </a:xfrm>
        </p:grpSpPr>
        <p:sp>
          <p:nvSpPr>
            <p:cNvPr id="10" name="Rectangle: Rounded Corners 9">
              <a:extLst>
                <a:ext uri="{FF2B5EF4-FFF2-40B4-BE49-F238E27FC236}">
                  <a16:creationId xmlns:a16="http://schemas.microsoft.com/office/drawing/2014/main" id="{C0107405-54E0-CF97-496E-B948D5C70FEB}"/>
                </a:ext>
              </a:extLst>
            </p:cNvPr>
            <p:cNvSpPr/>
            <p:nvPr/>
          </p:nvSpPr>
          <p:spPr>
            <a:xfrm>
              <a:off x="647994" y="2474776"/>
              <a:ext cx="5852560" cy="954224"/>
            </a:xfrm>
            <a:prstGeom prst="roundRect">
              <a:avLst>
                <a:gd name="adj" fmla="val 41984"/>
              </a:avLst>
            </a:prstGeom>
            <a:solidFill>
              <a:srgbClr val="D6E3AB"/>
            </a:solidFill>
            <a:ln w="38100">
              <a:solidFill>
                <a:srgbClr val="60702B"/>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419D8E09-5618-73E2-7B30-9627F5190D4D}"/>
                </a:ext>
              </a:extLst>
            </p:cNvPr>
            <p:cNvSpPr txBox="1"/>
            <p:nvPr/>
          </p:nvSpPr>
          <p:spPr>
            <a:xfrm>
              <a:off x="384735" y="2539839"/>
              <a:ext cx="6365200" cy="891869"/>
            </a:xfrm>
            <a:prstGeom prst="rect">
              <a:avLst/>
            </a:prstGeom>
            <a:noFill/>
          </p:spPr>
          <p:txBody>
            <a:bodyPr wrap="square">
              <a:spAutoFit/>
            </a:bodyPr>
            <a:lstStyle/>
            <a:p>
              <a:pPr algn="ctr">
                <a:buClr>
                  <a:srgbClr val="000000"/>
                </a:buClr>
                <a:buFont typeface="Arial"/>
                <a:buNone/>
              </a:pPr>
              <a:r>
                <a:rPr lang="vi-VN" sz="4200" b="1" kern="0" dirty="0">
                  <a:latin typeface="Cambria" panose="02040503050406030204" pitchFamily="18" charset="0"/>
                  <a:ea typeface="Times New Roman" panose="02020603050405020304" pitchFamily="18" charset="0"/>
                  <a:cs typeface="Arial"/>
                  <a:sym typeface="Arial"/>
                </a:rPr>
                <a:t>Cua giơ càng</a:t>
              </a:r>
              <a:endParaRPr lang="en-US" sz="4200" b="1" kern="0" dirty="0">
                <a:latin typeface="Cambria" panose="02040503050406030204" pitchFamily="18" charset="0"/>
                <a:ea typeface="Times New Roman" panose="02020603050405020304" pitchFamily="18" charset="0"/>
                <a:cs typeface="Arial"/>
                <a:sym typeface="Arial"/>
              </a:endParaRPr>
            </a:p>
            <a:p>
              <a:pPr algn="ctr">
                <a:buClr>
                  <a:srgbClr val="000000"/>
                </a:buClr>
                <a:buFont typeface="Arial"/>
                <a:buNone/>
              </a:pPr>
              <a:r>
                <a:rPr lang="vi-VN" sz="4200" b="1" kern="0" dirty="0">
                  <a:latin typeface="Cambria" panose="02040503050406030204" pitchFamily="18" charset="0"/>
                  <a:ea typeface="Times New Roman" panose="02020603050405020304" pitchFamily="18" charset="0"/>
                  <a:cs typeface="Arial"/>
                  <a:sym typeface="Arial"/>
                </a:rPr>
                <a:t>ra kẹp</a:t>
              </a:r>
            </a:p>
          </p:txBody>
        </p:sp>
      </p:grpSp>
      <p:grpSp>
        <p:nvGrpSpPr>
          <p:cNvPr id="14" name="Group 13">
            <a:extLst>
              <a:ext uri="{FF2B5EF4-FFF2-40B4-BE49-F238E27FC236}">
                <a16:creationId xmlns:a16="http://schemas.microsoft.com/office/drawing/2014/main" id="{E94D4D3C-AF33-DC98-6A85-B9A008363AD3}"/>
              </a:ext>
            </a:extLst>
          </p:cNvPr>
          <p:cNvGrpSpPr/>
          <p:nvPr/>
        </p:nvGrpSpPr>
        <p:grpSpPr>
          <a:xfrm>
            <a:off x="1020475" y="2293986"/>
            <a:ext cx="4432652" cy="1456901"/>
            <a:chOff x="-513392" y="2474776"/>
            <a:chExt cx="7572550" cy="1456901"/>
          </a:xfrm>
        </p:grpSpPr>
        <p:sp>
          <p:nvSpPr>
            <p:cNvPr id="15" name="Rectangle: Rounded Corners 14">
              <a:extLst>
                <a:ext uri="{FF2B5EF4-FFF2-40B4-BE49-F238E27FC236}">
                  <a16:creationId xmlns:a16="http://schemas.microsoft.com/office/drawing/2014/main" id="{1E90B8A3-FCD3-A2F0-303B-1FB9FC87AE72}"/>
                </a:ext>
              </a:extLst>
            </p:cNvPr>
            <p:cNvSpPr/>
            <p:nvPr/>
          </p:nvSpPr>
          <p:spPr>
            <a:xfrm>
              <a:off x="-513392" y="2474776"/>
              <a:ext cx="7572550" cy="1395316"/>
            </a:xfrm>
            <a:prstGeom prst="roundRect">
              <a:avLst>
                <a:gd name="adj" fmla="val 41984"/>
              </a:avLst>
            </a:prstGeom>
            <a:solidFill>
              <a:srgbClr val="FFF4D5"/>
            </a:solidFill>
            <a:ln w="38100">
              <a:solidFill>
                <a:schemeClr val="accent4">
                  <a:lumMod val="60000"/>
                  <a:lumOff val="4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787F8971-51FA-1AE5-9BE4-BCBBCD9C4391}"/>
                </a:ext>
              </a:extLst>
            </p:cNvPr>
            <p:cNvSpPr txBox="1"/>
            <p:nvPr/>
          </p:nvSpPr>
          <p:spPr>
            <a:xfrm>
              <a:off x="-240853" y="2546682"/>
              <a:ext cx="7208079" cy="1384995"/>
            </a:xfrm>
            <a:prstGeom prst="rect">
              <a:avLst/>
            </a:prstGeom>
            <a:noFill/>
          </p:spPr>
          <p:txBody>
            <a:bodyPr wrap="square">
              <a:spAutoFit/>
            </a:bodyPr>
            <a:lstStyle/>
            <a:p>
              <a:pPr algn="ctr">
                <a:buClr>
                  <a:srgbClr val="000000"/>
                </a:buClr>
                <a:buFont typeface="Arial"/>
                <a:buNone/>
              </a:pPr>
              <a:r>
                <a:rPr lang="vi-VN" sz="4200" b="1" kern="0" dirty="0">
                  <a:latin typeface="Cambria" panose="02040503050406030204" pitchFamily="18" charset="0"/>
                  <a:ea typeface="Times New Roman" panose="02020603050405020304" pitchFamily="18" charset="0"/>
                  <a:cs typeface="Arial"/>
                  <a:sym typeface="Arial"/>
                </a:rPr>
                <a:t>Thần Sét nhảy vào chum nước </a:t>
              </a:r>
            </a:p>
          </p:txBody>
        </p:sp>
      </p:grpSp>
      <p:sp>
        <p:nvSpPr>
          <p:cNvPr id="18" name="Arrow: Right 17">
            <a:extLst>
              <a:ext uri="{FF2B5EF4-FFF2-40B4-BE49-F238E27FC236}">
                <a16:creationId xmlns:a16="http://schemas.microsoft.com/office/drawing/2014/main" id="{D418F4E4-DFD6-1B72-F323-22EBB5C6A54B}"/>
              </a:ext>
            </a:extLst>
          </p:cNvPr>
          <p:cNvSpPr/>
          <p:nvPr/>
        </p:nvSpPr>
        <p:spPr>
          <a:xfrm>
            <a:off x="5783586" y="2735224"/>
            <a:ext cx="844429" cy="632168"/>
          </a:xfrm>
          <a:prstGeom prst="rightArrow">
            <a:avLst/>
          </a:prstGeom>
          <a:solidFill>
            <a:srgbClr val="43C1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1">
            <a:extLst>
              <a:ext uri="{FF2B5EF4-FFF2-40B4-BE49-F238E27FC236}">
                <a16:creationId xmlns:a16="http://schemas.microsoft.com/office/drawing/2014/main" id="{4B418BA6-C6ED-B133-09C4-0F622A09DFB0}"/>
              </a:ext>
            </a:extLst>
          </p:cNvPr>
          <p:cNvGrpSpPr/>
          <p:nvPr/>
        </p:nvGrpSpPr>
        <p:grpSpPr>
          <a:xfrm>
            <a:off x="6654922" y="4077171"/>
            <a:ext cx="4405746" cy="1481827"/>
            <a:chOff x="313882" y="2474776"/>
            <a:chExt cx="6365200" cy="954224"/>
          </a:xfrm>
        </p:grpSpPr>
        <p:sp>
          <p:nvSpPr>
            <p:cNvPr id="3" name="Rectangle: Rounded Corners 2">
              <a:extLst>
                <a:ext uri="{FF2B5EF4-FFF2-40B4-BE49-F238E27FC236}">
                  <a16:creationId xmlns:a16="http://schemas.microsoft.com/office/drawing/2014/main" id="{1287430D-55F7-FD19-5E42-2ED20CD3E431}"/>
                </a:ext>
              </a:extLst>
            </p:cNvPr>
            <p:cNvSpPr/>
            <p:nvPr/>
          </p:nvSpPr>
          <p:spPr>
            <a:xfrm>
              <a:off x="647994" y="2474776"/>
              <a:ext cx="5852560" cy="954224"/>
            </a:xfrm>
            <a:prstGeom prst="roundRect">
              <a:avLst>
                <a:gd name="adj" fmla="val 41984"/>
              </a:avLst>
            </a:prstGeom>
            <a:solidFill>
              <a:srgbClr val="D6E3AB"/>
            </a:solidFill>
            <a:ln w="38100">
              <a:solidFill>
                <a:srgbClr val="60702B"/>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21CA862F-9821-7687-5118-ECB97D174222}"/>
                </a:ext>
              </a:extLst>
            </p:cNvPr>
            <p:cNvSpPr txBox="1"/>
            <p:nvPr/>
          </p:nvSpPr>
          <p:spPr>
            <a:xfrm>
              <a:off x="313882" y="2695573"/>
              <a:ext cx="6365200" cy="475664"/>
            </a:xfrm>
            <a:prstGeom prst="rect">
              <a:avLst/>
            </a:prstGeom>
            <a:noFill/>
          </p:spPr>
          <p:txBody>
            <a:bodyPr wrap="square">
              <a:spAutoFit/>
            </a:bodyPr>
            <a:lstStyle/>
            <a:p>
              <a:pPr algn="ctr">
                <a:buClr>
                  <a:srgbClr val="000000"/>
                </a:buClr>
                <a:buFont typeface="Arial"/>
                <a:buNone/>
              </a:pPr>
              <a:r>
                <a:rPr lang="en-US" sz="4200" b="1" kern="0" dirty="0" err="1">
                  <a:latin typeface="Cambria" panose="02040503050406030204" pitchFamily="18" charset="0"/>
                  <a:ea typeface="Times New Roman" panose="02020603050405020304" pitchFamily="18" charset="0"/>
                  <a:cs typeface="Arial"/>
                  <a:sym typeface="Arial"/>
                </a:rPr>
                <a:t>Cọp</a:t>
              </a:r>
              <a:r>
                <a:rPr lang="en-US" sz="4200" b="1" kern="0" dirty="0">
                  <a:latin typeface="Cambria" panose="02040503050406030204" pitchFamily="18" charset="0"/>
                  <a:ea typeface="Times New Roman" panose="02020603050405020304" pitchFamily="18" charset="0"/>
                  <a:cs typeface="Arial"/>
                  <a:sym typeface="Arial"/>
                </a:rPr>
                <a:t> </a:t>
              </a:r>
              <a:r>
                <a:rPr lang="en-US" sz="4200" b="1" kern="0" dirty="0" err="1">
                  <a:latin typeface="Cambria" panose="02040503050406030204" pitchFamily="18" charset="0"/>
                  <a:ea typeface="Times New Roman" panose="02020603050405020304" pitchFamily="18" charset="0"/>
                  <a:cs typeface="Arial"/>
                  <a:sym typeface="Arial"/>
                </a:rPr>
                <a:t>vồ</a:t>
              </a:r>
              <a:endParaRPr lang="vi-VN" sz="4200" b="1" kern="0" dirty="0">
                <a:latin typeface="Cambria" panose="02040503050406030204" pitchFamily="18" charset="0"/>
                <a:ea typeface="Times New Roman" panose="02020603050405020304" pitchFamily="18" charset="0"/>
                <a:cs typeface="Arial"/>
                <a:sym typeface="Arial"/>
              </a:endParaRPr>
            </a:p>
          </p:txBody>
        </p:sp>
      </p:grpSp>
      <p:grpSp>
        <p:nvGrpSpPr>
          <p:cNvPr id="7" name="Group 6">
            <a:extLst>
              <a:ext uri="{FF2B5EF4-FFF2-40B4-BE49-F238E27FC236}">
                <a16:creationId xmlns:a16="http://schemas.microsoft.com/office/drawing/2014/main" id="{C1E02974-5BD5-8646-2CB6-998CF2D8CA84}"/>
              </a:ext>
            </a:extLst>
          </p:cNvPr>
          <p:cNvGrpSpPr/>
          <p:nvPr/>
        </p:nvGrpSpPr>
        <p:grpSpPr>
          <a:xfrm>
            <a:off x="865387" y="4107214"/>
            <a:ext cx="4742827" cy="1421739"/>
            <a:chOff x="-513392" y="2448353"/>
            <a:chExt cx="7307560" cy="1421739"/>
          </a:xfrm>
        </p:grpSpPr>
        <p:sp>
          <p:nvSpPr>
            <p:cNvPr id="8" name="Rectangle: Rounded Corners 7">
              <a:extLst>
                <a:ext uri="{FF2B5EF4-FFF2-40B4-BE49-F238E27FC236}">
                  <a16:creationId xmlns:a16="http://schemas.microsoft.com/office/drawing/2014/main" id="{E1B9DF57-464D-8969-A075-3C7A311F0B72}"/>
                </a:ext>
              </a:extLst>
            </p:cNvPr>
            <p:cNvSpPr/>
            <p:nvPr/>
          </p:nvSpPr>
          <p:spPr>
            <a:xfrm>
              <a:off x="-513392" y="2474776"/>
              <a:ext cx="7275152" cy="1395316"/>
            </a:xfrm>
            <a:prstGeom prst="roundRect">
              <a:avLst>
                <a:gd name="adj" fmla="val 41984"/>
              </a:avLst>
            </a:prstGeom>
            <a:solidFill>
              <a:srgbClr val="FFF4D5"/>
            </a:solidFill>
            <a:ln w="38100">
              <a:solidFill>
                <a:schemeClr val="accent4">
                  <a:lumMod val="60000"/>
                  <a:lumOff val="4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C019BC4D-2767-7F14-2C88-C5EB49E7D0D3}"/>
                </a:ext>
              </a:extLst>
            </p:cNvPr>
            <p:cNvSpPr txBox="1"/>
            <p:nvPr/>
          </p:nvSpPr>
          <p:spPr>
            <a:xfrm>
              <a:off x="-413910" y="2448353"/>
              <a:ext cx="7208078" cy="1384995"/>
            </a:xfrm>
            <a:prstGeom prst="rect">
              <a:avLst/>
            </a:prstGeom>
            <a:noFill/>
          </p:spPr>
          <p:txBody>
            <a:bodyPr wrap="square">
              <a:spAutoFit/>
            </a:bodyPr>
            <a:lstStyle/>
            <a:p>
              <a:pPr algn="ctr">
                <a:buClr>
                  <a:srgbClr val="000000"/>
                </a:buClr>
                <a:buFont typeface="Arial"/>
                <a:buNone/>
              </a:pPr>
              <a:r>
                <a:rPr lang="vi-VN" sz="4200" b="1" kern="0" dirty="0">
                  <a:latin typeface="Cambria" panose="02040503050406030204" pitchFamily="18" charset="0"/>
                  <a:ea typeface="Times New Roman" panose="02020603050405020304" pitchFamily="18" charset="0"/>
                  <a:cs typeface="Arial"/>
                  <a:sym typeface="Arial"/>
                </a:rPr>
                <a:t>Thần Sét </a:t>
              </a:r>
              <a:r>
                <a:rPr lang="en-US" sz="4200" b="1" kern="0" dirty="0" err="1">
                  <a:latin typeface="Cambria" panose="02040503050406030204" pitchFamily="18" charset="0"/>
                  <a:ea typeface="Times New Roman" panose="02020603050405020304" pitchFamily="18" charset="0"/>
                  <a:cs typeface="Arial"/>
                  <a:sym typeface="Arial"/>
                </a:rPr>
                <a:t>đau</a:t>
              </a:r>
              <a:r>
                <a:rPr lang="en-US" sz="4200" b="1" kern="0" dirty="0">
                  <a:latin typeface="Cambria" panose="02040503050406030204" pitchFamily="18" charset="0"/>
                  <a:ea typeface="Times New Roman" panose="02020603050405020304" pitchFamily="18" charset="0"/>
                  <a:cs typeface="Arial"/>
                  <a:sym typeface="Arial"/>
                </a:rPr>
                <a:t> </a:t>
              </a:r>
              <a:r>
                <a:rPr lang="en-US" sz="4200" b="1" kern="0" dirty="0" err="1">
                  <a:latin typeface="Cambria" panose="02040503050406030204" pitchFamily="18" charset="0"/>
                  <a:ea typeface="Times New Roman" panose="02020603050405020304" pitchFamily="18" charset="0"/>
                  <a:cs typeface="Arial"/>
                  <a:sym typeface="Arial"/>
                </a:rPr>
                <a:t>quá</a:t>
              </a:r>
              <a:r>
                <a:rPr lang="en-US" sz="4200" b="1" kern="0" dirty="0">
                  <a:latin typeface="Cambria" panose="02040503050406030204" pitchFamily="18" charset="0"/>
                  <a:ea typeface="Times New Roman" panose="02020603050405020304" pitchFamily="18" charset="0"/>
                  <a:cs typeface="Arial"/>
                  <a:sym typeface="Arial"/>
                </a:rPr>
                <a:t>, </a:t>
              </a:r>
              <a:r>
                <a:rPr lang="en-US" sz="4200" b="1" kern="0" dirty="0" err="1">
                  <a:latin typeface="Cambria" panose="02040503050406030204" pitchFamily="18" charset="0"/>
                  <a:ea typeface="Times New Roman" panose="02020603050405020304" pitchFamily="18" charset="0"/>
                  <a:cs typeface="Arial"/>
                  <a:sym typeface="Arial"/>
                </a:rPr>
                <a:t>nhảy</a:t>
              </a:r>
              <a:r>
                <a:rPr lang="en-US" sz="4200" b="1" kern="0" dirty="0">
                  <a:latin typeface="Cambria" panose="02040503050406030204" pitchFamily="18" charset="0"/>
                  <a:ea typeface="Times New Roman" panose="02020603050405020304" pitchFamily="18" charset="0"/>
                  <a:cs typeface="Arial"/>
                  <a:sym typeface="Arial"/>
                </a:rPr>
                <a:t> </a:t>
              </a:r>
              <a:r>
                <a:rPr lang="en-US" sz="4200" b="1" kern="0" dirty="0" err="1">
                  <a:latin typeface="Cambria" panose="02040503050406030204" pitchFamily="18" charset="0"/>
                  <a:ea typeface="Times New Roman" panose="02020603050405020304" pitchFamily="18" charset="0"/>
                  <a:cs typeface="Arial"/>
                  <a:sym typeface="Arial"/>
                </a:rPr>
                <a:t>ra</a:t>
              </a:r>
              <a:r>
                <a:rPr lang="en-US" sz="4200" b="1" kern="0" dirty="0">
                  <a:latin typeface="Cambria" panose="02040503050406030204" pitchFamily="18" charset="0"/>
                  <a:ea typeface="Times New Roman" panose="02020603050405020304" pitchFamily="18" charset="0"/>
                  <a:cs typeface="Arial"/>
                  <a:sym typeface="Arial"/>
                </a:rPr>
                <a:t> </a:t>
              </a:r>
              <a:r>
                <a:rPr lang="en-US" sz="4200" b="1" kern="0" dirty="0" err="1">
                  <a:latin typeface="Cambria" panose="02040503050406030204" pitchFamily="18" charset="0"/>
                  <a:ea typeface="Times New Roman" panose="02020603050405020304" pitchFamily="18" charset="0"/>
                  <a:cs typeface="Arial"/>
                  <a:sym typeface="Arial"/>
                </a:rPr>
                <a:t>ngoài</a:t>
              </a:r>
              <a:endParaRPr lang="en-US" sz="4200" b="1" kern="0" dirty="0">
                <a:latin typeface="Cambria" panose="02040503050406030204" pitchFamily="18" charset="0"/>
                <a:ea typeface="Times New Roman" panose="02020603050405020304" pitchFamily="18" charset="0"/>
                <a:cs typeface="Arial"/>
                <a:sym typeface="Arial"/>
              </a:endParaRPr>
            </a:p>
          </p:txBody>
        </p:sp>
      </p:grpSp>
      <p:sp>
        <p:nvSpPr>
          <p:cNvPr id="27" name="Arrow: Right 26">
            <a:extLst>
              <a:ext uri="{FF2B5EF4-FFF2-40B4-BE49-F238E27FC236}">
                <a16:creationId xmlns:a16="http://schemas.microsoft.com/office/drawing/2014/main" id="{EFD992B9-A586-88BB-430E-568D8E489E86}"/>
              </a:ext>
            </a:extLst>
          </p:cNvPr>
          <p:cNvSpPr/>
          <p:nvPr/>
        </p:nvSpPr>
        <p:spPr>
          <a:xfrm>
            <a:off x="5768426" y="4626148"/>
            <a:ext cx="844429" cy="632168"/>
          </a:xfrm>
          <a:prstGeom prst="rightArrow">
            <a:avLst/>
          </a:prstGeom>
          <a:solidFill>
            <a:srgbClr val="43C1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1184717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80">
                                          <p:stCondLst>
                                            <p:cond delay="0"/>
                                          </p:stCondLst>
                                        </p:cTn>
                                        <p:tgtEl>
                                          <p:spTgt spid="14"/>
                                        </p:tgtEl>
                                      </p:cBhvr>
                                    </p:animEffect>
                                    <p:anim calcmode="lin" valueType="num">
                                      <p:cBhvr>
                                        <p:cTn id="8"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13" dur="26">
                                          <p:stCondLst>
                                            <p:cond delay="650"/>
                                          </p:stCondLst>
                                        </p:cTn>
                                        <p:tgtEl>
                                          <p:spTgt spid="14"/>
                                        </p:tgtEl>
                                      </p:cBhvr>
                                      <p:to x="100000" y="60000"/>
                                    </p:animScale>
                                    <p:animScale>
                                      <p:cBhvr>
                                        <p:cTn id="14" dur="166" decel="50000">
                                          <p:stCondLst>
                                            <p:cond delay="676"/>
                                          </p:stCondLst>
                                        </p:cTn>
                                        <p:tgtEl>
                                          <p:spTgt spid="14"/>
                                        </p:tgtEl>
                                      </p:cBhvr>
                                      <p:to x="100000" y="100000"/>
                                    </p:animScale>
                                    <p:animScale>
                                      <p:cBhvr>
                                        <p:cTn id="15" dur="26">
                                          <p:stCondLst>
                                            <p:cond delay="1312"/>
                                          </p:stCondLst>
                                        </p:cTn>
                                        <p:tgtEl>
                                          <p:spTgt spid="14"/>
                                        </p:tgtEl>
                                      </p:cBhvr>
                                      <p:to x="100000" y="80000"/>
                                    </p:animScale>
                                    <p:animScale>
                                      <p:cBhvr>
                                        <p:cTn id="16" dur="166" decel="50000">
                                          <p:stCondLst>
                                            <p:cond delay="1338"/>
                                          </p:stCondLst>
                                        </p:cTn>
                                        <p:tgtEl>
                                          <p:spTgt spid="14"/>
                                        </p:tgtEl>
                                      </p:cBhvr>
                                      <p:to x="100000" y="100000"/>
                                    </p:animScale>
                                    <p:animScale>
                                      <p:cBhvr>
                                        <p:cTn id="17" dur="26">
                                          <p:stCondLst>
                                            <p:cond delay="1642"/>
                                          </p:stCondLst>
                                        </p:cTn>
                                        <p:tgtEl>
                                          <p:spTgt spid="14"/>
                                        </p:tgtEl>
                                      </p:cBhvr>
                                      <p:to x="100000" y="90000"/>
                                    </p:animScale>
                                    <p:animScale>
                                      <p:cBhvr>
                                        <p:cTn id="18" dur="166" decel="50000">
                                          <p:stCondLst>
                                            <p:cond delay="1668"/>
                                          </p:stCondLst>
                                        </p:cTn>
                                        <p:tgtEl>
                                          <p:spTgt spid="14"/>
                                        </p:tgtEl>
                                      </p:cBhvr>
                                      <p:to x="100000" y="100000"/>
                                    </p:animScale>
                                    <p:animScale>
                                      <p:cBhvr>
                                        <p:cTn id="19" dur="26">
                                          <p:stCondLst>
                                            <p:cond delay="1808"/>
                                          </p:stCondLst>
                                        </p:cTn>
                                        <p:tgtEl>
                                          <p:spTgt spid="14"/>
                                        </p:tgtEl>
                                      </p:cBhvr>
                                      <p:to x="100000" y="95000"/>
                                    </p:animScale>
                                    <p:animScale>
                                      <p:cBhvr>
                                        <p:cTn id="20" dur="166" decel="50000">
                                          <p:stCondLst>
                                            <p:cond delay="1834"/>
                                          </p:stCondLst>
                                        </p:cTn>
                                        <p:tgtEl>
                                          <p:spTgt spid="14"/>
                                        </p:tgtEl>
                                      </p:cBhvr>
                                      <p:to x="100000" y="100000"/>
                                    </p:animScale>
                                  </p:childTnLst>
                                </p:cTn>
                              </p:par>
                            </p:childTnLst>
                          </p:cTn>
                        </p:par>
                        <p:par>
                          <p:cTn id="21" fill="hold">
                            <p:stCondLst>
                              <p:cond delay="2000"/>
                            </p:stCondLst>
                            <p:childTnLst>
                              <p:par>
                                <p:cTn id="22" presetID="22" presetClass="entr" presetSubtype="8" fill="hold" grpId="0" nodeType="after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wipe(left)">
                                      <p:cBhvr>
                                        <p:cTn id="24" dur="500"/>
                                        <p:tgtEl>
                                          <p:spTgt spid="18"/>
                                        </p:tgtEl>
                                      </p:cBhvr>
                                    </p:animEffect>
                                  </p:childTnLst>
                                </p:cTn>
                              </p:par>
                            </p:childTnLst>
                          </p:cTn>
                        </p:par>
                      </p:childTnLst>
                    </p:cTn>
                  </p:par>
                  <p:par>
                    <p:cTn id="25" fill="hold">
                      <p:stCondLst>
                        <p:cond delay="indefinite"/>
                      </p:stCondLst>
                      <p:childTnLst>
                        <p:par>
                          <p:cTn id="26" fill="hold">
                            <p:stCondLst>
                              <p:cond delay="0"/>
                            </p:stCondLst>
                            <p:childTnLst>
                              <p:par>
                                <p:cTn id="27" presetID="26" presetClass="entr" presetSubtype="0" fill="hold" nodeType="click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wipe(down)">
                                      <p:cBhvr>
                                        <p:cTn id="29" dur="580">
                                          <p:stCondLst>
                                            <p:cond delay="0"/>
                                          </p:stCondLst>
                                        </p:cTn>
                                        <p:tgtEl>
                                          <p:spTgt spid="13"/>
                                        </p:tgtEl>
                                      </p:cBhvr>
                                    </p:animEffect>
                                    <p:anim calcmode="lin" valueType="num">
                                      <p:cBhvr>
                                        <p:cTn id="30"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31"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32"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33"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34"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35" dur="26">
                                          <p:stCondLst>
                                            <p:cond delay="650"/>
                                          </p:stCondLst>
                                        </p:cTn>
                                        <p:tgtEl>
                                          <p:spTgt spid="13"/>
                                        </p:tgtEl>
                                      </p:cBhvr>
                                      <p:to x="100000" y="60000"/>
                                    </p:animScale>
                                    <p:animScale>
                                      <p:cBhvr>
                                        <p:cTn id="36" dur="166" decel="50000">
                                          <p:stCondLst>
                                            <p:cond delay="676"/>
                                          </p:stCondLst>
                                        </p:cTn>
                                        <p:tgtEl>
                                          <p:spTgt spid="13"/>
                                        </p:tgtEl>
                                      </p:cBhvr>
                                      <p:to x="100000" y="100000"/>
                                    </p:animScale>
                                    <p:animScale>
                                      <p:cBhvr>
                                        <p:cTn id="37" dur="26">
                                          <p:stCondLst>
                                            <p:cond delay="1312"/>
                                          </p:stCondLst>
                                        </p:cTn>
                                        <p:tgtEl>
                                          <p:spTgt spid="13"/>
                                        </p:tgtEl>
                                      </p:cBhvr>
                                      <p:to x="100000" y="80000"/>
                                    </p:animScale>
                                    <p:animScale>
                                      <p:cBhvr>
                                        <p:cTn id="38" dur="166" decel="50000">
                                          <p:stCondLst>
                                            <p:cond delay="1338"/>
                                          </p:stCondLst>
                                        </p:cTn>
                                        <p:tgtEl>
                                          <p:spTgt spid="13"/>
                                        </p:tgtEl>
                                      </p:cBhvr>
                                      <p:to x="100000" y="100000"/>
                                    </p:animScale>
                                    <p:animScale>
                                      <p:cBhvr>
                                        <p:cTn id="39" dur="26">
                                          <p:stCondLst>
                                            <p:cond delay="1642"/>
                                          </p:stCondLst>
                                        </p:cTn>
                                        <p:tgtEl>
                                          <p:spTgt spid="13"/>
                                        </p:tgtEl>
                                      </p:cBhvr>
                                      <p:to x="100000" y="90000"/>
                                    </p:animScale>
                                    <p:animScale>
                                      <p:cBhvr>
                                        <p:cTn id="40" dur="166" decel="50000">
                                          <p:stCondLst>
                                            <p:cond delay="1668"/>
                                          </p:stCondLst>
                                        </p:cTn>
                                        <p:tgtEl>
                                          <p:spTgt spid="13"/>
                                        </p:tgtEl>
                                      </p:cBhvr>
                                      <p:to x="100000" y="100000"/>
                                    </p:animScale>
                                    <p:animScale>
                                      <p:cBhvr>
                                        <p:cTn id="41" dur="26">
                                          <p:stCondLst>
                                            <p:cond delay="1808"/>
                                          </p:stCondLst>
                                        </p:cTn>
                                        <p:tgtEl>
                                          <p:spTgt spid="13"/>
                                        </p:tgtEl>
                                      </p:cBhvr>
                                      <p:to x="100000" y="95000"/>
                                    </p:animScale>
                                    <p:animScale>
                                      <p:cBhvr>
                                        <p:cTn id="42" dur="166" decel="50000">
                                          <p:stCondLst>
                                            <p:cond delay="1834"/>
                                          </p:stCondLst>
                                        </p:cTn>
                                        <p:tgtEl>
                                          <p:spTgt spid="13"/>
                                        </p:tgtEl>
                                      </p:cBhvr>
                                      <p:to x="100000" y="100000"/>
                                    </p:animScale>
                                  </p:childTnLst>
                                </p:cTn>
                              </p:par>
                            </p:childTnLst>
                          </p:cTn>
                        </p:par>
                      </p:childTnLst>
                    </p:cTn>
                  </p:par>
                  <p:par>
                    <p:cTn id="43" fill="hold">
                      <p:stCondLst>
                        <p:cond delay="indefinite"/>
                      </p:stCondLst>
                      <p:childTnLst>
                        <p:par>
                          <p:cTn id="44" fill="hold">
                            <p:stCondLst>
                              <p:cond delay="0"/>
                            </p:stCondLst>
                            <p:childTnLst>
                              <p:par>
                                <p:cTn id="45" presetID="26" presetClass="entr" presetSubtype="0" fill="hold" nodeType="clickEffect">
                                  <p:stCondLst>
                                    <p:cond delay="0"/>
                                  </p:stCondLst>
                                  <p:childTnLst>
                                    <p:set>
                                      <p:cBhvr>
                                        <p:cTn id="46" dur="1" fill="hold">
                                          <p:stCondLst>
                                            <p:cond delay="0"/>
                                          </p:stCondLst>
                                        </p:cTn>
                                        <p:tgtEl>
                                          <p:spTgt spid="7"/>
                                        </p:tgtEl>
                                        <p:attrNameLst>
                                          <p:attrName>style.visibility</p:attrName>
                                        </p:attrNameLst>
                                      </p:cBhvr>
                                      <p:to>
                                        <p:strVal val="visible"/>
                                      </p:to>
                                    </p:set>
                                    <p:animEffect transition="in" filter="wipe(down)">
                                      <p:cBhvr>
                                        <p:cTn id="47" dur="580">
                                          <p:stCondLst>
                                            <p:cond delay="0"/>
                                          </p:stCondLst>
                                        </p:cTn>
                                        <p:tgtEl>
                                          <p:spTgt spid="7"/>
                                        </p:tgtEl>
                                      </p:cBhvr>
                                    </p:animEffect>
                                    <p:anim calcmode="lin" valueType="num">
                                      <p:cBhvr>
                                        <p:cTn id="48"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49"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50"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51"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52"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53" dur="26">
                                          <p:stCondLst>
                                            <p:cond delay="650"/>
                                          </p:stCondLst>
                                        </p:cTn>
                                        <p:tgtEl>
                                          <p:spTgt spid="7"/>
                                        </p:tgtEl>
                                      </p:cBhvr>
                                      <p:to x="100000" y="60000"/>
                                    </p:animScale>
                                    <p:animScale>
                                      <p:cBhvr>
                                        <p:cTn id="54" dur="166" decel="50000">
                                          <p:stCondLst>
                                            <p:cond delay="676"/>
                                          </p:stCondLst>
                                        </p:cTn>
                                        <p:tgtEl>
                                          <p:spTgt spid="7"/>
                                        </p:tgtEl>
                                      </p:cBhvr>
                                      <p:to x="100000" y="100000"/>
                                    </p:animScale>
                                    <p:animScale>
                                      <p:cBhvr>
                                        <p:cTn id="55" dur="26">
                                          <p:stCondLst>
                                            <p:cond delay="1312"/>
                                          </p:stCondLst>
                                        </p:cTn>
                                        <p:tgtEl>
                                          <p:spTgt spid="7"/>
                                        </p:tgtEl>
                                      </p:cBhvr>
                                      <p:to x="100000" y="80000"/>
                                    </p:animScale>
                                    <p:animScale>
                                      <p:cBhvr>
                                        <p:cTn id="56" dur="166" decel="50000">
                                          <p:stCondLst>
                                            <p:cond delay="1338"/>
                                          </p:stCondLst>
                                        </p:cTn>
                                        <p:tgtEl>
                                          <p:spTgt spid="7"/>
                                        </p:tgtEl>
                                      </p:cBhvr>
                                      <p:to x="100000" y="100000"/>
                                    </p:animScale>
                                    <p:animScale>
                                      <p:cBhvr>
                                        <p:cTn id="57" dur="26">
                                          <p:stCondLst>
                                            <p:cond delay="1642"/>
                                          </p:stCondLst>
                                        </p:cTn>
                                        <p:tgtEl>
                                          <p:spTgt spid="7"/>
                                        </p:tgtEl>
                                      </p:cBhvr>
                                      <p:to x="100000" y="90000"/>
                                    </p:animScale>
                                    <p:animScale>
                                      <p:cBhvr>
                                        <p:cTn id="58" dur="166" decel="50000">
                                          <p:stCondLst>
                                            <p:cond delay="1668"/>
                                          </p:stCondLst>
                                        </p:cTn>
                                        <p:tgtEl>
                                          <p:spTgt spid="7"/>
                                        </p:tgtEl>
                                      </p:cBhvr>
                                      <p:to x="100000" y="100000"/>
                                    </p:animScale>
                                    <p:animScale>
                                      <p:cBhvr>
                                        <p:cTn id="59" dur="26">
                                          <p:stCondLst>
                                            <p:cond delay="1808"/>
                                          </p:stCondLst>
                                        </p:cTn>
                                        <p:tgtEl>
                                          <p:spTgt spid="7"/>
                                        </p:tgtEl>
                                      </p:cBhvr>
                                      <p:to x="100000" y="95000"/>
                                    </p:animScale>
                                    <p:animScale>
                                      <p:cBhvr>
                                        <p:cTn id="60" dur="166" decel="50000">
                                          <p:stCondLst>
                                            <p:cond delay="1834"/>
                                          </p:stCondLst>
                                        </p:cTn>
                                        <p:tgtEl>
                                          <p:spTgt spid="7"/>
                                        </p:tgtEl>
                                      </p:cBhvr>
                                      <p:to x="100000" y="100000"/>
                                    </p:animScale>
                                  </p:childTnLst>
                                </p:cTn>
                              </p:par>
                            </p:childTnLst>
                          </p:cTn>
                        </p:par>
                        <p:par>
                          <p:cTn id="61" fill="hold">
                            <p:stCondLst>
                              <p:cond delay="2000"/>
                            </p:stCondLst>
                            <p:childTnLst>
                              <p:par>
                                <p:cTn id="62" presetID="22" presetClass="entr" presetSubtype="8" fill="hold" grpId="0" nodeType="afterEffect">
                                  <p:stCondLst>
                                    <p:cond delay="0"/>
                                  </p:stCondLst>
                                  <p:childTnLst>
                                    <p:set>
                                      <p:cBhvr>
                                        <p:cTn id="63" dur="1" fill="hold">
                                          <p:stCondLst>
                                            <p:cond delay="0"/>
                                          </p:stCondLst>
                                        </p:cTn>
                                        <p:tgtEl>
                                          <p:spTgt spid="27"/>
                                        </p:tgtEl>
                                        <p:attrNameLst>
                                          <p:attrName>style.visibility</p:attrName>
                                        </p:attrNameLst>
                                      </p:cBhvr>
                                      <p:to>
                                        <p:strVal val="visible"/>
                                      </p:to>
                                    </p:set>
                                    <p:animEffect transition="in" filter="wipe(left)">
                                      <p:cBhvr>
                                        <p:cTn id="64" dur="500"/>
                                        <p:tgtEl>
                                          <p:spTgt spid="27"/>
                                        </p:tgtEl>
                                      </p:cBhvr>
                                    </p:animEffect>
                                  </p:childTnLst>
                                </p:cTn>
                              </p:par>
                            </p:childTnLst>
                          </p:cTn>
                        </p:par>
                      </p:childTnLst>
                    </p:cTn>
                  </p:par>
                  <p:par>
                    <p:cTn id="65" fill="hold">
                      <p:stCondLst>
                        <p:cond delay="indefinite"/>
                      </p:stCondLst>
                      <p:childTnLst>
                        <p:par>
                          <p:cTn id="66" fill="hold">
                            <p:stCondLst>
                              <p:cond delay="0"/>
                            </p:stCondLst>
                            <p:childTnLst>
                              <p:par>
                                <p:cTn id="67" presetID="26" presetClass="entr" presetSubtype="0" fill="hold" nodeType="clickEffect">
                                  <p:stCondLst>
                                    <p:cond delay="0"/>
                                  </p:stCondLst>
                                  <p:childTnLst>
                                    <p:set>
                                      <p:cBhvr>
                                        <p:cTn id="68" dur="1" fill="hold">
                                          <p:stCondLst>
                                            <p:cond delay="0"/>
                                          </p:stCondLst>
                                        </p:cTn>
                                        <p:tgtEl>
                                          <p:spTgt spid="2"/>
                                        </p:tgtEl>
                                        <p:attrNameLst>
                                          <p:attrName>style.visibility</p:attrName>
                                        </p:attrNameLst>
                                      </p:cBhvr>
                                      <p:to>
                                        <p:strVal val="visible"/>
                                      </p:to>
                                    </p:set>
                                    <p:animEffect transition="in" filter="wipe(down)">
                                      <p:cBhvr>
                                        <p:cTn id="69" dur="580">
                                          <p:stCondLst>
                                            <p:cond delay="0"/>
                                          </p:stCondLst>
                                        </p:cTn>
                                        <p:tgtEl>
                                          <p:spTgt spid="2"/>
                                        </p:tgtEl>
                                      </p:cBhvr>
                                    </p:animEffect>
                                    <p:anim calcmode="lin" valueType="num">
                                      <p:cBhvr>
                                        <p:cTn id="70"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71"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72"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73"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74"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75" dur="26">
                                          <p:stCondLst>
                                            <p:cond delay="650"/>
                                          </p:stCondLst>
                                        </p:cTn>
                                        <p:tgtEl>
                                          <p:spTgt spid="2"/>
                                        </p:tgtEl>
                                      </p:cBhvr>
                                      <p:to x="100000" y="60000"/>
                                    </p:animScale>
                                    <p:animScale>
                                      <p:cBhvr>
                                        <p:cTn id="76" dur="166" decel="50000">
                                          <p:stCondLst>
                                            <p:cond delay="676"/>
                                          </p:stCondLst>
                                        </p:cTn>
                                        <p:tgtEl>
                                          <p:spTgt spid="2"/>
                                        </p:tgtEl>
                                      </p:cBhvr>
                                      <p:to x="100000" y="100000"/>
                                    </p:animScale>
                                    <p:animScale>
                                      <p:cBhvr>
                                        <p:cTn id="77" dur="26">
                                          <p:stCondLst>
                                            <p:cond delay="1312"/>
                                          </p:stCondLst>
                                        </p:cTn>
                                        <p:tgtEl>
                                          <p:spTgt spid="2"/>
                                        </p:tgtEl>
                                      </p:cBhvr>
                                      <p:to x="100000" y="80000"/>
                                    </p:animScale>
                                    <p:animScale>
                                      <p:cBhvr>
                                        <p:cTn id="78" dur="166" decel="50000">
                                          <p:stCondLst>
                                            <p:cond delay="1338"/>
                                          </p:stCondLst>
                                        </p:cTn>
                                        <p:tgtEl>
                                          <p:spTgt spid="2"/>
                                        </p:tgtEl>
                                      </p:cBhvr>
                                      <p:to x="100000" y="100000"/>
                                    </p:animScale>
                                    <p:animScale>
                                      <p:cBhvr>
                                        <p:cTn id="79" dur="26">
                                          <p:stCondLst>
                                            <p:cond delay="1642"/>
                                          </p:stCondLst>
                                        </p:cTn>
                                        <p:tgtEl>
                                          <p:spTgt spid="2"/>
                                        </p:tgtEl>
                                      </p:cBhvr>
                                      <p:to x="100000" y="90000"/>
                                    </p:animScale>
                                    <p:animScale>
                                      <p:cBhvr>
                                        <p:cTn id="80" dur="166" decel="50000">
                                          <p:stCondLst>
                                            <p:cond delay="1668"/>
                                          </p:stCondLst>
                                        </p:cTn>
                                        <p:tgtEl>
                                          <p:spTgt spid="2"/>
                                        </p:tgtEl>
                                      </p:cBhvr>
                                      <p:to x="100000" y="100000"/>
                                    </p:animScale>
                                    <p:animScale>
                                      <p:cBhvr>
                                        <p:cTn id="81" dur="26">
                                          <p:stCondLst>
                                            <p:cond delay="1808"/>
                                          </p:stCondLst>
                                        </p:cTn>
                                        <p:tgtEl>
                                          <p:spTgt spid="2"/>
                                        </p:tgtEl>
                                      </p:cBhvr>
                                      <p:to x="100000" y="95000"/>
                                    </p:animScale>
                                    <p:animScale>
                                      <p:cBhvr>
                                        <p:cTn id="82" dur="166" decel="50000">
                                          <p:stCondLst>
                                            <p:cond delay="1834"/>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descr="10 (20)"/>
          <p:cNvPicPr>
            <a:picLocks noChangeAspect="1"/>
          </p:cNvPicPr>
          <p:nvPr/>
        </p:nvPicPr>
        <p:blipFill>
          <a:blip r:embed="rId2"/>
          <a:srcRect l="12642" t="57976"/>
          <a:stretch>
            <a:fillRect/>
          </a:stretch>
        </p:blipFill>
        <p:spPr>
          <a:xfrm>
            <a:off x="1905" y="5324157"/>
            <a:ext cx="12190095" cy="1456055"/>
          </a:xfrm>
          <a:prstGeom prst="rect">
            <a:avLst/>
          </a:prstGeom>
        </p:spPr>
      </p:pic>
      <p:pic>
        <p:nvPicPr>
          <p:cNvPr id="21" name="图片 20" descr="16 (21)"/>
          <p:cNvPicPr>
            <a:picLocks noChangeAspect="1"/>
          </p:cNvPicPr>
          <p:nvPr/>
        </p:nvPicPr>
        <p:blipFill>
          <a:blip r:embed="rId3"/>
          <a:srcRect l="7247" t="16023" r="81067" b="66881"/>
          <a:stretch>
            <a:fillRect/>
          </a:stretch>
        </p:blipFill>
        <p:spPr>
          <a:xfrm>
            <a:off x="9226550" y="-520065"/>
            <a:ext cx="1175385" cy="859790"/>
          </a:xfrm>
          <a:prstGeom prst="rect">
            <a:avLst/>
          </a:prstGeom>
        </p:spPr>
      </p:pic>
      <p:grpSp>
        <p:nvGrpSpPr>
          <p:cNvPr id="16" name="Group 15">
            <a:extLst>
              <a:ext uri="{FF2B5EF4-FFF2-40B4-BE49-F238E27FC236}">
                <a16:creationId xmlns:a16="http://schemas.microsoft.com/office/drawing/2014/main" id="{250FAE67-281A-1C05-0B6C-4D4CDD714DD0}"/>
              </a:ext>
            </a:extLst>
          </p:cNvPr>
          <p:cNvGrpSpPr/>
          <p:nvPr/>
        </p:nvGrpSpPr>
        <p:grpSpPr>
          <a:xfrm>
            <a:off x="384735" y="428583"/>
            <a:ext cx="11159272" cy="1577720"/>
            <a:chOff x="384735" y="644547"/>
            <a:chExt cx="11159272" cy="1577720"/>
          </a:xfrm>
        </p:grpSpPr>
        <p:sp>
          <p:nvSpPr>
            <p:cNvPr id="4" name="文本框 16"/>
            <p:cNvSpPr txBox="1"/>
            <p:nvPr/>
          </p:nvSpPr>
          <p:spPr>
            <a:xfrm>
              <a:off x="647993" y="652607"/>
              <a:ext cx="10896014" cy="1569660"/>
            </a:xfrm>
            <a:prstGeom prst="rect">
              <a:avLst/>
            </a:prstGeom>
            <a:solidFill>
              <a:srgbClr val="43C1B4"/>
            </a:solidFill>
            <a:ln>
              <a:solidFill>
                <a:schemeClr val="bg1"/>
              </a:solidFill>
            </a:ln>
            <a:effectLst>
              <a:outerShdw blurRad="63500" sx="102000" sy="102000" algn="ctr" rotWithShape="0">
                <a:prstClr val="black">
                  <a:alpha val="40000"/>
                </a:prstClr>
              </a:outerShdw>
            </a:effectLst>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dist" defTabSz="914400" rtl="0" eaLnBrk="1" fontAlgn="auto" latinLnBrk="0" hangingPunct="1">
                <a:lnSpc>
                  <a:spcPct val="100000"/>
                </a:lnSpc>
                <a:spcBef>
                  <a:spcPts val="0"/>
                </a:spcBef>
                <a:spcAft>
                  <a:spcPts val="0"/>
                </a:spcAft>
                <a:buClrTx/>
                <a:buSzTx/>
                <a:buFontTx/>
                <a:buNone/>
                <a:tabLst/>
                <a:defRPr/>
              </a:pPr>
              <a:endParaRPr kumimoji="0" lang="en-US" altLang="zh-CN" sz="2400" b="0" i="0" u="none" strike="noStrike" kern="1200" cap="none" spc="0" normalizeH="0" baseline="0" noProof="0" dirty="0">
                <a:ln>
                  <a:noFill/>
                </a:ln>
                <a:solidFill>
                  <a:prstClr val="white"/>
                </a:solidFill>
                <a:effectLst/>
                <a:uLnTx/>
                <a:uFillTx/>
                <a:latin typeface="思源黑体 CN Bold" panose="020B0800000000000000" charset="-122"/>
                <a:ea typeface="思源黑体 CN Bold" panose="020B0800000000000000" charset="-122"/>
                <a:cs typeface="思源黑体 CN Bold" panose="020B0800000000000000" charset="-122"/>
                <a:sym typeface="思源黑体 CN Bold" panose="020B0800000000000000" charset="-122"/>
              </a:endParaRPr>
            </a:p>
            <a:p>
              <a:pPr marL="0" marR="0" lvl="0" indent="0" algn="dist" defTabSz="914400" rtl="0" eaLnBrk="1" fontAlgn="auto" latinLnBrk="0" hangingPunct="1">
                <a:lnSpc>
                  <a:spcPct val="100000"/>
                </a:lnSpc>
                <a:spcBef>
                  <a:spcPts val="0"/>
                </a:spcBef>
                <a:spcAft>
                  <a:spcPts val="0"/>
                </a:spcAft>
                <a:buClrTx/>
                <a:buSzTx/>
                <a:buFontTx/>
                <a:buNone/>
                <a:tabLst/>
                <a:defRPr/>
              </a:pPr>
              <a:endParaRPr kumimoji="0" lang="en-US" altLang="zh-CN" sz="2400" b="0" i="0" u="none" strike="noStrike" kern="1200" cap="none" spc="0" normalizeH="0" baseline="0" noProof="0" dirty="0">
                <a:ln>
                  <a:noFill/>
                </a:ln>
                <a:solidFill>
                  <a:prstClr val="white"/>
                </a:solidFill>
                <a:effectLst/>
                <a:uLnTx/>
                <a:uFillTx/>
                <a:latin typeface="思源黑体 CN Bold" panose="020B0800000000000000" charset="-122"/>
                <a:ea typeface="思源黑体 CN Bold" panose="020B0800000000000000" charset="-122"/>
                <a:cs typeface="思源黑体 CN Bold" panose="020B0800000000000000" charset="-122"/>
                <a:sym typeface="思源黑体 CN Bold" panose="020B0800000000000000" charset="-122"/>
              </a:endParaRPr>
            </a:p>
            <a:p>
              <a:pPr marL="0" marR="0" lvl="0" indent="0" algn="dist" defTabSz="914400" rtl="0" eaLnBrk="1" fontAlgn="auto" latinLnBrk="0" hangingPunct="1">
                <a:lnSpc>
                  <a:spcPct val="100000"/>
                </a:lnSpc>
                <a:spcBef>
                  <a:spcPts val="0"/>
                </a:spcBef>
                <a:spcAft>
                  <a:spcPts val="0"/>
                </a:spcAft>
                <a:buClrTx/>
                <a:buSzTx/>
                <a:buFontTx/>
                <a:buNone/>
                <a:tabLst/>
                <a:defRPr/>
              </a:pPr>
              <a:endParaRPr kumimoji="0" lang="en-US" altLang="zh-CN" sz="2400" b="0" i="0" u="none" strike="noStrike" kern="1200" cap="none" spc="0" normalizeH="0" baseline="0" noProof="0" dirty="0">
                <a:ln>
                  <a:noFill/>
                </a:ln>
                <a:solidFill>
                  <a:prstClr val="white"/>
                </a:solidFill>
                <a:effectLst/>
                <a:uLnTx/>
                <a:uFillTx/>
                <a:latin typeface="思源黑体 CN Bold" panose="020B0800000000000000" charset="-122"/>
                <a:ea typeface="思源黑体 CN Bold" panose="020B0800000000000000" charset="-122"/>
                <a:cs typeface="思源黑体 CN Bold" panose="020B0800000000000000" charset="-122"/>
                <a:sym typeface="思源黑体 CN Bold" panose="020B0800000000000000" charset="-122"/>
              </a:endParaRPr>
            </a:p>
            <a:p>
              <a:pPr marL="0" marR="0" lvl="0" indent="0" algn="dist"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prstClr val="white"/>
                </a:solidFill>
                <a:effectLst/>
                <a:uLnTx/>
                <a:uFillTx/>
                <a:latin typeface="思源黑体 CN Bold" panose="020B0800000000000000" charset="-122"/>
                <a:ea typeface="思源黑体 CN Bold" panose="020B0800000000000000" charset="-122"/>
                <a:cs typeface="思源黑体 CN Bold" panose="020B0800000000000000" charset="-122"/>
                <a:sym typeface="思源黑体 CN Bold" panose="020B0800000000000000" charset="-122"/>
              </a:endParaRPr>
            </a:p>
          </p:txBody>
        </p:sp>
        <p:sp>
          <p:nvSpPr>
            <p:cNvPr id="6" name="TextBox 5">
              <a:extLst>
                <a:ext uri="{FF2B5EF4-FFF2-40B4-BE49-F238E27FC236}">
                  <a16:creationId xmlns:a16="http://schemas.microsoft.com/office/drawing/2014/main" id="{9B90FA9A-F4A6-A31C-8ECB-85F2620BFA7C}"/>
                </a:ext>
              </a:extLst>
            </p:cNvPr>
            <p:cNvSpPr txBox="1"/>
            <p:nvPr/>
          </p:nvSpPr>
          <p:spPr>
            <a:xfrm>
              <a:off x="384735" y="644547"/>
              <a:ext cx="11159272" cy="144655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400" b="1" i="0" u="sng" strike="noStrike" kern="0" cap="none" spc="0" normalizeH="0" baseline="0" noProof="0" dirty="0" err="1">
                  <a:ln>
                    <a:noFill/>
                  </a:ln>
                  <a:solidFill>
                    <a:prstClr val="white"/>
                  </a:solidFill>
                  <a:effectLst/>
                  <a:uLnTx/>
                  <a:uFillTx/>
                  <a:latin typeface="Cambria" panose="02040503050406030204" pitchFamily="18" charset="0"/>
                  <a:ea typeface="Times New Roman" panose="02020603050405020304" pitchFamily="18" charset="0"/>
                  <a:cs typeface="Arial"/>
                  <a:sym typeface="Arial"/>
                </a:rPr>
                <a:t>Câu</a:t>
              </a:r>
              <a:r>
                <a:rPr kumimoji="0" lang="en-US" sz="4400" b="1" i="0" u="sng" strike="noStrike" kern="0" cap="none" spc="0" normalizeH="0" baseline="0" noProof="0" dirty="0">
                  <a:ln>
                    <a:noFill/>
                  </a:ln>
                  <a:solidFill>
                    <a:prstClr val="white"/>
                  </a:solidFill>
                  <a:effectLst/>
                  <a:uLnTx/>
                  <a:uFillTx/>
                  <a:latin typeface="Cambria" panose="02040503050406030204" pitchFamily="18" charset="0"/>
                  <a:ea typeface="Times New Roman" panose="02020603050405020304" pitchFamily="18" charset="0"/>
                  <a:cs typeface="Arial"/>
                  <a:sym typeface="Arial"/>
                </a:rPr>
                <a:t> 4</a:t>
              </a:r>
              <a:r>
                <a:rPr kumimoji="0" lang="en-US" sz="4400" b="1" i="0" u="none" strike="noStrike" kern="0" cap="none" spc="0" normalizeH="0" baseline="0" noProof="0" dirty="0">
                  <a:ln>
                    <a:noFill/>
                  </a:ln>
                  <a:solidFill>
                    <a:prstClr val="white"/>
                  </a:solidFill>
                  <a:effectLst/>
                  <a:uLnTx/>
                  <a:uFillTx/>
                  <a:latin typeface="Cambria" panose="02040503050406030204" pitchFamily="18" charset="0"/>
                  <a:ea typeface="Times New Roman" panose="02020603050405020304" pitchFamily="18" charset="0"/>
                  <a:cs typeface="Arial"/>
                  <a:sym typeface="Arial"/>
                </a:rPr>
                <a:t>: </a:t>
              </a:r>
              <a:r>
                <a:rPr kumimoji="0" lang="en-US" sz="4400" b="1" i="0" u="none" strike="noStrike" kern="0" cap="none" spc="0" normalizeH="0" baseline="0" noProof="0" dirty="0" err="1">
                  <a:ln>
                    <a:noFill/>
                  </a:ln>
                  <a:solidFill>
                    <a:prstClr val="white"/>
                  </a:solidFill>
                  <a:effectLst/>
                  <a:uLnTx/>
                  <a:uFillTx/>
                  <a:latin typeface="Cambria" panose="02040503050406030204" pitchFamily="18" charset="0"/>
                  <a:ea typeface="Times New Roman" panose="02020603050405020304" pitchFamily="18" charset="0"/>
                  <a:cs typeface="Arial"/>
                  <a:sym typeface="Arial"/>
                </a:rPr>
                <a:t>Vì</a:t>
              </a:r>
              <a:r>
                <a:rPr kumimoji="0" lang="en-US" sz="4400" b="1" i="0" u="none" strike="noStrike" kern="0" cap="none" spc="0" normalizeH="0" baseline="0" noProof="0" dirty="0">
                  <a:ln>
                    <a:noFill/>
                  </a:ln>
                  <a:solidFill>
                    <a:prstClr val="white"/>
                  </a:solidFill>
                  <a:effectLst/>
                  <a:uLnTx/>
                  <a:uFillTx/>
                  <a:latin typeface="Cambria" panose="02040503050406030204" pitchFamily="18" charset="0"/>
                  <a:ea typeface="Times New Roman" panose="02020603050405020304" pitchFamily="18" charset="0"/>
                  <a:cs typeface="Arial"/>
                  <a:sym typeface="Arial"/>
                </a:rPr>
                <a:t> </a:t>
              </a:r>
              <a:r>
                <a:rPr kumimoji="0" lang="en-US" sz="4400" b="1" i="0" u="none" strike="noStrike" kern="0" cap="none" spc="0" normalizeH="0" baseline="0" noProof="0" dirty="0" err="1">
                  <a:ln>
                    <a:noFill/>
                  </a:ln>
                  <a:solidFill>
                    <a:prstClr val="white"/>
                  </a:solidFill>
                  <a:effectLst/>
                  <a:uLnTx/>
                  <a:uFillTx/>
                  <a:latin typeface="Cambria" panose="02040503050406030204" pitchFamily="18" charset="0"/>
                  <a:ea typeface="Times New Roman" panose="02020603050405020304" pitchFamily="18" charset="0"/>
                  <a:cs typeface="Arial"/>
                  <a:sym typeface="Arial"/>
                </a:rPr>
                <a:t>sao</a:t>
              </a:r>
              <a:r>
                <a:rPr kumimoji="0" lang="en-US" sz="4400" b="1" i="0" u="none" strike="noStrike" kern="0" cap="none" spc="0" normalizeH="0" baseline="0" noProof="0" dirty="0">
                  <a:ln>
                    <a:noFill/>
                  </a:ln>
                  <a:solidFill>
                    <a:prstClr val="white"/>
                  </a:solidFill>
                  <a:effectLst/>
                  <a:uLnTx/>
                  <a:uFillTx/>
                  <a:latin typeface="Cambria" panose="02040503050406030204" pitchFamily="18" charset="0"/>
                  <a:ea typeface="Times New Roman" panose="02020603050405020304" pitchFamily="18" charset="0"/>
                  <a:cs typeface="Arial"/>
                  <a:sym typeface="Arial"/>
                </a:rPr>
                <a:t> </a:t>
              </a:r>
              <a:r>
                <a:rPr kumimoji="0" lang="en-US" sz="4400" b="1" i="0" u="none" strike="noStrike" kern="0" cap="none" spc="0" normalizeH="0" baseline="0" noProof="0" dirty="0" err="1">
                  <a:ln>
                    <a:noFill/>
                  </a:ln>
                  <a:solidFill>
                    <a:prstClr val="white"/>
                  </a:solidFill>
                  <a:effectLst/>
                  <a:uLnTx/>
                  <a:uFillTx/>
                  <a:latin typeface="Cambria" panose="02040503050406030204" pitchFamily="18" charset="0"/>
                  <a:ea typeface="Times New Roman" panose="02020603050405020304" pitchFamily="18" charset="0"/>
                  <a:cs typeface="Arial"/>
                  <a:sym typeface="Arial"/>
                </a:rPr>
                <a:t>Trời</a:t>
              </a:r>
              <a:r>
                <a:rPr kumimoji="0" lang="en-US" sz="4400" b="1" i="0" u="none" strike="noStrike" kern="0" cap="none" spc="0" normalizeH="0" baseline="0" noProof="0" dirty="0">
                  <a:ln>
                    <a:noFill/>
                  </a:ln>
                  <a:solidFill>
                    <a:prstClr val="white"/>
                  </a:solidFill>
                  <a:effectLst/>
                  <a:uLnTx/>
                  <a:uFillTx/>
                  <a:latin typeface="Cambria" panose="02040503050406030204" pitchFamily="18" charset="0"/>
                  <a:ea typeface="Times New Roman" panose="02020603050405020304" pitchFamily="18" charset="0"/>
                  <a:cs typeface="Arial"/>
                  <a:sym typeface="Arial"/>
                </a:rPr>
                <a:t> </a:t>
              </a:r>
              <a:r>
                <a:rPr kumimoji="0" lang="en-US" sz="4400" b="1" i="0" u="none" strike="noStrike" kern="0" cap="none" spc="0" normalizeH="0" baseline="0" noProof="0" dirty="0" err="1">
                  <a:ln>
                    <a:noFill/>
                  </a:ln>
                  <a:solidFill>
                    <a:prstClr val="white"/>
                  </a:solidFill>
                  <a:effectLst/>
                  <a:uLnTx/>
                  <a:uFillTx/>
                  <a:latin typeface="Cambria" panose="02040503050406030204" pitchFamily="18" charset="0"/>
                  <a:ea typeface="Times New Roman" panose="02020603050405020304" pitchFamily="18" charset="0"/>
                  <a:cs typeface="Arial"/>
                  <a:sym typeface="Arial"/>
                </a:rPr>
                <a:t>thay</a:t>
              </a:r>
              <a:r>
                <a:rPr kumimoji="0" lang="en-US" sz="4400" b="1" i="0" u="none" strike="noStrike" kern="0" cap="none" spc="0" normalizeH="0" baseline="0" noProof="0" dirty="0">
                  <a:ln>
                    <a:noFill/>
                  </a:ln>
                  <a:solidFill>
                    <a:prstClr val="white"/>
                  </a:solidFill>
                  <a:effectLst/>
                  <a:uLnTx/>
                  <a:uFillTx/>
                  <a:latin typeface="Cambria" panose="02040503050406030204" pitchFamily="18" charset="0"/>
                  <a:ea typeface="Times New Roman" panose="02020603050405020304" pitchFamily="18" charset="0"/>
                  <a:cs typeface="Arial"/>
                  <a:sym typeface="Arial"/>
                </a:rPr>
                <a:t> </a:t>
              </a:r>
              <a:r>
                <a:rPr kumimoji="0" lang="en-US" sz="4400" b="1" i="0" u="none" strike="noStrike" kern="0" cap="none" spc="0" normalizeH="0" baseline="0" noProof="0" dirty="0" err="1">
                  <a:ln>
                    <a:noFill/>
                  </a:ln>
                  <a:solidFill>
                    <a:prstClr val="white"/>
                  </a:solidFill>
                  <a:effectLst/>
                  <a:uLnTx/>
                  <a:uFillTx/>
                  <a:latin typeface="Cambria" panose="02040503050406030204" pitchFamily="18" charset="0"/>
                  <a:ea typeface="Times New Roman" panose="02020603050405020304" pitchFamily="18" charset="0"/>
                  <a:cs typeface="Arial"/>
                  <a:sym typeface="Arial"/>
                </a:rPr>
                <a:t>đổi</a:t>
              </a:r>
              <a:r>
                <a:rPr kumimoji="0" lang="en-US" sz="4400" b="1" i="0" u="none" strike="noStrike" kern="0" cap="none" spc="0" normalizeH="0" baseline="0" noProof="0" dirty="0">
                  <a:ln>
                    <a:noFill/>
                  </a:ln>
                  <a:solidFill>
                    <a:prstClr val="white"/>
                  </a:solidFill>
                  <a:effectLst/>
                  <a:uLnTx/>
                  <a:uFillTx/>
                  <a:latin typeface="Cambria" panose="02040503050406030204" pitchFamily="18" charset="0"/>
                  <a:ea typeface="Times New Roman" panose="02020603050405020304" pitchFamily="18" charset="0"/>
                  <a:cs typeface="Arial"/>
                  <a:sym typeface="Arial"/>
                </a:rPr>
                <a:t> </a:t>
              </a:r>
              <a:r>
                <a:rPr kumimoji="0" lang="en-US" sz="4400" b="1" i="0" u="none" strike="noStrike" kern="0" cap="none" spc="0" normalizeH="0" baseline="0" noProof="0" dirty="0" err="1">
                  <a:ln>
                    <a:noFill/>
                  </a:ln>
                  <a:solidFill>
                    <a:prstClr val="white"/>
                  </a:solidFill>
                  <a:effectLst/>
                  <a:uLnTx/>
                  <a:uFillTx/>
                  <a:latin typeface="Cambria" panose="02040503050406030204" pitchFamily="18" charset="0"/>
                  <a:ea typeface="Times New Roman" panose="02020603050405020304" pitchFamily="18" charset="0"/>
                  <a:cs typeface="Arial"/>
                  <a:sym typeface="Arial"/>
                </a:rPr>
                <a:t>thái</a:t>
              </a:r>
              <a:r>
                <a:rPr kumimoji="0" lang="en-US" sz="4400" b="1" i="0" u="none" strike="noStrike" kern="0" cap="none" spc="0" normalizeH="0" baseline="0" noProof="0" dirty="0">
                  <a:ln>
                    <a:noFill/>
                  </a:ln>
                  <a:solidFill>
                    <a:prstClr val="white"/>
                  </a:solidFill>
                  <a:effectLst/>
                  <a:uLnTx/>
                  <a:uFillTx/>
                  <a:latin typeface="Cambria" panose="02040503050406030204" pitchFamily="18" charset="0"/>
                  <a:ea typeface="Times New Roman" panose="02020603050405020304" pitchFamily="18" charset="0"/>
                  <a:cs typeface="Arial"/>
                  <a:sym typeface="Arial"/>
                </a:rPr>
                <a:t> </a:t>
              </a:r>
              <a:r>
                <a:rPr kumimoji="0" lang="en-US" sz="4400" b="1" i="0" u="none" strike="noStrike" kern="0" cap="none" spc="0" normalizeH="0" baseline="0" noProof="0" dirty="0" err="1">
                  <a:ln>
                    <a:noFill/>
                  </a:ln>
                  <a:solidFill>
                    <a:prstClr val="white"/>
                  </a:solidFill>
                  <a:effectLst/>
                  <a:uLnTx/>
                  <a:uFillTx/>
                  <a:latin typeface="Cambria" panose="02040503050406030204" pitchFamily="18" charset="0"/>
                  <a:ea typeface="Times New Roman" panose="02020603050405020304" pitchFamily="18" charset="0"/>
                  <a:cs typeface="Arial"/>
                  <a:sym typeface="Arial"/>
                </a:rPr>
                <a:t>độ</a:t>
              </a:r>
              <a:r>
                <a:rPr kumimoji="0" lang="en-US" sz="4400" b="1" i="0" u="none" strike="noStrike" kern="0" cap="none" spc="0" normalizeH="0" baseline="0" noProof="0" dirty="0">
                  <a:ln>
                    <a:noFill/>
                  </a:ln>
                  <a:solidFill>
                    <a:prstClr val="white"/>
                  </a:solidFill>
                  <a:effectLst/>
                  <a:uLnTx/>
                  <a:uFillTx/>
                  <a:latin typeface="Cambria" panose="02040503050406030204" pitchFamily="18" charset="0"/>
                  <a:ea typeface="Times New Roman" panose="02020603050405020304" pitchFamily="18" charset="0"/>
                  <a:cs typeface="Arial"/>
                  <a:sym typeface="Arial"/>
                </a:rPr>
                <a:t> </a:t>
              </a:r>
              <a:r>
                <a:rPr kumimoji="0" lang="en-US" sz="4400" b="1" i="0" u="none" strike="noStrike" kern="0" cap="none" spc="0" normalizeH="0" baseline="0" noProof="0" dirty="0" err="1">
                  <a:ln>
                    <a:noFill/>
                  </a:ln>
                  <a:solidFill>
                    <a:prstClr val="white"/>
                  </a:solidFill>
                  <a:effectLst/>
                  <a:uLnTx/>
                  <a:uFillTx/>
                  <a:latin typeface="Cambria" panose="02040503050406030204" pitchFamily="18" charset="0"/>
                  <a:ea typeface="Times New Roman" panose="02020603050405020304" pitchFamily="18" charset="0"/>
                  <a:cs typeface="Arial"/>
                  <a:sym typeface="Arial"/>
                </a:rPr>
                <a:t>với</a:t>
              </a:r>
              <a:r>
                <a:rPr kumimoji="0" lang="en-US" sz="4400" b="1" i="0" u="none" strike="noStrike" kern="0" cap="none" spc="0" normalizeH="0" baseline="0" noProof="0" dirty="0">
                  <a:ln>
                    <a:noFill/>
                  </a:ln>
                  <a:solidFill>
                    <a:prstClr val="white"/>
                  </a:solidFill>
                  <a:effectLst/>
                  <a:uLnTx/>
                  <a:uFillTx/>
                  <a:latin typeface="Cambria" panose="02040503050406030204" pitchFamily="18" charset="0"/>
                  <a:ea typeface="Times New Roman" panose="02020603050405020304" pitchFamily="18" charset="0"/>
                  <a:cs typeface="Arial"/>
                  <a:sym typeface="Arial"/>
                </a:rPr>
                <a:t> </a:t>
              </a:r>
              <a:r>
                <a:rPr kumimoji="0" lang="en-US" sz="4400" b="1" i="0" u="none" strike="noStrike" kern="0" cap="none" spc="0" normalizeH="0" baseline="0" noProof="0" dirty="0" err="1">
                  <a:ln>
                    <a:noFill/>
                  </a:ln>
                  <a:solidFill>
                    <a:prstClr val="white"/>
                  </a:solidFill>
                  <a:effectLst/>
                  <a:uLnTx/>
                  <a:uFillTx/>
                  <a:latin typeface="Cambria" panose="02040503050406030204" pitchFamily="18" charset="0"/>
                  <a:ea typeface="Times New Roman" panose="02020603050405020304" pitchFamily="18" charset="0"/>
                  <a:cs typeface="Arial"/>
                  <a:sym typeface="Arial"/>
                </a:rPr>
                <a:t>cóc</a:t>
              </a:r>
              <a:r>
                <a:rPr kumimoji="0" lang="en-US" sz="4400" b="1" i="0" u="none" strike="noStrike" kern="0" cap="none" spc="0" normalizeH="0" baseline="0" noProof="0" dirty="0">
                  <a:ln>
                    <a:noFill/>
                  </a:ln>
                  <a:solidFill>
                    <a:prstClr val="white"/>
                  </a:solidFill>
                  <a:effectLst/>
                  <a:uLnTx/>
                  <a:uFillTx/>
                  <a:latin typeface="Cambria" panose="02040503050406030204" pitchFamily="18" charset="0"/>
                  <a:ea typeface="Times New Roman" panose="02020603050405020304" pitchFamily="18" charset="0"/>
                  <a:cs typeface="Arial"/>
                  <a:sym typeface="Arial"/>
                </a:rPr>
                <a:t> </a:t>
              </a:r>
              <a:r>
                <a:rPr kumimoji="0" lang="en-US" sz="4400" b="1" i="0" u="none" strike="noStrike" kern="0" cap="none" spc="0" normalizeH="0" baseline="0" noProof="0" dirty="0" err="1">
                  <a:ln>
                    <a:noFill/>
                  </a:ln>
                  <a:solidFill>
                    <a:prstClr val="white"/>
                  </a:solidFill>
                  <a:effectLst/>
                  <a:uLnTx/>
                  <a:uFillTx/>
                  <a:latin typeface="Cambria" panose="02040503050406030204" pitchFamily="18" charset="0"/>
                  <a:ea typeface="Times New Roman" panose="02020603050405020304" pitchFamily="18" charset="0"/>
                  <a:cs typeface="Arial"/>
                  <a:sym typeface="Arial"/>
                </a:rPr>
                <a:t>sau</a:t>
              </a:r>
              <a:r>
                <a:rPr kumimoji="0" lang="en-US" sz="4400" b="1" i="0" u="none" strike="noStrike" kern="0" cap="none" spc="0" normalizeH="0" baseline="0" noProof="0" dirty="0">
                  <a:ln>
                    <a:noFill/>
                  </a:ln>
                  <a:solidFill>
                    <a:prstClr val="white"/>
                  </a:solidFill>
                  <a:effectLst/>
                  <a:uLnTx/>
                  <a:uFillTx/>
                  <a:latin typeface="Cambria" panose="02040503050406030204" pitchFamily="18" charset="0"/>
                  <a:ea typeface="Times New Roman" panose="02020603050405020304" pitchFamily="18" charset="0"/>
                  <a:cs typeface="Arial"/>
                  <a:sym typeface="Arial"/>
                </a:rPr>
                <a:t> </a:t>
              </a:r>
              <a:r>
                <a:rPr kumimoji="0" lang="en-US" sz="4400" b="1" i="0" u="none" strike="noStrike" kern="0" cap="none" spc="0" normalizeH="0" baseline="0" noProof="0" dirty="0" err="1">
                  <a:ln>
                    <a:noFill/>
                  </a:ln>
                  <a:solidFill>
                    <a:prstClr val="white"/>
                  </a:solidFill>
                  <a:effectLst/>
                  <a:uLnTx/>
                  <a:uFillTx/>
                  <a:latin typeface="Cambria" panose="02040503050406030204" pitchFamily="18" charset="0"/>
                  <a:ea typeface="Times New Roman" panose="02020603050405020304" pitchFamily="18" charset="0"/>
                  <a:cs typeface="Arial"/>
                  <a:sym typeface="Arial"/>
                </a:rPr>
                <a:t>khi</a:t>
              </a:r>
              <a:r>
                <a:rPr kumimoji="0" lang="en-US" sz="4400" b="1" i="0" u="none" strike="noStrike" kern="0" cap="none" spc="0" normalizeH="0" baseline="0" noProof="0" dirty="0">
                  <a:ln>
                    <a:noFill/>
                  </a:ln>
                  <a:solidFill>
                    <a:prstClr val="white"/>
                  </a:solidFill>
                  <a:effectLst/>
                  <a:uLnTx/>
                  <a:uFillTx/>
                  <a:latin typeface="Cambria" panose="02040503050406030204" pitchFamily="18" charset="0"/>
                  <a:ea typeface="Times New Roman" panose="02020603050405020304" pitchFamily="18" charset="0"/>
                  <a:cs typeface="Arial"/>
                  <a:sym typeface="Arial"/>
                </a:rPr>
                <a:t> </a:t>
              </a:r>
              <a:r>
                <a:rPr kumimoji="0" lang="en-US" sz="4400" b="1" i="0" u="none" strike="noStrike" kern="0" cap="none" spc="0" normalizeH="0" baseline="0" noProof="0" dirty="0" err="1">
                  <a:ln>
                    <a:noFill/>
                  </a:ln>
                  <a:solidFill>
                    <a:prstClr val="white"/>
                  </a:solidFill>
                  <a:effectLst/>
                  <a:uLnTx/>
                  <a:uFillTx/>
                  <a:latin typeface="Cambria" panose="02040503050406030204" pitchFamily="18" charset="0"/>
                  <a:ea typeface="Times New Roman" panose="02020603050405020304" pitchFamily="18" charset="0"/>
                  <a:cs typeface="Arial"/>
                  <a:sym typeface="Arial"/>
                </a:rPr>
                <a:t>giao</a:t>
              </a:r>
              <a:r>
                <a:rPr kumimoji="0" lang="en-US" sz="4400" b="1" i="0" u="none" strike="noStrike" kern="0" cap="none" spc="0" normalizeH="0" baseline="0" noProof="0" dirty="0">
                  <a:ln>
                    <a:noFill/>
                  </a:ln>
                  <a:solidFill>
                    <a:prstClr val="white"/>
                  </a:solidFill>
                  <a:effectLst/>
                  <a:uLnTx/>
                  <a:uFillTx/>
                  <a:latin typeface="Cambria" panose="02040503050406030204" pitchFamily="18" charset="0"/>
                  <a:ea typeface="Times New Roman" panose="02020603050405020304" pitchFamily="18" charset="0"/>
                  <a:cs typeface="Arial"/>
                  <a:sym typeface="Arial"/>
                </a:rPr>
                <a:t> </a:t>
              </a:r>
              <a:r>
                <a:rPr kumimoji="0" lang="en-US" sz="4400" b="1" i="0" u="none" strike="noStrike" kern="0" cap="none" spc="0" normalizeH="0" baseline="0" noProof="0" dirty="0" err="1">
                  <a:ln>
                    <a:noFill/>
                  </a:ln>
                  <a:solidFill>
                    <a:prstClr val="white"/>
                  </a:solidFill>
                  <a:effectLst/>
                  <a:uLnTx/>
                  <a:uFillTx/>
                  <a:latin typeface="Cambria" panose="02040503050406030204" pitchFamily="18" charset="0"/>
                  <a:ea typeface="Times New Roman" panose="02020603050405020304" pitchFamily="18" charset="0"/>
                  <a:cs typeface="Arial"/>
                  <a:sym typeface="Arial"/>
                </a:rPr>
                <a:t>chiến</a:t>
              </a:r>
              <a:r>
                <a:rPr kumimoji="0" lang="en-US" sz="4400" b="1" i="0" u="none" strike="noStrike" kern="0" cap="none" spc="0" normalizeH="0" baseline="0" noProof="0" dirty="0">
                  <a:ln>
                    <a:noFill/>
                  </a:ln>
                  <a:solidFill>
                    <a:prstClr val="white"/>
                  </a:solidFill>
                  <a:effectLst/>
                  <a:uLnTx/>
                  <a:uFillTx/>
                  <a:latin typeface="Cambria" panose="02040503050406030204" pitchFamily="18" charset="0"/>
                  <a:ea typeface="Times New Roman" panose="02020603050405020304" pitchFamily="18" charset="0"/>
                  <a:cs typeface="Arial"/>
                  <a:sym typeface="Arial"/>
                </a:rPr>
                <a:t>?</a:t>
              </a:r>
            </a:p>
          </p:txBody>
        </p:sp>
      </p:grpSp>
      <p:grpSp>
        <p:nvGrpSpPr>
          <p:cNvPr id="8" name="Group 7">
            <a:extLst>
              <a:ext uri="{FF2B5EF4-FFF2-40B4-BE49-F238E27FC236}">
                <a16:creationId xmlns:a16="http://schemas.microsoft.com/office/drawing/2014/main" id="{5A772975-8D12-25FE-26AA-5E8B98D76430}"/>
              </a:ext>
            </a:extLst>
          </p:cNvPr>
          <p:cNvGrpSpPr/>
          <p:nvPr/>
        </p:nvGrpSpPr>
        <p:grpSpPr>
          <a:xfrm>
            <a:off x="1066600" y="2264249"/>
            <a:ext cx="10058800" cy="3177237"/>
            <a:chOff x="647993" y="1774154"/>
            <a:chExt cx="6960779" cy="3628572"/>
          </a:xfrm>
        </p:grpSpPr>
        <p:grpSp>
          <p:nvGrpSpPr>
            <p:cNvPr id="2" name="Group 1">
              <a:extLst>
                <a:ext uri="{FF2B5EF4-FFF2-40B4-BE49-F238E27FC236}">
                  <a16:creationId xmlns:a16="http://schemas.microsoft.com/office/drawing/2014/main" id="{D19E2F8B-7531-EFE1-BEED-41E7B87844C1}"/>
                </a:ext>
              </a:extLst>
            </p:cNvPr>
            <p:cNvGrpSpPr/>
            <p:nvPr/>
          </p:nvGrpSpPr>
          <p:grpSpPr>
            <a:xfrm>
              <a:off x="647993" y="1774154"/>
              <a:ext cx="6960779" cy="3628572"/>
              <a:chOff x="660400" y="1727664"/>
              <a:chExt cx="6960779" cy="3628572"/>
            </a:xfrm>
          </p:grpSpPr>
          <p:sp>
            <p:nvSpPr>
              <p:cNvPr id="5" name="矩形: 圆角 4"/>
              <p:cNvSpPr/>
              <p:nvPr/>
            </p:nvSpPr>
            <p:spPr>
              <a:xfrm>
                <a:off x="660400" y="1727664"/>
                <a:ext cx="6960779" cy="3628572"/>
              </a:xfrm>
              <a:prstGeom prst="roundRect">
                <a:avLst>
                  <a:gd name="adj" fmla="val 6667"/>
                </a:avLst>
              </a:prstGeom>
              <a:solidFill>
                <a:srgbClr val="43C1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Bold" panose="020B0800000000000000"/>
                  <a:cs typeface="思源黑体 CN Bold" panose="020B0800000000000000" charset="-122"/>
                </a:endParaRPr>
              </a:p>
            </p:txBody>
          </p:sp>
          <p:sp>
            <p:nvSpPr>
              <p:cNvPr id="3" name="矩形: 圆角 2"/>
              <p:cNvSpPr/>
              <p:nvPr/>
            </p:nvSpPr>
            <p:spPr>
              <a:xfrm>
                <a:off x="731520" y="1824582"/>
                <a:ext cx="6818538" cy="3397658"/>
              </a:xfrm>
              <a:prstGeom prst="roundRect">
                <a:avLst>
                  <a:gd name="adj" fmla="val 6667"/>
                </a:avLst>
              </a:prstGeom>
              <a:solidFill>
                <a:schemeClr val="bg1"/>
              </a:solidFill>
              <a:ln>
                <a:solidFill>
                  <a:srgbClr val="43C1B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Bold" panose="020B0800000000000000"/>
                  <a:cs typeface="思源黑体 CN Bold" panose="020B0800000000000000" charset="-122"/>
                </a:endParaRPr>
              </a:p>
            </p:txBody>
          </p:sp>
        </p:grpSp>
        <p:sp>
          <p:nvSpPr>
            <p:cNvPr id="7" name="TextBox 6">
              <a:extLst>
                <a:ext uri="{FF2B5EF4-FFF2-40B4-BE49-F238E27FC236}">
                  <a16:creationId xmlns:a16="http://schemas.microsoft.com/office/drawing/2014/main" id="{438E996C-F90C-E1A2-9745-64FE4C0C5B9A}"/>
                </a:ext>
              </a:extLst>
            </p:cNvPr>
            <p:cNvSpPr txBox="1"/>
            <p:nvPr/>
          </p:nvSpPr>
          <p:spPr>
            <a:xfrm>
              <a:off x="879472" y="2005955"/>
              <a:ext cx="6428790" cy="291742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Trời thay đổi thái độ với cóc sau khi giao chiến vì đội quân của cóc rất lanh lợi, tài giỏi, khiến cho đội quân nhà Trời túng thế, không thể làm gì được</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t>
              </a:r>
              <a:endPar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grpSp>
      <p:pic>
        <p:nvPicPr>
          <p:cNvPr id="9" name="Picture 8">
            <a:extLst>
              <a:ext uri="{FF2B5EF4-FFF2-40B4-BE49-F238E27FC236}">
                <a16:creationId xmlns:a16="http://schemas.microsoft.com/office/drawing/2014/main" id="{23C7E9B7-2ADA-2C4C-D3D3-C23926C8694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9778279" y="4484203"/>
            <a:ext cx="2411816" cy="2655339"/>
          </a:xfrm>
          <a:prstGeom prst="rect">
            <a:avLst/>
          </a:prstGeom>
        </p:spPr>
      </p:pic>
    </p:spTree>
    <p:extLst>
      <p:ext uri="{BB962C8B-B14F-4D97-AF65-F5344CB8AC3E}">
        <p14:creationId xmlns:p14="http://schemas.microsoft.com/office/powerpoint/2010/main" val="175789937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descr="10 (20)"/>
          <p:cNvPicPr>
            <a:picLocks noChangeAspect="1"/>
          </p:cNvPicPr>
          <p:nvPr/>
        </p:nvPicPr>
        <p:blipFill>
          <a:blip r:embed="rId3"/>
          <a:srcRect l="12642" t="57976"/>
          <a:stretch>
            <a:fillRect/>
          </a:stretch>
        </p:blipFill>
        <p:spPr>
          <a:xfrm>
            <a:off x="1905" y="5383096"/>
            <a:ext cx="12190095" cy="1456055"/>
          </a:xfrm>
          <a:prstGeom prst="rect">
            <a:avLst/>
          </a:prstGeom>
        </p:spPr>
      </p:pic>
      <p:pic>
        <p:nvPicPr>
          <p:cNvPr id="21" name="图片 20" descr="16 (21)"/>
          <p:cNvPicPr>
            <a:picLocks noChangeAspect="1"/>
          </p:cNvPicPr>
          <p:nvPr/>
        </p:nvPicPr>
        <p:blipFill>
          <a:blip r:embed="rId4"/>
          <a:srcRect l="7247" t="16023" r="81067" b="66881"/>
          <a:stretch>
            <a:fillRect/>
          </a:stretch>
        </p:blipFill>
        <p:spPr>
          <a:xfrm>
            <a:off x="9226550" y="-520065"/>
            <a:ext cx="1175385" cy="859790"/>
          </a:xfrm>
          <a:prstGeom prst="rect">
            <a:avLst/>
          </a:prstGeom>
        </p:spPr>
      </p:pic>
      <p:grpSp>
        <p:nvGrpSpPr>
          <p:cNvPr id="16" name="Group 15">
            <a:extLst>
              <a:ext uri="{FF2B5EF4-FFF2-40B4-BE49-F238E27FC236}">
                <a16:creationId xmlns:a16="http://schemas.microsoft.com/office/drawing/2014/main" id="{250FAE67-281A-1C05-0B6C-4D4CDD714DD0}"/>
              </a:ext>
            </a:extLst>
          </p:cNvPr>
          <p:cNvGrpSpPr/>
          <p:nvPr/>
        </p:nvGrpSpPr>
        <p:grpSpPr>
          <a:xfrm>
            <a:off x="384735" y="428583"/>
            <a:ext cx="11159272" cy="1577720"/>
            <a:chOff x="384735" y="644547"/>
            <a:chExt cx="11159272" cy="1577720"/>
          </a:xfrm>
        </p:grpSpPr>
        <p:sp>
          <p:nvSpPr>
            <p:cNvPr id="4" name="文本框 16"/>
            <p:cNvSpPr txBox="1"/>
            <p:nvPr/>
          </p:nvSpPr>
          <p:spPr>
            <a:xfrm>
              <a:off x="647993" y="652607"/>
              <a:ext cx="10896014" cy="1569660"/>
            </a:xfrm>
            <a:prstGeom prst="rect">
              <a:avLst/>
            </a:prstGeom>
            <a:solidFill>
              <a:srgbClr val="43C1B4"/>
            </a:solidFill>
            <a:ln>
              <a:solidFill>
                <a:schemeClr val="bg1"/>
              </a:solidFill>
            </a:ln>
            <a:effectLst>
              <a:outerShdw blurRad="63500" sx="102000" sy="102000" algn="ctr" rotWithShape="0">
                <a:prstClr val="black">
                  <a:alpha val="40000"/>
                </a:prstClr>
              </a:outerShdw>
            </a:effectLst>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dist" defTabSz="914400" rtl="0" eaLnBrk="1" fontAlgn="auto" latinLnBrk="0" hangingPunct="1">
                <a:lnSpc>
                  <a:spcPct val="100000"/>
                </a:lnSpc>
                <a:spcBef>
                  <a:spcPts val="0"/>
                </a:spcBef>
                <a:spcAft>
                  <a:spcPts val="0"/>
                </a:spcAft>
                <a:buClrTx/>
                <a:buSzTx/>
                <a:buFontTx/>
                <a:buNone/>
                <a:tabLst/>
                <a:defRPr/>
              </a:pPr>
              <a:endParaRPr kumimoji="0" lang="en-US" altLang="zh-CN" sz="2400" b="0" i="0" u="none" strike="noStrike" kern="1200" cap="none" spc="0" normalizeH="0" baseline="0" noProof="0" dirty="0">
                <a:ln>
                  <a:noFill/>
                </a:ln>
                <a:solidFill>
                  <a:prstClr val="white"/>
                </a:solidFill>
                <a:effectLst/>
                <a:uLnTx/>
                <a:uFillTx/>
                <a:latin typeface="思源黑体 CN Bold" panose="020B0800000000000000" charset="-122"/>
                <a:ea typeface="思源黑体 CN Bold" panose="020B0800000000000000" charset="-122"/>
                <a:cs typeface="思源黑体 CN Bold" panose="020B0800000000000000" charset="-122"/>
                <a:sym typeface="思源黑体 CN Bold" panose="020B0800000000000000" charset="-122"/>
              </a:endParaRPr>
            </a:p>
            <a:p>
              <a:pPr marL="0" marR="0" lvl="0" indent="0" algn="dist" defTabSz="914400" rtl="0" eaLnBrk="1" fontAlgn="auto" latinLnBrk="0" hangingPunct="1">
                <a:lnSpc>
                  <a:spcPct val="100000"/>
                </a:lnSpc>
                <a:spcBef>
                  <a:spcPts val="0"/>
                </a:spcBef>
                <a:spcAft>
                  <a:spcPts val="0"/>
                </a:spcAft>
                <a:buClrTx/>
                <a:buSzTx/>
                <a:buFontTx/>
                <a:buNone/>
                <a:tabLst/>
                <a:defRPr/>
              </a:pPr>
              <a:endParaRPr kumimoji="0" lang="en-US" altLang="zh-CN" sz="2400" b="0" i="0" u="none" strike="noStrike" kern="1200" cap="none" spc="0" normalizeH="0" baseline="0" noProof="0" dirty="0">
                <a:ln>
                  <a:noFill/>
                </a:ln>
                <a:solidFill>
                  <a:prstClr val="white"/>
                </a:solidFill>
                <a:effectLst/>
                <a:uLnTx/>
                <a:uFillTx/>
                <a:latin typeface="思源黑体 CN Bold" panose="020B0800000000000000" charset="-122"/>
                <a:ea typeface="思源黑体 CN Bold" panose="020B0800000000000000" charset="-122"/>
                <a:cs typeface="思源黑体 CN Bold" panose="020B0800000000000000" charset="-122"/>
                <a:sym typeface="思源黑体 CN Bold" panose="020B0800000000000000" charset="-122"/>
              </a:endParaRPr>
            </a:p>
            <a:p>
              <a:pPr marL="0" marR="0" lvl="0" indent="0" algn="dist" defTabSz="914400" rtl="0" eaLnBrk="1" fontAlgn="auto" latinLnBrk="0" hangingPunct="1">
                <a:lnSpc>
                  <a:spcPct val="100000"/>
                </a:lnSpc>
                <a:spcBef>
                  <a:spcPts val="0"/>
                </a:spcBef>
                <a:spcAft>
                  <a:spcPts val="0"/>
                </a:spcAft>
                <a:buClrTx/>
                <a:buSzTx/>
                <a:buFontTx/>
                <a:buNone/>
                <a:tabLst/>
                <a:defRPr/>
              </a:pPr>
              <a:endParaRPr kumimoji="0" lang="en-US" altLang="zh-CN" sz="2400" b="0" i="0" u="none" strike="noStrike" kern="1200" cap="none" spc="0" normalizeH="0" baseline="0" noProof="0" dirty="0">
                <a:ln>
                  <a:noFill/>
                </a:ln>
                <a:solidFill>
                  <a:prstClr val="white"/>
                </a:solidFill>
                <a:effectLst/>
                <a:uLnTx/>
                <a:uFillTx/>
                <a:latin typeface="思源黑体 CN Bold" panose="020B0800000000000000" charset="-122"/>
                <a:ea typeface="思源黑体 CN Bold" panose="020B0800000000000000" charset="-122"/>
                <a:cs typeface="思源黑体 CN Bold" panose="020B0800000000000000" charset="-122"/>
                <a:sym typeface="思源黑体 CN Bold" panose="020B0800000000000000" charset="-122"/>
              </a:endParaRPr>
            </a:p>
            <a:p>
              <a:pPr marL="0" marR="0" lvl="0" indent="0" algn="dist"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prstClr val="white"/>
                </a:solidFill>
                <a:effectLst/>
                <a:uLnTx/>
                <a:uFillTx/>
                <a:latin typeface="思源黑体 CN Bold" panose="020B0800000000000000" charset="-122"/>
                <a:ea typeface="思源黑体 CN Bold" panose="020B0800000000000000" charset="-122"/>
                <a:cs typeface="思源黑体 CN Bold" panose="020B0800000000000000" charset="-122"/>
                <a:sym typeface="思源黑体 CN Bold" panose="020B0800000000000000" charset="-122"/>
              </a:endParaRPr>
            </a:p>
          </p:txBody>
        </p:sp>
        <p:sp>
          <p:nvSpPr>
            <p:cNvPr id="6" name="TextBox 5">
              <a:extLst>
                <a:ext uri="{FF2B5EF4-FFF2-40B4-BE49-F238E27FC236}">
                  <a16:creationId xmlns:a16="http://schemas.microsoft.com/office/drawing/2014/main" id="{9B90FA9A-F4A6-A31C-8ECB-85F2620BFA7C}"/>
                </a:ext>
              </a:extLst>
            </p:cNvPr>
            <p:cNvSpPr txBox="1"/>
            <p:nvPr/>
          </p:nvSpPr>
          <p:spPr>
            <a:xfrm>
              <a:off x="384735" y="644547"/>
              <a:ext cx="11159272" cy="144655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400" b="1" i="0" u="sng" strike="noStrike" kern="0" cap="none" spc="0" normalizeH="0" baseline="0" noProof="0" dirty="0" err="1">
                  <a:ln>
                    <a:noFill/>
                  </a:ln>
                  <a:solidFill>
                    <a:prstClr val="white"/>
                  </a:solidFill>
                  <a:effectLst/>
                  <a:uLnTx/>
                  <a:uFillTx/>
                  <a:latin typeface="Cambria" panose="02040503050406030204" pitchFamily="18" charset="0"/>
                  <a:ea typeface="Times New Roman" panose="02020603050405020304" pitchFamily="18" charset="0"/>
                  <a:cs typeface="Arial"/>
                  <a:sym typeface="Arial"/>
                </a:rPr>
                <a:t>Câu</a:t>
              </a:r>
              <a:r>
                <a:rPr kumimoji="0" lang="en-US" sz="4400" b="1" i="0" u="sng" strike="noStrike" kern="0" cap="none" spc="0" normalizeH="0" baseline="0" noProof="0" dirty="0">
                  <a:ln>
                    <a:noFill/>
                  </a:ln>
                  <a:solidFill>
                    <a:prstClr val="white"/>
                  </a:solidFill>
                  <a:effectLst/>
                  <a:uLnTx/>
                  <a:uFillTx/>
                  <a:latin typeface="Cambria" panose="02040503050406030204" pitchFamily="18" charset="0"/>
                  <a:ea typeface="Times New Roman" panose="02020603050405020304" pitchFamily="18" charset="0"/>
                  <a:cs typeface="Arial"/>
                  <a:sym typeface="Arial"/>
                </a:rPr>
                <a:t> 5</a:t>
              </a:r>
              <a:r>
                <a:rPr kumimoji="0" lang="en-US" sz="4400" b="1" i="0" u="none" strike="noStrike" kern="0" cap="none" spc="0" normalizeH="0" baseline="0" noProof="0" dirty="0">
                  <a:ln>
                    <a:noFill/>
                  </a:ln>
                  <a:solidFill>
                    <a:prstClr val="white"/>
                  </a:solidFill>
                  <a:effectLst/>
                  <a:uLnTx/>
                  <a:uFillTx/>
                  <a:latin typeface="Cambria" panose="02040503050406030204" pitchFamily="18" charset="0"/>
                  <a:ea typeface="Times New Roman" panose="02020603050405020304" pitchFamily="18" charset="0"/>
                  <a:cs typeface="Arial"/>
                  <a:sym typeface="Arial"/>
                </a:rPr>
                <a:t>: </a:t>
              </a:r>
              <a:r>
                <a:rPr kumimoji="0" lang="vi-VN" sz="4400" b="1" i="0" u="none" strike="noStrike" kern="0" cap="none" spc="0" normalizeH="0" baseline="0" noProof="0" dirty="0">
                  <a:ln>
                    <a:noFill/>
                  </a:ln>
                  <a:solidFill>
                    <a:prstClr val="white"/>
                  </a:solidFill>
                  <a:effectLst/>
                  <a:uLnTx/>
                  <a:uFillTx/>
                  <a:latin typeface="Cambria" panose="02040503050406030204" pitchFamily="18" charset="0"/>
                  <a:ea typeface="Times New Roman" panose="02020603050405020304" pitchFamily="18" charset="0"/>
                  <a:cs typeface="Arial"/>
                  <a:sym typeface="Arial"/>
                </a:rPr>
                <a:t>Tìm ý tương ứng với mỗi đoạn trong câu chuyện Cóc kiện Trời</a:t>
              </a:r>
            </a:p>
          </p:txBody>
        </p:sp>
      </p:grpSp>
      <p:pic>
        <p:nvPicPr>
          <p:cNvPr id="1026" name="Picture 2">
            <a:extLst>
              <a:ext uri="{FF2B5EF4-FFF2-40B4-BE49-F238E27FC236}">
                <a16:creationId xmlns:a16="http://schemas.microsoft.com/office/drawing/2014/main" id="{7559D293-F50A-AA05-52EA-FE6B013DE3D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0285" y="2374668"/>
            <a:ext cx="11571429" cy="3093213"/>
          </a:xfrm>
          <a:prstGeom prst="rect">
            <a:avLst/>
          </a:prstGeom>
          <a:noFill/>
          <a:extLst>
            <a:ext uri="{909E8E84-426E-40DD-AFC4-6F175D3DCCD1}">
              <a14:hiddenFill xmlns:a14="http://schemas.microsoft.com/office/drawing/2010/main">
                <a:solidFill>
                  <a:srgbClr val="FFFFFF"/>
                </a:solidFill>
              </a14:hiddenFill>
            </a:ext>
          </a:extLst>
        </p:spPr>
      </p:pic>
      <p:cxnSp>
        <p:nvCxnSpPr>
          <p:cNvPr id="3" name="Straight Arrow Connector 2">
            <a:extLst>
              <a:ext uri="{FF2B5EF4-FFF2-40B4-BE49-F238E27FC236}">
                <a16:creationId xmlns:a16="http://schemas.microsoft.com/office/drawing/2014/main" id="{F7698597-5BB5-EE7F-7ED4-90850DE53709}"/>
              </a:ext>
            </a:extLst>
          </p:cNvPr>
          <p:cNvCxnSpPr/>
          <p:nvPr/>
        </p:nvCxnSpPr>
        <p:spPr>
          <a:xfrm>
            <a:off x="5652655" y="3429000"/>
            <a:ext cx="665018" cy="1741516"/>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5" name="Straight Arrow Connector 4">
            <a:extLst>
              <a:ext uri="{FF2B5EF4-FFF2-40B4-BE49-F238E27FC236}">
                <a16:creationId xmlns:a16="http://schemas.microsoft.com/office/drawing/2014/main" id="{C3D30008-B352-CCF7-8917-DF39AFADA151}"/>
              </a:ext>
            </a:extLst>
          </p:cNvPr>
          <p:cNvCxnSpPr>
            <a:cxnSpLocks/>
          </p:cNvCxnSpPr>
          <p:nvPr/>
        </p:nvCxnSpPr>
        <p:spPr>
          <a:xfrm flipV="1">
            <a:off x="5652655" y="3429000"/>
            <a:ext cx="781396" cy="870758"/>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DF1ECF5F-E36E-26CC-901A-C6E18CEA021E}"/>
              </a:ext>
            </a:extLst>
          </p:cNvPr>
          <p:cNvCxnSpPr>
            <a:cxnSpLocks/>
          </p:cNvCxnSpPr>
          <p:nvPr/>
        </p:nvCxnSpPr>
        <p:spPr>
          <a:xfrm flipV="1">
            <a:off x="5536277" y="4406048"/>
            <a:ext cx="781396" cy="870758"/>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2156705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1000"/>
                                        <p:tgtEl>
                                          <p:spTgt spid="1026"/>
                                        </p:tgtEl>
                                      </p:cBhvr>
                                    </p:animEffect>
                                    <p:anim calcmode="lin" valueType="num">
                                      <p:cBhvr>
                                        <p:cTn id="13" dur="1000" fill="hold"/>
                                        <p:tgtEl>
                                          <p:spTgt spid="1026"/>
                                        </p:tgtEl>
                                        <p:attrNameLst>
                                          <p:attrName>ppt_x</p:attrName>
                                        </p:attrNameLst>
                                      </p:cBhvr>
                                      <p:tavLst>
                                        <p:tav tm="0">
                                          <p:val>
                                            <p:strVal val="#ppt_x"/>
                                          </p:val>
                                        </p:tav>
                                        <p:tav tm="100000">
                                          <p:val>
                                            <p:strVal val="#ppt_x"/>
                                          </p:val>
                                        </p:tav>
                                      </p:tavLst>
                                    </p:anim>
                                    <p:anim calcmode="lin" valueType="num">
                                      <p:cBhvr>
                                        <p:cTn id="14"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wipe(left)">
                                      <p:cBhvr>
                                        <p:cTn id="19" dur="500"/>
                                        <p:tgtEl>
                                          <p:spTgt spid="3"/>
                                        </p:tgtEl>
                                      </p:cBhvr>
                                    </p:animEffect>
                                  </p:childTnLst>
                                  <p:subTnLst>
                                    <p:audio>
                                      <p:cMediaNode>
                                        <p:cTn display="0" masterRel="sameClick">
                                          <p:stCondLst>
                                            <p:cond evt="begin" delay="0">
                                              <p:tn val="17"/>
                                            </p:cond>
                                          </p:stCondLst>
                                          <p:endCondLst>
                                            <p:cond evt="onStopAudio" delay="0">
                                              <p:tgtEl>
                                                <p:sldTgt/>
                                              </p:tgtEl>
                                            </p:cond>
                                          </p:endCondLst>
                                        </p:cTn>
                                        <p:tgtEl>
                                          <p:sndTgt r:embed="rId2" name="applause.wav"/>
                                        </p:tgtEl>
                                      </p:cMediaNode>
                                    </p:audio>
                                  </p:sub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left)">
                                      <p:cBhvr>
                                        <p:cTn id="24" dur="500"/>
                                        <p:tgtEl>
                                          <p:spTgt spid="5"/>
                                        </p:tgtEl>
                                      </p:cBhvr>
                                    </p:animEffect>
                                  </p:childTnLst>
                                  <p:subTnLst>
                                    <p:audio>
                                      <p:cMediaNode>
                                        <p:cTn display="0" masterRel="sameClick">
                                          <p:stCondLst>
                                            <p:cond evt="begin" delay="0">
                                              <p:tn val="22"/>
                                            </p:cond>
                                          </p:stCondLst>
                                          <p:endCondLst>
                                            <p:cond evt="onStopAudio" delay="0">
                                              <p:tgtEl>
                                                <p:sldTgt/>
                                              </p:tgtEl>
                                            </p:cond>
                                          </p:endCondLst>
                                        </p:cTn>
                                        <p:tgtEl>
                                          <p:sndTgt r:embed="rId2" name="applause.wav"/>
                                        </p:tgtEl>
                                      </p:cMediaNode>
                                    </p:audio>
                                  </p:sub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wipe(left)">
                                      <p:cBhvr>
                                        <p:cTn id="29" dur="500"/>
                                        <p:tgtEl>
                                          <p:spTgt spid="9"/>
                                        </p:tgtEl>
                                      </p:cBhvr>
                                    </p:animEffect>
                                  </p:childTnLst>
                                  <p:subTnLst>
                                    <p:audio>
                                      <p:cMediaNode>
                                        <p:cTn display="0" masterRel="sameClick">
                                          <p:stCondLst>
                                            <p:cond evt="begin" delay="0">
                                              <p:tn val="27"/>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A4EC2645-AEC6-1B7C-ACE2-4CA1D4ED546A}"/>
              </a:ext>
            </a:extLst>
          </p:cNvPr>
          <p:cNvGrpSpPr/>
          <p:nvPr/>
        </p:nvGrpSpPr>
        <p:grpSpPr>
          <a:xfrm>
            <a:off x="978588" y="2090132"/>
            <a:ext cx="10470797" cy="3678902"/>
            <a:chOff x="952107" y="1571920"/>
            <a:chExt cx="4421171" cy="1857080"/>
          </a:xfrm>
          <a:solidFill>
            <a:srgbClr val="FFFFFF"/>
          </a:solidFill>
        </p:grpSpPr>
        <p:sp>
          <p:nvSpPr>
            <p:cNvPr id="5" name="Rectangle: Rounded Corners 3">
              <a:extLst>
                <a:ext uri="{FF2B5EF4-FFF2-40B4-BE49-F238E27FC236}">
                  <a16:creationId xmlns:a16="http://schemas.microsoft.com/office/drawing/2014/main" id="{99FC55D7-3C22-6ECF-2270-D6784B42DEBA}"/>
                </a:ext>
              </a:extLst>
            </p:cNvPr>
            <p:cNvSpPr/>
            <p:nvPr/>
          </p:nvSpPr>
          <p:spPr>
            <a:xfrm>
              <a:off x="952107" y="1571920"/>
              <a:ext cx="4421171" cy="1857080"/>
            </a:xfrm>
            <a:prstGeom prst="roundRect">
              <a:avLst/>
            </a:prstGeom>
            <a:grpFill/>
            <a:ln w="28575" cap="flat" cmpd="sng" algn="ctr">
              <a:solidFill>
                <a:srgbClr val="CC5B1E"/>
              </a:solidFill>
              <a:prstDash val="solid"/>
            </a:ln>
            <a:effectLst/>
            <a:scene3d>
              <a:camera prst="orthographicFront"/>
              <a:lightRig rig="threePt" dir="t"/>
            </a:scene3d>
            <a:sp3d>
              <a:bevelT/>
            </a:sp3d>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95C7">
                    <a:lumMod val="75000"/>
                  </a:srgbClr>
                </a:solidFill>
                <a:effectLst/>
                <a:uLnTx/>
                <a:uFillTx/>
                <a:latin typeface="Arial"/>
                <a:ea typeface="+mn-ea"/>
                <a:cs typeface="+mn-cs"/>
                <a:sym typeface="Arial"/>
              </a:endParaRPr>
            </a:p>
          </p:txBody>
        </p:sp>
        <p:sp>
          <p:nvSpPr>
            <p:cNvPr id="6" name="Rectangle: Rounded Corners 7">
              <a:extLst>
                <a:ext uri="{FF2B5EF4-FFF2-40B4-BE49-F238E27FC236}">
                  <a16:creationId xmlns:a16="http://schemas.microsoft.com/office/drawing/2014/main" id="{8B0C793A-176E-FA48-98E4-1D6A602E62BF}"/>
                </a:ext>
              </a:extLst>
            </p:cNvPr>
            <p:cNvSpPr/>
            <p:nvPr/>
          </p:nvSpPr>
          <p:spPr>
            <a:xfrm>
              <a:off x="1043324" y="1677896"/>
              <a:ext cx="4247041" cy="1622148"/>
            </a:xfrm>
            <a:prstGeom prst="roundRect">
              <a:avLst/>
            </a:prstGeom>
            <a:grpFill/>
            <a:ln w="38100" cap="flat" cmpd="sng" algn="ctr">
              <a:solidFill>
                <a:srgbClr val="CC5B1E"/>
              </a:solidFill>
              <a:prstDash val="lg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95C7">
                    <a:lumMod val="75000"/>
                  </a:srgbClr>
                </a:solidFill>
                <a:effectLst/>
                <a:uLnTx/>
                <a:uFillTx/>
                <a:latin typeface="Arial" panose="020B0604020202020204" pitchFamily="34" charset="0"/>
                <a:ea typeface="+mn-ea"/>
                <a:cs typeface="Arial" panose="020B0604020202020204" pitchFamily="34" charset="0"/>
                <a:sym typeface="Arial"/>
              </a:endParaRPr>
            </a:p>
          </p:txBody>
        </p:sp>
      </p:grpSp>
      <p:sp>
        <p:nvSpPr>
          <p:cNvPr id="10" name="TextBox 9">
            <a:extLst>
              <a:ext uri="{FF2B5EF4-FFF2-40B4-BE49-F238E27FC236}">
                <a16:creationId xmlns:a16="http://schemas.microsoft.com/office/drawing/2014/main" id="{6D7B9B88-9DE9-8702-7D51-8E6288D90BEF}"/>
              </a:ext>
            </a:extLst>
          </p:cNvPr>
          <p:cNvSpPr txBox="1"/>
          <p:nvPr/>
        </p:nvSpPr>
        <p:spPr>
          <a:xfrm>
            <a:off x="1509252" y="2522763"/>
            <a:ext cx="9429134" cy="2800767"/>
          </a:xfrm>
          <a:prstGeom prst="rect">
            <a:avLst/>
          </a:prstGeom>
          <a:noFill/>
        </p:spPr>
        <p:txBody>
          <a:bodyPr wrap="square">
            <a:spAutoFit/>
          </a:bodyPr>
          <a:lstStyle/>
          <a:p>
            <a:pPr algn="ctr">
              <a:buClr>
                <a:srgbClr val="000000"/>
              </a:buClr>
              <a:buFont typeface="Arial"/>
              <a:buNone/>
            </a:pPr>
            <a:r>
              <a:rPr lang="vi-VN" sz="4400" b="1" kern="0" dirty="0">
                <a:solidFill>
                  <a:srgbClr val="CC5B1E"/>
                </a:solidFill>
                <a:latin typeface="Cambria" panose="02040503050406030204" pitchFamily="18" charset="0"/>
                <a:ea typeface="Times New Roman" panose="02020603050405020304" pitchFamily="18" charset="0"/>
                <a:cs typeface="Arial"/>
                <a:sym typeface="Arial"/>
              </a:rPr>
              <a:t>Bài đọc kể về hành trình lên thiên đình kiện Trời của cóc. Qua bài đọc, giải thích lý do vì sao hễ cóc nghiến răng thì trời đổ mưa. </a:t>
            </a:r>
          </a:p>
        </p:txBody>
      </p:sp>
      <p:pic>
        <p:nvPicPr>
          <p:cNvPr id="2" name="Picture 1">
            <a:extLst>
              <a:ext uri="{FF2B5EF4-FFF2-40B4-BE49-F238E27FC236}">
                <a16:creationId xmlns:a16="http://schemas.microsoft.com/office/drawing/2014/main" id="{C98BF2CD-51CD-37BE-5F5E-54C8728F2E34}"/>
              </a:ext>
            </a:extLst>
          </p:cNvPr>
          <p:cNvPicPr>
            <a:picLocks noChangeAspect="1"/>
          </p:cNvPicPr>
          <p:nvPr/>
        </p:nvPicPr>
        <p:blipFill>
          <a:blip r:embed="rId2"/>
          <a:stretch>
            <a:fillRect/>
          </a:stretch>
        </p:blipFill>
        <p:spPr>
          <a:xfrm>
            <a:off x="3028550" y="279241"/>
            <a:ext cx="6370872" cy="2243522"/>
          </a:xfrm>
          <a:prstGeom prst="rect">
            <a:avLst/>
          </a:prstGeom>
        </p:spPr>
      </p:pic>
    </p:spTree>
    <p:extLst>
      <p:ext uri="{BB962C8B-B14F-4D97-AF65-F5344CB8AC3E}">
        <p14:creationId xmlns:p14="http://schemas.microsoft.com/office/powerpoint/2010/main" val="151851269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500" fill="hold"/>
                                        <p:tgtEl>
                                          <p:spTgt spid="4"/>
                                        </p:tgtEl>
                                        <p:attrNameLst>
                                          <p:attrName>ppt_w</p:attrName>
                                        </p:attrNameLst>
                                      </p:cBhvr>
                                      <p:tavLst>
                                        <p:tav tm="0">
                                          <p:val>
                                            <p:fltVal val="0"/>
                                          </p:val>
                                        </p:tav>
                                        <p:tav tm="100000">
                                          <p:val>
                                            <p:strVal val="#ppt_w"/>
                                          </p:val>
                                        </p:tav>
                                      </p:tavLst>
                                    </p:anim>
                                    <p:anim calcmode="lin" valueType="num">
                                      <p:cBhvr>
                                        <p:cTn id="12" dur="500" fill="hold"/>
                                        <p:tgtEl>
                                          <p:spTgt spid="4"/>
                                        </p:tgtEl>
                                        <p:attrNameLst>
                                          <p:attrName>ppt_h</p:attrName>
                                        </p:attrNameLst>
                                      </p:cBhvr>
                                      <p:tavLst>
                                        <p:tav tm="0">
                                          <p:val>
                                            <p:fltVal val="0"/>
                                          </p:val>
                                        </p:tav>
                                        <p:tav tm="100000">
                                          <p:val>
                                            <p:strVal val="#ppt_h"/>
                                          </p:val>
                                        </p:tav>
                                      </p:tavLst>
                                    </p:anim>
                                    <p:animEffect transition="in" filter="fade">
                                      <p:cBhvr>
                                        <p:cTn id="13" dur="500"/>
                                        <p:tgtEl>
                                          <p:spTgt spid="4"/>
                                        </p:tgtEl>
                                      </p:cBhvr>
                                    </p:animEffect>
                                  </p:childTnLst>
                                </p:cTn>
                              </p:par>
                            </p:childTnLst>
                          </p:cTn>
                        </p:par>
                        <p:par>
                          <p:cTn id="14" fill="hold">
                            <p:stCondLst>
                              <p:cond delay="1000"/>
                            </p:stCondLst>
                            <p:childTnLst>
                              <p:par>
                                <p:cTn id="15" presetID="22" presetClass="entr" presetSubtype="4" fill="hold" grpId="0" nodeType="after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down)">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9" name="图片 8" descr="10 (20)"/>
          <p:cNvPicPr>
            <a:picLocks noChangeAspect="1"/>
          </p:cNvPicPr>
          <p:nvPr/>
        </p:nvPicPr>
        <p:blipFill>
          <a:blip r:embed="rId3"/>
          <a:srcRect l="12642" t="57976"/>
          <a:stretch>
            <a:fillRect/>
          </a:stretch>
        </p:blipFill>
        <p:spPr>
          <a:xfrm>
            <a:off x="1905" y="5401945"/>
            <a:ext cx="12190095" cy="1456055"/>
          </a:xfrm>
          <a:prstGeom prst="rect">
            <a:avLst/>
          </a:prstGeom>
        </p:spPr>
      </p:pic>
      <p:sp>
        <p:nvSpPr>
          <p:cNvPr id="3" name="圆角矩形 2"/>
          <p:cNvSpPr/>
          <p:nvPr/>
        </p:nvSpPr>
        <p:spPr>
          <a:xfrm>
            <a:off x="690880" y="1316991"/>
            <a:ext cx="6908800" cy="3654712"/>
          </a:xfrm>
          <a:prstGeom prst="round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Bold" panose="020B0800000000000000"/>
              <a:cs typeface="+mn-cs"/>
            </a:endParaRPr>
          </a:p>
        </p:txBody>
      </p:sp>
      <p:pic>
        <p:nvPicPr>
          <p:cNvPr id="16" name="图片 15" descr="千库网_矢量手绘卡通大树_元素编号11747067"/>
          <p:cNvPicPr>
            <a:picLocks noChangeAspect="1"/>
          </p:cNvPicPr>
          <p:nvPr/>
        </p:nvPicPr>
        <p:blipFill>
          <a:blip r:embed="rId4"/>
          <a:srcRect l="49104" t="18712" r="1349" b="16774"/>
          <a:stretch>
            <a:fillRect/>
          </a:stretch>
        </p:blipFill>
        <p:spPr>
          <a:xfrm flipH="1">
            <a:off x="8009255" y="50800"/>
            <a:ext cx="4182745" cy="6807200"/>
          </a:xfrm>
          <a:prstGeom prst="rect">
            <a:avLst/>
          </a:prstGeom>
        </p:spPr>
      </p:pic>
      <p:pic>
        <p:nvPicPr>
          <p:cNvPr id="18" name="图片 17" descr="588ku_d86e2212d3e726cc7abb62f88b3a8de2_12503752"/>
          <p:cNvPicPr>
            <a:picLocks noChangeAspect="1"/>
          </p:cNvPicPr>
          <p:nvPr/>
        </p:nvPicPr>
        <p:blipFill>
          <a:blip r:embed="rId5"/>
          <a:srcRect l="12001" t="23514" r="12823" b="62445"/>
          <a:stretch>
            <a:fillRect/>
          </a:stretch>
        </p:blipFill>
        <p:spPr>
          <a:xfrm>
            <a:off x="340995" y="-635"/>
            <a:ext cx="7369175" cy="1588770"/>
          </a:xfrm>
          <a:prstGeom prst="rect">
            <a:avLst/>
          </a:prstGeom>
        </p:spPr>
      </p:pic>
      <p:pic>
        <p:nvPicPr>
          <p:cNvPr id="13" name="图片 12" descr="21"/>
          <p:cNvPicPr>
            <a:picLocks noChangeAspect="1"/>
          </p:cNvPicPr>
          <p:nvPr/>
        </p:nvPicPr>
        <p:blipFill>
          <a:blip r:embed="rId6"/>
          <a:srcRect l="36206" t="4879" r="19787" b="25601"/>
          <a:stretch>
            <a:fillRect/>
          </a:stretch>
        </p:blipFill>
        <p:spPr>
          <a:xfrm>
            <a:off x="7242810" y="3134995"/>
            <a:ext cx="4949190" cy="3723005"/>
          </a:xfrm>
          <a:prstGeom prst="rect">
            <a:avLst/>
          </a:prstGeom>
        </p:spPr>
      </p:pic>
      <p:pic>
        <p:nvPicPr>
          <p:cNvPr id="7" name="Picture 6">
            <a:extLst>
              <a:ext uri="{FF2B5EF4-FFF2-40B4-BE49-F238E27FC236}">
                <a16:creationId xmlns:a16="http://schemas.microsoft.com/office/drawing/2014/main" id="{BA9724D8-9676-7A6D-4CFA-285D07C8398C}"/>
              </a:ext>
            </a:extLst>
          </p:cNvPr>
          <p:cNvPicPr>
            <a:picLocks noChangeAspect="1"/>
          </p:cNvPicPr>
          <p:nvPr/>
        </p:nvPicPr>
        <p:blipFill>
          <a:blip r:embed="rId7"/>
          <a:stretch>
            <a:fillRect/>
          </a:stretch>
        </p:blipFill>
        <p:spPr>
          <a:xfrm>
            <a:off x="996423" y="650659"/>
            <a:ext cx="6297714" cy="4968671"/>
          </a:xfrm>
          <a:prstGeom prst="rect">
            <a:avLst/>
          </a:prstGeom>
        </p:spPr>
      </p:pic>
      <p:pic>
        <p:nvPicPr>
          <p:cNvPr id="2" name="Picture 1">
            <a:extLst>
              <a:ext uri="{FF2B5EF4-FFF2-40B4-BE49-F238E27FC236}">
                <a16:creationId xmlns:a16="http://schemas.microsoft.com/office/drawing/2014/main" id="{68FCB12E-15F5-1554-8370-3643B574897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90389" y="4339695"/>
            <a:ext cx="2136532" cy="2402630"/>
          </a:xfrm>
          <a:prstGeom prst="rect">
            <a:avLst/>
          </a:prstGeom>
        </p:spPr>
      </p:pic>
    </p:spTree>
    <p:extLst>
      <p:ext uri="{BB962C8B-B14F-4D97-AF65-F5344CB8AC3E}">
        <p14:creationId xmlns:p14="http://schemas.microsoft.com/office/powerpoint/2010/main" val="127279997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22C9AA8-ECE0-F43E-FB4F-98B7820CCFA3}"/>
              </a:ext>
            </a:extLst>
          </p:cNvPr>
          <p:cNvSpPr txBox="1"/>
          <p:nvPr/>
        </p:nvSpPr>
        <p:spPr>
          <a:xfrm>
            <a:off x="309880" y="863599"/>
            <a:ext cx="11572240" cy="5355312"/>
          </a:xfrm>
          <a:prstGeom prst="rect">
            <a:avLst/>
          </a:prstGeom>
          <a:solidFill>
            <a:schemeClr val="bg1"/>
          </a:solid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vi-VN" sz="19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Ngày xưa, có một năm trời nắng hạn rất lâu, ruộng đồng nứt nẻ, cây cỏ trụi trơ, chim muông khát khô cả họng.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19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Cóc thấy nguy quá, bèn lên thiên đình kiện Trời. Dọc đường, gặp cua, gấu, cọp, ong và cáo. Tất cả đều xin đi theo.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vi-VN" sz="19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Đến cửa nhà Trời, chỉ thấy một cái trống to, cóc bảo: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19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Anh cua bò vào chum nước này. Cô ong đợi sau cánh cửa. Còn chị cáo, anh gấu, anh cọp thì nấp ở hai bên.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vi-VN" sz="19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Sắp đặt xong, cóc một mình bước tới, lấy dùi đánh ba hồi trống. Thấy chú cóc bé tẹo dám náo động thiên đình, Trời nổi giận, sai gà ra trị tội. Gà vừa bay đến, cóc ra hiệu, cáo nhảy xổ tới, cắn cổ gà tha đi. Trời sai chó bắt cáo. Chó mới ra tới cửa, gấu đã quật chó chết tươi. Trời càng tức, sai Thần Sét trị gấu. Thần Sét cầm lưỡi tầm sét hùng hổ đi ra, chưa kịp nhìn địch thủ, đã bị ong ở sau cửa bay ra đốt túi bụi. Thần nhảy vào chum nước, lập tức cua giơ càng ra kẹp. Thần đau quá, nhảy ra thì bị cọp vồ.</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vi-VN" sz="19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Trời túng thế, đành mời cóc vào. Cóc tâu: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19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Muôn tâu Thượng đế! Đã lâu lắm rồi, trần gian không hề được một giọt nước mưa. Thượng đế cần làm mưa ngay để cứu muôn loài.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19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Trời sợ trần gian nổi loạn, dịu giọng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19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Thôi, cậu hãy về đi. Ta sẽ cho mưa xuống!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19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Lại còn dặn thêm: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19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Lần sau, hễ muốn mưa, cậu chỉ cần nghiến răng báo hiệu cho ta, khỏi phải lên đây!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vi-VN" sz="19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Cóc về đến trần gian thì nước đã ngập cả ruộng đồng.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vi-VN" sz="19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Từ đó, hễ cóc nghiến răng là trời đổ mưa.</a:t>
            </a:r>
          </a:p>
        </p:txBody>
      </p:sp>
      <p:pic>
        <p:nvPicPr>
          <p:cNvPr id="2" name="Picture 1">
            <a:extLst>
              <a:ext uri="{FF2B5EF4-FFF2-40B4-BE49-F238E27FC236}">
                <a16:creationId xmlns:a16="http://schemas.microsoft.com/office/drawing/2014/main" id="{77742BF9-0791-4ACD-7132-F62D7DCC16D3}"/>
              </a:ext>
            </a:extLst>
          </p:cNvPr>
          <p:cNvPicPr>
            <a:picLocks noChangeAspect="1"/>
          </p:cNvPicPr>
          <p:nvPr/>
        </p:nvPicPr>
        <p:blipFill>
          <a:blip r:embed="rId2"/>
          <a:stretch>
            <a:fillRect/>
          </a:stretch>
        </p:blipFill>
        <p:spPr>
          <a:xfrm>
            <a:off x="4511040" y="258611"/>
            <a:ext cx="3343152" cy="1024028"/>
          </a:xfrm>
          <a:prstGeom prst="rect">
            <a:avLst/>
          </a:prstGeom>
        </p:spPr>
      </p:pic>
      <p:sp>
        <p:nvSpPr>
          <p:cNvPr id="4" name="TextBox 3">
            <a:extLst>
              <a:ext uri="{FF2B5EF4-FFF2-40B4-BE49-F238E27FC236}">
                <a16:creationId xmlns:a16="http://schemas.microsoft.com/office/drawing/2014/main" id="{EE9F9F31-A072-B58E-566C-1E8DED95DA27}"/>
              </a:ext>
            </a:extLst>
          </p:cNvPr>
          <p:cNvSpPr txBox="1"/>
          <p:nvPr/>
        </p:nvSpPr>
        <p:spPr>
          <a:xfrm>
            <a:off x="8970010" y="6120059"/>
            <a:ext cx="301879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CC5B1E"/>
                </a:solidFill>
                <a:effectLst/>
                <a:uLnTx/>
                <a:uFillTx/>
                <a:latin typeface="Cambria" panose="02040503050406030204" pitchFamily="18" charset="0"/>
                <a:ea typeface="+mn-ea"/>
                <a:cs typeface="+mn-cs"/>
              </a:rPr>
              <a:t>(</a:t>
            </a:r>
            <a:r>
              <a:rPr kumimoji="0" lang="en-US" sz="1800" b="1" i="1" u="none" strike="noStrike" kern="1200" cap="none" spc="0" normalizeH="0" baseline="0" noProof="0" dirty="0" err="1">
                <a:ln>
                  <a:noFill/>
                </a:ln>
                <a:solidFill>
                  <a:srgbClr val="CC5B1E"/>
                </a:solidFill>
                <a:effectLst/>
                <a:uLnTx/>
                <a:uFillTx/>
                <a:latin typeface="Cambria" panose="02040503050406030204" pitchFamily="18" charset="0"/>
                <a:ea typeface="+mn-ea"/>
                <a:cs typeface="+mn-cs"/>
              </a:rPr>
              <a:t>Truyện</a:t>
            </a:r>
            <a:r>
              <a:rPr kumimoji="0" lang="en-US" sz="1800" b="1" i="1" u="none" strike="noStrike" kern="1200" cap="none" spc="0" normalizeH="0" baseline="0" noProof="0" dirty="0">
                <a:ln>
                  <a:noFill/>
                </a:ln>
                <a:solidFill>
                  <a:srgbClr val="CC5B1E"/>
                </a:solidFill>
                <a:effectLst/>
                <a:uLnTx/>
                <a:uFillTx/>
                <a:latin typeface="Cambria" panose="02040503050406030204" pitchFamily="18" charset="0"/>
                <a:ea typeface="+mn-ea"/>
                <a:cs typeface="+mn-cs"/>
              </a:rPr>
              <a:t> </a:t>
            </a:r>
            <a:r>
              <a:rPr kumimoji="0" lang="en-US" sz="1800" b="1" i="1" u="none" strike="noStrike" kern="1200" cap="none" spc="0" normalizeH="0" baseline="0" noProof="0" dirty="0" err="1">
                <a:ln>
                  <a:noFill/>
                </a:ln>
                <a:solidFill>
                  <a:srgbClr val="CC5B1E"/>
                </a:solidFill>
                <a:effectLst/>
                <a:uLnTx/>
                <a:uFillTx/>
                <a:latin typeface="Cambria" panose="02040503050406030204" pitchFamily="18" charset="0"/>
                <a:ea typeface="+mn-ea"/>
                <a:cs typeface="+mn-cs"/>
              </a:rPr>
              <a:t>cổ</a:t>
            </a:r>
            <a:r>
              <a:rPr kumimoji="0" lang="en-US" sz="1800" b="1" i="1" u="none" strike="noStrike" kern="1200" cap="none" spc="0" normalizeH="0" baseline="0" noProof="0" dirty="0">
                <a:ln>
                  <a:noFill/>
                </a:ln>
                <a:solidFill>
                  <a:srgbClr val="CC5B1E"/>
                </a:solidFill>
                <a:effectLst/>
                <a:uLnTx/>
                <a:uFillTx/>
                <a:latin typeface="Cambria" panose="02040503050406030204" pitchFamily="18" charset="0"/>
                <a:ea typeface="+mn-ea"/>
                <a:cs typeface="+mn-cs"/>
              </a:rPr>
              <a:t> </a:t>
            </a:r>
            <a:r>
              <a:rPr kumimoji="0" lang="en-US" sz="1800" b="1" i="1" u="none" strike="noStrike" kern="1200" cap="none" spc="0" normalizeH="0" baseline="0" noProof="0" dirty="0" err="1">
                <a:ln>
                  <a:noFill/>
                </a:ln>
                <a:solidFill>
                  <a:srgbClr val="CC5B1E"/>
                </a:solidFill>
                <a:effectLst/>
                <a:uLnTx/>
                <a:uFillTx/>
                <a:latin typeface="Cambria" panose="02040503050406030204" pitchFamily="18" charset="0"/>
                <a:ea typeface="+mn-ea"/>
                <a:cs typeface="+mn-cs"/>
              </a:rPr>
              <a:t>Việt</a:t>
            </a:r>
            <a:r>
              <a:rPr kumimoji="0" lang="en-US" sz="1800" b="1" i="1" u="none" strike="noStrike" kern="1200" cap="none" spc="0" normalizeH="0" baseline="0" noProof="0" dirty="0">
                <a:ln>
                  <a:noFill/>
                </a:ln>
                <a:solidFill>
                  <a:srgbClr val="CC5B1E"/>
                </a:solidFill>
                <a:effectLst/>
                <a:uLnTx/>
                <a:uFillTx/>
                <a:latin typeface="Cambria" panose="02040503050406030204" pitchFamily="18" charset="0"/>
                <a:ea typeface="+mn-ea"/>
                <a:cs typeface="+mn-cs"/>
              </a:rPr>
              <a:t> Nam)</a:t>
            </a:r>
          </a:p>
        </p:txBody>
      </p:sp>
    </p:spTree>
    <p:extLst>
      <p:ext uri="{BB962C8B-B14F-4D97-AF65-F5344CB8AC3E}">
        <p14:creationId xmlns:p14="http://schemas.microsoft.com/office/powerpoint/2010/main" val="200681811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A9DD92AA-5E0A-8E88-0ACC-7459652F4AC4}"/>
              </a:ext>
            </a:extLst>
          </p:cNvPr>
          <p:cNvSpPr txBox="1"/>
          <p:nvPr/>
        </p:nvSpPr>
        <p:spPr>
          <a:xfrm>
            <a:off x="8462010" y="1182299"/>
            <a:ext cx="3018790" cy="461665"/>
          </a:xfrm>
          <a:prstGeom prst="rect">
            <a:avLst/>
          </a:prstGeom>
          <a:noFill/>
        </p:spPr>
        <p:txBody>
          <a:bodyPr wrap="square" rtlCol="0">
            <a:spAutoFit/>
          </a:bodyPr>
          <a:lstStyle/>
          <a:p>
            <a:pPr algn="ctr"/>
            <a:r>
              <a:rPr lang="en-US" sz="2400" i="1" dirty="0" err="1">
                <a:solidFill>
                  <a:srgbClr val="CC5B1E"/>
                </a:solidFill>
                <a:latin typeface="Cambria" panose="02040503050406030204" pitchFamily="18" charset="0"/>
              </a:rPr>
              <a:t>Truyện</a:t>
            </a:r>
            <a:r>
              <a:rPr lang="en-US" sz="2400" i="1" dirty="0">
                <a:solidFill>
                  <a:srgbClr val="CC5B1E"/>
                </a:solidFill>
                <a:latin typeface="Cambria" panose="02040503050406030204" pitchFamily="18" charset="0"/>
              </a:rPr>
              <a:t> </a:t>
            </a:r>
            <a:r>
              <a:rPr lang="en-US" sz="2400" i="1" dirty="0" err="1">
                <a:solidFill>
                  <a:srgbClr val="CC5B1E"/>
                </a:solidFill>
                <a:latin typeface="Cambria" panose="02040503050406030204" pitchFamily="18" charset="0"/>
              </a:rPr>
              <a:t>cổ</a:t>
            </a:r>
            <a:r>
              <a:rPr lang="en-US" sz="2400" i="1" dirty="0">
                <a:solidFill>
                  <a:srgbClr val="CC5B1E"/>
                </a:solidFill>
                <a:latin typeface="Cambria" panose="02040503050406030204" pitchFamily="18" charset="0"/>
              </a:rPr>
              <a:t> </a:t>
            </a:r>
            <a:r>
              <a:rPr lang="en-US" sz="2400" i="1" dirty="0" err="1">
                <a:solidFill>
                  <a:srgbClr val="CC5B1E"/>
                </a:solidFill>
                <a:latin typeface="Cambria" panose="02040503050406030204" pitchFamily="18" charset="0"/>
              </a:rPr>
              <a:t>Việt</a:t>
            </a:r>
            <a:r>
              <a:rPr lang="en-US" sz="2400" i="1" dirty="0">
                <a:solidFill>
                  <a:srgbClr val="CC5B1E"/>
                </a:solidFill>
                <a:latin typeface="Cambria" panose="02040503050406030204" pitchFamily="18" charset="0"/>
              </a:rPr>
              <a:t> Nam</a:t>
            </a:r>
          </a:p>
        </p:txBody>
      </p:sp>
      <p:pic>
        <p:nvPicPr>
          <p:cNvPr id="24" name="Picture 23">
            <a:extLst>
              <a:ext uri="{FF2B5EF4-FFF2-40B4-BE49-F238E27FC236}">
                <a16:creationId xmlns:a16="http://schemas.microsoft.com/office/drawing/2014/main" id="{FAAF40FC-F364-C815-317D-F1C76E9270CE}"/>
              </a:ext>
            </a:extLst>
          </p:cNvPr>
          <p:cNvPicPr>
            <a:picLocks noChangeAspect="1"/>
          </p:cNvPicPr>
          <p:nvPr/>
        </p:nvPicPr>
        <p:blipFill>
          <a:blip r:embed="rId3"/>
          <a:stretch>
            <a:fillRect/>
          </a:stretch>
        </p:blipFill>
        <p:spPr>
          <a:xfrm>
            <a:off x="3484879" y="286070"/>
            <a:ext cx="5578354" cy="1708685"/>
          </a:xfrm>
          <a:prstGeom prst="rect">
            <a:avLst/>
          </a:prstGeom>
        </p:spPr>
      </p:pic>
      <p:pic>
        <p:nvPicPr>
          <p:cNvPr id="26" name="Picture 25">
            <a:extLst>
              <a:ext uri="{FF2B5EF4-FFF2-40B4-BE49-F238E27FC236}">
                <a16:creationId xmlns:a16="http://schemas.microsoft.com/office/drawing/2014/main" id="{CABC0F8E-361C-9F05-CF6C-15769E2AB3E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5446" y="1643964"/>
            <a:ext cx="10325100" cy="4924425"/>
          </a:xfrm>
          <a:prstGeom prst="rect">
            <a:avLst/>
          </a:prstGeom>
        </p:spPr>
      </p:pic>
      <p:pic>
        <p:nvPicPr>
          <p:cNvPr id="2" name="Picture 1">
            <a:extLst>
              <a:ext uri="{FF2B5EF4-FFF2-40B4-BE49-F238E27FC236}">
                <a16:creationId xmlns:a16="http://schemas.microsoft.com/office/drawing/2014/main" id="{87583472-F72A-F0AA-BE9B-033B4E2F86A8}"/>
              </a:ext>
            </a:extLst>
          </p:cNvPr>
          <p:cNvPicPr>
            <a:picLocks noChangeAspect="1"/>
          </p:cNvPicPr>
          <p:nvPr/>
        </p:nvPicPr>
        <p:blipFill>
          <a:blip r:embed="rId5"/>
          <a:stretch>
            <a:fillRect/>
          </a:stretch>
        </p:blipFill>
        <p:spPr>
          <a:xfrm>
            <a:off x="86192" y="278342"/>
            <a:ext cx="3871296" cy="1365622"/>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fade">
                                      <p:cBhvr>
                                        <p:cTn id="13" dur="1000"/>
                                        <p:tgtEl>
                                          <p:spTgt spid="24"/>
                                        </p:tgtEl>
                                      </p:cBhvr>
                                    </p:animEffect>
                                    <p:anim calcmode="lin" valueType="num">
                                      <p:cBhvr>
                                        <p:cTn id="14" dur="1000" fill="hold"/>
                                        <p:tgtEl>
                                          <p:spTgt spid="24"/>
                                        </p:tgtEl>
                                        <p:attrNameLst>
                                          <p:attrName>ppt_x</p:attrName>
                                        </p:attrNameLst>
                                      </p:cBhvr>
                                      <p:tavLst>
                                        <p:tav tm="0">
                                          <p:val>
                                            <p:strVal val="#ppt_x"/>
                                          </p:val>
                                        </p:tav>
                                        <p:tav tm="100000">
                                          <p:val>
                                            <p:strVal val="#ppt_x"/>
                                          </p:val>
                                        </p:tav>
                                      </p:tavLst>
                                    </p:anim>
                                    <p:anim calcmode="lin" valueType="num">
                                      <p:cBhvr>
                                        <p:cTn id="15" dur="1000" fill="hold"/>
                                        <p:tgtEl>
                                          <p:spTgt spid="24"/>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0" nodeType="after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1000"/>
                                        <p:tgtEl>
                                          <p:spTgt spid="19"/>
                                        </p:tgtEl>
                                      </p:cBhvr>
                                    </p:animEffect>
                                    <p:anim calcmode="lin" valueType="num">
                                      <p:cBhvr>
                                        <p:cTn id="20" dur="1000" fill="hold"/>
                                        <p:tgtEl>
                                          <p:spTgt spid="19"/>
                                        </p:tgtEl>
                                        <p:attrNameLst>
                                          <p:attrName>ppt_x</p:attrName>
                                        </p:attrNameLst>
                                      </p:cBhvr>
                                      <p:tavLst>
                                        <p:tav tm="0">
                                          <p:val>
                                            <p:strVal val="#ppt_x"/>
                                          </p:val>
                                        </p:tav>
                                        <p:tav tm="100000">
                                          <p:val>
                                            <p:strVal val="#ppt_x"/>
                                          </p:val>
                                        </p:tav>
                                      </p:tavLst>
                                    </p:anim>
                                    <p:anim calcmode="lin" valueType="num">
                                      <p:cBhvr>
                                        <p:cTn id="21" dur="1000" fill="hold"/>
                                        <p:tgtEl>
                                          <p:spTgt spid="19"/>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fade">
                                      <p:cBhvr>
                                        <p:cTn id="24" dur="1000"/>
                                        <p:tgtEl>
                                          <p:spTgt spid="26"/>
                                        </p:tgtEl>
                                      </p:cBhvr>
                                    </p:animEffect>
                                    <p:anim calcmode="lin" valueType="num">
                                      <p:cBhvr>
                                        <p:cTn id="25" dur="1000" fill="hold"/>
                                        <p:tgtEl>
                                          <p:spTgt spid="26"/>
                                        </p:tgtEl>
                                        <p:attrNameLst>
                                          <p:attrName>ppt_x</p:attrName>
                                        </p:attrNameLst>
                                      </p:cBhvr>
                                      <p:tavLst>
                                        <p:tav tm="0">
                                          <p:val>
                                            <p:strVal val="#ppt_x"/>
                                          </p:val>
                                        </p:tav>
                                        <p:tav tm="100000">
                                          <p:val>
                                            <p:strVal val="#ppt_x"/>
                                          </p:val>
                                        </p:tav>
                                      </p:tavLst>
                                    </p:anim>
                                    <p:anim calcmode="lin" valueType="num">
                                      <p:cBhvr>
                                        <p:cTn id="26"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18" name="图片 17" descr="588ku_d86e2212d3e726cc7abb62f88b3a8de2_12503752"/>
          <p:cNvPicPr>
            <a:picLocks noChangeAspect="1"/>
          </p:cNvPicPr>
          <p:nvPr/>
        </p:nvPicPr>
        <p:blipFill>
          <a:blip r:embed="rId3"/>
          <a:srcRect t="26402" r="12823" b="18074"/>
          <a:stretch>
            <a:fillRect/>
          </a:stretch>
        </p:blipFill>
        <p:spPr>
          <a:xfrm>
            <a:off x="1093603" y="0"/>
            <a:ext cx="10438765" cy="6565900"/>
          </a:xfrm>
          <a:prstGeom prst="rect">
            <a:avLst/>
          </a:prstGeom>
        </p:spPr>
      </p:pic>
      <p:pic>
        <p:nvPicPr>
          <p:cNvPr id="15" name="图片 14" descr="14"/>
          <p:cNvPicPr>
            <a:picLocks noChangeAspect="1"/>
          </p:cNvPicPr>
          <p:nvPr/>
        </p:nvPicPr>
        <p:blipFill>
          <a:blip r:embed="rId4"/>
          <a:srcRect l="810" t="38002" r="4497" b="35751"/>
          <a:stretch>
            <a:fillRect/>
          </a:stretch>
        </p:blipFill>
        <p:spPr>
          <a:xfrm>
            <a:off x="0" y="5078095"/>
            <a:ext cx="12191365" cy="1309370"/>
          </a:xfrm>
          <a:prstGeom prst="rect">
            <a:avLst/>
          </a:prstGeom>
        </p:spPr>
      </p:pic>
      <p:pic>
        <p:nvPicPr>
          <p:cNvPr id="9" name="图片 8" descr="10 (20)"/>
          <p:cNvPicPr>
            <a:picLocks noChangeAspect="1"/>
          </p:cNvPicPr>
          <p:nvPr/>
        </p:nvPicPr>
        <p:blipFill>
          <a:blip r:embed="rId5"/>
          <a:srcRect l="12642" t="57976"/>
          <a:stretch>
            <a:fillRect/>
          </a:stretch>
        </p:blipFill>
        <p:spPr>
          <a:xfrm>
            <a:off x="1905" y="5401945"/>
            <a:ext cx="12190095" cy="1456055"/>
          </a:xfrm>
          <a:prstGeom prst="rect">
            <a:avLst/>
          </a:prstGeom>
        </p:spPr>
      </p:pic>
      <p:sp>
        <p:nvSpPr>
          <p:cNvPr id="3" name="圆角矩形 2"/>
          <p:cNvSpPr/>
          <p:nvPr/>
        </p:nvSpPr>
        <p:spPr>
          <a:xfrm>
            <a:off x="-869950" y="2861945"/>
            <a:ext cx="572135" cy="446405"/>
          </a:xfrm>
          <a:prstGeom prst="roundRect">
            <a:avLst/>
          </a:prstGeom>
          <a:noFill/>
          <a:ln>
            <a:noFill/>
          </a:ln>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Bold" panose="020B0800000000000000"/>
              <a:cs typeface="思源黑体 CN Bold" panose="020B0800000000000000" charset="-122"/>
            </a:endParaRPr>
          </a:p>
        </p:txBody>
      </p:sp>
      <p:pic>
        <p:nvPicPr>
          <p:cNvPr id="16" name="图片 15" descr="千库网_矢量手绘卡通大树_元素编号11747067"/>
          <p:cNvPicPr>
            <a:picLocks noChangeAspect="1"/>
          </p:cNvPicPr>
          <p:nvPr/>
        </p:nvPicPr>
        <p:blipFill>
          <a:blip r:embed="rId6"/>
          <a:srcRect l="49104" t="18712" r="1349" b="16774"/>
          <a:stretch>
            <a:fillRect/>
          </a:stretch>
        </p:blipFill>
        <p:spPr>
          <a:xfrm>
            <a:off x="0" y="50800"/>
            <a:ext cx="4182745" cy="6807200"/>
          </a:xfrm>
          <a:prstGeom prst="rect">
            <a:avLst/>
          </a:prstGeom>
        </p:spPr>
      </p:pic>
      <p:pic>
        <p:nvPicPr>
          <p:cNvPr id="21" name="图片 20" descr="16 (21)"/>
          <p:cNvPicPr>
            <a:picLocks noChangeAspect="1"/>
          </p:cNvPicPr>
          <p:nvPr/>
        </p:nvPicPr>
        <p:blipFill>
          <a:blip r:embed="rId7"/>
          <a:srcRect l="7247" t="16023" r="81067" b="66881"/>
          <a:stretch>
            <a:fillRect/>
          </a:stretch>
        </p:blipFill>
        <p:spPr>
          <a:xfrm>
            <a:off x="2223770" y="50800"/>
            <a:ext cx="1175385" cy="859790"/>
          </a:xfrm>
          <a:prstGeom prst="rect">
            <a:avLst/>
          </a:prstGeom>
        </p:spPr>
      </p:pic>
      <p:grpSp>
        <p:nvGrpSpPr>
          <p:cNvPr id="27" name="组合 26"/>
          <p:cNvGrpSpPr/>
          <p:nvPr/>
        </p:nvGrpSpPr>
        <p:grpSpPr>
          <a:xfrm>
            <a:off x="11929110" y="326390"/>
            <a:ext cx="107950" cy="5344795"/>
            <a:chOff x="18803" y="514"/>
            <a:chExt cx="170" cy="8417"/>
          </a:xfrm>
        </p:grpSpPr>
        <p:cxnSp>
          <p:nvCxnSpPr>
            <p:cNvPr id="25" name="直接连接符 24"/>
            <p:cNvCxnSpPr/>
            <p:nvPr/>
          </p:nvCxnSpPr>
          <p:spPr>
            <a:xfrm>
              <a:off x="18888" y="531"/>
              <a:ext cx="0" cy="8400"/>
            </a:xfrm>
            <a:prstGeom prst="line">
              <a:avLst/>
            </a:prstGeom>
            <a:ln>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26" name="椭圆 25"/>
            <p:cNvSpPr/>
            <p:nvPr/>
          </p:nvSpPr>
          <p:spPr>
            <a:xfrm>
              <a:off x="18803" y="514"/>
              <a:ext cx="171" cy="17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Bold" panose="020B0800000000000000"/>
                <a:cs typeface="+mn-cs"/>
              </a:endParaRPr>
            </a:p>
          </p:txBody>
        </p:sp>
      </p:grpSp>
      <p:pic>
        <p:nvPicPr>
          <p:cNvPr id="12" name="图片 11" descr="21"/>
          <p:cNvPicPr>
            <a:picLocks noChangeAspect="1"/>
          </p:cNvPicPr>
          <p:nvPr/>
        </p:nvPicPr>
        <p:blipFill>
          <a:blip r:embed="rId8"/>
          <a:srcRect t="61854" r="65246"/>
          <a:stretch>
            <a:fillRect/>
          </a:stretch>
        </p:blipFill>
        <p:spPr>
          <a:xfrm>
            <a:off x="1905" y="4803140"/>
            <a:ext cx="3931285" cy="2054860"/>
          </a:xfrm>
          <a:prstGeom prst="rect">
            <a:avLst/>
          </a:prstGeom>
        </p:spPr>
      </p:pic>
      <p:pic>
        <p:nvPicPr>
          <p:cNvPr id="29" name="图片 28" descr="21"/>
          <p:cNvPicPr>
            <a:picLocks noChangeAspect="1"/>
          </p:cNvPicPr>
          <p:nvPr/>
        </p:nvPicPr>
        <p:blipFill>
          <a:blip r:embed="rId8"/>
          <a:srcRect l="86130" t="83674" r="285"/>
          <a:stretch>
            <a:fillRect/>
          </a:stretch>
        </p:blipFill>
        <p:spPr>
          <a:xfrm>
            <a:off x="10655300" y="5978525"/>
            <a:ext cx="1536700" cy="879475"/>
          </a:xfrm>
          <a:prstGeom prst="rect">
            <a:avLst/>
          </a:prstGeom>
        </p:spPr>
      </p:pic>
      <p:sp>
        <p:nvSpPr>
          <p:cNvPr id="20" name="TextBox 19">
            <a:extLst>
              <a:ext uri="{FF2B5EF4-FFF2-40B4-BE49-F238E27FC236}">
                <a16:creationId xmlns:a16="http://schemas.microsoft.com/office/drawing/2014/main" id="{189BA33A-F2A5-1607-1D0E-BEBDE06345A7}"/>
              </a:ext>
            </a:extLst>
          </p:cNvPr>
          <p:cNvSpPr txBox="1"/>
          <p:nvPr/>
        </p:nvSpPr>
        <p:spPr>
          <a:xfrm>
            <a:off x="3768270" y="3589429"/>
            <a:ext cx="2025426"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err="1">
                <a:ln>
                  <a:noFill/>
                </a:ln>
                <a:solidFill>
                  <a:srgbClr val="2C887F"/>
                </a:solidFill>
                <a:effectLst/>
                <a:uLnTx/>
                <a:uFillTx/>
                <a:latin typeface="Cambria" panose="02040503050406030204" pitchFamily="18" charset="0"/>
                <a:ea typeface="+mn-ea"/>
                <a:cs typeface="+mn-cs"/>
              </a:rPr>
              <a:t>Truyện</a:t>
            </a:r>
            <a:r>
              <a:rPr kumimoji="0" lang="en-US" sz="2800" b="0" i="1" u="none" strike="noStrike" kern="1200" cap="none" spc="0" normalizeH="0" baseline="0" noProof="0" dirty="0">
                <a:ln>
                  <a:noFill/>
                </a:ln>
                <a:solidFill>
                  <a:srgbClr val="2C887F"/>
                </a:solidFill>
                <a:effectLst/>
                <a:uLnTx/>
                <a:uFillTx/>
                <a:latin typeface="Cambria" panose="02040503050406030204" pitchFamily="18" charset="0"/>
                <a:ea typeface="+mn-ea"/>
                <a:cs typeface="+mn-cs"/>
              </a:rPr>
              <a:t> </a:t>
            </a:r>
            <a:r>
              <a:rPr kumimoji="0" lang="en-US" sz="2800" b="0" i="1" u="none" strike="noStrike" kern="1200" cap="none" spc="0" normalizeH="0" baseline="0" noProof="0" dirty="0" err="1">
                <a:ln>
                  <a:noFill/>
                </a:ln>
                <a:solidFill>
                  <a:srgbClr val="2C887F"/>
                </a:solidFill>
                <a:effectLst/>
                <a:uLnTx/>
                <a:uFillTx/>
                <a:latin typeface="Cambria" panose="02040503050406030204" pitchFamily="18" charset="0"/>
                <a:ea typeface="+mn-ea"/>
                <a:cs typeface="+mn-cs"/>
              </a:rPr>
              <a:t>cổ</a:t>
            </a:r>
            <a:r>
              <a:rPr kumimoji="0" lang="en-US" sz="2800" b="0" i="1" u="none" strike="noStrike" kern="1200" cap="none" spc="0" normalizeH="0" baseline="0" noProof="0" dirty="0">
                <a:ln>
                  <a:noFill/>
                </a:ln>
                <a:solidFill>
                  <a:srgbClr val="2C887F"/>
                </a:solidFill>
                <a:effectLst/>
                <a:uLnTx/>
                <a:uFillTx/>
                <a:latin typeface="Cambria" panose="02040503050406030204" pitchFamily="18" charset="0"/>
                <a:ea typeface="+mn-ea"/>
                <a:cs typeface="+mn-cs"/>
              </a:rPr>
              <a:t> </a:t>
            </a:r>
            <a:r>
              <a:rPr kumimoji="0" lang="en-US" sz="2800" b="0" i="1" u="none" strike="noStrike" kern="1200" cap="none" spc="0" normalizeH="0" baseline="0" noProof="0" dirty="0" err="1">
                <a:ln>
                  <a:noFill/>
                </a:ln>
                <a:solidFill>
                  <a:srgbClr val="2C887F"/>
                </a:solidFill>
                <a:effectLst/>
                <a:uLnTx/>
                <a:uFillTx/>
                <a:latin typeface="Cambria" panose="02040503050406030204" pitchFamily="18" charset="0"/>
                <a:ea typeface="+mn-ea"/>
                <a:cs typeface="+mn-cs"/>
              </a:rPr>
              <a:t>Việt</a:t>
            </a:r>
            <a:r>
              <a:rPr kumimoji="0" lang="en-US" sz="2800" b="0" i="1" u="none" strike="noStrike" kern="1200" cap="none" spc="0" normalizeH="0" baseline="0" noProof="0" dirty="0">
                <a:ln>
                  <a:noFill/>
                </a:ln>
                <a:solidFill>
                  <a:srgbClr val="2C887F"/>
                </a:solidFill>
                <a:effectLst/>
                <a:uLnTx/>
                <a:uFillTx/>
                <a:latin typeface="Cambria" panose="02040503050406030204" pitchFamily="18" charset="0"/>
                <a:ea typeface="+mn-ea"/>
                <a:cs typeface="+mn-cs"/>
              </a:rPr>
              <a:t> Nam</a:t>
            </a:r>
          </a:p>
        </p:txBody>
      </p:sp>
      <p:pic>
        <p:nvPicPr>
          <p:cNvPr id="23" name="Picture 22">
            <a:extLst>
              <a:ext uri="{FF2B5EF4-FFF2-40B4-BE49-F238E27FC236}">
                <a16:creationId xmlns:a16="http://schemas.microsoft.com/office/drawing/2014/main" id="{8AD2E6AB-EC62-AEA6-E302-552548B323B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9366635" y="3964772"/>
            <a:ext cx="2495232" cy="2747178"/>
          </a:xfrm>
          <a:prstGeom prst="rect">
            <a:avLst/>
          </a:prstGeom>
        </p:spPr>
      </p:pic>
      <p:pic>
        <p:nvPicPr>
          <p:cNvPr id="2" name="Picture 1">
            <a:extLst>
              <a:ext uri="{FF2B5EF4-FFF2-40B4-BE49-F238E27FC236}">
                <a16:creationId xmlns:a16="http://schemas.microsoft.com/office/drawing/2014/main" id="{9E017C51-A15F-E1D8-4F23-D5E8A1DE0029}"/>
              </a:ext>
            </a:extLst>
          </p:cNvPr>
          <p:cNvPicPr>
            <a:picLocks noChangeAspect="1"/>
          </p:cNvPicPr>
          <p:nvPr/>
        </p:nvPicPr>
        <p:blipFill>
          <a:blip r:embed="rId10"/>
          <a:stretch>
            <a:fillRect/>
          </a:stretch>
        </p:blipFill>
        <p:spPr>
          <a:xfrm>
            <a:off x="4565259" y="563979"/>
            <a:ext cx="5846571" cy="1877731"/>
          </a:xfrm>
          <a:prstGeom prst="rect">
            <a:avLst/>
          </a:prstGeom>
        </p:spPr>
      </p:pic>
      <p:pic>
        <p:nvPicPr>
          <p:cNvPr id="4" name="Picture 3">
            <a:extLst>
              <a:ext uri="{FF2B5EF4-FFF2-40B4-BE49-F238E27FC236}">
                <a16:creationId xmlns:a16="http://schemas.microsoft.com/office/drawing/2014/main" id="{277FD2C1-E8C7-5943-EE5E-1ED1B918B936}"/>
              </a:ext>
            </a:extLst>
          </p:cNvPr>
          <p:cNvPicPr>
            <a:picLocks noChangeAspect="1"/>
          </p:cNvPicPr>
          <p:nvPr/>
        </p:nvPicPr>
        <p:blipFill>
          <a:blip r:embed="rId11"/>
          <a:stretch>
            <a:fillRect/>
          </a:stretch>
        </p:blipFill>
        <p:spPr>
          <a:xfrm>
            <a:off x="3839067" y="1502844"/>
            <a:ext cx="7334124" cy="4974767"/>
          </a:xfrm>
          <a:prstGeom prst="rect">
            <a:avLst/>
          </a:prstGeom>
        </p:spPr>
      </p:pic>
    </p:spTree>
    <p:extLst>
      <p:ext uri="{BB962C8B-B14F-4D97-AF65-F5344CB8AC3E}">
        <p14:creationId xmlns:p14="http://schemas.microsoft.com/office/powerpoint/2010/main" val="92438615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500" fill="hold"/>
                                        <p:tgtEl>
                                          <p:spTgt spid="4"/>
                                        </p:tgtEl>
                                        <p:attrNameLst>
                                          <p:attrName>ppt_w</p:attrName>
                                        </p:attrNameLst>
                                      </p:cBhvr>
                                      <p:tavLst>
                                        <p:tav tm="0">
                                          <p:val>
                                            <p:fltVal val="0"/>
                                          </p:val>
                                        </p:tav>
                                        <p:tav tm="100000">
                                          <p:val>
                                            <p:strVal val="#ppt_w"/>
                                          </p:val>
                                        </p:tav>
                                      </p:tavLst>
                                    </p:anim>
                                    <p:anim calcmode="lin" valueType="num">
                                      <p:cBhvr>
                                        <p:cTn id="14" dur="500" fill="hold"/>
                                        <p:tgtEl>
                                          <p:spTgt spid="4"/>
                                        </p:tgtEl>
                                        <p:attrNameLst>
                                          <p:attrName>ppt_h</p:attrName>
                                        </p:attrNameLst>
                                      </p:cBhvr>
                                      <p:tavLst>
                                        <p:tav tm="0">
                                          <p:val>
                                            <p:fltVal val="0"/>
                                          </p:val>
                                        </p:tav>
                                        <p:tav tm="100000">
                                          <p:val>
                                            <p:strVal val="#ppt_h"/>
                                          </p:val>
                                        </p:tav>
                                      </p:tavLst>
                                    </p:anim>
                                    <p:animEffect transition="in" filter="fade">
                                      <p:cBhvr>
                                        <p:cTn id="15" dur="500"/>
                                        <p:tgtEl>
                                          <p:spTgt spid="4"/>
                                        </p:tgtEl>
                                      </p:cBhvr>
                                    </p:animEffect>
                                  </p:childTnLst>
                                </p:cTn>
                              </p:par>
                            </p:childTnLst>
                          </p:cTn>
                        </p:par>
                        <p:par>
                          <p:cTn id="16" fill="hold">
                            <p:stCondLst>
                              <p:cond delay="1000"/>
                            </p:stCondLst>
                            <p:childTnLst>
                              <p:par>
                                <p:cTn id="17" presetID="53" presetClass="entr" presetSubtype="16" fill="hold" grpId="0" nodeType="afterEffect">
                                  <p:stCondLst>
                                    <p:cond delay="0"/>
                                  </p:stCondLst>
                                  <p:childTnLst>
                                    <p:set>
                                      <p:cBhvr>
                                        <p:cTn id="18" dur="1" fill="hold">
                                          <p:stCondLst>
                                            <p:cond delay="0"/>
                                          </p:stCondLst>
                                        </p:cTn>
                                        <p:tgtEl>
                                          <p:spTgt spid="20"/>
                                        </p:tgtEl>
                                        <p:attrNameLst>
                                          <p:attrName>style.visibility</p:attrName>
                                        </p:attrNameLst>
                                      </p:cBhvr>
                                      <p:to>
                                        <p:strVal val="visible"/>
                                      </p:to>
                                    </p:set>
                                    <p:anim calcmode="lin" valueType="num">
                                      <p:cBhvr>
                                        <p:cTn id="19" dur="500" fill="hold"/>
                                        <p:tgtEl>
                                          <p:spTgt spid="20"/>
                                        </p:tgtEl>
                                        <p:attrNameLst>
                                          <p:attrName>ppt_w</p:attrName>
                                        </p:attrNameLst>
                                      </p:cBhvr>
                                      <p:tavLst>
                                        <p:tav tm="0">
                                          <p:val>
                                            <p:fltVal val="0"/>
                                          </p:val>
                                        </p:tav>
                                        <p:tav tm="100000">
                                          <p:val>
                                            <p:strVal val="#ppt_w"/>
                                          </p:val>
                                        </p:tav>
                                      </p:tavLst>
                                    </p:anim>
                                    <p:anim calcmode="lin" valueType="num">
                                      <p:cBhvr>
                                        <p:cTn id="20" dur="500" fill="hold"/>
                                        <p:tgtEl>
                                          <p:spTgt spid="20"/>
                                        </p:tgtEl>
                                        <p:attrNameLst>
                                          <p:attrName>ppt_h</p:attrName>
                                        </p:attrNameLst>
                                      </p:cBhvr>
                                      <p:tavLst>
                                        <p:tav tm="0">
                                          <p:val>
                                            <p:fltVal val="0"/>
                                          </p:val>
                                        </p:tav>
                                        <p:tav tm="100000">
                                          <p:val>
                                            <p:strVal val="#ppt_h"/>
                                          </p:val>
                                        </p:tav>
                                      </p:tavLst>
                                    </p:anim>
                                    <p:animEffect transition="in" filter="fade">
                                      <p:cBhvr>
                                        <p:cTn id="21"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ộp Văn bản 4">
            <a:extLst>
              <a:ext uri="{FF2B5EF4-FFF2-40B4-BE49-F238E27FC236}">
                <a16:creationId xmlns:a16="http://schemas.microsoft.com/office/drawing/2014/main" id="{EFC26D8A-E6E5-F27C-1441-A41DA05A5EF2}"/>
              </a:ext>
            </a:extLst>
          </p:cNvPr>
          <p:cNvSpPr txBox="1"/>
          <p:nvPr/>
        </p:nvSpPr>
        <p:spPr>
          <a:xfrm>
            <a:off x="2410691" y="365906"/>
            <a:ext cx="7050132" cy="584775"/>
          </a:xfrm>
          <a:prstGeom prst="rect">
            <a:avLst/>
          </a:prstGeom>
          <a:noFill/>
        </p:spPr>
        <p:txBody>
          <a:bodyPr wrap="square">
            <a:spAutoFit/>
          </a:bodyPr>
          <a:lstStyle/>
          <a:p>
            <a:r>
              <a:rPr lang="nl-NL" sz="3200" b="1" dirty="0">
                <a:effectLst/>
                <a:latin typeface="Cambria" panose="02040503050406030204" pitchFamily="18" charset="0"/>
                <a:ea typeface="Cambria" panose="02040503050406030204" pitchFamily="18" charset="0"/>
              </a:rPr>
              <a:t>1. Nói về sự việc trong từng tranh?</a:t>
            </a:r>
            <a:endParaRPr lang="en-US" sz="3200" dirty="0">
              <a:latin typeface="Cambria" panose="02040503050406030204" pitchFamily="18" charset="0"/>
              <a:ea typeface="Cambria" panose="02040503050406030204" pitchFamily="18" charset="0"/>
            </a:endParaRPr>
          </a:p>
        </p:txBody>
      </p:sp>
      <p:sp>
        <p:nvSpPr>
          <p:cNvPr id="5" name="矩形: 圆角 14">
            <a:extLst>
              <a:ext uri="{FF2B5EF4-FFF2-40B4-BE49-F238E27FC236}">
                <a16:creationId xmlns:a16="http://schemas.microsoft.com/office/drawing/2014/main" id="{1CD909DF-DA96-8100-D981-5530B02361DE}"/>
              </a:ext>
            </a:extLst>
          </p:cNvPr>
          <p:cNvSpPr/>
          <p:nvPr/>
        </p:nvSpPr>
        <p:spPr>
          <a:xfrm>
            <a:off x="401758" y="1543664"/>
            <a:ext cx="2148613" cy="1637195"/>
          </a:xfrm>
          <a:custGeom>
            <a:avLst/>
            <a:gdLst>
              <a:gd name="connsiteX0" fmla="*/ 0 w 9666000"/>
              <a:gd name="connsiteY0" fmla="*/ 116240 h 1144999"/>
              <a:gd name="connsiteX1" fmla="*/ 116240 w 9666000"/>
              <a:gd name="connsiteY1" fmla="*/ 0 h 1144999"/>
              <a:gd name="connsiteX2" fmla="*/ 9549760 w 9666000"/>
              <a:gd name="connsiteY2" fmla="*/ 0 h 1144999"/>
              <a:gd name="connsiteX3" fmla="*/ 9666000 w 9666000"/>
              <a:gd name="connsiteY3" fmla="*/ 116240 h 1144999"/>
              <a:gd name="connsiteX4" fmla="*/ 9666000 w 9666000"/>
              <a:gd name="connsiteY4" fmla="*/ 1028759 h 1144999"/>
              <a:gd name="connsiteX5" fmla="*/ 9549760 w 9666000"/>
              <a:gd name="connsiteY5" fmla="*/ 1144999 h 1144999"/>
              <a:gd name="connsiteX6" fmla="*/ 116240 w 9666000"/>
              <a:gd name="connsiteY6" fmla="*/ 1144999 h 1144999"/>
              <a:gd name="connsiteX7" fmla="*/ 0 w 9666000"/>
              <a:gd name="connsiteY7" fmla="*/ 1028759 h 1144999"/>
              <a:gd name="connsiteX8" fmla="*/ 0 w 9666000"/>
              <a:gd name="connsiteY8" fmla="*/ 116240 h 1144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66000" h="1144999" fill="none" extrusionOk="0">
                <a:moveTo>
                  <a:pt x="0" y="116240"/>
                </a:moveTo>
                <a:cubicBezTo>
                  <a:pt x="10165" y="44760"/>
                  <a:pt x="52129" y="1334"/>
                  <a:pt x="116240" y="0"/>
                </a:cubicBezTo>
                <a:cubicBezTo>
                  <a:pt x="3907646" y="67604"/>
                  <a:pt x="6215834" y="47072"/>
                  <a:pt x="9549760" y="0"/>
                </a:cubicBezTo>
                <a:cubicBezTo>
                  <a:pt x="9611535" y="2265"/>
                  <a:pt x="9668145" y="46296"/>
                  <a:pt x="9666000" y="116240"/>
                </a:cubicBezTo>
                <a:cubicBezTo>
                  <a:pt x="9669833" y="481054"/>
                  <a:pt x="9641851" y="576111"/>
                  <a:pt x="9666000" y="1028759"/>
                </a:cubicBezTo>
                <a:cubicBezTo>
                  <a:pt x="9658739" y="1086652"/>
                  <a:pt x="9614877" y="1138969"/>
                  <a:pt x="9549760" y="1144999"/>
                </a:cubicBezTo>
                <a:cubicBezTo>
                  <a:pt x="4982442" y="1130828"/>
                  <a:pt x="3429594" y="1146636"/>
                  <a:pt x="116240" y="1144999"/>
                </a:cubicBezTo>
                <a:cubicBezTo>
                  <a:pt x="52973" y="1135617"/>
                  <a:pt x="5923" y="1103737"/>
                  <a:pt x="0" y="1028759"/>
                </a:cubicBezTo>
                <a:cubicBezTo>
                  <a:pt x="-4006" y="779316"/>
                  <a:pt x="29759" y="437812"/>
                  <a:pt x="0" y="116240"/>
                </a:cubicBezTo>
                <a:close/>
              </a:path>
              <a:path w="9666000" h="1144999" stroke="0" extrusionOk="0">
                <a:moveTo>
                  <a:pt x="0" y="116240"/>
                </a:moveTo>
                <a:cubicBezTo>
                  <a:pt x="9414" y="52934"/>
                  <a:pt x="49152" y="5835"/>
                  <a:pt x="116240" y="0"/>
                </a:cubicBezTo>
                <a:cubicBezTo>
                  <a:pt x="4352486" y="-112043"/>
                  <a:pt x="6137169" y="-89938"/>
                  <a:pt x="9549760" y="0"/>
                </a:cubicBezTo>
                <a:cubicBezTo>
                  <a:pt x="9613834" y="3360"/>
                  <a:pt x="9666903" y="55963"/>
                  <a:pt x="9666000" y="116240"/>
                </a:cubicBezTo>
                <a:cubicBezTo>
                  <a:pt x="9653844" y="324691"/>
                  <a:pt x="9612035" y="921601"/>
                  <a:pt x="9666000" y="1028759"/>
                </a:cubicBezTo>
                <a:cubicBezTo>
                  <a:pt x="9661495" y="1099532"/>
                  <a:pt x="9609013" y="1142285"/>
                  <a:pt x="9549760" y="1144999"/>
                </a:cubicBezTo>
                <a:cubicBezTo>
                  <a:pt x="5435051" y="1239659"/>
                  <a:pt x="3709580" y="1258089"/>
                  <a:pt x="116240" y="1144999"/>
                </a:cubicBezTo>
                <a:cubicBezTo>
                  <a:pt x="60742" y="1136989"/>
                  <a:pt x="-11495" y="1096194"/>
                  <a:pt x="0" y="1028759"/>
                </a:cubicBezTo>
                <a:cubicBezTo>
                  <a:pt x="-13294" y="773422"/>
                  <a:pt x="58721" y="334965"/>
                  <a:pt x="0" y="116240"/>
                </a:cubicBezTo>
                <a:close/>
              </a:path>
            </a:pathLst>
          </a:custGeom>
          <a:solidFill>
            <a:srgbClr val="BFEFD9"/>
          </a:solidFill>
          <a:ln w="28575">
            <a:solidFill>
              <a:srgbClr val="06523F"/>
            </a:solidFill>
            <a:prstDash val="dash"/>
            <a:extLst>
              <a:ext uri="{C807C97D-BFC1-408E-A445-0C87EB9F89A2}">
                <ask:lineSketchStyleProps xmlns:ask="http://schemas.microsoft.com/office/drawing/2018/sketchyshapes" sd="260381700">
                  <a:custGeom>
                    <a:avLst/>
                    <a:gdLst>
                      <a:gd name="connsiteX0" fmla="*/ 0 w 2148613"/>
                      <a:gd name="connsiteY0" fmla="*/ 166207 h 1637195"/>
                      <a:gd name="connsiteX1" fmla="*/ 25838 w 2148613"/>
                      <a:gd name="connsiteY1" fmla="*/ 0 h 1637195"/>
                      <a:gd name="connsiteX2" fmla="*/ 2122774 w 2148613"/>
                      <a:gd name="connsiteY2" fmla="*/ 0 h 1637195"/>
                      <a:gd name="connsiteX3" fmla="*/ 2148613 w 2148613"/>
                      <a:gd name="connsiteY3" fmla="*/ 166207 h 1637195"/>
                      <a:gd name="connsiteX4" fmla="*/ 2148613 w 2148613"/>
                      <a:gd name="connsiteY4" fmla="*/ 1470987 h 1637195"/>
                      <a:gd name="connsiteX5" fmla="*/ 2122774 w 2148613"/>
                      <a:gd name="connsiteY5" fmla="*/ 1637195 h 1637195"/>
                      <a:gd name="connsiteX6" fmla="*/ 25838 w 2148613"/>
                      <a:gd name="connsiteY6" fmla="*/ 1637195 h 1637195"/>
                      <a:gd name="connsiteX7" fmla="*/ 0 w 2148613"/>
                      <a:gd name="connsiteY7" fmla="*/ 1470987 h 1637195"/>
                      <a:gd name="connsiteX8" fmla="*/ 0 w 2148613"/>
                      <a:gd name="connsiteY8" fmla="*/ 166207 h 1637195"/>
                      <a:gd name="connsiteX0" fmla="*/ 0 w 2148613"/>
                      <a:gd name="connsiteY0" fmla="*/ 166207 h 1637195"/>
                      <a:gd name="connsiteX1" fmla="*/ 25838 w 2148613"/>
                      <a:gd name="connsiteY1" fmla="*/ 0 h 1637195"/>
                      <a:gd name="connsiteX2" fmla="*/ 2122774 w 2148613"/>
                      <a:gd name="connsiteY2" fmla="*/ 0 h 1637195"/>
                      <a:gd name="connsiteX3" fmla="*/ 2148613 w 2148613"/>
                      <a:gd name="connsiteY3" fmla="*/ 166207 h 1637195"/>
                      <a:gd name="connsiteX4" fmla="*/ 2148613 w 2148613"/>
                      <a:gd name="connsiteY4" fmla="*/ 1470987 h 1637195"/>
                      <a:gd name="connsiteX5" fmla="*/ 2122774 w 2148613"/>
                      <a:gd name="connsiteY5" fmla="*/ 1637195 h 1637195"/>
                      <a:gd name="connsiteX6" fmla="*/ 25838 w 2148613"/>
                      <a:gd name="connsiteY6" fmla="*/ 1637195 h 1637195"/>
                      <a:gd name="connsiteX7" fmla="*/ 0 w 2148613"/>
                      <a:gd name="connsiteY7" fmla="*/ 1470987 h 1637195"/>
                      <a:gd name="connsiteX8" fmla="*/ 0 w 2148613"/>
                      <a:gd name="connsiteY8" fmla="*/ 166207 h 1637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48613" h="1637195" fill="none" extrusionOk="0">
                        <a:moveTo>
                          <a:pt x="0" y="166207"/>
                        </a:moveTo>
                        <a:cubicBezTo>
                          <a:pt x="3538" y="63084"/>
                          <a:pt x="11771" y="4735"/>
                          <a:pt x="25838" y="0"/>
                        </a:cubicBezTo>
                        <a:cubicBezTo>
                          <a:pt x="845202" y="101932"/>
                          <a:pt x="1409811" y="117318"/>
                          <a:pt x="2122774" y="0"/>
                        </a:cubicBezTo>
                        <a:cubicBezTo>
                          <a:pt x="2133825" y="5744"/>
                          <a:pt x="2152196" y="57872"/>
                          <a:pt x="2148613" y="166207"/>
                        </a:cubicBezTo>
                        <a:cubicBezTo>
                          <a:pt x="2158068" y="691836"/>
                          <a:pt x="2154518" y="831737"/>
                          <a:pt x="2148613" y="1470987"/>
                        </a:cubicBezTo>
                        <a:cubicBezTo>
                          <a:pt x="2144808" y="1551864"/>
                          <a:pt x="2137348" y="1627920"/>
                          <a:pt x="2122774" y="1637195"/>
                        </a:cubicBezTo>
                        <a:cubicBezTo>
                          <a:pt x="1864597" y="1623024"/>
                          <a:pt x="850588" y="1638832"/>
                          <a:pt x="25838" y="1637195"/>
                        </a:cubicBezTo>
                        <a:cubicBezTo>
                          <a:pt x="12633" y="1615135"/>
                          <a:pt x="5296" y="1585439"/>
                          <a:pt x="0" y="1470987"/>
                        </a:cubicBezTo>
                        <a:cubicBezTo>
                          <a:pt x="-3481" y="1104460"/>
                          <a:pt x="56652" y="594982"/>
                          <a:pt x="0" y="166207"/>
                        </a:cubicBezTo>
                        <a:close/>
                      </a:path>
                      <a:path w="2148613" h="1637195" stroke="0" extrusionOk="0">
                        <a:moveTo>
                          <a:pt x="0" y="166207"/>
                        </a:moveTo>
                        <a:cubicBezTo>
                          <a:pt x="1095" y="78262"/>
                          <a:pt x="7902" y="7544"/>
                          <a:pt x="25838" y="0"/>
                        </a:cubicBezTo>
                        <a:cubicBezTo>
                          <a:pt x="996749" y="-185292"/>
                          <a:pt x="1331623" y="-185532"/>
                          <a:pt x="2122774" y="0"/>
                        </a:cubicBezTo>
                        <a:cubicBezTo>
                          <a:pt x="2129837" y="-5605"/>
                          <a:pt x="2135331" y="85387"/>
                          <a:pt x="2148613" y="166207"/>
                        </a:cubicBezTo>
                        <a:cubicBezTo>
                          <a:pt x="2124618" y="455743"/>
                          <a:pt x="2127619" y="1316929"/>
                          <a:pt x="2148613" y="1470987"/>
                        </a:cubicBezTo>
                        <a:cubicBezTo>
                          <a:pt x="2145725" y="1573446"/>
                          <a:pt x="2136031" y="1633137"/>
                          <a:pt x="2122774" y="1637195"/>
                        </a:cubicBezTo>
                        <a:cubicBezTo>
                          <a:pt x="1212652" y="1781479"/>
                          <a:pt x="815481" y="1829718"/>
                          <a:pt x="25838" y="1637195"/>
                        </a:cubicBezTo>
                        <a:cubicBezTo>
                          <a:pt x="13162" y="1637820"/>
                          <a:pt x="-10120" y="1569088"/>
                          <a:pt x="0" y="1470987"/>
                        </a:cubicBezTo>
                        <a:cubicBezTo>
                          <a:pt x="-15965" y="1079645"/>
                          <a:pt x="10361" y="459564"/>
                          <a:pt x="0" y="166207"/>
                        </a:cubicBezTo>
                        <a:close/>
                      </a:path>
                      <a:path w="2148613" h="1637195" fill="none" stroke="0" extrusionOk="0">
                        <a:moveTo>
                          <a:pt x="0" y="166207"/>
                        </a:moveTo>
                        <a:cubicBezTo>
                          <a:pt x="2941" y="64065"/>
                          <a:pt x="11102" y="2887"/>
                          <a:pt x="25838" y="0"/>
                        </a:cubicBezTo>
                        <a:cubicBezTo>
                          <a:pt x="818336" y="14984"/>
                          <a:pt x="1310939" y="125614"/>
                          <a:pt x="2122774" y="0"/>
                        </a:cubicBezTo>
                        <a:cubicBezTo>
                          <a:pt x="2136228" y="10744"/>
                          <a:pt x="2150368" y="71746"/>
                          <a:pt x="2148613" y="166207"/>
                        </a:cubicBezTo>
                        <a:cubicBezTo>
                          <a:pt x="2141202" y="692503"/>
                          <a:pt x="2133193" y="803086"/>
                          <a:pt x="2148613" y="1470987"/>
                        </a:cubicBezTo>
                        <a:cubicBezTo>
                          <a:pt x="2145147" y="1556467"/>
                          <a:pt x="2135465" y="1627593"/>
                          <a:pt x="2122774" y="1637195"/>
                        </a:cubicBezTo>
                        <a:cubicBezTo>
                          <a:pt x="1584300" y="1731855"/>
                          <a:pt x="811267" y="1750285"/>
                          <a:pt x="25838" y="1637195"/>
                        </a:cubicBezTo>
                        <a:cubicBezTo>
                          <a:pt x="17006" y="1618963"/>
                          <a:pt x="-6362" y="1580357"/>
                          <a:pt x="0" y="1470987"/>
                        </a:cubicBezTo>
                        <a:cubicBezTo>
                          <a:pt x="-4791" y="1122189"/>
                          <a:pt x="-5225" y="564489"/>
                          <a:pt x="0" y="166207"/>
                        </a:cubicBezTo>
                        <a:close/>
                      </a:path>
                    </a:pathLst>
                  </a:custGeom>
                  <ask:type>
                    <ask:lineSketchCurved/>
                  </ask:type>
                </ask:lineSketchStyleProps>
              </a:ext>
            </a:extLst>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altLang="zh-CN" sz="2400" b="1" dirty="0" err="1">
                <a:solidFill>
                  <a:schemeClr val="tx1"/>
                </a:solidFill>
                <a:latin typeface="Cambria" panose="02040503050406030204" pitchFamily="18" charset="0"/>
              </a:rPr>
              <a:t>Cóc</a:t>
            </a:r>
            <a:r>
              <a:rPr lang="en-US" altLang="zh-CN" sz="2400" b="1" dirty="0">
                <a:solidFill>
                  <a:schemeClr val="tx1"/>
                </a:solidFill>
                <a:latin typeface="Cambria" panose="02040503050406030204" pitchFamily="18" charset="0"/>
              </a:rPr>
              <a:t> </a:t>
            </a:r>
            <a:r>
              <a:rPr lang="en-US" altLang="zh-CN" sz="2400" b="1" dirty="0" err="1">
                <a:solidFill>
                  <a:schemeClr val="tx1"/>
                </a:solidFill>
                <a:latin typeface="Cambria" panose="02040503050406030204" pitchFamily="18" charset="0"/>
              </a:rPr>
              <a:t>cùng</a:t>
            </a:r>
            <a:r>
              <a:rPr lang="en-US" altLang="zh-CN" sz="2400" b="1" dirty="0">
                <a:solidFill>
                  <a:schemeClr val="tx1"/>
                </a:solidFill>
                <a:latin typeface="Cambria" panose="02040503050406030204" pitchFamily="18" charset="0"/>
              </a:rPr>
              <a:t> </a:t>
            </a:r>
            <a:r>
              <a:rPr lang="en-US" altLang="zh-CN" sz="2400" b="1" dirty="0" err="1">
                <a:solidFill>
                  <a:schemeClr val="tx1"/>
                </a:solidFill>
                <a:latin typeface="Cambria" panose="02040503050406030204" pitchFamily="18" charset="0"/>
              </a:rPr>
              <a:t>các</a:t>
            </a:r>
            <a:r>
              <a:rPr lang="en-US" altLang="zh-CN" sz="2400" b="1" dirty="0">
                <a:solidFill>
                  <a:schemeClr val="tx1"/>
                </a:solidFill>
                <a:latin typeface="Cambria" panose="02040503050406030204" pitchFamily="18" charset="0"/>
              </a:rPr>
              <a:t> </a:t>
            </a:r>
            <a:r>
              <a:rPr lang="en-US" altLang="zh-CN" sz="2400" b="1" dirty="0" err="1">
                <a:solidFill>
                  <a:schemeClr val="tx1"/>
                </a:solidFill>
                <a:latin typeface="Cambria" panose="02040503050406030204" pitchFamily="18" charset="0"/>
              </a:rPr>
              <a:t>bạn</a:t>
            </a:r>
            <a:r>
              <a:rPr lang="en-US" altLang="zh-CN" sz="2400" b="1" dirty="0">
                <a:solidFill>
                  <a:schemeClr val="tx1"/>
                </a:solidFill>
                <a:latin typeface="Cambria" panose="02040503050406030204" pitchFamily="18" charset="0"/>
              </a:rPr>
              <a:t> </a:t>
            </a:r>
            <a:r>
              <a:rPr lang="en-US" altLang="zh-CN" sz="2400" b="1" dirty="0" err="1">
                <a:solidFill>
                  <a:schemeClr val="tx1"/>
                </a:solidFill>
                <a:latin typeface="Cambria" panose="02040503050406030204" pitchFamily="18" charset="0"/>
              </a:rPr>
              <a:t>cua</a:t>
            </a:r>
            <a:r>
              <a:rPr lang="en-US" altLang="zh-CN" sz="2400" b="1" dirty="0">
                <a:solidFill>
                  <a:schemeClr val="tx1"/>
                </a:solidFill>
                <a:latin typeface="Cambria" panose="02040503050406030204" pitchFamily="18" charset="0"/>
              </a:rPr>
              <a:t>, </a:t>
            </a:r>
            <a:r>
              <a:rPr lang="en-US" altLang="zh-CN" sz="2400" b="1" dirty="0" err="1">
                <a:solidFill>
                  <a:schemeClr val="tx1"/>
                </a:solidFill>
                <a:latin typeface="Cambria" panose="02040503050406030204" pitchFamily="18" charset="0"/>
              </a:rPr>
              <a:t>gấu</a:t>
            </a:r>
            <a:r>
              <a:rPr lang="en-US" altLang="zh-CN" sz="2400" b="1" dirty="0">
                <a:solidFill>
                  <a:schemeClr val="tx1"/>
                </a:solidFill>
                <a:latin typeface="Cambria" panose="02040503050406030204" pitchFamily="18" charset="0"/>
              </a:rPr>
              <a:t>, </a:t>
            </a:r>
            <a:r>
              <a:rPr lang="en-US" altLang="zh-CN" sz="2400" b="1" dirty="0" err="1">
                <a:solidFill>
                  <a:schemeClr val="tx1"/>
                </a:solidFill>
                <a:latin typeface="Cambria" panose="02040503050406030204" pitchFamily="18" charset="0"/>
              </a:rPr>
              <a:t>hổ</a:t>
            </a:r>
            <a:r>
              <a:rPr lang="en-US" altLang="zh-CN" sz="2400" b="1" dirty="0">
                <a:solidFill>
                  <a:schemeClr val="tx1"/>
                </a:solidFill>
                <a:latin typeface="Cambria" panose="02040503050406030204" pitchFamily="18" charset="0"/>
              </a:rPr>
              <a:t>, </a:t>
            </a:r>
            <a:r>
              <a:rPr lang="en-US" altLang="zh-CN" sz="2400" b="1" dirty="0" err="1">
                <a:solidFill>
                  <a:schemeClr val="tx1"/>
                </a:solidFill>
                <a:latin typeface="Cambria" panose="02040503050406030204" pitchFamily="18" charset="0"/>
              </a:rPr>
              <a:t>ong</a:t>
            </a:r>
            <a:r>
              <a:rPr lang="en-US" altLang="zh-CN" sz="2400" b="1" dirty="0">
                <a:solidFill>
                  <a:schemeClr val="tx1"/>
                </a:solidFill>
                <a:latin typeface="Cambria" panose="02040503050406030204" pitchFamily="18" charset="0"/>
              </a:rPr>
              <a:t>, </a:t>
            </a:r>
            <a:r>
              <a:rPr lang="en-US" altLang="zh-CN" sz="2400" b="1" dirty="0" err="1">
                <a:solidFill>
                  <a:schemeClr val="tx1"/>
                </a:solidFill>
                <a:latin typeface="Cambria" panose="02040503050406030204" pitchFamily="18" charset="0"/>
              </a:rPr>
              <a:t>cáo</a:t>
            </a:r>
            <a:r>
              <a:rPr lang="en-US" altLang="zh-CN" sz="2400" b="1" dirty="0">
                <a:solidFill>
                  <a:schemeClr val="tx1"/>
                </a:solidFill>
                <a:latin typeface="Cambria" panose="02040503050406030204" pitchFamily="18" charset="0"/>
              </a:rPr>
              <a:t> </a:t>
            </a:r>
            <a:r>
              <a:rPr lang="en-US" altLang="zh-CN" sz="2400" b="1" dirty="0" err="1">
                <a:solidFill>
                  <a:schemeClr val="tx1"/>
                </a:solidFill>
                <a:latin typeface="Cambria" panose="02040503050406030204" pitchFamily="18" charset="0"/>
              </a:rPr>
              <a:t>đi</a:t>
            </a:r>
            <a:r>
              <a:rPr lang="en-US" altLang="zh-CN" sz="2400" b="1" dirty="0">
                <a:solidFill>
                  <a:schemeClr val="tx1"/>
                </a:solidFill>
                <a:latin typeface="Cambria" panose="02040503050406030204" pitchFamily="18" charset="0"/>
              </a:rPr>
              <a:t> </a:t>
            </a:r>
            <a:r>
              <a:rPr lang="en-US" altLang="zh-CN" sz="2400" b="1" dirty="0" err="1">
                <a:solidFill>
                  <a:schemeClr val="tx1"/>
                </a:solidFill>
                <a:latin typeface="Cambria" panose="02040503050406030204" pitchFamily="18" charset="0"/>
              </a:rPr>
              <a:t>kiện</a:t>
            </a:r>
            <a:r>
              <a:rPr lang="en-US" altLang="zh-CN" sz="2400" b="1" dirty="0">
                <a:solidFill>
                  <a:schemeClr val="tx1"/>
                </a:solidFill>
                <a:latin typeface="Cambria" panose="02040503050406030204" pitchFamily="18" charset="0"/>
              </a:rPr>
              <a:t> </a:t>
            </a:r>
            <a:r>
              <a:rPr lang="en-US" altLang="zh-CN" sz="2400" b="1" dirty="0" err="1">
                <a:solidFill>
                  <a:schemeClr val="tx1"/>
                </a:solidFill>
                <a:latin typeface="Cambria" panose="02040503050406030204" pitchFamily="18" charset="0"/>
              </a:rPr>
              <a:t>Trời</a:t>
            </a:r>
            <a:r>
              <a:rPr lang="en-US" altLang="zh-CN" sz="2400" b="1" dirty="0">
                <a:solidFill>
                  <a:schemeClr val="tx1"/>
                </a:solidFill>
                <a:latin typeface="Cambria" panose="02040503050406030204" pitchFamily="18" charset="0"/>
              </a:rPr>
              <a:t> </a:t>
            </a:r>
            <a:endParaRPr lang="zh-CN" altLang="en-US" sz="2400" b="1" dirty="0">
              <a:solidFill>
                <a:schemeClr val="tx1"/>
              </a:solidFill>
              <a:latin typeface="Cambria" panose="02040503050406030204" pitchFamily="18" charset="0"/>
            </a:endParaRPr>
          </a:p>
        </p:txBody>
      </p:sp>
      <p:sp>
        <p:nvSpPr>
          <p:cNvPr id="6" name="矩形: 圆角 14">
            <a:extLst>
              <a:ext uri="{FF2B5EF4-FFF2-40B4-BE49-F238E27FC236}">
                <a16:creationId xmlns:a16="http://schemas.microsoft.com/office/drawing/2014/main" id="{9B3AFA16-81AD-65DF-CDDF-B00A6146E236}"/>
              </a:ext>
            </a:extLst>
          </p:cNvPr>
          <p:cNvSpPr/>
          <p:nvPr/>
        </p:nvSpPr>
        <p:spPr>
          <a:xfrm>
            <a:off x="9460823" y="1346661"/>
            <a:ext cx="2165968" cy="1528211"/>
          </a:xfrm>
          <a:custGeom>
            <a:avLst/>
            <a:gdLst>
              <a:gd name="connsiteX0" fmla="*/ 0 w 9666000"/>
              <a:gd name="connsiteY0" fmla="*/ 116240 h 1144999"/>
              <a:gd name="connsiteX1" fmla="*/ 116240 w 9666000"/>
              <a:gd name="connsiteY1" fmla="*/ 0 h 1144999"/>
              <a:gd name="connsiteX2" fmla="*/ 9549760 w 9666000"/>
              <a:gd name="connsiteY2" fmla="*/ 0 h 1144999"/>
              <a:gd name="connsiteX3" fmla="*/ 9666000 w 9666000"/>
              <a:gd name="connsiteY3" fmla="*/ 116240 h 1144999"/>
              <a:gd name="connsiteX4" fmla="*/ 9666000 w 9666000"/>
              <a:gd name="connsiteY4" fmla="*/ 1028759 h 1144999"/>
              <a:gd name="connsiteX5" fmla="*/ 9549760 w 9666000"/>
              <a:gd name="connsiteY5" fmla="*/ 1144999 h 1144999"/>
              <a:gd name="connsiteX6" fmla="*/ 116240 w 9666000"/>
              <a:gd name="connsiteY6" fmla="*/ 1144999 h 1144999"/>
              <a:gd name="connsiteX7" fmla="*/ 0 w 9666000"/>
              <a:gd name="connsiteY7" fmla="*/ 1028759 h 1144999"/>
              <a:gd name="connsiteX8" fmla="*/ 0 w 9666000"/>
              <a:gd name="connsiteY8" fmla="*/ 116240 h 1144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66000" h="1144999" fill="none" extrusionOk="0">
                <a:moveTo>
                  <a:pt x="0" y="116240"/>
                </a:moveTo>
                <a:cubicBezTo>
                  <a:pt x="10165" y="44760"/>
                  <a:pt x="52129" y="1334"/>
                  <a:pt x="116240" y="0"/>
                </a:cubicBezTo>
                <a:cubicBezTo>
                  <a:pt x="3907646" y="67604"/>
                  <a:pt x="6215834" y="47072"/>
                  <a:pt x="9549760" y="0"/>
                </a:cubicBezTo>
                <a:cubicBezTo>
                  <a:pt x="9611535" y="2265"/>
                  <a:pt x="9668145" y="46296"/>
                  <a:pt x="9666000" y="116240"/>
                </a:cubicBezTo>
                <a:cubicBezTo>
                  <a:pt x="9669833" y="481054"/>
                  <a:pt x="9641851" y="576111"/>
                  <a:pt x="9666000" y="1028759"/>
                </a:cubicBezTo>
                <a:cubicBezTo>
                  <a:pt x="9658739" y="1086652"/>
                  <a:pt x="9614877" y="1138969"/>
                  <a:pt x="9549760" y="1144999"/>
                </a:cubicBezTo>
                <a:cubicBezTo>
                  <a:pt x="4982442" y="1130828"/>
                  <a:pt x="3429594" y="1146636"/>
                  <a:pt x="116240" y="1144999"/>
                </a:cubicBezTo>
                <a:cubicBezTo>
                  <a:pt x="52973" y="1135617"/>
                  <a:pt x="5923" y="1103737"/>
                  <a:pt x="0" y="1028759"/>
                </a:cubicBezTo>
                <a:cubicBezTo>
                  <a:pt x="-4006" y="779316"/>
                  <a:pt x="29759" y="437812"/>
                  <a:pt x="0" y="116240"/>
                </a:cubicBezTo>
                <a:close/>
              </a:path>
              <a:path w="9666000" h="1144999" stroke="0" extrusionOk="0">
                <a:moveTo>
                  <a:pt x="0" y="116240"/>
                </a:moveTo>
                <a:cubicBezTo>
                  <a:pt x="9414" y="52934"/>
                  <a:pt x="49152" y="5835"/>
                  <a:pt x="116240" y="0"/>
                </a:cubicBezTo>
                <a:cubicBezTo>
                  <a:pt x="4352486" y="-112043"/>
                  <a:pt x="6137169" y="-89938"/>
                  <a:pt x="9549760" y="0"/>
                </a:cubicBezTo>
                <a:cubicBezTo>
                  <a:pt x="9613834" y="3360"/>
                  <a:pt x="9666903" y="55963"/>
                  <a:pt x="9666000" y="116240"/>
                </a:cubicBezTo>
                <a:cubicBezTo>
                  <a:pt x="9653844" y="324691"/>
                  <a:pt x="9612035" y="921601"/>
                  <a:pt x="9666000" y="1028759"/>
                </a:cubicBezTo>
                <a:cubicBezTo>
                  <a:pt x="9661495" y="1099532"/>
                  <a:pt x="9609013" y="1142285"/>
                  <a:pt x="9549760" y="1144999"/>
                </a:cubicBezTo>
                <a:cubicBezTo>
                  <a:pt x="5435051" y="1239659"/>
                  <a:pt x="3709580" y="1258089"/>
                  <a:pt x="116240" y="1144999"/>
                </a:cubicBezTo>
                <a:cubicBezTo>
                  <a:pt x="60742" y="1136989"/>
                  <a:pt x="-11495" y="1096194"/>
                  <a:pt x="0" y="1028759"/>
                </a:cubicBezTo>
                <a:cubicBezTo>
                  <a:pt x="-13294" y="773422"/>
                  <a:pt x="58721" y="334965"/>
                  <a:pt x="0" y="116240"/>
                </a:cubicBezTo>
                <a:close/>
              </a:path>
            </a:pathLst>
          </a:custGeom>
          <a:solidFill>
            <a:srgbClr val="BFEFD9"/>
          </a:solidFill>
          <a:ln w="28575">
            <a:solidFill>
              <a:srgbClr val="06523F"/>
            </a:solidFill>
            <a:prstDash val="dash"/>
            <a:extLst>
              <a:ext uri="{C807C97D-BFC1-408E-A445-0C87EB9F89A2}">
                <ask:lineSketchStyleProps xmlns:ask="http://schemas.microsoft.com/office/drawing/2018/sketchyshapes" sd="260381700">
                  <a:custGeom>
                    <a:avLst/>
                    <a:gdLst>
                      <a:gd name="connsiteX0" fmla="*/ 0 w 2165968"/>
                      <a:gd name="connsiteY0" fmla="*/ 155143 h 1528211"/>
                      <a:gd name="connsiteX1" fmla="*/ 26047 w 2165968"/>
                      <a:gd name="connsiteY1" fmla="*/ 0 h 1528211"/>
                      <a:gd name="connsiteX2" fmla="*/ 2139920 w 2165968"/>
                      <a:gd name="connsiteY2" fmla="*/ 0 h 1528211"/>
                      <a:gd name="connsiteX3" fmla="*/ 2165968 w 2165968"/>
                      <a:gd name="connsiteY3" fmla="*/ 155143 h 1528211"/>
                      <a:gd name="connsiteX4" fmla="*/ 2165968 w 2165968"/>
                      <a:gd name="connsiteY4" fmla="*/ 1373067 h 1528211"/>
                      <a:gd name="connsiteX5" fmla="*/ 2139920 w 2165968"/>
                      <a:gd name="connsiteY5" fmla="*/ 1528211 h 1528211"/>
                      <a:gd name="connsiteX6" fmla="*/ 26047 w 2165968"/>
                      <a:gd name="connsiteY6" fmla="*/ 1528211 h 1528211"/>
                      <a:gd name="connsiteX7" fmla="*/ 0 w 2165968"/>
                      <a:gd name="connsiteY7" fmla="*/ 1373067 h 1528211"/>
                      <a:gd name="connsiteX8" fmla="*/ 0 w 2165968"/>
                      <a:gd name="connsiteY8" fmla="*/ 155143 h 1528211"/>
                      <a:gd name="connsiteX0" fmla="*/ 0 w 2165968"/>
                      <a:gd name="connsiteY0" fmla="*/ 155143 h 1528211"/>
                      <a:gd name="connsiteX1" fmla="*/ 26047 w 2165968"/>
                      <a:gd name="connsiteY1" fmla="*/ 0 h 1528211"/>
                      <a:gd name="connsiteX2" fmla="*/ 2139920 w 2165968"/>
                      <a:gd name="connsiteY2" fmla="*/ 0 h 1528211"/>
                      <a:gd name="connsiteX3" fmla="*/ 2165968 w 2165968"/>
                      <a:gd name="connsiteY3" fmla="*/ 155143 h 1528211"/>
                      <a:gd name="connsiteX4" fmla="*/ 2165968 w 2165968"/>
                      <a:gd name="connsiteY4" fmla="*/ 1373067 h 1528211"/>
                      <a:gd name="connsiteX5" fmla="*/ 2139920 w 2165968"/>
                      <a:gd name="connsiteY5" fmla="*/ 1528211 h 1528211"/>
                      <a:gd name="connsiteX6" fmla="*/ 26047 w 2165968"/>
                      <a:gd name="connsiteY6" fmla="*/ 1528211 h 1528211"/>
                      <a:gd name="connsiteX7" fmla="*/ 0 w 2165968"/>
                      <a:gd name="connsiteY7" fmla="*/ 1373067 h 1528211"/>
                      <a:gd name="connsiteX8" fmla="*/ 0 w 2165968"/>
                      <a:gd name="connsiteY8" fmla="*/ 155143 h 1528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65968" h="1528211" fill="none" extrusionOk="0">
                        <a:moveTo>
                          <a:pt x="0" y="155143"/>
                        </a:moveTo>
                        <a:cubicBezTo>
                          <a:pt x="2956" y="59254"/>
                          <a:pt x="11860" y="4525"/>
                          <a:pt x="26047" y="0"/>
                        </a:cubicBezTo>
                        <a:cubicBezTo>
                          <a:pt x="814894" y="103894"/>
                          <a:pt x="1430518" y="129817"/>
                          <a:pt x="2139920" y="0"/>
                        </a:cubicBezTo>
                        <a:cubicBezTo>
                          <a:pt x="2148305" y="8126"/>
                          <a:pt x="2169068" y="54771"/>
                          <a:pt x="2165968" y="155143"/>
                        </a:cubicBezTo>
                        <a:cubicBezTo>
                          <a:pt x="2189398" y="652535"/>
                          <a:pt x="2169316" y="775123"/>
                          <a:pt x="2165968" y="1373067"/>
                        </a:cubicBezTo>
                        <a:cubicBezTo>
                          <a:pt x="2162234" y="1448507"/>
                          <a:pt x="2154700" y="1518928"/>
                          <a:pt x="2139920" y="1528211"/>
                        </a:cubicBezTo>
                        <a:cubicBezTo>
                          <a:pt x="1362013" y="1514040"/>
                          <a:pt x="328624" y="1529848"/>
                          <a:pt x="26047" y="1528211"/>
                        </a:cubicBezTo>
                        <a:cubicBezTo>
                          <a:pt x="12386" y="1510487"/>
                          <a:pt x="4611" y="1479116"/>
                          <a:pt x="0" y="1373067"/>
                        </a:cubicBezTo>
                        <a:cubicBezTo>
                          <a:pt x="-8425" y="1011494"/>
                          <a:pt x="66743" y="547086"/>
                          <a:pt x="0" y="155143"/>
                        </a:cubicBezTo>
                        <a:close/>
                      </a:path>
                      <a:path w="2165968" h="1528211" stroke="0" extrusionOk="0">
                        <a:moveTo>
                          <a:pt x="0" y="155143"/>
                        </a:moveTo>
                        <a:cubicBezTo>
                          <a:pt x="1988" y="70961"/>
                          <a:pt x="7860" y="6953"/>
                          <a:pt x="26047" y="0"/>
                        </a:cubicBezTo>
                        <a:cubicBezTo>
                          <a:pt x="1032262" y="-198379"/>
                          <a:pt x="1366401" y="-135454"/>
                          <a:pt x="2139920" y="0"/>
                        </a:cubicBezTo>
                        <a:cubicBezTo>
                          <a:pt x="2152932" y="2532"/>
                          <a:pt x="2164236" y="75462"/>
                          <a:pt x="2165968" y="155143"/>
                        </a:cubicBezTo>
                        <a:cubicBezTo>
                          <a:pt x="2148018" y="427266"/>
                          <a:pt x="2141299" y="1228876"/>
                          <a:pt x="2165968" y="1373067"/>
                        </a:cubicBezTo>
                        <a:cubicBezTo>
                          <a:pt x="2164284" y="1467977"/>
                          <a:pt x="2153989" y="1522950"/>
                          <a:pt x="2139920" y="1528211"/>
                        </a:cubicBezTo>
                        <a:cubicBezTo>
                          <a:pt x="1221168" y="1661028"/>
                          <a:pt x="821561" y="1711934"/>
                          <a:pt x="26047" y="1528211"/>
                        </a:cubicBezTo>
                        <a:cubicBezTo>
                          <a:pt x="13429" y="1524005"/>
                          <a:pt x="-6347" y="1463908"/>
                          <a:pt x="0" y="1373067"/>
                        </a:cubicBezTo>
                        <a:cubicBezTo>
                          <a:pt x="-6780" y="1024605"/>
                          <a:pt x="7875" y="409008"/>
                          <a:pt x="0" y="155143"/>
                        </a:cubicBezTo>
                        <a:close/>
                      </a:path>
                      <a:path w="2165968" h="1528211" fill="none" stroke="0" extrusionOk="0">
                        <a:moveTo>
                          <a:pt x="0" y="155143"/>
                        </a:moveTo>
                        <a:cubicBezTo>
                          <a:pt x="3279" y="59835"/>
                          <a:pt x="10651" y="3859"/>
                          <a:pt x="26047" y="0"/>
                        </a:cubicBezTo>
                        <a:cubicBezTo>
                          <a:pt x="846457" y="42836"/>
                          <a:pt x="1338996" y="107209"/>
                          <a:pt x="2139920" y="0"/>
                        </a:cubicBezTo>
                        <a:cubicBezTo>
                          <a:pt x="2153699" y="4762"/>
                          <a:pt x="2167508" y="66391"/>
                          <a:pt x="2165968" y="155143"/>
                        </a:cubicBezTo>
                        <a:cubicBezTo>
                          <a:pt x="2164358" y="643446"/>
                          <a:pt x="2152444" y="752239"/>
                          <a:pt x="2165968" y="1373067"/>
                        </a:cubicBezTo>
                        <a:cubicBezTo>
                          <a:pt x="2162538" y="1452966"/>
                          <a:pt x="2152850" y="1519250"/>
                          <a:pt x="2139920" y="1528211"/>
                        </a:cubicBezTo>
                        <a:cubicBezTo>
                          <a:pt x="1525978" y="1622871"/>
                          <a:pt x="590901" y="1641301"/>
                          <a:pt x="26047" y="1528211"/>
                        </a:cubicBezTo>
                        <a:cubicBezTo>
                          <a:pt x="15291" y="1512540"/>
                          <a:pt x="-405" y="1473627"/>
                          <a:pt x="0" y="1373067"/>
                        </a:cubicBezTo>
                        <a:cubicBezTo>
                          <a:pt x="-18526" y="1075719"/>
                          <a:pt x="-3949" y="529166"/>
                          <a:pt x="0" y="155143"/>
                        </a:cubicBezTo>
                        <a:close/>
                      </a:path>
                    </a:pathLst>
                  </a:custGeom>
                  <ask:type>
                    <ask:lineSketchCurved/>
                  </ask:type>
                </ask:lineSketchStyleProps>
              </a:ext>
            </a:extLst>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altLang="zh-CN" sz="2400" b="1" dirty="0" err="1">
                <a:solidFill>
                  <a:schemeClr val="tx1"/>
                </a:solidFill>
                <a:latin typeface="Cambria" panose="02040503050406030204" pitchFamily="18" charset="0"/>
              </a:rPr>
              <a:t>Cóc</a:t>
            </a:r>
            <a:r>
              <a:rPr lang="en-US" altLang="zh-CN" sz="2400" b="1" dirty="0">
                <a:solidFill>
                  <a:schemeClr val="tx1"/>
                </a:solidFill>
                <a:latin typeface="Cambria" panose="02040503050406030204" pitchFamily="18" charset="0"/>
              </a:rPr>
              <a:t> </a:t>
            </a:r>
            <a:r>
              <a:rPr lang="en-US" altLang="zh-CN" sz="2400" b="1" dirty="0" err="1">
                <a:solidFill>
                  <a:schemeClr val="tx1"/>
                </a:solidFill>
                <a:latin typeface="Cambria" panose="02040503050406030204" pitchFamily="18" charset="0"/>
              </a:rPr>
              <a:t>cùng</a:t>
            </a:r>
            <a:r>
              <a:rPr lang="en-US" altLang="zh-CN" sz="2400" b="1" dirty="0">
                <a:solidFill>
                  <a:schemeClr val="tx1"/>
                </a:solidFill>
                <a:latin typeface="Cambria" panose="02040503050406030204" pitchFamily="18" charset="0"/>
              </a:rPr>
              <a:t> </a:t>
            </a:r>
            <a:r>
              <a:rPr lang="en-US" altLang="zh-CN" sz="2400" b="1" dirty="0" err="1">
                <a:solidFill>
                  <a:schemeClr val="tx1"/>
                </a:solidFill>
                <a:latin typeface="Cambria" panose="02040503050406030204" pitchFamily="18" charset="0"/>
              </a:rPr>
              <a:t>các</a:t>
            </a:r>
            <a:r>
              <a:rPr lang="en-US" altLang="zh-CN" sz="2400" b="1" dirty="0">
                <a:solidFill>
                  <a:schemeClr val="tx1"/>
                </a:solidFill>
                <a:latin typeface="Cambria" panose="02040503050406030204" pitchFamily="18" charset="0"/>
              </a:rPr>
              <a:t> </a:t>
            </a:r>
            <a:r>
              <a:rPr lang="en-US" altLang="zh-CN" sz="2400" b="1" dirty="0" err="1">
                <a:solidFill>
                  <a:schemeClr val="tx1"/>
                </a:solidFill>
                <a:latin typeface="Cambria" panose="02040503050406030204" pitchFamily="18" charset="0"/>
              </a:rPr>
              <a:t>bạn</a:t>
            </a:r>
            <a:r>
              <a:rPr lang="en-US" altLang="zh-CN" sz="2400" b="1" dirty="0">
                <a:solidFill>
                  <a:schemeClr val="tx1"/>
                </a:solidFill>
                <a:latin typeface="Cambria" panose="02040503050406030204" pitchFamily="18" charset="0"/>
              </a:rPr>
              <a:t> </a:t>
            </a:r>
            <a:r>
              <a:rPr lang="en-US" altLang="zh-CN" sz="2400" b="1" dirty="0" err="1">
                <a:solidFill>
                  <a:schemeClr val="tx1"/>
                </a:solidFill>
                <a:latin typeface="Cambria" panose="02040503050406030204" pitchFamily="18" charset="0"/>
              </a:rPr>
              <a:t>đứng</a:t>
            </a:r>
            <a:r>
              <a:rPr lang="en-US" altLang="zh-CN" sz="2400" b="1" dirty="0">
                <a:solidFill>
                  <a:schemeClr val="tx1"/>
                </a:solidFill>
                <a:latin typeface="Cambria" panose="02040503050406030204" pitchFamily="18" charset="0"/>
              </a:rPr>
              <a:t> </a:t>
            </a:r>
            <a:r>
              <a:rPr lang="en-US" altLang="zh-CN" sz="2400" b="1" dirty="0" err="1">
                <a:solidFill>
                  <a:schemeClr val="tx1"/>
                </a:solidFill>
                <a:latin typeface="Cambria" panose="02040503050406030204" pitchFamily="18" charset="0"/>
              </a:rPr>
              <a:t>trước</a:t>
            </a:r>
            <a:r>
              <a:rPr lang="en-US" altLang="zh-CN" sz="2400" b="1" dirty="0">
                <a:solidFill>
                  <a:schemeClr val="tx1"/>
                </a:solidFill>
                <a:latin typeface="Cambria" panose="02040503050406030204" pitchFamily="18" charset="0"/>
              </a:rPr>
              <a:t> </a:t>
            </a:r>
            <a:r>
              <a:rPr lang="en-US" altLang="zh-CN" sz="2400" b="1" dirty="0" err="1">
                <a:solidFill>
                  <a:schemeClr val="tx1"/>
                </a:solidFill>
                <a:latin typeface="Cambria" panose="02040503050406030204" pitchFamily="18" charset="0"/>
              </a:rPr>
              <a:t>của</a:t>
            </a:r>
            <a:r>
              <a:rPr lang="en-US" altLang="zh-CN" sz="2400" b="1" dirty="0">
                <a:solidFill>
                  <a:schemeClr val="tx1"/>
                </a:solidFill>
                <a:latin typeface="Cambria" panose="02040503050406030204" pitchFamily="18" charset="0"/>
              </a:rPr>
              <a:t> </a:t>
            </a:r>
            <a:r>
              <a:rPr lang="en-US" altLang="zh-CN" sz="2400" b="1" dirty="0" err="1">
                <a:solidFill>
                  <a:schemeClr val="tx1"/>
                </a:solidFill>
                <a:latin typeface="Cambria" panose="02040503050406030204" pitchFamily="18" charset="0"/>
              </a:rPr>
              <a:t>nhà</a:t>
            </a:r>
            <a:r>
              <a:rPr lang="en-US" altLang="zh-CN" sz="2400" b="1" dirty="0">
                <a:solidFill>
                  <a:schemeClr val="tx1"/>
                </a:solidFill>
                <a:latin typeface="Cambria" panose="02040503050406030204" pitchFamily="18" charset="0"/>
              </a:rPr>
              <a:t> </a:t>
            </a:r>
            <a:r>
              <a:rPr lang="en-US" altLang="zh-CN" sz="2400" b="1" dirty="0" err="1">
                <a:solidFill>
                  <a:schemeClr val="tx1"/>
                </a:solidFill>
                <a:latin typeface="Cambria" panose="02040503050406030204" pitchFamily="18" charset="0"/>
              </a:rPr>
              <a:t>Trời</a:t>
            </a:r>
            <a:endParaRPr lang="zh-CN" altLang="en-US" sz="2400" b="1" dirty="0">
              <a:solidFill>
                <a:schemeClr val="tx1"/>
              </a:solidFill>
              <a:latin typeface="Cambria" panose="02040503050406030204" pitchFamily="18" charset="0"/>
            </a:endParaRPr>
          </a:p>
        </p:txBody>
      </p:sp>
      <p:sp>
        <p:nvSpPr>
          <p:cNvPr id="8" name="矩形: 圆角 14">
            <a:extLst>
              <a:ext uri="{FF2B5EF4-FFF2-40B4-BE49-F238E27FC236}">
                <a16:creationId xmlns:a16="http://schemas.microsoft.com/office/drawing/2014/main" id="{BB416E4B-C9B6-B7CC-BE7C-633F5783CF20}"/>
              </a:ext>
            </a:extLst>
          </p:cNvPr>
          <p:cNvSpPr/>
          <p:nvPr/>
        </p:nvSpPr>
        <p:spPr>
          <a:xfrm>
            <a:off x="9313075" y="3903406"/>
            <a:ext cx="2566219" cy="2097317"/>
          </a:xfrm>
          <a:custGeom>
            <a:avLst/>
            <a:gdLst>
              <a:gd name="connsiteX0" fmla="*/ 0 w 9666000"/>
              <a:gd name="connsiteY0" fmla="*/ 116240 h 1144999"/>
              <a:gd name="connsiteX1" fmla="*/ 116240 w 9666000"/>
              <a:gd name="connsiteY1" fmla="*/ 0 h 1144999"/>
              <a:gd name="connsiteX2" fmla="*/ 9549760 w 9666000"/>
              <a:gd name="connsiteY2" fmla="*/ 0 h 1144999"/>
              <a:gd name="connsiteX3" fmla="*/ 9666000 w 9666000"/>
              <a:gd name="connsiteY3" fmla="*/ 116240 h 1144999"/>
              <a:gd name="connsiteX4" fmla="*/ 9666000 w 9666000"/>
              <a:gd name="connsiteY4" fmla="*/ 1028759 h 1144999"/>
              <a:gd name="connsiteX5" fmla="*/ 9549760 w 9666000"/>
              <a:gd name="connsiteY5" fmla="*/ 1144999 h 1144999"/>
              <a:gd name="connsiteX6" fmla="*/ 116240 w 9666000"/>
              <a:gd name="connsiteY6" fmla="*/ 1144999 h 1144999"/>
              <a:gd name="connsiteX7" fmla="*/ 0 w 9666000"/>
              <a:gd name="connsiteY7" fmla="*/ 1028759 h 1144999"/>
              <a:gd name="connsiteX8" fmla="*/ 0 w 9666000"/>
              <a:gd name="connsiteY8" fmla="*/ 116240 h 1144999"/>
              <a:gd name="connsiteX0" fmla="*/ 272275 w 9938643"/>
              <a:gd name="connsiteY0" fmla="*/ 192208 h 1299025"/>
              <a:gd name="connsiteX1" fmla="*/ 388515 w 9938643"/>
              <a:gd name="connsiteY1" fmla="*/ 75968 h 1299025"/>
              <a:gd name="connsiteX2" fmla="*/ 5109158 w 9938643"/>
              <a:gd name="connsiteY2" fmla="*/ 26154 h 1299025"/>
              <a:gd name="connsiteX3" fmla="*/ 9822035 w 9938643"/>
              <a:gd name="connsiteY3" fmla="*/ 75968 h 1299025"/>
              <a:gd name="connsiteX4" fmla="*/ 9938275 w 9938643"/>
              <a:gd name="connsiteY4" fmla="*/ 192208 h 1299025"/>
              <a:gd name="connsiteX5" fmla="*/ 9938275 w 9938643"/>
              <a:gd name="connsiteY5" fmla="*/ 1104727 h 1299025"/>
              <a:gd name="connsiteX6" fmla="*/ 9822035 w 9938643"/>
              <a:gd name="connsiteY6" fmla="*/ 1220967 h 1299025"/>
              <a:gd name="connsiteX7" fmla="*/ 388515 w 9938643"/>
              <a:gd name="connsiteY7" fmla="*/ 1220967 h 1299025"/>
              <a:gd name="connsiteX8" fmla="*/ 272275 w 9938643"/>
              <a:gd name="connsiteY8" fmla="*/ 1104727 h 1299025"/>
              <a:gd name="connsiteX9" fmla="*/ 272275 w 9938643"/>
              <a:gd name="connsiteY9" fmla="*/ 192208 h 1299025"/>
              <a:gd name="connsiteX0" fmla="*/ 272275 w 9938643"/>
              <a:gd name="connsiteY0" fmla="*/ 192208 h 1299025"/>
              <a:gd name="connsiteX1" fmla="*/ 388515 w 9938643"/>
              <a:gd name="connsiteY1" fmla="*/ 75968 h 1299025"/>
              <a:gd name="connsiteX2" fmla="*/ 9822035 w 9938643"/>
              <a:gd name="connsiteY2" fmla="*/ 75968 h 1299025"/>
              <a:gd name="connsiteX3" fmla="*/ 9938275 w 9938643"/>
              <a:gd name="connsiteY3" fmla="*/ 192208 h 1299025"/>
              <a:gd name="connsiteX4" fmla="*/ 9938275 w 9938643"/>
              <a:gd name="connsiteY4" fmla="*/ 1104727 h 1299025"/>
              <a:gd name="connsiteX5" fmla="*/ 9822035 w 9938643"/>
              <a:gd name="connsiteY5" fmla="*/ 1220967 h 1299025"/>
              <a:gd name="connsiteX6" fmla="*/ 388515 w 9938643"/>
              <a:gd name="connsiteY6" fmla="*/ 1220967 h 1299025"/>
              <a:gd name="connsiteX7" fmla="*/ 272275 w 9938643"/>
              <a:gd name="connsiteY7" fmla="*/ 1104727 h 1299025"/>
              <a:gd name="connsiteX8" fmla="*/ 272275 w 9938643"/>
              <a:gd name="connsiteY8" fmla="*/ 192208 h 1299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38643" h="1299025" fill="none" extrusionOk="0">
                <a:moveTo>
                  <a:pt x="272275" y="192208"/>
                </a:moveTo>
                <a:cubicBezTo>
                  <a:pt x="282440" y="120728"/>
                  <a:pt x="-417632" y="103644"/>
                  <a:pt x="388515" y="75968"/>
                </a:cubicBezTo>
                <a:cubicBezTo>
                  <a:pt x="1194662" y="48292"/>
                  <a:pt x="3536905" y="26154"/>
                  <a:pt x="5109158" y="26154"/>
                </a:cubicBezTo>
                <a:cubicBezTo>
                  <a:pt x="6681411" y="26154"/>
                  <a:pt x="9006451" y="62523"/>
                  <a:pt x="9822035" y="75968"/>
                </a:cubicBezTo>
                <a:cubicBezTo>
                  <a:pt x="9883810" y="78233"/>
                  <a:pt x="9940420" y="122264"/>
                  <a:pt x="9938275" y="192208"/>
                </a:cubicBezTo>
                <a:cubicBezTo>
                  <a:pt x="9942108" y="557022"/>
                  <a:pt x="9914126" y="652079"/>
                  <a:pt x="9938275" y="1104727"/>
                </a:cubicBezTo>
                <a:cubicBezTo>
                  <a:pt x="9931014" y="1162620"/>
                  <a:pt x="9887152" y="1214937"/>
                  <a:pt x="9822035" y="1220967"/>
                </a:cubicBezTo>
                <a:lnTo>
                  <a:pt x="388515" y="1220967"/>
                </a:lnTo>
                <a:cubicBezTo>
                  <a:pt x="325248" y="1211585"/>
                  <a:pt x="278198" y="1179705"/>
                  <a:pt x="272275" y="1104727"/>
                </a:cubicBezTo>
                <a:cubicBezTo>
                  <a:pt x="268269" y="855284"/>
                  <a:pt x="302034" y="513780"/>
                  <a:pt x="272275" y="192208"/>
                </a:cubicBezTo>
                <a:close/>
              </a:path>
              <a:path w="9938643" h="1299025" stroke="0" extrusionOk="0">
                <a:moveTo>
                  <a:pt x="272275" y="192208"/>
                </a:moveTo>
                <a:cubicBezTo>
                  <a:pt x="281689" y="128902"/>
                  <a:pt x="321427" y="81803"/>
                  <a:pt x="388515" y="75968"/>
                </a:cubicBezTo>
                <a:cubicBezTo>
                  <a:pt x="4624761" y="-36075"/>
                  <a:pt x="6409444" y="-13970"/>
                  <a:pt x="9822035" y="75968"/>
                </a:cubicBezTo>
                <a:cubicBezTo>
                  <a:pt x="9886109" y="79328"/>
                  <a:pt x="9939178" y="131931"/>
                  <a:pt x="9938275" y="192208"/>
                </a:cubicBezTo>
                <a:cubicBezTo>
                  <a:pt x="9926119" y="400659"/>
                  <a:pt x="9884310" y="997569"/>
                  <a:pt x="9938275" y="1104727"/>
                </a:cubicBezTo>
                <a:cubicBezTo>
                  <a:pt x="9933770" y="1175500"/>
                  <a:pt x="9881288" y="1218253"/>
                  <a:pt x="9822035" y="1220967"/>
                </a:cubicBezTo>
                <a:cubicBezTo>
                  <a:pt x="5707326" y="1315627"/>
                  <a:pt x="3981855" y="1334057"/>
                  <a:pt x="388515" y="1220967"/>
                </a:cubicBezTo>
                <a:cubicBezTo>
                  <a:pt x="333017" y="1212957"/>
                  <a:pt x="260780" y="1172162"/>
                  <a:pt x="272275" y="1104727"/>
                </a:cubicBezTo>
                <a:cubicBezTo>
                  <a:pt x="258981" y="849390"/>
                  <a:pt x="330996" y="410933"/>
                  <a:pt x="272275" y="192208"/>
                </a:cubicBezTo>
                <a:close/>
              </a:path>
            </a:pathLst>
          </a:custGeom>
          <a:solidFill>
            <a:srgbClr val="BFEFD9"/>
          </a:solidFill>
          <a:ln w="28575">
            <a:solidFill>
              <a:srgbClr val="06523F"/>
            </a:solidFill>
            <a:prstDash val="dash"/>
            <a:extLst>
              <a:ext uri="{C807C97D-BFC1-408E-A445-0C87EB9F89A2}">
                <ask:lineSketchStyleProps xmlns:ask="http://schemas.microsoft.com/office/drawing/2018/sketchyshapes" sd="260381700">
                  <a:custGeom>
                    <a:avLst/>
                    <a:gdLst>
                      <a:gd name="connsiteX0" fmla="*/ 70303 w 2566219"/>
                      <a:gd name="connsiteY0" fmla="*/ 310325 h 2097317"/>
                      <a:gd name="connsiteX1" fmla="*/ 100316 w 2566219"/>
                      <a:gd name="connsiteY1" fmla="*/ 122652 h 2097317"/>
                      <a:gd name="connsiteX2" fmla="*/ 1319216 w 2566219"/>
                      <a:gd name="connsiteY2" fmla="*/ 42226 h 2097317"/>
                      <a:gd name="connsiteX3" fmla="*/ 2536110 w 2566219"/>
                      <a:gd name="connsiteY3" fmla="*/ 122652 h 2097317"/>
                      <a:gd name="connsiteX4" fmla="*/ 2566123 w 2566219"/>
                      <a:gd name="connsiteY4" fmla="*/ 310325 h 2097317"/>
                      <a:gd name="connsiteX5" fmla="*/ 2566123 w 2566219"/>
                      <a:gd name="connsiteY5" fmla="*/ 1783616 h 2097317"/>
                      <a:gd name="connsiteX6" fmla="*/ 2536110 w 2566219"/>
                      <a:gd name="connsiteY6" fmla="*/ 1971289 h 2097317"/>
                      <a:gd name="connsiteX7" fmla="*/ 100316 w 2566219"/>
                      <a:gd name="connsiteY7" fmla="*/ 1971289 h 2097317"/>
                      <a:gd name="connsiteX8" fmla="*/ 70303 w 2566219"/>
                      <a:gd name="connsiteY8" fmla="*/ 1783616 h 2097317"/>
                      <a:gd name="connsiteX9" fmla="*/ 70303 w 2566219"/>
                      <a:gd name="connsiteY9" fmla="*/ 310325 h 2097317"/>
                      <a:gd name="connsiteX0" fmla="*/ 70303 w 2566219"/>
                      <a:gd name="connsiteY0" fmla="*/ 310325 h 2097317"/>
                      <a:gd name="connsiteX1" fmla="*/ 100316 w 2566219"/>
                      <a:gd name="connsiteY1" fmla="*/ 122652 h 2097317"/>
                      <a:gd name="connsiteX2" fmla="*/ 2536110 w 2566219"/>
                      <a:gd name="connsiteY2" fmla="*/ 122652 h 2097317"/>
                      <a:gd name="connsiteX3" fmla="*/ 2566123 w 2566219"/>
                      <a:gd name="connsiteY3" fmla="*/ 310325 h 2097317"/>
                      <a:gd name="connsiteX4" fmla="*/ 2566123 w 2566219"/>
                      <a:gd name="connsiteY4" fmla="*/ 1783616 h 2097317"/>
                      <a:gd name="connsiteX5" fmla="*/ 2536110 w 2566219"/>
                      <a:gd name="connsiteY5" fmla="*/ 1971289 h 2097317"/>
                      <a:gd name="connsiteX6" fmla="*/ 100316 w 2566219"/>
                      <a:gd name="connsiteY6" fmla="*/ 1971289 h 2097317"/>
                      <a:gd name="connsiteX7" fmla="*/ 70303 w 2566219"/>
                      <a:gd name="connsiteY7" fmla="*/ 1783616 h 2097317"/>
                      <a:gd name="connsiteX8" fmla="*/ 70303 w 2566219"/>
                      <a:gd name="connsiteY8" fmla="*/ 310325 h 2097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66219" h="2097317" fill="none" extrusionOk="0">
                        <a:moveTo>
                          <a:pt x="70303" y="310325"/>
                        </a:moveTo>
                        <a:cubicBezTo>
                          <a:pt x="50639" y="199934"/>
                          <a:pt x="-102319" y="177149"/>
                          <a:pt x="100316" y="122652"/>
                        </a:cubicBezTo>
                        <a:cubicBezTo>
                          <a:pt x="273160" y="110975"/>
                          <a:pt x="925515" y="9366"/>
                          <a:pt x="1319216" y="42226"/>
                        </a:cubicBezTo>
                        <a:cubicBezTo>
                          <a:pt x="1736738" y="47592"/>
                          <a:pt x="2332934" y="106190"/>
                          <a:pt x="2536110" y="122652"/>
                        </a:cubicBezTo>
                        <a:cubicBezTo>
                          <a:pt x="2546579" y="121550"/>
                          <a:pt x="2567987" y="188805"/>
                          <a:pt x="2566123" y="310325"/>
                        </a:cubicBezTo>
                        <a:cubicBezTo>
                          <a:pt x="2577148" y="906516"/>
                          <a:pt x="2577437" y="1060975"/>
                          <a:pt x="2566123" y="1783616"/>
                        </a:cubicBezTo>
                        <a:cubicBezTo>
                          <a:pt x="2564416" y="1875400"/>
                          <a:pt x="2553461" y="1962534"/>
                          <a:pt x="2536110" y="1971289"/>
                        </a:cubicBezTo>
                        <a:cubicBezTo>
                          <a:pt x="2182260" y="2047257"/>
                          <a:pt x="768191" y="1801560"/>
                          <a:pt x="100316" y="1971289"/>
                        </a:cubicBezTo>
                        <a:cubicBezTo>
                          <a:pt x="82860" y="1959038"/>
                          <a:pt x="66681" y="1903310"/>
                          <a:pt x="70303" y="1783616"/>
                        </a:cubicBezTo>
                        <a:cubicBezTo>
                          <a:pt x="129754" y="1329017"/>
                          <a:pt x="29976" y="745618"/>
                          <a:pt x="70303" y="310325"/>
                        </a:cubicBezTo>
                        <a:close/>
                      </a:path>
                      <a:path w="2566219" h="2097317" stroke="0" extrusionOk="0">
                        <a:moveTo>
                          <a:pt x="70303" y="310325"/>
                        </a:moveTo>
                        <a:cubicBezTo>
                          <a:pt x="71258" y="205978"/>
                          <a:pt x="82118" y="132422"/>
                          <a:pt x="100316" y="122652"/>
                        </a:cubicBezTo>
                        <a:cubicBezTo>
                          <a:pt x="1163921" y="-70339"/>
                          <a:pt x="1625554" y="-25289"/>
                          <a:pt x="2536110" y="122652"/>
                        </a:cubicBezTo>
                        <a:cubicBezTo>
                          <a:pt x="2544635" y="133447"/>
                          <a:pt x="2568877" y="207791"/>
                          <a:pt x="2566123" y="310325"/>
                        </a:cubicBezTo>
                        <a:cubicBezTo>
                          <a:pt x="2576147" y="672898"/>
                          <a:pt x="2551234" y="1613838"/>
                          <a:pt x="2566123" y="1783616"/>
                        </a:cubicBezTo>
                        <a:cubicBezTo>
                          <a:pt x="2564928" y="1899023"/>
                          <a:pt x="2551125" y="1966971"/>
                          <a:pt x="2536110" y="1971289"/>
                        </a:cubicBezTo>
                        <a:cubicBezTo>
                          <a:pt x="1465514" y="2107675"/>
                          <a:pt x="1018434" y="2083947"/>
                          <a:pt x="100316" y="1971289"/>
                        </a:cubicBezTo>
                        <a:cubicBezTo>
                          <a:pt x="92241" y="1946680"/>
                          <a:pt x="71926" y="1888100"/>
                          <a:pt x="70303" y="1783616"/>
                        </a:cubicBezTo>
                        <a:cubicBezTo>
                          <a:pt x="92950" y="1338276"/>
                          <a:pt x="43346" y="648139"/>
                          <a:pt x="70303" y="310325"/>
                        </a:cubicBezTo>
                        <a:close/>
                      </a:path>
                      <a:path w="2566219" h="2097317" fill="none" stroke="0" extrusionOk="0">
                        <a:moveTo>
                          <a:pt x="70303" y="310325"/>
                        </a:moveTo>
                        <a:cubicBezTo>
                          <a:pt x="77355" y="195338"/>
                          <a:pt x="-108868" y="169419"/>
                          <a:pt x="100316" y="122652"/>
                        </a:cubicBezTo>
                        <a:cubicBezTo>
                          <a:pt x="291572" y="50517"/>
                          <a:pt x="899499" y="53558"/>
                          <a:pt x="1319216" y="42226"/>
                        </a:cubicBezTo>
                        <a:cubicBezTo>
                          <a:pt x="1724676" y="55844"/>
                          <a:pt x="2334618" y="140428"/>
                          <a:pt x="2536110" y="122652"/>
                        </a:cubicBezTo>
                        <a:cubicBezTo>
                          <a:pt x="2543792" y="130973"/>
                          <a:pt x="2561789" y="187345"/>
                          <a:pt x="2566123" y="310325"/>
                        </a:cubicBezTo>
                        <a:cubicBezTo>
                          <a:pt x="2558086" y="912505"/>
                          <a:pt x="2555629" y="1050464"/>
                          <a:pt x="2566123" y="1783616"/>
                        </a:cubicBezTo>
                        <a:cubicBezTo>
                          <a:pt x="2567622" y="1875301"/>
                          <a:pt x="2551798" y="1963049"/>
                          <a:pt x="2536110" y="1971289"/>
                        </a:cubicBezTo>
                        <a:cubicBezTo>
                          <a:pt x="1589748" y="2067379"/>
                          <a:pt x="393237" y="2114064"/>
                          <a:pt x="100316" y="1971289"/>
                        </a:cubicBezTo>
                        <a:cubicBezTo>
                          <a:pt x="79994" y="1964189"/>
                          <a:pt x="71416" y="1902511"/>
                          <a:pt x="70303" y="1783616"/>
                        </a:cubicBezTo>
                        <a:cubicBezTo>
                          <a:pt x="112828" y="1349678"/>
                          <a:pt x="82992" y="906416"/>
                          <a:pt x="70303" y="310325"/>
                        </a:cubicBezTo>
                        <a:close/>
                      </a:path>
                    </a:pathLst>
                  </a:custGeom>
                  <ask:type>
                    <ask:lineSketchCurved/>
                  </ask:type>
                </ask:lineSketchStyleProps>
              </a:ext>
            </a:extLst>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altLang="zh-CN" sz="2400" b="1" dirty="0" err="1">
                <a:solidFill>
                  <a:schemeClr val="tx1"/>
                </a:solidFill>
                <a:latin typeface="Cambria" panose="02040503050406030204" pitchFamily="18" charset="0"/>
              </a:rPr>
              <a:t>Niềm</a:t>
            </a:r>
            <a:r>
              <a:rPr lang="en-US" altLang="zh-CN" sz="2400" b="1" dirty="0">
                <a:solidFill>
                  <a:schemeClr val="tx1"/>
                </a:solidFill>
                <a:latin typeface="Cambria" panose="02040503050406030204" pitchFamily="18" charset="0"/>
              </a:rPr>
              <a:t> </a:t>
            </a:r>
            <a:r>
              <a:rPr lang="en-US" altLang="zh-CN" sz="2400" b="1" dirty="0" err="1">
                <a:solidFill>
                  <a:schemeClr val="tx1"/>
                </a:solidFill>
                <a:latin typeface="Cambria" panose="02040503050406030204" pitchFamily="18" charset="0"/>
              </a:rPr>
              <a:t>vui</a:t>
            </a:r>
            <a:r>
              <a:rPr lang="en-US" altLang="zh-CN" sz="2400" b="1" dirty="0">
                <a:solidFill>
                  <a:schemeClr val="tx1"/>
                </a:solidFill>
                <a:latin typeface="Cambria" panose="02040503050406030204" pitchFamily="18" charset="0"/>
              </a:rPr>
              <a:t> </a:t>
            </a:r>
            <a:r>
              <a:rPr lang="en-US" altLang="zh-CN" sz="2400" b="1" dirty="0" err="1">
                <a:solidFill>
                  <a:schemeClr val="tx1"/>
                </a:solidFill>
                <a:latin typeface="Cambria" panose="02040503050406030204" pitchFamily="18" charset="0"/>
              </a:rPr>
              <a:t>của</a:t>
            </a:r>
            <a:r>
              <a:rPr lang="en-US" altLang="zh-CN" sz="2400" b="1" dirty="0">
                <a:solidFill>
                  <a:schemeClr val="tx1"/>
                </a:solidFill>
                <a:latin typeface="Cambria" panose="02040503050406030204" pitchFamily="18" charset="0"/>
              </a:rPr>
              <a:t> </a:t>
            </a:r>
            <a:r>
              <a:rPr lang="en-US" altLang="zh-CN" sz="2400" b="1" dirty="0" err="1">
                <a:solidFill>
                  <a:schemeClr val="tx1"/>
                </a:solidFill>
                <a:latin typeface="Cambria" panose="02040503050406030204" pitchFamily="18" charset="0"/>
              </a:rPr>
              <a:t>Cóc</a:t>
            </a:r>
            <a:r>
              <a:rPr lang="en-US" altLang="zh-CN" sz="2400" b="1" dirty="0">
                <a:solidFill>
                  <a:schemeClr val="tx1"/>
                </a:solidFill>
                <a:latin typeface="Cambria" panose="02040503050406030204" pitchFamily="18" charset="0"/>
              </a:rPr>
              <a:t> </a:t>
            </a:r>
            <a:r>
              <a:rPr lang="en-US" altLang="zh-CN" sz="2400" b="1" dirty="0" err="1">
                <a:solidFill>
                  <a:schemeClr val="tx1"/>
                </a:solidFill>
                <a:latin typeface="Cambria" panose="02040503050406030204" pitchFamily="18" charset="0"/>
              </a:rPr>
              <a:t>và</a:t>
            </a:r>
            <a:r>
              <a:rPr lang="en-US" altLang="zh-CN" sz="2400" b="1" dirty="0">
                <a:solidFill>
                  <a:schemeClr val="tx1"/>
                </a:solidFill>
                <a:latin typeface="Cambria" panose="02040503050406030204" pitchFamily="18" charset="0"/>
              </a:rPr>
              <a:t> </a:t>
            </a:r>
            <a:r>
              <a:rPr lang="en-US" altLang="zh-CN" sz="2400" b="1" dirty="0" err="1">
                <a:solidFill>
                  <a:schemeClr val="tx1"/>
                </a:solidFill>
                <a:latin typeface="Cambria" panose="02040503050406030204" pitchFamily="18" charset="0"/>
              </a:rPr>
              <a:t>các</a:t>
            </a:r>
            <a:r>
              <a:rPr lang="en-US" altLang="zh-CN" sz="2400" b="1" dirty="0">
                <a:solidFill>
                  <a:schemeClr val="tx1"/>
                </a:solidFill>
                <a:latin typeface="Cambria" panose="02040503050406030204" pitchFamily="18" charset="0"/>
              </a:rPr>
              <a:t> </a:t>
            </a:r>
            <a:r>
              <a:rPr lang="en-US" altLang="zh-CN" sz="2400" b="1" dirty="0" err="1">
                <a:solidFill>
                  <a:schemeClr val="tx1"/>
                </a:solidFill>
                <a:latin typeface="Cambria" panose="02040503050406030204" pitchFamily="18" charset="0"/>
              </a:rPr>
              <a:t>bạn</a:t>
            </a:r>
            <a:r>
              <a:rPr lang="en-US" altLang="zh-CN" sz="2400" b="1" dirty="0">
                <a:solidFill>
                  <a:schemeClr val="tx1"/>
                </a:solidFill>
                <a:latin typeface="Cambria" panose="02040503050406030204" pitchFamily="18" charset="0"/>
              </a:rPr>
              <a:t> </a:t>
            </a:r>
            <a:r>
              <a:rPr lang="en-US" altLang="zh-CN" sz="2400" b="1" dirty="0" err="1">
                <a:solidFill>
                  <a:schemeClr val="tx1"/>
                </a:solidFill>
                <a:latin typeface="Cambria" panose="02040503050406030204" pitchFamily="18" charset="0"/>
              </a:rPr>
              <a:t>khi</a:t>
            </a:r>
            <a:r>
              <a:rPr lang="en-US" altLang="zh-CN" sz="2400" b="1" dirty="0">
                <a:solidFill>
                  <a:schemeClr val="tx1"/>
                </a:solidFill>
                <a:latin typeface="Cambria" panose="02040503050406030204" pitchFamily="18" charset="0"/>
              </a:rPr>
              <a:t> </a:t>
            </a:r>
            <a:r>
              <a:rPr lang="en-US" altLang="zh-CN" sz="2400" b="1" dirty="0" err="1">
                <a:solidFill>
                  <a:schemeClr val="tx1"/>
                </a:solidFill>
                <a:latin typeface="Cambria" panose="02040503050406030204" pitchFamily="18" charset="0"/>
              </a:rPr>
              <a:t>trời</a:t>
            </a:r>
            <a:r>
              <a:rPr lang="en-US" altLang="zh-CN" sz="2400" b="1" dirty="0">
                <a:solidFill>
                  <a:schemeClr val="tx1"/>
                </a:solidFill>
                <a:latin typeface="Cambria" panose="02040503050406030204" pitchFamily="18" charset="0"/>
              </a:rPr>
              <a:t> </a:t>
            </a:r>
            <a:r>
              <a:rPr lang="en-US" altLang="zh-CN" sz="2400" b="1" dirty="0" err="1">
                <a:solidFill>
                  <a:schemeClr val="tx1"/>
                </a:solidFill>
                <a:latin typeface="Cambria" panose="02040503050406030204" pitchFamily="18" charset="0"/>
              </a:rPr>
              <a:t>đã</a:t>
            </a:r>
            <a:r>
              <a:rPr lang="en-US" altLang="zh-CN" sz="2400" b="1" dirty="0">
                <a:solidFill>
                  <a:schemeClr val="tx1"/>
                </a:solidFill>
                <a:latin typeface="Cambria" panose="02040503050406030204" pitchFamily="18" charset="0"/>
              </a:rPr>
              <a:t> </a:t>
            </a:r>
            <a:r>
              <a:rPr lang="en-US" altLang="zh-CN" sz="2400" b="1" dirty="0" err="1">
                <a:solidFill>
                  <a:schemeClr val="tx1"/>
                </a:solidFill>
                <a:latin typeface="Cambria" panose="02040503050406030204" pitchFamily="18" charset="0"/>
              </a:rPr>
              <a:t>cho</a:t>
            </a:r>
            <a:r>
              <a:rPr lang="en-US" altLang="zh-CN" sz="2400" b="1" dirty="0">
                <a:solidFill>
                  <a:schemeClr val="tx1"/>
                </a:solidFill>
                <a:latin typeface="Cambria" panose="02040503050406030204" pitchFamily="18" charset="0"/>
              </a:rPr>
              <a:t> </a:t>
            </a:r>
            <a:r>
              <a:rPr lang="en-US" altLang="zh-CN" sz="2400" b="1" dirty="0" err="1">
                <a:solidFill>
                  <a:schemeClr val="tx1"/>
                </a:solidFill>
                <a:latin typeface="Cambria" panose="02040503050406030204" pitchFamily="18" charset="0"/>
              </a:rPr>
              <a:t>mưa</a:t>
            </a:r>
            <a:r>
              <a:rPr lang="en-US" altLang="zh-CN" sz="2400" b="1" dirty="0">
                <a:solidFill>
                  <a:schemeClr val="tx1"/>
                </a:solidFill>
                <a:latin typeface="Cambria" panose="02040503050406030204" pitchFamily="18" charset="0"/>
              </a:rPr>
              <a:t> </a:t>
            </a:r>
            <a:r>
              <a:rPr lang="en-US" altLang="zh-CN" sz="2400" b="1" dirty="0" err="1">
                <a:solidFill>
                  <a:schemeClr val="tx1"/>
                </a:solidFill>
                <a:latin typeface="Cambria" panose="02040503050406030204" pitchFamily="18" charset="0"/>
              </a:rPr>
              <a:t>xuống</a:t>
            </a:r>
            <a:r>
              <a:rPr lang="en-US" altLang="zh-CN" sz="2400" b="1" dirty="0">
                <a:solidFill>
                  <a:schemeClr val="tx1"/>
                </a:solidFill>
                <a:latin typeface="Cambria" panose="02040503050406030204" pitchFamily="18" charset="0"/>
              </a:rPr>
              <a:t> </a:t>
            </a:r>
            <a:r>
              <a:rPr lang="en-US" altLang="zh-CN" sz="2400" b="1" dirty="0" err="1">
                <a:solidFill>
                  <a:schemeClr val="tx1"/>
                </a:solidFill>
                <a:latin typeface="Cambria" panose="02040503050406030204" pitchFamily="18" charset="0"/>
              </a:rPr>
              <a:t>trần</a:t>
            </a:r>
            <a:r>
              <a:rPr lang="en-US" altLang="zh-CN" sz="2400" b="1" dirty="0">
                <a:solidFill>
                  <a:schemeClr val="tx1"/>
                </a:solidFill>
                <a:latin typeface="Cambria" panose="02040503050406030204" pitchFamily="18" charset="0"/>
              </a:rPr>
              <a:t> </a:t>
            </a:r>
            <a:r>
              <a:rPr lang="en-US" altLang="zh-CN" sz="2400" b="1" dirty="0" err="1">
                <a:solidFill>
                  <a:schemeClr val="tx1"/>
                </a:solidFill>
                <a:latin typeface="Cambria" panose="02040503050406030204" pitchFamily="18" charset="0"/>
              </a:rPr>
              <a:t>gian</a:t>
            </a:r>
            <a:endParaRPr lang="zh-CN" altLang="en-US" sz="2400" b="1" dirty="0">
              <a:solidFill>
                <a:schemeClr val="tx1"/>
              </a:solidFill>
              <a:latin typeface="Cambria" panose="02040503050406030204" pitchFamily="18" charset="0"/>
            </a:endParaRPr>
          </a:p>
        </p:txBody>
      </p:sp>
      <p:sp>
        <p:nvSpPr>
          <p:cNvPr id="7" name="矩形: 圆角 14">
            <a:extLst>
              <a:ext uri="{FF2B5EF4-FFF2-40B4-BE49-F238E27FC236}">
                <a16:creationId xmlns:a16="http://schemas.microsoft.com/office/drawing/2014/main" id="{9BE5CC7A-6B46-F711-17C5-01C22B601421}"/>
              </a:ext>
            </a:extLst>
          </p:cNvPr>
          <p:cNvSpPr/>
          <p:nvPr/>
        </p:nvSpPr>
        <p:spPr>
          <a:xfrm>
            <a:off x="312706" y="4198250"/>
            <a:ext cx="2234930" cy="1895302"/>
          </a:xfrm>
          <a:custGeom>
            <a:avLst/>
            <a:gdLst>
              <a:gd name="connsiteX0" fmla="*/ 0 w 9666000"/>
              <a:gd name="connsiteY0" fmla="*/ 116240 h 1144999"/>
              <a:gd name="connsiteX1" fmla="*/ 116240 w 9666000"/>
              <a:gd name="connsiteY1" fmla="*/ 0 h 1144999"/>
              <a:gd name="connsiteX2" fmla="*/ 9549760 w 9666000"/>
              <a:gd name="connsiteY2" fmla="*/ 0 h 1144999"/>
              <a:gd name="connsiteX3" fmla="*/ 9666000 w 9666000"/>
              <a:gd name="connsiteY3" fmla="*/ 116240 h 1144999"/>
              <a:gd name="connsiteX4" fmla="*/ 9666000 w 9666000"/>
              <a:gd name="connsiteY4" fmla="*/ 1028759 h 1144999"/>
              <a:gd name="connsiteX5" fmla="*/ 9549760 w 9666000"/>
              <a:gd name="connsiteY5" fmla="*/ 1144999 h 1144999"/>
              <a:gd name="connsiteX6" fmla="*/ 116240 w 9666000"/>
              <a:gd name="connsiteY6" fmla="*/ 1144999 h 1144999"/>
              <a:gd name="connsiteX7" fmla="*/ 0 w 9666000"/>
              <a:gd name="connsiteY7" fmla="*/ 1028759 h 1144999"/>
              <a:gd name="connsiteX8" fmla="*/ 0 w 9666000"/>
              <a:gd name="connsiteY8" fmla="*/ 116240 h 1144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66000" h="1144999" fill="none" extrusionOk="0">
                <a:moveTo>
                  <a:pt x="0" y="116240"/>
                </a:moveTo>
                <a:cubicBezTo>
                  <a:pt x="10165" y="44760"/>
                  <a:pt x="52129" y="1334"/>
                  <a:pt x="116240" y="0"/>
                </a:cubicBezTo>
                <a:cubicBezTo>
                  <a:pt x="3907646" y="67604"/>
                  <a:pt x="6215834" y="47072"/>
                  <a:pt x="9549760" y="0"/>
                </a:cubicBezTo>
                <a:cubicBezTo>
                  <a:pt x="9611535" y="2265"/>
                  <a:pt x="9668145" y="46296"/>
                  <a:pt x="9666000" y="116240"/>
                </a:cubicBezTo>
                <a:cubicBezTo>
                  <a:pt x="9669833" y="481054"/>
                  <a:pt x="9641851" y="576111"/>
                  <a:pt x="9666000" y="1028759"/>
                </a:cubicBezTo>
                <a:cubicBezTo>
                  <a:pt x="9658739" y="1086652"/>
                  <a:pt x="9614877" y="1138969"/>
                  <a:pt x="9549760" y="1144999"/>
                </a:cubicBezTo>
                <a:cubicBezTo>
                  <a:pt x="4982442" y="1130828"/>
                  <a:pt x="3429594" y="1146636"/>
                  <a:pt x="116240" y="1144999"/>
                </a:cubicBezTo>
                <a:cubicBezTo>
                  <a:pt x="52973" y="1135617"/>
                  <a:pt x="5923" y="1103737"/>
                  <a:pt x="0" y="1028759"/>
                </a:cubicBezTo>
                <a:cubicBezTo>
                  <a:pt x="-4006" y="779316"/>
                  <a:pt x="29759" y="437812"/>
                  <a:pt x="0" y="116240"/>
                </a:cubicBezTo>
                <a:close/>
              </a:path>
              <a:path w="9666000" h="1144999" stroke="0" extrusionOk="0">
                <a:moveTo>
                  <a:pt x="0" y="116240"/>
                </a:moveTo>
                <a:cubicBezTo>
                  <a:pt x="9414" y="52934"/>
                  <a:pt x="49152" y="5835"/>
                  <a:pt x="116240" y="0"/>
                </a:cubicBezTo>
                <a:cubicBezTo>
                  <a:pt x="4352486" y="-112043"/>
                  <a:pt x="6137169" y="-89938"/>
                  <a:pt x="9549760" y="0"/>
                </a:cubicBezTo>
                <a:cubicBezTo>
                  <a:pt x="9613834" y="3360"/>
                  <a:pt x="9666903" y="55963"/>
                  <a:pt x="9666000" y="116240"/>
                </a:cubicBezTo>
                <a:cubicBezTo>
                  <a:pt x="9653844" y="324691"/>
                  <a:pt x="9612035" y="921601"/>
                  <a:pt x="9666000" y="1028759"/>
                </a:cubicBezTo>
                <a:cubicBezTo>
                  <a:pt x="9661495" y="1099532"/>
                  <a:pt x="9609013" y="1142285"/>
                  <a:pt x="9549760" y="1144999"/>
                </a:cubicBezTo>
                <a:cubicBezTo>
                  <a:pt x="5435051" y="1239659"/>
                  <a:pt x="3709580" y="1258089"/>
                  <a:pt x="116240" y="1144999"/>
                </a:cubicBezTo>
                <a:cubicBezTo>
                  <a:pt x="60742" y="1136989"/>
                  <a:pt x="-11495" y="1096194"/>
                  <a:pt x="0" y="1028759"/>
                </a:cubicBezTo>
                <a:cubicBezTo>
                  <a:pt x="-13294" y="773422"/>
                  <a:pt x="58721" y="334965"/>
                  <a:pt x="0" y="116240"/>
                </a:cubicBezTo>
                <a:close/>
              </a:path>
            </a:pathLst>
          </a:custGeom>
          <a:solidFill>
            <a:srgbClr val="BFEFD9"/>
          </a:solidFill>
          <a:ln w="28575">
            <a:solidFill>
              <a:srgbClr val="06523F"/>
            </a:solidFill>
            <a:prstDash val="dash"/>
            <a:extLst>
              <a:ext uri="{C807C97D-BFC1-408E-A445-0C87EB9F89A2}">
                <ask:lineSketchStyleProps xmlns:ask="http://schemas.microsoft.com/office/drawing/2018/sketchyshapes" sd="260381700">
                  <a:custGeom>
                    <a:avLst/>
                    <a:gdLst>
                      <a:gd name="connsiteX0" fmla="*/ 0 w 2234930"/>
                      <a:gd name="connsiteY0" fmla="*/ 192410 h 1895302"/>
                      <a:gd name="connsiteX1" fmla="*/ 26876 w 2234930"/>
                      <a:gd name="connsiteY1" fmla="*/ 0 h 1895302"/>
                      <a:gd name="connsiteX2" fmla="*/ 2208053 w 2234930"/>
                      <a:gd name="connsiteY2" fmla="*/ 0 h 1895302"/>
                      <a:gd name="connsiteX3" fmla="*/ 2234930 w 2234930"/>
                      <a:gd name="connsiteY3" fmla="*/ 192410 h 1895302"/>
                      <a:gd name="connsiteX4" fmla="*/ 2234930 w 2234930"/>
                      <a:gd name="connsiteY4" fmla="*/ 1702891 h 1895302"/>
                      <a:gd name="connsiteX5" fmla="*/ 2208053 w 2234930"/>
                      <a:gd name="connsiteY5" fmla="*/ 1895302 h 1895302"/>
                      <a:gd name="connsiteX6" fmla="*/ 26876 w 2234930"/>
                      <a:gd name="connsiteY6" fmla="*/ 1895302 h 1895302"/>
                      <a:gd name="connsiteX7" fmla="*/ 0 w 2234930"/>
                      <a:gd name="connsiteY7" fmla="*/ 1702891 h 1895302"/>
                      <a:gd name="connsiteX8" fmla="*/ 0 w 2234930"/>
                      <a:gd name="connsiteY8" fmla="*/ 192410 h 1895302"/>
                      <a:gd name="connsiteX0" fmla="*/ 0 w 2234930"/>
                      <a:gd name="connsiteY0" fmla="*/ 192410 h 1895302"/>
                      <a:gd name="connsiteX1" fmla="*/ 26876 w 2234930"/>
                      <a:gd name="connsiteY1" fmla="*/ 0 h 1895302"/>
                      <a:gd name="connsiteX2" fmla="*/ 2208053 w 2234930"/>
                      <a:gd name="connsiteY2" fmla="*/ 0 h 1895302"/>
                      <a:gd name="connsiteX3" fmla="*/ 2234930 w 2234930"/>
                      <a:gd name="connsiteY3" fmla="*/ 192410 h 1895302"/>
                      <a:gd name="connsiteX4" fmla="*/ 2234930 w 2234930"/>
                      <a:gd name="connsiteY4" fmla="*/ 1702891 h 1895302"/>
                      <a:gd name="connsiteX5" fmla="*/ 2208053 w 2234930"/>
                      <a:gd name="connsiteY5" fmla="*/ 1895302 h 1895302"/>
                      <a:gd name="connsiteX6" fmla="*/ 26876 w 2234930"/>
                      <a:gd name="connsiteY6" fmla="*/ 1895302 h 1895302"/>
                      <a:gd name="connsiteX7" fmla="*/ 0 w 2234930"/>
                      <a:gd name="connsiteY7" fmla="*/ 1702891 h 1895302"/>
                      <a:gd name="connsiteX8" fmla="*/ 0 w 2234930"/>
                      <a:gd name="connsiteY8" fmla="*/ 192410 h 1895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34930" h="1895302" fill="none" extrusionOk="0">
                        <a:moveTo>
                          <a:pt x="0" y="192410"/>
                        </a:moveTo>
                        <a:cubicBezTo>
                          <a:pt x="3697" y="73125"/>
                          <a:pt x="12152" y="3730"/>
                          <a:pt x="26876" y="0"/>
                        </a:cubicBezTo>
                        <a:cubicBezTo>
                          <a:pt x="828960" y="128677"/>
                          <a:pt x="1447569" y="96364"/>
                          <a:pt x="2208053" y="0"/>
                        </a:cubicBezTo>
                        <a:cubicBezTo>
                          <a:pt x="2211991" y="13420"/>
                          <a:pt x="2237719" y="70486"/>
                          <a:pt x="2234930" y="192410"/>
                        </a:cubicBezTo>
                        <a:cubicBezTo>
                          <a:pt x="2260659" y="807817"/>
                          <a:pt x="2239300" y="960672"/>
                          <a:pt x="2234930" y="1702891"/>
                        </a:cubicBezTo>
                        <a:cubicBezTo>
                          <a:pt x="2232286" y="1797882"/>
                          <a:pt x="2223618" y="1881980"/>
                          <a:pt x="2208053" y="1895302"/>
                        </a:cubicBezTo>
                        <a:cubicBezTo>
                          <a:pt x="1600548" y="1881131"/>
                          <a:pt x="708214" y="1896939"/>
                          <a:pt x="26876" y="1895302"/>
                        </a:cubicBezTo>
                        <a:cubicBezTo>
                          <a:pt x="12721" y="1875003"/>
                          <a:pt x="2240" y="1828587"/>
                          <a:pt x="0" y="1702891"/>
                        </a:cubicBezTo>
                        <a:cubicBezTo>
                          <a:pt x="-6641" y="1268245"/>
                          <a:pt x="93338" y="671089"/>
                          <a:pt x="0" y="192410"/>
                        </a:cubicBezTo>
                        <a:close/>
                      </a:path>
                      <a:path w="2234930" h="1895302" stroke="0" extrusionOk="0">
                        <a:moveTo>
                          <a:pt x="0" y="192410"/>
                        </a:moveTo>
                        <a:cubicBezTo>
                          <a:pt x="929" y="90842"/>
                          <a:pt x="11033" y="9570"/>
                          <a:pt x="26876" y="0"/>
                        </a:cubicBezTo>
                        <a:cubicBezTo>
                          <a:pt x="1045915" y="-219380"/>
                          <a:pt x="1404684" y="-173906"/>
                          <a:pt x="2208053" y="0"/>
                        </a:cubicBezTo>
                        <a:cubicBezTo>
                          <a:pt x="2222141" y="4507"/>
                          <a:pt x="2220385" y="98508"/>
                          <a:pt x="2234930" y="192410"/>
                        </a:cubicBezTo>
                        <a:cubicBezTo>
                          <a:pt x="2219142" y="532262"/>
                          <a:pt x="2205502" y="1523938"/>
                          <a:pt x="2234930" y="1702891"/>
                        </a:cubicBezTo>
                        <a:cubicBezTo>
                          <a:pt x="2233607" y="1820229"/>
                          <a:pt x="2222480" y="1889305"/>
                          <a:pt x="2208053" y="1895302"/>
                        </a:cubicBezTo>
                        <a:cubicBezTo>
                          <a:pt x="1281418" y="2100921"/>
                          <a:pt x="836199" y="2155319"/>
                          <a:pt x="26876" y="1895302"/>
                        </a:cubicBezTo>
                        <a:cubicBezTo>
                          <a:pt x="14007" y="1883359"/>
                          <a:pt x="-8452" y="1815801"/>
                          <a:pt x="0" y="1702891"/>
                        </a:cubicBezTo>
                        <a:cubicBezTo>
                          <a:pt x="-29394" y="1227136"/>
                          <a:pt x="5473" y="496065"/>
                          <a:pt x="0" y="192410"/>
                        </a:cubicBezTo>
                        <a:close/>
                      </a:path>
                      <a:path w="2234930" h="1895302" fill="none" stroke="0" extrusionOk="0">
                        <a:moveTo>
                          <a:pt x="0" y="192410"/>
                        </a:moveTo>
                        <a:cubicBezTo>
                          <a:pt x="2616" y="74115"/>
                          <a:pt x="11469" y="3387"/>
                          <a:pt x="26876" y="0"/>
                        </a:cubicBezTo>
                        <a:cubicBezTo>
                          <a:pt x="864490" y="48515"/>
                          <a:pt x="1378103" y="126619"/>
                          <a:pt x="2208053" y="0"/>
                        </a:cubicBezTo>
                        <a:cubicBezTo>
                          <a:pt x="2222231" y="6580"/>
                          <a:pt x="2237412" y="85258"/>
                          <a:pt x="2234930" y="192410"/>
                        </a:cubicBezTo>
                        <a:cubicBezTo>
                          <a:pt x="2216733" y="807048"/>
                          <a:pt x="2217203" y="928652"/>
                          <a:pt x="2234930" y="1702891"/>
                        </a:cubicBezTo>
                        <a:cubicBezTo>
                          <a:pt x="2232102" y="1800398"/>
                          <a:pt x="2220872" y="1884092"/>
                          <a:pt x="2208053" y="1895302"/>
                        </a:cubicBezTo>
                        <a:cubicBezTo>
                          <a:pt x="1314647" y="1989962"/>
                          <a:pt x="430911" y="2008392"/>
                          <a:pt x="26876" y="1895302"/>
                        </a:cubicBezTo>
                        <a:cubicBezTo>
                          <a:pt x="17450" y="1874983"/>
                          <a:pt x="-4689" y="1828707"/>
                          <a:pt x="0" y="1702891"/>
                        </a:cubicBezTo>
                        <a:cubicBezTo>
                          <a:pt x="-38347" y="1365519"/>
                          <a:pt x="-7504" y="649952"/>
                          <a:pt x="0" y="192410"/>
                        </a:cubicBezTo>
                        <a:close/>
                      </a:path>
                    </a:pathLst>
                  </a:custGeom>
                  <ask:type>
                    <ask:lineSketchCurved/>
                  </ask:type>
                </ask:lineSketchStyleProps>
              </a:ext>
            </a:extLst>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altLang="zh-CN" sz="2400" b="1" dirty="0" err="1">
                <a:solidFill>
                  <a:schemeClr val="tx1"/>
                </a:solidFill>
                <a:latin typeface="Cambria" panose="02040503050406030204" pitchFamily="18" charset="0"/>
              </a:rPr>
              <a:t>Trời</a:t>
            </a:r>
            <a:r>
              <a:rPr lang="en-US" altLang="zh-CN" sz="2400" b="1" dirty="0">
                <a:solidFill>
                  <a:schemeClr val="tx1"/>
                </a:solidFill>
                <a:latin typeface="Cambria" panose="02040503050406030204" pitchFamily="18" charset="0"/>
              </a:rPr>
              <a:t> </a:t>
            </a:r>
            <a:r>
              <a:rPr lang="en-US" altLang="zh-CN" sz="2400" b="1" dirty="0" err="1">
                <a:solidFill>
                  <a:schemeClr val="tx1"/>
                </a:solidFill>
                <a:latin typeface="Cambria" panose="02040503050406030204" pitchFamily="18" charset="0"/>
              </a:rPr>
              <a:t>thua</a:t>
            </a:r>
            <a:r>
              <a:rPr lang="en-US" altLang="zh-CN" sz="2400" b="1" dirty="0">
                <a:solidFill>
                  <a:schemeClr val="tx1"/>
                </a:solidFill>
                <a:latin typeface="Cambria" panose="02040503050406030204" pitchFamily="18" charset="0"/>
              </a:rPr>
              <a:t> </a:t>
            </a:r>
            <a:r>
              <a:rPr lang="en-US" altLang="zh-CN" sz="2400" b="1" dirty="0" err="1">
                <a:solidFill>
                  <a:schemeClr val="tx1"/>
                </a:solidFill>
                <a:latin typeface="Cambria" panose="02040503050406030204" pitchFamily="18" charset="0"/>
              </a:rPr>
              <a:t>phải</a:t>
            </a:r>
            <a:r>
              <a:rPr lang="en-US" altLang="zh-CN" sz="2400" b="1" dirty="0">
                <a:solidFill>
                  <a:schemeClr val="tx1"/>
                </a:solidFill>
                <a:latin typeface="Cambria" panose="02040503050406030204" pitchFamily="18" charset="0"/>
              </a:rPr>
              <a:t> </a:t>
            </a:r>
            <a:r>
              <a:rPr lang="en-US" altLang="zh-CN" sz="2400" b="1" dirty="0" err="1">
                <a:solidFill>
                  <a:schemeClr val="tx1"/>
                </a:solidFill>
                <a:latin typeface="Cambria" panose="02040503050406030204" pitchFamily="18" charset="0"/>
              </a:rPr>
              <a:t>mời</a:t>
            </a:r>
            <a:r>
              <a:rPr lang="en-US" altLang="zh-CN" sz="2400" b="1" dirty="0">
                <a:solidFill>
                  <a:schemeClr val="tx1"/>
                </a:solidFill>
                <a:latin typeface="Cambria" panose="02040503050406030204" pitchFamily="18" charset="0"/>
              </a:rPr>
              <a:t> </a:t>
            </a:r>
            <a:r>
              <a:rPr lang="en-US" altLang="zh-CN" sz="2400" b="1" dirty="0" err="1">
                <a:solidFill>
                  <a:schemeClr val="tx1"/>
                </a:solidFill>
                <a:latin typeface="Cambria" panose="02040503050406030204" pitchFamily="18" charset="0"/>
              </a:rPr>
              <a:t>Cóc</a:t>
            </a:r>
            <a:r>
              <a:rPr lang="en-US" altLang="zh-CN" sz="2400" b="1" dirty="0">
                <a:solidFill>
                  <a:schemeClr val="tx1"/>
                </a:solidFill>
                <a:latin typeface="Cambria" panose="02040503050406030204" pitchFamily="18" charset="0"/>
              </a:rPr>
              <a:t> </a:t>
            </a:r>
            <a:r>
              <a:rPr lang="en-US" altLang="zh-CN" sz="2400" b="1" dirty="0" err="1">
                <a:solidFill>
                  <a:schemeClr val="tx1"/>
                </a:solidFill>
                <a:latin typeface="Cambria" panose="02040503050406030204" pitchFamily="18" charset="0"/>
              </a:rPr>
              <a:t>vào</a:t>
            </a:r>
            <a:r>
              <a:rPr lang="en-US" altLang="zh-CN" sz="2400" b="1" dirty="0">
                <a:solidFill>
                  <a:schemeClr val="tx1"/>
                </a:solidFill>
                <a:latin typeface="Cambria" panose="02040503050406030204" pitchFamily="18" charset="0"/>
              </a:rPr>
              <a:t> </a:t>
            </a:r>
            <a:r>
              <a:rPr lang="en-US" altLang="zh-CN" sz="2400" b="1" dirty="0" err="1">
                <a:solidFill>
                  <a:schemeClr val="tx1"/>
                </a:solidFill>
                <a:latin typeface="Cambria" panose="02040503050406030204" pitchFamily="18" charset="0"/>
              </a:rPr>
              <a:t>Thiên</a:t>
            </a:r>
            <a:r>
              <a:rPr lang="en-US" altLang="zh-CN" sz="2400" b="1" dirty="0">
                <a:solidFill>
                  <a:schemeClr val="tx1"/>
                </a:solidFill>
                <a:latin typeface="Cambria" panose="02040503050406030204" pitchFamily="18" charset="0"/>
              </a:rPr>
              <a:t> </a:t>
            </a:r>
            <a:r>
              <a:rPr lang="en-US" altLang="zh-CN" sz="2400" b="1" dirty="0" err="1">
                <a:solidFill>
                  <a:schemeClr val="tx1"/>
                </a:solidFill>
                <a:latin typeface="Cambria" panose="02040503050406030204" pitchFamily="18" charset="0"/>
              </a:rPr>
              <a:t>Đình</a:t>
            </a:r>
            <a:r>
              <a:rPr lang="en-US" altLang="zh-CN" sz="2400" b="1" dirty="0">
                <a:solidFill>
                  <a:schemeClr val="tx1"/>
                </a:solidFill>
                <a:latin typeface="Cambria" panose="02040503050406030204" pitchFamily="18" charset="0"/>
              </a:rPr>
              <a:t> </a:t>
            </a:r>
            <a:r>
              <a:rPr lang="en-US" altLang="zh-CN" sz="2400" b="1" dirty="0" err="1">
                <a:solidFill>
                  <a:schemeClr val="tx1"/>
                </a:solidFill>
                <a:latin typeface="Cambria" panose="02040503050406030204" pitchFamily="18" charset="0"/>
              </a:rPr>
              <a:t>thương</a:t>
            </a:r>
            <a:r>
              <a:rPr lang="en-US" altLang="zh-CN" sz="2400" b="1" dirty="0">
                <a:solidFill>
                  <a:schemeClr val="tx1"/>
                </a:solidFill>
                <a:latin typeface="Cambria" panose="02040503050406030204" pitchFamily="18" charset="0"/>
              </a:rPr>
              <a:t> </a:t>
            </a:r>
            <a:r>
              <a:rPr lang="en-US" altLang="zh-CN" sz="2400" b="1" dirty="0" err="1">
                <a:solidFill>
                  <a:schemeClr val="tx1"/>
                </a:solidFill>
                <a:latin typeface="Cambria" panose="02040503050406030204" pitchFamily="18" charset="0"/>
              </a:rPr>
              <a:t>lượng</a:t>
            </a:r>
            <a:endParaRPr lang="zh-CN" altLang="en-US" sz="2400" b="1" dirty="0">
              <a:solidFill>
                <a:schemeClr val="tx1"/>
              </a:solidFill>
              <a:latin typeface="Cambria" panose="02040503050406030204" pitchFamily="18" charset="0"/>
            </a:endParaRPr>
          </a:p>
        </p:txBody>
      </p:sp>
      <p:pic>
        <p:nvPicPr>
          <p:cNvPr id="13" name="Picture 12">
            <a:extLst>
              <a:ext uri="{FF2B5EF4-FFF2-40B4-BE49-F238E27FC236}">
                <a16:creationId xmlns:a16="http://schemas.microsoft.com/office/drawing/2014/main" id="{544955AC-E856-1DB0-2930-463022AE1319}"/>
              </a:ext>
            </a:extLst>
          </p:cNvPr>
          <p:cNvPicPr>
            <a:picLocks noChangeAspect="1"/>
          </p:cNvPicPr>
          <p:nvPr/>
        </p:nvPicPr>
        <p:blipFill>
          <a:blip r:embed="rId2"/>
          <a:stretch>
            <a:fillRect/>
          </a:stretch>
        </p:blipFill>
        <p:spPr>
          <a:xfrm>
            <a:off x="2665572" y="1235783"/>
            <a:ext cx="6674579" cy="4943791"/>
          </a:xfrm>
          <a:prstGeom prst="rect">
            <a:avLst/>
          </a:prstGeom>
        </p:spPr>
      </p:pic>
    </p:spTree>
    <p:extLst>
      <p:ext uri="{BB962C8B-B14F-4D97-AF65-F5344CB8AC3E}">
        <p14:creationId xmlns:p14="http://schemas.microsoft.com/office/powerpoint/2010/main" val="305955570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42" presetClass="entr" presetSubtype="0" fill="hold" nodeType="after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randombar(horizontal)">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randombar(horizontal)">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randombar(horizontal)">
                                      <p:cBhvr>
                                        <p:cTn id="29" dur="500"/>
                                        <p:tgtEl>
                                          <p:spTgt spid="7"/>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grpId="0" nodeType="click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randombar(horizontal)">
                                      <p:cBhvr>
                                        <p:cTn id="3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6" grpId="0" animBg="1"/>
      <p:bldP spid="8" grpId="0" animBg="1"/>
      <p:bldP spid="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A5080F08-F6F5-B0D3-77FC-5F8A71575F96}"/>
              </a:ext>
            </a:extLst>
          </p:cNvPr>
          <p:cNvGrpSpPr/>
          <p:nvPr/>
        </p:nvGrpSpPr>
        <p:grpSpPr>
          <a:xfrm>
            <a:off x="491668" y="1763997"/>
            <a:ext cx="2938799" cy="3693319"/>
            <a:chOff x="599822" y="652607"/>
            <a:chExt cx="2938799" cy="3693319"/>
          </a:xfrm>
        </p:grpSpPr>
        <p:sp>
          <p:nvSpPr>
            <p:cNvPr id="7" name="文本框 16">
              <a:extLst>
                <a:ext uri="{FF2B5EF4-FFF2-40B4-BE49-F238E27FC236}">
                  <a16:creationId xmlns:a16="http://schemas.microsoft.com/office/drawing/2014/main" id="{8F1A078B-FCFA-D31D-194E-5179A37428F0}"/>
                </a:ext>
              </a:extLst>
            </p:cNvPr>
            <p:cNvSpPr txBox="1"/>
            <p:nvPr/>
          </p:nvSpPr>
          <p:spPr>
            <a:xfrm>
              <a:off x="647993" y="652607"/>
              <a:ext cx="2842458" cy="3693319"/>
            </a:xfrm>
            <a:prstGeom prst="rect">
              <a:avLst/>
            </a:prstGeom>
            <a:solidFill>
              <a:srgbClr val="43C1B4"/>
            </a:solidFill>
            <a:ln>
              <a:solidFill>
                <a:schemeClr val="bg1"/>
              </a:solidFill>
            </a:ln>
            <a:effectLst>
              <a:outerShdw blurRad="63500" sx="102000" sy="102000" algn="ctr" rotWithShape="0">
                <a:prstClr val="black">
                  <a:alpha val="40000"/>
                </a:prstClr>
              </a:outerShdw>
            </a:effectLst>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dist" defTabSz="914400" rtl="0" eaLnBrk="1" fontAlgn="auto" latinLnBrk="0" hangingPunct="1">
                <a:lnSpc>
                  <a:spcPct val="100000"/>
                </a:lnSpc>
                <a:spcBef>
                  <a:spcPts val="0"/>
                </a:spcBef>
                <a:spcAft>
                  <a:spcPts val="0"/>
                </a:spcAft>
                <a:buClrTx/>
                <a:buSzTx/>
                <a:buFontTx/>
                <a:buNone/>
                <a:tabLst/>
                <a:defRPr/>
              </a:pPr>
              <a:endParaRPr kumimoji="0" lang="en-US" altLang="zh-CN" b="0" i="0" u="none" strike="noStrike" kern="1200" cap="none" spc="0" normalizeH="0" baseline="0" noProof="0" dirty="0">
                <a:ln>
                  <a:noFill/>
                </a:ln>
                <a:solidFill>
                  <a:prstClr val="white"/>
                </a:solidFill>
                <a:effectLst/>
                <a:uLnTx/>
                <a:uFillTx/>
                <a:latin typeface="思源黑体 CN Bold" panose="020B0800000000000000" charset="-122"/>
                <a:ea typeface="思源黑体 CN Bold" panose="020B0800000000000000" charset="-122"/>
                <a:cs typeface="思源黑体 CN Bold" panose="020B0800000000000000" charset="-122"/>
                <a:sym typeface="思源黑体 CN Bold" panose="020B0800000000000000" charset="-122"/>
              </a:endParaRPr>
            </a:p>
            <a:p>
              <a:pPr marL="0" marR="0" lvl="0" indent="0" algn="dist" defTabSz="914400" rtl="0" eaLnBrk="1" fontAlgn="auto" latinLnBrk="0" hangingPunct="1">
                <a:lnSpc>
                  <a:spcPct val="100000"/>
                </a:lnSpc>
                <a:spcBef>
                  <a:spcPts val="0"/>
                </a:spcBef>
                <a:spcAft>
                  <a:spcPts val="0"/>
                </a:spcAft>
                <a:buClrTx/>
                <a:buSzTx/>
                <a:buFontTx/>
                <a:buNone/>
                <a:tabLst/>
                <a:defRPr/>
              </a:pPr>
              <a:endParaRPr lang="en-US" altLang="zh-CN" dirty="0">
                <a:solidFill>
                  <a:prstClr val="white"/>
                </a:solidFill>
                <a:latin typeface="思源黑体 CN Bold" panose="020B0800000000000000" charset="-122"/>
                <a:ea typeface="思源黑体 CN Bold" panose="020B0800000000000000" charset="-122"/>
                <a:cs typeface="思源黑体 CN Bold" panose="020B0800000000000000" charset="-122"/>
                <a:sym typeface="思源黑体 CN Bold" panose="020B0800000000000000" charset="-122"/>
              </a:endParaRPr>
            </a:p>
            <a:p>
              <a:pPr marL="0" marR="0" lvl="0" indent="0" algn="dist" defTabSz="914400" rtl="0" eaLnBrk="1" fontAlgn="auto" latinLnBrk="0" hangingPunct="1">
                <a:lnSpc>
                  <a:spcPct val="100000"/>
                </a:lnSpc>
                <a:spcBef>
                  <a:spcPts val="0"/>
                </a:spcBef>
                <a:spcAft>
                  <a:spcPts val="0"/>
                </a:spcAft>
                <a:buClrTx/>
                <a:buSzTx/>
                <a:buFontTx/>
                <a:buNone/>
                <a:tabLst/>
                <a:defRPr/>
              </a:pPr>
              <a:endParaRPr kumimoji="0" lang="en-US" altLang="zh-CN" b="0" i="0" u="none" strike="noStrike" kern="1200" cap="none" spc="0" normalizeH="0" baseline="0" noProof="0" dirty="0">
                <a:ln>
                  <a:noFill/>
                </a:ln>
                <a:solidFill>
                  <a:prstClr val="white"/>
                </a:solidFill>
                <a:effectLst/>
                <a:uLnTx/>
                <a:uFillTx/>
                <a:latin typeface="思源黑体 CN Bold" panose="020B0800000000000000" charset="-122"/>
                <a:ea typeface="思源黑体 CN Bold" panose="020B0800000000000000" charset="-122"/>
                <a:cs typeface="思源黑体 CN Bold" panose="020B0800000000000000" charset="-122"/>
                <a:sym typeface="思源黑体 CN Bold" panose="020B0800000000000000" charset="-122"/>
              </a:endParaRPr>
            </a:p>
            <a:p>
              <a:pPr marL="0" marR="0" lvl="0" indent="0" algn="dist" defTabSz="914400" rtl="0" eaLnBrk="1" fontAlgn="auto" latinLnBrk="0" hangingPunct="1">
                <a:lnSpc>
                  <a:spcPct val="100000"/>
                </a:lnSpc>
                <a:spcBef>
                  <a:spcPts val="0"/>
                </a:spcBef>
                <a:spcAft>
                  <a:spcPts val="0"/>
                </a:spcAft>
                <a:buClrTx/>
                <a:buSzTx/>
                <a:buFontTx/>
                <a:buNone/>
                <a:tabLst/>
                <a:defRPr/>
              </a:pPr>
              <a:endParaRPr lang="en-US" altLang="zh-CN" dirty="0">
                <a:solidFill>
                  <a:prstClr val="white"/>
                </a:solidFill>
                <a:latin typeface="思源黑体 CN Bold" panose="020B0800000000000000" charset="-122"/>
                <a:ea typeface="思源黑体 CN Bold" panose="020B0800000000000000" charset="-122"/>
                <a:cs typeface="思源黑体 CN Bold" panose="020B0800000000000000" charset="-122"/>
                <a:sym typeface="思源黑体 CN Bold" panose="020B0800000000000000" charset="-122"/>
              </a:endParaRPr>
            </a:p>
            <a:p>
              <a:pPr marL="0" marR="0" lvl="0" indent="0" algn="dist" defTabSz="914400" rtl="0" eaLnBrk="1" fontAlgn="auto" latinLnBrk="0" hangingPunct="1">
                <a:lnSpc>
                  <a:spcPct val="100000"/>
                </a:lnSpc>
                <a:spcBef>
                  <a:spcPts val="0"/>
                </a:spcBef>
                <a:spcAft>
                  <a:spcPts val="0"/>
                </a:spcAft>
                <a:buClrTx/>
                <a:buSzTx/>
                <a:buFontTx/>
                <a:buNone/>
                <a:tabLst/>
                <a:defRPr/>
              </a:pPr>
              <a:endParaRPr kumimoji="0" lang="en-US" altLang="zh-CN" b="0" i="0" u="none" strike="noStrike" kern="1200" cap="none" spc="0" normalizeH="0" baseline="0" noProof="0" dirty="0">
                <a:ln>
                  <a:noFill/>
                </a:ln>
                <a:solidFill>
                  <a:prstClr val="white"/>
                </a:solidFill>
                <a:effectLst/>
                <a:uLnTx/>
                <a:uFillTx/>
                <a:latin typeface="思源黑体 CN Bold" panose="020B0800000000000000" charset="-122"/>
                <a:ea typeface="思源黑体 CN Bold" panose="020B0800000000000000" charset="-122"/>
                <a:cs typeface="思源黑体 CN Bold" panose="020B0800000000000000" charset="-122"/>
                <a:sym typeface="思源黑体 CN Bold" panose="020B0800000000000000" charset="-122"/>
              </a:endParaRPr>
            </a:p>
            <a:p>
              <a:pPr marL="0" marR="0" lvl="0" indent="0" algn="dist" defTabSz="914400" rtl="0" eaLnBrk="1" fontAlgn="auto" latinLnBrk="0" hangingPunct="1">
                <a:lnSpc>
                  <a:spcPct val="100000"/>
                </a:lnSpc>
                <a:spcBef>
                  <a:spcPts val="0"/>
                </a:spcBef>
                <a:spcAft>
                  <a:spcPts val="0"/>
                </a:spcAft>
                <a:buClrTx/>
                <a:buSzTx/>
                <a:buFontTx/>
                <a:buNone/>
                <a:tabLst/>
                <a:defRPr/>
              </a:pPr>
              <a:endParaRPr lang="en-US" altLang="zh-CN" dirty="0">
                <a:solidFill>
                  <a:prstClr val="white"/>
                </a:solidFill>
                <a:latin typeface="思源黑体 CN Bold" panose="020B0800000000000000" charset="-122"/>
                <a:ea typeface="思源黑体 CN Bold" panose="020B0800000000000000" charset="-122"/>
                <a:cs typeface="思源黑体 CN Bold" panose="020B0800000000000000" charset="-122"/>
                <a:sym typeface="思源黑体 CN Bold" panose="020B0800000000000000" charset="-122"/>
              </a:endParaRPr>
            </a:p>
            <a:p>
              <a:pPr marL="0" marR="0" lvl="0" indent="0" algn="dist" defTabSz="914400" rtl="0" eaLnBrk="1" fontAlgn="auto" latinLnBrk="0" hangingPunct="1">
                <a:lnSpc>
                  <a:spcPct val="100000"/>
                </a:lnSpc>
                <a:spcBef>
                  <a:spcPts val="0"/>
                </a:spcBef>
                <a:spcAft>
                  <a:spcPts val="0"/>
                </a:spcAft>
                <a:buClrTx/>
                <a:buSzTx/>
                <a:buFontTx/>
                <a:buNone/>
                <a:tabLst/>
                <a:defRPr/>
              </a:pPr>
              <a:endParaRPr kumimoji="0" lang="en-US" altLang="zh-CN" b="0" i="0" u="none" strike="noStrike" kern="1200" cap="none" spc="0" normalizeH="0" baseline="0" noProof="0" dirty="0">
                <a:ln>
                  <a:noFill/>
                </a:ln>
                <a:solidFill>
                  <a:prstClr val="white"/>
                </a:solidFill>
                <a:effectLst/>
                <a:uLnTx/>
                <a:uFillTx/>
                <a:latin typeface="思源黑体 CN Bold" panose="020B0800000000000000" charset="-122"/>
                <a:ea typeface="思源黑体 CN Bold" panose="020B0800000000000000" charset="-122"/>
                <a:cs typeface="思源黑体 CN Bold" panose="020B0800000000000000" charset="-122"/>
                <a:sym typeface="思源黑体 CN Bold" panose="020B0800000000000000" charset="-122"/>
              </a:endParaRPr>
            </a:p>
            <a:p>
              <a:pPr marL="0" marR="0" lvl="0" indent="0" algn="dist" defTabSz="914400" rtl="0" eaLnBrk="1" fontAlgn="auto" latinLnBrk="0" hangingPunct="1">
                <a:lnSpc>
                  <a:spcPct val="100000"/>
                </a:lnSpc>
                <a:spcBef>
                  <a:spcPts val="0"/>
                </a:spcBef>
                <a:spcAft>
                  <a:spcPts val="0"/>
                </a:spcAft>
                <a:buClrTx/>
                <a:buSzTx/>
                <a:buFontTx/>
                <a:buNone/>
                <a:tabLst/>
                <a:defRPr/>
              </a:pPr>
              <a:endParaRPr lang="en-US" altLang="zh-CN" dirty="0">
                <a:solidFill>
                  <a:prstClr val="white"/>
                </a:solidFill>
                <a:latin typeface="思源黑体 CN Bold" panose="020B0800000000000000" charset="-122"/>
                <a:ea typeface="思源黑体 CN Bold" panose="020B0800000000000000" charset="-122"/>
                <a:cs typeface="思源黑体 CN Bold" panose="020B0800000000000000" charset="-122"/>
                <a:sym typeface="思源黑体 CN Bold" panose="020B0800000000000000" charset="-122"/>
              </a:endParaRPr>
            </a:p>
            <a:p>
              <a:pPr marL="0" marR="0" lvl="0" indent="0" algn="dist" defTabSz="914400" rtl="0" eaLnBrk="1" fontAlgn="auto" latinLnBrk="0" hangingPunct="1">
                <a:lnSpc>
                  <a:spcPct val="100000"/>
                </a:lnSpc>
                <a:spcBef>
                  <a:spcPts val="0"/>
                </a:spcBef>
                <a:spcAft>
                  <a:spcPts val="0"/>
                </a:spcAft>
                <a:buClrTx/>
                <a:buSzTx/>
                <a:buFontTx/>
                <a:buNone/>
                <a:tabLst/>
                <a:defRPr/>
              </a:pPr>
              <a:endParaRPr kumimoji="0" lang="en-US" altLang="zh-CN" b="0" i="0" u="none" strike="noStrike" kern="1200" cap="none" spc="0" normalizeH="0" baseline="0" noProof="0" dirty="0">
                <a:ln>
                  <a:noFill/>
                </a:ln>
                <a:solidFill>
                  <a:prstClr val="white"/>
                </a:solidFill>
                <a:effectLst/>
                <a:uLnTx/>
                <a:uFillTx/>
                <a:latin typeface="思源黑体 CN Bold" panose="020B0800000000000000" charset="-122"/>
                <a:ea typeface="思源黑体 CN Bold" panose="020B0800000000000000" charset="-122"/>
                <a:cs typeface="思源黑体 CN Bold" panose="020B0800000000000000" charset="-122"/>
                <a:sym typeface="思源黑体 CN Bold" panose="020B0800000000000000" charset="-122"/>
              </a:endParaRPr>
            </a:p>
            <a:p>
              <a:pPr marL="0" marR="0" lvl="0" indent="0" algn="dist" defTabSz="914400" rtl="0" eaLnBrk="1" fontAlgn="auto" latinLnBrk="0" hangingPunct="1">
                <a:lnSpc>
                  <a:spcPct val="100000"/>
                </a:lnSpc>
                <a:spcBef>
                  <a:spcPts val="0"/>
                </a:spcBef>
                <a:spcAft>
                  <a:spcPts val="0"/>
                </a:spcAft>
                <a:buClrTx/>
                <a:buSzTx/>
                <a:buFontTx/>
                <a:buNone/>
                <a:tabLst/>
                <a:defRPr/>
              </a:pPr>
              <a:endParaRPr lang="en-US" altLang="zh-CN" dirty="0">
                <a:solidFill>
                  <a:prstClr val="white"/>
                </a:solidFill>
                <a:latin typeface="思源黑体 CN Bold" panose="020B0800000000000000" charset="-122"/>
                <a:ea typeface="思源黑体 CN Bold" panose="020B0800000000000000" charset="-122"/>
                <a:cs typeface="思源黑体 CN Bold" panose="020B0800000000000000" charset="-122"/>
                <a:sym typeface="思源黑体 CN Bold" panose="020B0800000000000000" charset="-122"/>
              </a:endParaRPr>
            </a:p>
            <a:p>
              <a:pPr marL="0" marR="0" lvl="0" indent="0" algn="dist" defTabSz="914400" rtl="0" eaLnBrk="1" fontAlgn="auto" latinLnBrk="0" hangingPunct="1">
                <a:lnSpc>
                  <a:spcPct val="100000"/>
                </a:lnSpc>
                <a:spcBef>
                  <a:spcPts val="0"/>
                </a:spcBef>
                <a:spcAft>
                  <a:spcPts val="0"/>
                </a:spcAft>
                <a:buClrTx/>
                <a:buSzTx/>
                <a:buFontTx/>
                <a:buNone/>
                <a:tabLst/>
                <a:defRPr/>
              </a:pPr>
              <a:endParaRPr kumimoji="0" lang="en-US" altLang="zh-CN" b="0" i="0" u="none" strike="noStrike" kern="1200" cap="none" spc="0" normalizeH="0" baseline="0" noProof="0" dirty="0">
                <a:ln>
                  <a:noFill/>
                </a:ln>
                <a:solidFill>
                  <a:prstClr val="white"/>
                </a:solidFill>
                <a:effectLst/>
                <a:uLnTx/>
                <a:uFillTx/>
                <a:latin typeface="思源黑体 CN Bold" panose="020B0800000000000000" charset="-122"/>
                <a:ea typeface="思源黑体 CN Bold" panose="020B0800000000000000" charset="-122"/>
                <a:cs typeface="思源黑体 CN Bold" panose="020B0800000000000000" charset="-122"/>
                <a:sym typeface="思源黑体 CN Bold" panose="020B0800000000000000" charset="-122"/>
              </a:endParaRPr>
            </a:p>
            <a:p>
              <a:pPr marL="0" marR="0" lvl="0" indent="0" algn="dist" defTabSz="914400" rtl="0" eaLnBrk="1" fontAlgn="auto" latinLnBrk="0" hangingPunct="1">
                <a:lnSpc>
                  <a:spcPct val="100000"/>
                </a:lnSpc>
                <a:spcBef>
                  <a:spcPts val="0"/>
                </a:spcBef>
                <a:spcAft>
                  <a:spcPts val="0"/>
                </a:spcAft>
                <a:buClrTx/>
                <a:buSzTx/>
                <a:buFontTx/>
                <a:buNone/>
                <a:tabLst/>
                <a:defRPr/>
              </a:pPr>
              <a:endParaRPr lang="en-US" altLang="zh-CN" dirty="0">
                <a:solidFill>
                  <a:prstClr val="white"/>
                </a:solidFill>
                <a:latin typeface="思源黑体 CN Bold" panose="020B0800000000000000" charset="-122"/>
                <a:ea typeface="思源黑体 CN Bold" panose="020B0800000000000000" charset="-122"/>
                <a:cs typeface="思源黑体 CN Bold" panose="020B0800000000000000" charset="-122"/>
                <a:sym typeface="思源黑体 CN Bold" panose="020B0800000000000000" charset="-122"/>
              </a:endParaRPr>
            </a:p>
            <a:p>
              <a:pPr marL="0" marR="0" lvl="0" indent="0" algn="dist" defTabSz="914400" rtl="0" eaLnBrk="1" fontAlgn="auto" latinLnBrk="0" hangingPunct="1">
                <a:lnSpc>
                  <a:spcPct val="100000"/>
                </a:lnSpc>
                <a:spcBef>
                  <a:spcPts val="0"/>
                </a:spcBef>
                <a:spcAft>
                  <a:spcPts val="0"/>
                </a:spcAft>
                <a:buClrTx/>
                <a:buSzTx/>
                <a:buFontTx/>
                <a:buNone/>
                <a:tabLst/>
                <a:defRPr/>
              </a:pPr>
              <a:endParaRPr kumimoji="0" lang="en-US" altLang="zh-CN" b="0" i="0" u="none" strike="noStrike" kern="1200" cap="none" spc="0" normalizeH="0" baseline="0" noProof="0" dirty="0">
                <a:ln>
                  <a:noFill/>
                </a:ln>
                <a:solidFill>
                  <a:prstClr val="white"/>
                </a:solidFill>
                <a:effectLst/>
                <a:uLnTx/>
                <a:uFillTx/>
                <a:latin typeface="思源黑体 CN Bold" panose="020B0800000000000000" charset="-122"/>
                <a:ea typeface="思源黑体 CN Bold" panose="020B0800000000000000" charset="-122"/>
                <a:cs typeface="思源黑体 CN Bold" panose="020B0800000000000000" charset="-122"/>
                <a:sym typeface="思源黑体 CN Bold" panose="020B0800000000000000" charset="-122"/>
              </a:endParaRPr>
            </a:p>
          </p:txBody>
        </p:sp>
        <p:sp>
          <p:nvSpPr>
            <p:cNvPr id="8" name="TextBox 7">
              <a:extLst>
                <a:ext uri="{FF2B5EF4-FFF2-40B4-BE49-F238E27FC236}">
                  <a16:creationId xmlns:a16="http://schemas.microsoft.com/office/drawing/2014/main" id="{99C843EC-0F39-7722-73AA-20116E9312EC}"/>
                </a:ext>
              </a:extLst>
            </p:cNvPr>
            <p:cNvSpPr txBox="1"/>
            <p:nvPr/>
          </p:nvSpPr>
          <p:spPr>
            <a:xfrm>
              <a:off x="599822" y="914216"/>
              <a:ext cx="2938799" cy="3170099"/>
            </a:xfrm>
            <a:prstGeom prst="rect">
              <a:avLst/>
            </a:prstGeom>
            <a:noFill/>
          </p:spPr>
          <p:txBody>
            <a:bodyPr wrap="square">
              <a:spAutoFit/>
            </a:bodyPr>
            <a:lstStyle/>
            <a:p>
              <a:pPr algn="ctr">
                <a:buClr>
                  <a:srgbClr val="000000"/>
                </a:buClr>
                <a:buFont typeface="Arial"/>
                <a:buNone/>
              </a:pPr>
              <a:r>
                <a:rPr lang="en-US" sz="4000" b="1" kern="0" dirty="0">
                  <a:solidFill>
                    <a:schemeClr val="bg1"/>
                  </a:solidFill>
                  <a:latin typeface="Cambria" panose="02040503050406030204" pitchFamily="18" charset="0"/>
                  <a:ea typeface="Times New Roman" panose="02020603050405020304" pitchFamily="18" charset="0"/>
                  <a:cs typeface="Arial"/>
                  <a:sym typeface="Arial"/>
                </a:rPr>
                <a:t>2. </a:t>
              </a:r>
              <a:r>
                <a:rPr lang="en-US" sz="4000" b="1" kern="0" dirty="0" err="1">
                  <a:solidFill>
                    <a:schemeClr val="bg1"/>
                  </a:solidFill>
                  <a:latin typeface="Cambria" panose="02040503050406030204" pitchFamily="18" charset="0"/>
                  <a:ea typeface="Times New Roman" panose="02020603050405020304" pitchFamily="18" charset="0"/>
                  <a:cs typeface="Arial"/>
                  <a:sym typeface="Arial"/>
                </a:rPr>
                <a:t>Kể</a:t>
              </a:r>
              <a:r>
                <a:rPr lang="en-US" sz="4000" b="1" kern="0" dirty="0">
                  <a:solidFill>
                    <a:schemeClr val="bg1"/>
                  </a:solidFill>
                  <a:latin typeface="Cambria" panose="02040503050406030204" pitchFamily="18" charset="0"/>
                  <a:ea typeface="Times New Roman" panose="02020603050405020304" pitchFamily="18" charset="0"/>
                  <a:cs typeface="Arial"/>
                  <a:sym typeface="Arial"/>
                </a:rPr>
                <a:t> </a:t>
              </a:r>
              <a:r>
                <a:rPr lang="en-US" sz="4000" b="1" kern="0" dirty="0" err="1">
                  <a:solidFill>
                    <a:schemeClr val="bg1"/>
                  </a:solidFill>
                  <a:latin typeface="Cambria" panose="02040503050406030204" pitchFamily="18" charset="0"/>
                  <a:ea typeface="Times New Roman" panose="02020603050405020304" pitchFamily="18" charset="0"/>
                  <a:cs typeface="Arial"/>
                  <a:sym typeface="Arial"/>
                </a:rPr>
                <a:t>lại</a:t>
              </a:r>
              <a:r>
                <a:rPr lang="en-US" sz="4000" b="1" kern="0" dirty="0">
                  <a:solidFill>
                    <a:schemeClr val="bg1"/>
                  </a:solidFill>
                  <a:latin typeface="Cambria" panose="02040503050406030204" pitchFamily="18" charset="0"/>
                  <a:ea typeface="Times New Roman" panose="02020603050405020304" pitchFamily="18" charset="0"/>
                  <a:cs typeface="Arial"/>
                  <a:sym typeface="Arial"/>
                </a:rPr>
                <a:t> </a:t>
              </a:r>
              <a:r>
                <a:rPr lang="en-US" sz="4000" b="1" kern="0" dirty="0" err="1">
                  <a:solidFill>
                    <a:schemeClr val="bg1"/>
                  </a:solidFill>
                  <a:latin typeface="Cambria" panose="02040503050406030204" pitchFamily="18" charset="0"/>
                  <a:ea typeface="Times New Roman" panose="02020603050405020304" pitchFamily="18" charset="0"/>
                  <a:cs typeface="Arial"/>
                  <a:sym typeface="Arial"/>
                </a:rPr>
                <a:t>từng</a:t>
              </a:r>
              <a:r>
                <a:rPr lang="en-US" sz="4000" b="1" kern="0" dirty="0">
                  <a:solidFill>
                    <a:schemeClr val="bg1"/>
                  </a:solidFill>
                  <a:latin typeface="Cambria" panose="02040503050406030204" pitchFamily="18" charset="0"/>
                  <a:ea typeface="Times New Roman" panose="02020603050405020304" pitchFamily="18" charset="0"/>
                  <a:cs typeface="Arial"/>
                  <a:sym typeface="Arial"/>
                </a:rPr>
                <a:t> </a:t>
              </a:r>
              <a:r>
                <a:rPr lang="en-US" sz="4000" b="1" kern="0" dirty="0" err="1">
                  <a:solidFill>
                    <a:schemeClr val="bg1"/>
                  </a:solidFill>
                  <a:latin typeface="Cambria" panose="02040503050406030204" pitchFamily="18" charset="0"/>
                  <a:ea typeface="Times New Roman" panose="02020603050405020304" pitchFamily="18" charset="0"/>
                  <a:cs typeface="Arial"/>
                  <a:sym typeface="Arial"/>
                </a:rPr>
                <a:t>đoạn</a:t>
              </a:r>
              <a:r>
                <a:rPr lang="en-US" sz="4000" b="1" kern="0" dirty="0">
                  <a:solidFill>
                    <a:schemeClr val="bg1"/>
                  </a:solidFill>
                  <a:latin typeface="Cambria" panose="02040503050406030204" pitchFamily="18" charset="0"/>
                  <a:ea typeface="Times New Roman" panose="02020603050405020304" pitchFamily="18" charset="0"/>
                  <a:cs typeface="Arial"/>
                  <a:sym typeface="Arial"/>
                </a:rPr>
                <a:t> </a:t>
              </a:r>
              <a:r>
                <a:rPr lang="en-US" sz="4000" b="1" kern="0" dirty="0" err="1">
                  <a:solidFill>
                    <a:schemeClr val="bg1"/>
                  </a:solidFill>
                  <a:latin typeface="Cambria" panose="02040503050406030204" pitchFamily="18" charset="0"/>
                  <a:ea typeface="Times New Roman" panose="02020603050405020304" pitchFamily="18" charset="0"/>
                  <a:cs typeface="Arial"/>
                  <a:sym typeface="Arial"/>
                </a:rPr>
                <a:t>của</a:t>
              </a:r>
              <a:r>
                <a:rPr lang="en-US" sz="4000" b="1" kern="0" dirty="0">
                  <a:solidFill>
                    <a:schemeClr val="bg1"/>
                  </a:solidFill>
                  <a:latin typeface="Cambria" panose="02040503050406030204" pitchFamily="18" charset="0"/>
                  <a:ea typeface="Times New Roman" panose="02020603050405020304" pitchFamily="18" charset="0"/>
                  <a:cs typeface="Arial"/>
                  <a:sym typeface="Arial"/>
                </a:rPr>
                <a:t> </a:t>
              </a:r>
              <a:r>
                <a:rPr lang="en-US" sz="4000" b="1" kern="0" dirty="0" err="1">
                  <a:solidFill>
                    <a:schemeClr val="bg1"/>
                  </a:solidFill>
                  <a:latin typeface="Cambria" panose="02040503050406030204" pitchFamily="18" charset="0"/>
                  <a:ea typeface="Times New Roman" panose="02020603050405020304" pitchFamily="18" charset="0"/>
                  <a:cs typeface="Arial"/>
                  <a:sym typeface="Arial"/>
                </a:rPr>
                <a:t>câu</a:t>
              </a:r>
              <a:r>
                <a:rPr lang="en-US" sz="4000" b="1" kern="0" dirty="0">
                  <a:solidFill>
                    <a:schemeClr val="bg1"/>
                  </a:solidFill>
                  <a:latin typeface="Cambria" panose="02040503050406030204" pitchFamily="18" charset="0"/>
                  <a:ea typeface="Times New Roman" panose="02020603050405020304" pitchFamily="18" charset="0"/>
                  <a:cs typeface="Arial"/>
                  <a:sym typeface="Arial"/>
                </a:rPr>
                <a:t> </a:t>
              </a:r>
              <a:r>
                <a:rPr lang="en-US" sz="4000" b="1" kern="0" dirty="0" err="1">
                  <a:solidFill>
                    <a:schemeClr val="bg1"/>
                  </a:solidFill>
                  <a:latin typeface="Cambria" panose="02040503050406030204" pitchFamily="18" charset="0"/>
                  <a:ea typeface="Times New Roman" panose="02020603050405020304" pitchFamily="18" charset="0"/>
                  <a:cs typeface="Arial"/>
                  <a:sym typeface="Arial"/>
                </a:rPr>
                <a:t>chuyện</a:t>
              </a:r>
              <a:r>
                <a:rPr lang="en-US" sz="4000" b="1" kern="0" dirty="0">
                  <a:solidFill>
                    <a:schemeClr val="bg1"/>
                  </a:solidFill>
                  <a:latin typeface="Cambria" panose="02040503050406030204" pitchFamily="18" charset="0"/>
                  <a:ea typeface="Times New Roman" panose="02020603050405020304" pitchFamily="18" charset="0"/>
                  <a:cs typeface="Arial"/>
                  <a:sym typeface="Arial"/>
                </a:rPr>
                <a:t> </a:t>
              </a:r>
              <a:r>
                <a:rPr lang="en-US" sz="4000" b="1" kern="0" dirty="0" err="1">
                  <a:solidFill>
                    <a:schemeClr val="bg1"/>
                  </a:solidFill>
                  <a:latin typeface="Cambria" panose="02040503050406030204" pitchFamily="18" charset="0"/>
                  <a:ea typeface="Times New Roman" panose="02020603050405020304" pitchFamily="18" charset="0"/>
                  <a:cs typeface="Arial"/>
                  <a:sym typeface="Arial"/>
                </a:rPr>
                <a:t>theo</a:t>
              </a:r>
              <a:r>
                <a:rPr lang="en-US" sz="4000" b="1" kern="0" dirty="0">
                  <a:solidFill>
                    <a:schemeClr val="bg1"/>
                  </a:solidFill>
                  <a:latin typeface="Cambria" panose="02040503050406030204" pitchFamily="18" charset="0"/>
                  <a:ea typeface="Times New Roman" panose="02020603050405020304" pitchFamily="18" charset="0"/>
                  <a:cs typeface="Arial"/>
                  <a:sym typeface="Arial"/>
                </a:rPr>
                <a:t> </a:t>
              </a:r>
              <a:r>
                <a:rPr lang="en-US" sz="4000" b="1" kern="0" dirty="0" err="1">
                  <a:solidFill>
                    <a:schemeClr val="bg1"/>
                  </a:solidFill>
                  <a:latin typeface="Cambria" panose="02040503050406030204" pitchFamily="18" charset="0"/>
                  <a:ea typeface="Times New Roman" panose="02020603050405020304" pitchFamily="18" charset="0"/>
                  <a:cs typeface="Arial"/>
                  <a:sym typeface="Arial"/>
                </a:rPr>
                <a:t>tranh</a:t>
              </a:r>
              <a:r>
                <a:rPr lang="en-US" sz="4000" b="1" kern="0" dirty="0">
                  <a:solidFill>
                    <a:schemeClr val="bg1"/>
                  </a:solidFill>
                  <a:latin typeface="Cambria" panose="02040503050406030204" pitchFamily="18" charset="0"/>
                  <a:ea typeface="Times New Roman" panose="02020603050405020304" pitchFamily="18" charset="0"/>
                  <a:cs typeface="Arial"/>
                  <a:sym typeface="Arial"/>
                </a:rPr>
                <a:t>.</a:t>
              </a:r>
              <a:endParaRPr lang="en-US" sz="4000" kern="0" dirty="0">
                <a:solidFill>
                  <a:schemeClr val="bg1"/>
                </a:solidFill>
                <a:latin typeface="Cambria" panose="02040503050406030204" pitchFamily="18" charset="0"/>
                <a:cs typeface="Arial"/>
                <a:sym typeface="Arial"/>
              </a:endParaRPr>
            </a:p>
          </p:txBody>
        </p:sp>
      </p:grpSp>
      <p:pic>
        <p:nvPicPr>
          <p:cNvPr id="9" name="Picture 8">
            <a:extLst>
              <a:ext uri="{FF2B5EF4-FFF2-40B4-BE49-F238E27FC236}">
                <a16:creationId xmlns:a16="http://schemas.microsoft.com/office/drawing/2014/main" id="{08569916-C19E-74E7-FE92-AB7944262515}"/>
              </a:ext>
            </a:extLst>
          </p:cNvPr>
          <p:cNvPicPr>
            <a:picLocks noChangeAspect="1"/>
          </p:cNvPicPr>
          <p:nvPr/>
        </p:nvPicPr>
        <p:blipFill>
          <a:blip r:embed="rId2"/>
          <a:stretch>
            <a:fillRect/>
          </a:stretch>
        </p:blipFill>
        <p:spPr>
          <a:xfrm>
            <a:off x="3588497" y="442664"/>
            <a:ext cx="8063664" cy="5972672"/>
          </a:xfrm>
          <a:prstGeom prst="rect">
            <a:avLst/>
          </a:prstGeom>
        </p:spPr>
      </p:pic>
    </p:spTree>
    <p:extLst>
      <p:ext uri="{BB962C8B-B14F-4D97-AF65-F5344CB8AC3E}">
        <p14:creationId xmlns:p14="http://schemas.microsoft.com/office/powerpoint/2010/main" val="203787523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1000"/>
                                        <p:tgtEl>
                                          <p:spTgt spid="9"/>
                                        </p:tgtEl>
                                      </p:cBhvr>
                                    </p:animEffect>
                                    <p:anim calcmode="lin" valueType="num">
                                      <p:cBhvr>
                                        <p:cTn id="14" dur="1000" fill="hold"/>
                                        <p:tgtEl>
                                          <p:spTgt spid="9"/>
                                        </p:tgtEl>
                                        <p:attrNameLst>
                                          <p:attrName>ppt_x</p:attrName>
                                        </p:attrNameLst>
                                      </p:cBhvr>
                                      <p:tavLst>
                                        <p:tav tm="0">
                                          <p:val>
                                            <p:strVal val="#ppt_x"/>
                                          </p:val>
                                        </p:tav>
                                        <p:tav tm="100000">
                                          <p:val>
                                            <p:strVal val="#ppt_x"/>
                                          </p:val>
                                        </p:tav>
                                      </p:tavLst>
                                    </p:anim>
                                    <p:anim calcmode="lin" valueType="num">
                                      <p:cBhvr>
                                        <p:cTn id="15"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8C5C1CE-E0AA-785D-6CB5-95C64C13596F}"/>
              </a:ext>
            </a:extLst>
          </p:cNvPr>
          <p:cNvPicPr>
            <a:picLocks noChangeAspect="1"/>
          </p:cNvPicPr>
          <p:nvPr/>
        </p:nvPicPr>
        <p:blipFill rotWithShape="1">
          <a:blip r:embed="rId2"/>
          <a:srcRect r="50485" b="50000"/>
          <a:stretch/>
        </p:blipFill>
        <p:spPr>
          <a:xfrm>
            <a:off x="463964" y="359536"/>
            <a:ext cx="5632036" cy="4212465"/>
          </a:xfrm>
          <a:prstGeom prst="rect">
            <a:avLst/>
          </a:prstGeom>
        </p:spPr>
      </p:pic>
      <p:pic>
        <p:nvPicPr>
          <p:cNvPr id="5" name="Picture 4">
            <a:extLst>
              <a:ext uri="{FF2B5EF4-FFF2-40B4-BE49-F238E27FC236}">
                <a16:creationId xmlns:a16="http://schemas.microsoft.com/office/drawing/2014/main" id="{29C8C039-33DD-D72F-39D2-C3F348EC4EE1}"/>
              </a:ext>
            </a:extLst>
          </p:cNvPr>
          <p:cNvPicPr>
            <a:picLocks noChangeAspect="1"/>
          </p:cNvPicPr>
          <p:nvPr/>
        </p:nvPicPr>
        <p:blipFill rotWithShape="1">
          <a:blip r:embed="rId2"/>
          <a:srcRect l="49550" t="395" r="935" b="49605"/>
          <a:stretch/>
        </p:blipFill>
        <p:spPr>
          <a:xfrm>
            <a:off x="6235767" y="359536"/>
            <a:ext cx="5632036" cy="4212465"/>
          </a:xfrm>
          <a:prstGeom prst="rect">
            <a:avLst/>
          </a:prstGeom>
        </p:spPr>
      </p:pic>
      <p:sp>
        <p:nvSpPr>
          <p:cNvPr id="6" name="Hộp Văn bản 4">
            <a:extLst>
              <a:ext uri="{FF2B5EF4-FFF2-40B4-BE49-F238E27FC236}">
                <a16:creationId xmlns:a16="http://schemas.microsoft.com/office/drawing/2014/main" id="{A81BC332-4423-4B27-5390-DB0E774F3509}"/>
              </a:ext>
            </a:extLst>
          </p:cNvPr>
          <p:cNvSpPr txBox="1"/>
          <p:nvPr/>
        </p:nvSpPr>
        <p:spPr>
          <a:xfrm>
            <a:off x="587106" y="4572001"/>
            <a:ext cx="5115425" cy="1938992"/>
          </a:xfrm>
          <a:prstGeom prst="rect">
            <a:avLst/>
          </a:prstGeom>
          <a:noFill/>
        </p:spPr>
        <p:txBody>
          <a:bodyPr wrap="square">
            <a:spAutoFit/>
          </a:bodyPr>
          <a:lstStyle/>
          <a:p>
            <a:pPr algn="ctr"/>
            <a:r>
              <a:rPr lang="vi-VN" sz="2000" b="1" dirty="0">
                <a:latin typeface="Cambria" panose="02040503050406030204" pitchFamily="18" charset="0"/>
                <a:ea typeface="Cambria" panose="02040503050406030204" pitchFamily="18" charset="0"/>
              </a:rPr>
              <a:t>Ngày xưa, có một năm trời nắng hạn rất lâu, ruộng đồng nứt nẻ, cây cỏ trụi trơ, chim muông khát khô cả họng.</a:t>
            </a:r>
          </a:p>
          <a:p>
            <a:pPr algn="ctr"/>
            <a:r>
              <a:rPr lang="vi-VN" sz="2000" b="1" dirty="0">
                <a:latin typeface="Cambria" panose="02040503050406030204" pitchFamily="18" charset="0"/>
                <a:ea typeface="Cambria" panose="02040503050406030204" pitchFamily="18" charset="0"/>
              </a:rPr>
              <a:t>Cóc thấy nguy quá, bèn lên thiên đình kiện Trời. Dọc đường, gặp cua, gấu, cọp, ong và cáo. Tất cả đều xin đi theo.</a:t>
            </a:r>
          </a:p>
        </p:txBody>
      </p:sp>
      <p:sp>
        <p:nvSpPr>
          <p:cNvPr id="7" name="Hộp Văn bản 4">
            <a:extLst>
              <a:ext uri="{FF2B5EF4-FFF2-40B4-BE49-F238E27FC236}">
                <a16:creationId xmlns:a16="http://schemas.microsoft.com/office/drawing/2014/main" id="{B59B8DBF-27D7-EE5D-1FEA-9D051970B797}"/>
              </a:ext>
            </a:extLst>
          </p:cNvPr>
          <p:cNvSpPr txBox="1"/>
          <p:nvPr/>
        </p:nvSpPr>
        <p:spPr>
          <a:xfrm>
            <a:off x="6088582" y="4572001"/>
            <a:ext cx="5779221" cy="1938992"/>
          </a:xfrm>
          <a:prstGeom prst="rect">
            <a:avLst/>
          </a:prstGeom>
          <a:noFill/>
        </p:spPr>
        <p:txBody>
          <a:bodyPr wrap="square">
            <a:spAutoFit/>
          </a:bodyPr>
          <a:lstStyle/>
          <a:p>
            <a:pPr algn="ctr"/>
            <a:r>
              <a:rPr lang="vi-VN" sz="2000" b="1" dirty="0">
                <a:latin typeface="Cambria" panose="02040503050406030204" pitchFamily="18" charset="0"/>
                <a:ea typeface="Cambria" panose="02040503050406030204" pitchFamily="18" charset="0"/>
              </a:rPr>
              <a:t>Đến cửa nhà Trời, chỉ thấy một cái trống to, cóc bảo:</a:t>
            </a:r>
          </a:p>
          <a:p>
            <a:pPr algn="ctr"/>
            <a:r>
              <a:rPr lang="vi-VN" sz="2000" b="1" dirty="0">
                <a:latin typeface="Cambria" panose="02040503050406030204" pitchFamily="18" charset="0"/>
                <a:ea typeface="Cambria" panose="02040503050406030204" pitchFamily="18" charset="0"/>
              </a:rPr>
              <a:t>- Anh cua bò vào chum nước này. Cô ong đợi sau cánh cửa. Còn chị cáo, anh gấu, anh cọp thì nấp ở hai bên.</a:t>
            </a:r>
          </a:p>
          <a:p>
            <a:pPr algn="ctr"/>
            <a:r>
              <a:rPr lang="en-US" sz="2000" b="1" dirty="0" err="1">
                <a:latin typeface="Cambria" panose="02040503050406030204" pitchFamily="18" charset="0"/>
                <a:ea typeface="Cambria" panose="02040503050406030204" pitchFamily="18" charset="0"/>
              </a:rPr>
              <a:t>Đội</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quân</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của</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cóc</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và</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Trời</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đã</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giao</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chiến</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với</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nhau</a:t>
            </a:r>
            <a:endParaRPr lang="vi-VN" sz="20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9703974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additive="base">
                                        <p:cTn id="23" dur="500" fill="hold"/>
                                        <p:tgtEl>
                                          <p:spTgt spid="7"/>
                                        </p:tgtEl>
                                        <p:attrNameLst>
                                          <p:attrName>ppt_x</p:attrName>
                                        </p:attrNameLst>
                                      </p:cBhvr>
                                      <p:tavLst>
                                        <p:tav tm="0">
                                          <p:val>
                                            <p:strVal val="#ppt_x"/>
                                          </p:val>
                                        </p:tav>
                                        <p:tav tm="100000">
                                          <p:val>
                                            <p:strVal val="#ppt_x"/>
                                          </p:val>
                                        </p:tav>
                                      </p:tavLst>
                                    </p:anim>
                                    <p:anim calcmode="lin" valueType="num">
                                      <p:cBhvr additive="base">
                                        <p:cTn id="2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830BBDC-9BB8-1392-9D87-19EE3F35660E}"/>
              </a:ext>
            </a:extLst>
          </p:cNvPr>
          <p:cNvPicPr>
            <a:picLocks noChangeAspect="1"/>
          </p:cNvPicPr>
          <p:nvPr/>
        </p:nvPicPr>
        <p:blipFill rotWithShape="1">
          <a:blip r:embed="rId2"/>
          <a:srcRect l="23" t="51850" r="50462"/>
          <a:stretch/>
        </p:blipFill>
        <p:spPr>
          <a:xfrm>
            <a:off x="463964" y="515389"/>
            <a:ext cx="5632036" cy="4056612"/>
          </a:xfrm>
          <a:prstGeom prst="rect">
            <a:avLst/>
          </a:prstGeom>
        </p:spPr>
      </p:pic>
      <p:pic>
        <p:nvPicPr>
          <p:cNvPr id="5" name="Picture 4">
            <a:extLst>
              <a:ext uri="{FF2B5EF4-FFF2-40B4-BE49-F238E27FC236}">
                <a16:creationId xmlns:a16="http://schemas.microsoft.com/office/drawing/2014/main" id="{829C6B7F-D6DD-6BE1-6AEA-CE780BE7E49D}"/>
              </a:ext>
            </a:extLst>
          </p:cNvPr>
          <p:cNvPicPr>
            <a:picLocks noChangeAspect="1"/>
          </p:cNvPicPr>
          <p:nvPr/>
        </p:nvPicPr>
        <p:blipFill rotWithShape="1">
          <a:blip r:embed="rId2"/>
          <a:srcRect l="49111" t="51505" r="1374" b="345"/>
          <a:stretch/>
        </p:blipFill>
        <p:spPr>
          <a:xfrm>
            <a:off x="6235767" y="359537"/>
            <a:ext cx="5632036" cy="4056612"/>
          </a:xfrm>
          <a:prstGeom prst="rect">
            <a:avLst/>
          </a:prstGeom>
        </p:spPr>
      </p:pic>
      <p:sp>
        <p:nvSpPr>
          <p:cNvPr id="6" name="Hộp Văn bản 4">
            <a:extLst>
              <a:ext uri="{FF2B5EF4-FFF2-40B4-BE49-F238E27FC236}">
                <a16:creationId xmlns:a16="http://schemas.microsoft.com/office/drawing/2014/main" id="{5DEF4270-740C-35DF-329F-AFB750D04AA9}"/>
              </a:ext>
            </a:extLst>
          </p:cNvPr>
          <p:cNvSpPr txBox="1"/>
          <p:nvPr/>
        </p:nvSpPr>
        <p:spPr>
          <a:xfrm>
            <a:off x="309361" y="4555377"/>
            <a:ext cx="5779221" cy="1938992"/>
          </a:xfrm>
          <a:prstGeom prst="rect">
            <a:avLst/>
          </a:prstGeom>
          <a:noFill/>
        </p:spPr>
        <p:txBody>
          <a:bodyPr wrap="square">
            <a:spAutoFit/>
          </a:bodyPr>
          <a:lstStyle/>
          <a:p>
            <a:pPr algn="ctr"/>
            <a:r>
              <a:rPr lang="vi-VN" sz="2000" b="1" dirty="0">
                <a:latin typeface="Cambria" panose="02040503050406030204" pitchFamily="18" charset="0"/>
                <a:ea typeface="Cambria" panose="02040503050406030204" pitchFamily="18" charset="0"/>
              </a:rPr>
              <a:t>Trời túng thế, đành mời cóc vào. Cóc tâu:</a:t>
            </a:r>
          </a:p>
          <a:p>
            <a:pPr algn="ctr"/>
            <a:r>
              <a:rPr lang="vi-VN" sz="2000" b="1" dirty="0">
                <a:latin typeface="Cambria" panose="02040503050406030204" pitchFamily="18" charset="0"/>
                <a:ea typeface="Cambria" panose="02040503050406030204" pitchFamily="18" charset="0"/>
              </a:rPr>
              <a:t>- Muôn tâu Thượng đế! Đã lâu lắm rồi, trần gian không hề được một giọt nước mưa. Thượng đế cần làm mưa ngay để cứu muôn loài.</a:t>
            </a:r>
          </a:p>
          <a:p>
            <a:pPr algn="ctr"/>
            <a:r>
              <a:rPr lang="vi-VN" sz="2000" b="1" dirty="0">
                <a:latin typeface="Cambria" panose="02040503050406030204" pitchFamily="18" charset="0"/>
                <a:ea typeface="Cambria" panose="02040503050406030204" pitchFamily="18" charset="0"/>
              </a:rPr>
              <a:t>Trời sợ trần gian nổi loạn, dịu giọng nói:</a:t>
            </a:r>
          </a:p>
          <a:p>
            <a:pPr algn="ctr"/>
            <a:r>
              <a:rPr lang="vi-VN" sz="2000" b="1" dirty="0">
                <a:latin typeface="Cambria" panose="02040503050406030204" pitchFamily="18" charset="0"/>
                <a:ea typeface="Cambria" panose="02040503050406030204" pitchFamily="18" charset="0"/>
              </a:rPr>
              <a:t>- Thôi, cậu hãy về đi. Ta sẽ cho mưa xuống!</a:t>
            </a:r>
          </a:p>
        </p:txBody>
      </p:sp>
      <p:sp>
        <p:nvSpPr>
          <p:cNvPr id="7" name="Hộp Văn bản 4">
            <a:extLst>
              <a:ext uri="{FF2B5EF4-FFF2-40B4-BE49-F238E27FC236}">
                <a16:creationId xmlns:a16="http://schemas.microsoft.com/office/drawing/2014/main" id="{37D4249F-E13F-B978-1E3B-0BE53A1860CB}"/>
              </a:ext>
            </a:extLst>
          </p:cNvPr>
          <p:cNvSpPr txBox="1"/>
          <p:nvPr/>
        </p:nvSpPr>
        <p:spPr>
          <a:xfrm>
            <a:off x="7054571" y="4555377"/>
            <a:ext cx="3994428" cy="1323439"/>
          </a:xfrm>
          <a:prstGeom prst="rect">
            <a:avLst/>
          </a:prstGeom>
          <a:noFill/>
        </p:spPr>
        <p:txBody>
          <a:bodyPr wrap="square">
            <a:spAutoFit/>
          </a:bodyPr>
          <a:lstStyle/>
          <a:p>
            <a:pPr algn="ctr"/>
            <a:r>
              <a:rPr lang="vi-VN" sz="2000" b="1" dirty="0">
                <a:latin typeface="Cambria" panose="02040503050406030204" pitchFamily="18" charset="0"/>
                <a:ea typeface="Cambria" panose="02040503050406030204" pitchFamily="18" charset="0"/>
              </a:rPr>
              <a:t>Cóc về đến trần gian thì nước đã ngập cả ruộng đồng.</a:t>
            </a:r>
          </a:p>
          <a:p>
            <a:pPr algn="ctr"/>
            <a:r>
              <a:rPr lang="vi-VN" sz="2000" b="1" dirty="0">
                <a:latin typeface="Cambria" panose="02040503050406030204" pitchFamily="18" charset="0"/>
                <a:ea typeface="Cambria" panose="02040503050406030204" pitchFamily="18" charset="0"/>
              </a:rPr>
              <a:t>Từ đó, hễ cóc nghiến răng là trời đổ mưa.</a:t>
            </a:r>
          </a:p>
        </p:txBody>
      </p:sp>
    </p:spTree>
    <p:extLst>
      <p:ext uri="{BB962C8B-B14F-4D97-AF65-F5344CB8AC3E}">
        <p14:creationId xmlns:p14="http://schemas.microsoft.com/office/powerpoint/2010/main" val="294236406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A5080F08-F6F5-B0D3-77FC-5F8A71575F96}"/>
              </a:ext>
            </a:extLst>
          </p:cNvPr>
          <p:cNvGrpSpPr/>
          <p:nvPr/>
        </p:nvGrpSpPr>
        <p:grpSpPr>
          <a:xfrm>
            <a:off x="461180" y="1767273"/>
            <a:ext cx="3048659" cy="3323454"/>
            <a:chOff x="647992" y="652607"/>
            <a:chExt cx="3048659" cy="3323454"/>
          </a:xfrm>
        </p:grpSpPr>
        <p:sp>
          <p:nvSpPr>
            <p:cNvPr id="7" name="文本框 16">
              <a:extLst>
                <a:ext uri="{FF2B5EF4-FFF2-40B4-BE49-F238E27FC236}">
                  <a16:creationId xmlns:a16="http://schemas.microsoft.com/office/drawing/2014/main" id="{8F1A078B-FCFA-D31D-194E-5179A37428F0}"/>
                </a:ext>
              </a:extLst>
            </p:cNvPr>
            <p:cNvSpPr txBox="1"/>
            <p:nvPr/>
          </p:nvSpPr>
          <p:spPr>
            <a:xfrm>
              <a:off x="647992" y="652607"/>
              <a:ext cx="3048659" cy="3323454"/>
            </a:xfrm>
            <a:prstGeom prst="rect">
              <a:avLst/>
            </a:prstGeom>
            <a:solidFill>
              <a:srgbClr val="43C1B4"/>
            </a:solidFill>
            <a:ln>
              <a:solidFill>
                <a:schemeClr val="bg1"/>
              </a:solidFill>
            </a:ln>
            <a:effectLst>
              <a:outerShdw blurRad="63500" sx="102000" sy="102000" algn="ctr" rotWithShape="0">
                <a:prstClr val="black">
                  <a:alpha val="40000"/>
                </a:prstClr>
              </a:outerShdw>
            </a:effectLst>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dist" defTabSz="914400" rtl="0" eaLnBrk="1" fontAlgn="auto" latinLnBrk="0" hangingPunct="1">
                <a:lnSpc>
                  <a:spcPct val="100000"/>
                </a:lnSpc>
                <a:spcBef>
                  <a:spcPts val="0"/>
                </a:spcBef>
                <a:spcAft>
                  <a:spcPts val="0"/>
                </a:spcAft>
                <a:buClrTx/>
                <a:buSzTx/>
                <a:buFontTx/>
                <a:buNone/>
                <a:tabLst/>
                <a:defRPr/>
              </a:pPr>
              <a:endParaRPr kumimoji="0" lang="zh-CN" altLang="en-US" sz="9600" b="0" i="0" u="none" strike="noStrike" kern="1200" cap="none" spc="0" normalizeH="0" baseline="0" noProof="0" dirty="0">
                <a:ln>
                  <a:noFill/>
                </a:ln>
                <a:solidFill>
                  <a:prstClr val="white"/>
                </a:solidFill>
                <a:effectLst/>
                <a:uLnTx/>
                <a:uFillTx/>
                <a:latin typeface="思源黑体 CN Bold" panose="020B0800000000000000" charset="-122"/>
                <a:ea typeface="思源黑体 CN Bold" panose="020B0800000000000000" charset="-122"/>
                <a:cs typeface="思源黑体 CN Bold" panose="020B0800000000000000" charset="-122"/>
                <a:sym typeface="思源黑体 CN Bold" panose="020B0800000000000000" charset="-122"/>
              </a:endParaRPr>
            </a:p>
          </p:txBody>
        </p:sp>
        <p:sp>
          <p:nvSpPr>
            <p:cNvPr id="8" name="TextBox 7">
              <a:extLst>
                <a:ext uri="{FF2B5EF4-FFF2-40B4-BE49-F238E27FC236}">
                  <a16:creationId xmlns:a16="http://schemas.microsoft.com/office/drawing/2014/main" id="{99C843EC-0F39-7722-73AA-20116E9312EC}"/>
                </a:ext>
              </a:extLst>
            </p:cNvPr>
            <p:cNvSpPr txBox="1"/>
            <p:nvPr/>
          </p:nvSpPr>
          <p:spPr>
            <a:xfrm>
              <a:off x="647992" y="729284"/>
              <a:ext cx="2938799" cy="317009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b="1" i="0" u="none" strike="noStrike" kern="0" cap="none" spc="0" normalizeH="0" baseline="0" noProof="0" dirty="0" err="1">
                  <a:ln>
                    <a:noFill/>
                  </a:ln>
                  <a:solidFill>
                    <a:prstClr val="white"/>
                  </a:solidFill>
                  <a:effectLst/>
                  <a:uLnTx/>
                  <a:uFillTx/>
                  <a:latin typeface="Cambria" panose="02040503050406030204" pitchFamily="18" charset="0"/>
                  <a:ea typeface="Times New Roman" panose="02020603050405020304" pitchFamily="18" charset="0"/>
                  <a:cs typeface="Arial"/>
                  <a:sym typeface="Arial"/>
                </a:rPr>
                <a:t>Hãy</a:t>
              </a:r>
              <a:r>
                <a:rPr kumimoji="0" lang="en-US" sz="4000" b="1" i="0" u="none" strike="noStrike" kern="0" cap="none" spc="0" normalizeH="0" baseline="0" noProof="0" dirty="0">
                  <a:ln>
                    <a:noFill/>
                  </a:ln>
                  <a:solidFill>
                    <a:prstClr val="white"/>
                  </a:solidFill>
                  <a:effectLst/>
                  <a:uLnTx/>
                  <a:uFillTx/>
                  <a:latin typeface="Cambria" panose="02040503050406030204" pitchFamily="18" charset="0"/>
                  <a:ea typeface="Times New Roman" panose="02020603050405020304" pitchFamily="18" charset="0"/>
                  <a:cs typeface="Arial"/>
                  <a:sym typeface="Arial"/>
                </a:rPr>
                <a:t> </a:t>
              </a:r>
              <a:r>
                <a:rPr kumimoji="0" lang="en-US" sz="4000" b="1" i="0" u="none" strike="noStrike" kern="0" cap="none" spc="0" normalizeH="0" baseline="0" noProof="0" dirty="0" err="1">
                  <a:ln>
                    <a:noFill/>
                  </a:ln>
                  <a:solidFill>
                    <a:prstClr val="white"/>
                  </a:solidFill>
                  <a:effectLst/>
                  <a:uLnTx/>
                  <a:uFillTx/>
                  <a:latin typeface="Cambria" panose="02040503050406030204" pitchFamily="18" charset="0"/>
                  <a:ea typeface="Times New Roman" panose="02020603050405020304" pitchFamily="18" charset="0"/>
                  <a:cs typeface="Arial"/>
                  <a:sym typeface="Arial"/>
                </a:rPr>
                <a:t>cùng</a:t>
              </a:r>
              <a:r>
                <a:rPr kumimoji="0" lang="en-US" sz="4000" b="1" i="0" u="none" strike="noStrike" kern="0" cap="none" spc="0" normalizeH="0" baseline="0" noProof="0" dirty="0">
                  <a:ln>
                    <a:noFill/>
                  </a:ln>
                  <a:solidFill>
                    <a:prstClr val="white"/>
                  </a:solidFill>
                  <a:effectLst/>
                  <a:uLnTx/>
                  <a:uFillTx/>
                  <a:latin typeface="Cambria" panose="02040503050406030204" pitchFamily="18" charset="0"/>
                  <a:ea typeface="Times New Roman" panose="02020603050405020304" pitchFamily="18" charset="0"/>
                  <a:cs typeface="Arial"/>
                  <a:sym typeface="Arial"/>
                </a:rPr>
                <a:t> </a:t>
              </a:r>
              <a:r>
                <a:rPr kumimoji="0" lang="en-US" sz="4000" b="1" i="0" u="none" strike="noStrike" kern="0" cap="none" spc="0" normalizeH="0" baseline="0" noProof="0" dirty="0" err="1">
                  <a:ln>
                    <a:noFill/>
                  </a:ln>
                  <a:solidFill>
                    <a:prstClr val="white"/>
                  </a:solidFill>
                  <a:effectLst/>
                  <a:uLnTx/>
                  <a:uFillTx/>
                  <a:latin typeface="Cambria" panose="02040503050406030204" pitchFamily="18" charset="0"/>
                  <a:ea typeface="Times New Roman" panose="02020603050405020304" pitchFamily="18" charset="0"/>
                  <a:cs typeface="Arial"/>
                  <a:sym typeface="Arial"/>
                </a:rPr>
                <a:t>kể</a:t>
              </a:r>
              <a:r>
                <a:rPr kumimoji="0" lang="en-US" sz="4000" b="1" i="0" u="none" strike="noStrike" kern="0" cap="none" spc="0" normalizeH="0" baseline="0" noProof="0" dirty="0">
                  <a:ln>
                    <a:noFill/>
                  </a:ln>
                  <a:solidFill>
                    <a:prstClr val="white"/>
                  </a:solidFill>
                  <a:effectLst/>
                  <a:uLnTx/>
                  <a:uFillTx/>
                  <a:latin typeface="Cambria" panose="02040503050406030204" pitchFamily="18" charset="0"/>
                  <a:ea typeface="Times New Roman" panose="02020603050405020304" pitchFamily="18" charset="0"/>
                  <a:cs typeface="Arial"/>
                  <a:sym typeface="Arial"/>
                </a:rPr>
                <a:t> </a:t>
              </a:r>
              <a:r>
                <a:rPr kumimoji="0" lang="en-US" sz="4000" b="1" i="0" u="none" strike="noStrike" kern="0" cap="none" spc="0" normalizeH="0" baseline="0" noProof="0" dirty="0" err="1">
                  <a:ln>
                    <a:noFill/>
                  </a:ln>
                  <a:solidFill>
                    <a:prstClr val="white"/>
                  </a:solidFill>
                  <a:effectLst/>
                  <a:uLnTx/>
                  <a:uFillTx/>
                  <a:latin typeface="Cambria" panose="02040503050406030204" pitchFamily="18" charset="0"/>
                  <a:ea typeface="Times New Roman" panose="02020603050405020304" pitchFamily="18" charset="0"/>
                  <a:cs typeface="Arial"/>
                  <a:sym typeface="Arial"/>
                </a:rPr>
                <a:t>lại</a:t>
              </a:r>
              <a:r>
                <a:rPr kumimoji="0" lang="en-US" sz="4000" b="1" i="0" u="none" strike="noStrike" kern="0" cap="none" spc="0" normalizeH="0" baseline="0" noProof="0" dirty="0">
                  <a:ln>
                    <a:noFill/>
                  </a:ln>
                  <a:solidFill>
                    <a:prstClr val="white"/>
                  </a:solidFill>
                  <a:effectLst/>
                  <a:uLnTx/>
                  <a:uFillTx/>
                  <a:latin typeface="Cambria" panose="02040503050406030204" pitchFamily="18" charset="0"/>
                  <a:ea typeface="Times New Roman" panose="02020603050405020304" pitchFamily="18" charset="0"/>
                  <a:cs typeface="Arial"/>
                  <a:sym typeface="Arial"/>
                </a:rPr>
                <a:t> </a:t>
              </a:r>
              <a:r>
                <a:rPr kumimoji="0" lang="en-US" sz="4000" b="1" i="0" u="none" strike="noStrike" kern="0" cap="none" spc="0" normalizeH="0" baseline="0" noProof="0" dirty="0" err="1">
                  <a:ln>
                    <a:noFill/>
                  </a:ln>
                  <a:solidFill>
                    <a:prstClr val="white"/>
                  </a:solidFill>
                  <a:effectLst/>
                  <a:uLnTx/>
                  <a:uFillTx/>
                  <a:latin typeface="Cambria" panose="02040503050406030204" pitchFamily="18" charset="0"/>
                  <a:ea typeface="Times New Roman" panose="02020603050405020304" pitchFamily="18" charset="0"/>
                  <a:cs typeface="Arial"/>
                  <a:sym typeface="Arial"/>
                </a:rPr>
                <a:t>câu</a:t>
              </a:r>
              <a:r>
                <a:rPr kumimoji="0" lang="en-US" sz="4000" b="1" i="0" u="none" strike="noStrike" kern="0" cap="none" spc="0" normalizeH="0" baseline="0" noProof="0" dirty="0">
                  <a:ln>
                    <a:noFill/>
                  </a:ln>
                  <a:solidFill>
                    <a:prstClr val="white"/>
                  </a:solidFill>
                  <a:effectLst/>
                  <a:uLnTx/>
                  <a:uFillTx/>
                  <a:latin typeface="Cambria" panose="02040503050406030204" pitchFamily="18" charset="0"/>
                  <a:ea typeface="Times New Roman" panose="02020603050405020304" pitchFamily="18" charset="0"/>
                  <a:cs typeface="Arial"/>
                  <a:sym typeface="Arial"/>
                </a:rPr>
                <a:t> </a:t>
              </a:r>
              <a:r>
                <a:rPr kumimoji="0" lang="en-US" sz="4000" b="1" i="0" u="none" strike="noStrike" kern="0" cap="none" spc="0" normalizeH="0" baseline="0" noProof="0" dirty="0" err="1">
                  <a:ln>
                    <a:noFill/>
                  </a:ln>
                  <a:solidFill>
                    <a:prstClr val="white"/>
                  </a:solidFill>
                  <a:effectLst/>
                  <a:uLnTx/>
                  <a:uFillTx/>
                  <a:latin typeface="Cambria" panose="02040503050406030204" pitchFamily="18" charset="0"/>
                  <a:ea typeface="Times New Roman" panose="02020603050405020304" pitchFamily="18" charset="0"/>
                  <a:cs typeface="Arial"/>
                  <a:sym typeface="Arial"/>
                </a:rPr>
                <a:t>chuyện</a:t>
              </a:r>
              <a:r>
                <a:rPr kumimoji="0" lang="en-US" sz="4000" b="1" i="0" u="none" strike="noStrike" kern="0" cap="none" spc="0" normalizeH="0" baseline="0" noProof="0" dirty="0">
                  <a:ln>
                    <a:noFill/>
                  </a:ln>
                  <a:solidFill>
                    <a:prstClr val="white"/>
                  </a:solidFill>
                  <a:effectLst/>
                  <a:uLnTx/>
                  <a:uFillTx/>
                  <a:latin typeface="Cambria" panose="02040503050406030204" pitchFamily="18" charset="0"/>
                  <a:ea typeface="Times New Roman" panose="02020603050405020304" pitchFamily="18" charset="0"/>
                  <a:cs typeface="Arial"/>
                  <a:sym typeface="Arial"/>
                </a:rPr>
                <a:t> </a:t>
              </a:r>
              <a:r>
                <a:rPr kumimoji="0" lang="en-US" sz="4000" b="1" i="0" u="none" strike="noStrike" kern="0" cap="none" spc="0" normalizeH="0" baseline="0" noProof="0" dirty="0" err="1">
                  <a:ln>
                    <a:noFill/>
                  </a:ln>
                  <a:solidFill>
                    <a:prstClr val="white"/>
                  </a:solidFill>
                  <a:effectLst/>
                  <a:uLnTx/>
                  <a:uFillTx/>
                  <a:latin typeface="Cambria" panose="02040503050406030204" pitchFamily="18" charset="0"/>
                  <a:ea typeface="Times New Roman" panose="02020603050405020304" pitchFamily="18" charset="0"/>
                  <a:cs typeface="Arial"/>
                  <a:sym typeface="Arial"/>
                </a:rPr>
                <a:t>với</a:t>
              </a:r>
              <a:r>
                <a:rPr kumimoji="0" lang="en-US" sz="4000" b="1" i="0" u="none" strike="noStrike" kern="0" cap="none" spc="0" normalizeH="0" baseline="0" noProof="0" dirty="0">
                  <a:ln>
                    <a:noFill/>
                  </a:ln>
                  <a:solidFill>
                    <a:prstClr val="white"/>
                  </a:solidFill>
                  <a:effectLst/>
                  <a:uLnTx/>
                  <a:uFillTx/>
                  <a:latin typeface="Cambria" panose="02040503050406030204" pitchFamily="18" charset="0"/>
                  <a:ea typeface="Times New Roman" panose="02020603050405020304" pitchFamily="18" charset="0"/>
                  <a:cs typeface="Arial"/>
                  <a:sym typeface="Arial"/>
                </a:rPr>
                <a:t> </a:t>
              </a:r>
              <a:r>
                <a:rPr kumimoji="0" lang="en-US" sz="4000" b="1" i="0" u="none" strike="noStrike" kern="0" cap="none" spc="0" normalizeH="0" baseline="0" noProof="0" dirty="0" err="1">
                  <a:ln>
                    <a:noFill/>
                  </a:ln>
                  <a:solidFill>
                    <a:prstClr val="white"/>
                  </a:solidFill>
                  <a:effectLst/>
                  <a:uLnTx/>
                  <a:uFillTx/>
                  <a:latin typeface="Cambria" panose="02040503050406030204" pitchFamily="18" charset="0"/>
                  <a:ea typeface="Times New Roman" panose="02020603050405020304" pitchFamily="18" charset="0"/>
                  <a:cs typeface="Arial"/>
                  <a:sym typeface="Arial"/>
                </a:rPr>
                <a:t>bạn</a:t>
              </a:r>
              <a:r>
                <a:rPr kumimoji="0" lang="en-US" sz="4000" b="1" i="0" u="none" strike="noStrike" kern="0" cap="none" spc="0" normalizeH="0" baseline="0" noProof="0" dirty="0">
                  <a:ln>
                    <a:noFill/>
                  </a:ln>
                  <a:solidFill>
                    <a:prstClr val="white"/>
                  </a:solidFill>
                  <a:effectLst/>
                  <a:uLnTx/>
                  <a:uFillTx/>
                  <a:latin typeface="Cambria" panose="02040503050406030204" pitchFamily="18" charset="0"/>
                  <a:ea typeface="Times New Roman" panose="02020603050405020304" pitchFamily="18" charset="0"/>
                  <a:cs typeface="Arial"/>
                  <a:sym typeface="Arial"/>
                </a:rPr>
                <a:t> </a:t>
              </a:r>
              <a:r>
                <a:rPr kumimoji="0" lang="en-US" sz="4000" b="1" i="0" u="none" strike="noStrike" kern="0" cap="none" spc="0" normalizeH="0" baseline="0" noProof="0" dirty="0" err="1">
                  <a:ln>
                    <a:noFill/>
                  </a:ln>
                  <a:solidFill>
                    <a:prstClr val="white"/>
                  </a:solidFill>
                  <a:effectLst/>
                  <a:uLnTx/>
                  <a:uFillTx/>
                  <a:latin typeface="Cambria" panose="02040503050406030204" pitchFamily="18" charset="0"/>
                  <a:ea typeface="Times New Roman" panose="02020603050405020304" pitchFamily="18" charset="0"/>
                  <a:cs typeface="Arial"/>
                  <a:sym typeface="Arial"/>
                </a:rPr>
                <a:t>của</a:t>
              </a:r>
              <a:r>
                <a:rPr kumimoji="0" lang="en-US" sz="4000" b="1" i="0" u="none" strike="noStrike" kern="0" cap="none" spc="0" normalizeH="0" baseline="0" noProof="0" dirty="0">
                  <a:ln>
                    <a:noFill/>
                  </a:ln>
                  <a:solidFill>
                    <a:prstClr val="white"/>
                  </a:solidFill>
                  <a:effectLst/>
                  <a:uLnTx/>
                  <a:uFillTx/>
                  <a:latin typeface="Cambria" panose="02040503050406030204" pitchFamily="18" charset="0"/>
                  <a:ea typeface="Times New Roman" panose="02020603050405020304" pitchFamily="18" charset="0"/>
                  <a:cs typeface="Arial"/>
                  <a:sym typeface="Arial"/>
                </a:rPr>
                <a:t> </a:t>
              </a:r>
              <a:r>
                <a:rPr kumimoji="0" lang="en-US" sz="4000" b="1" i="0" u="none" strike="noStrike" kern="0" cap="none" spc="0" normalizeH="0" baseline="0" noProof="0" dirty="0" err="1">
                  <a:ln>
                    <a:noFill/>
                  </a:ln>
                  <a:solidFill>
                    <a:prstClr val="white"/>
                  </a:solidFill>
                  <a:effectLst/>
                  <a:uLnTx/>
                  <a:uFillTx/>
                  <a:latin typeface="Cambria" panose="02040503050406030204" pitchFamily="18" charset="0"/>
                  <a:ea typeface="Times New Roman" panose="02020603050405020304" pitchFamily="18" charset="0"/>
                  <a:cs typeface="Arial"/>
                  <a:sym typeface="Arial"/>
                </a:rPr>
                <a:t>mình</a:t>
              </a:r>
              <a:endParaRPr kumimoji="0" lang="en-US" sz="4000" b="0" i="0" u="none" strike="noStrike" kern="0" cap="none" spc="0" normalizeH="0" baseline="0" noProof="0" dirty="0">
                <a:ln>
                  <a:noFill/>
                </a:ln>
                <a:solidFill>
                  <a:prstClr val="white"/>
                </a:solidFill>
                <a:effectLst/>
                <a:uLnTx/>
                <a:uFillTx/>
                <a:latin typeface="Cambria" panose="02040503050406030204" pitchFamily="18" charset="0"/>
                <a:ea typeface="+mn-ea"/>
                <a:cs typeface="Arial"/>
                <a:sym typeface="Arial"/>
              </a:endParaRPr>
            </a:p>
          </p:txBody>
        </p:sp>
      </p:grpSp>
      <p:pic>
        <p:nvPicPr>
          <p:cNvPr id="2" name="Picture 1">
            <a:extLst>
              <a:ext uri="{FF2B5EF4-FFF2-40B4-BE49-F238E27FC236}">
                <a16:creationId xmlns:a16="http://schemas.microsoft.com/office/drawing/2014/main" id="{637C8D3C-AB68-7CFB-7E9B-62B0D529AF6A}"/>
              </a:ext>
            </a:extLst>
          </p:cNvPr>
          <p:cNvPicPr>
            <a:picLocks noChangeAspect="1"/>
          </p:cNvPicPr>
          <p:nvPr/>
        </p:nvPicPr>
        <p:blipFill>
          <a:blip r:embed="rId2"/>
          <a:stretch>
            <a:fillRect/>
          </a:stretch>
        </p:blipFill>
        <p:spPr>
          <a:xfrm>
            <a:off x="3667156" y="442663"/>
            <a:ext cx="8063664" cy="5972672"/>
          </a:xfrm>
          <a:prstGeom prst="rect">
            <a:avLst/>
          </a:prstGeom>
        </p:spPr>
      </p:pic>
    </p:spTree>
    <p:extLst>
      <p:ext uri="{BB962C8B-B14F-4D97-AF65-F5344CB8AC3E}">
        <p14:creationId xmlns:p14="http://schemas.microsoft.com/office/powerpoint/2010/main" val="204795249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anim calcmode="lin" valueType="num">
                                      <p:cBhvr>
                                        <p:cTn id="14" dur="1000" fill="hold"/>
                                        <p:tgtEl>
                                          <p:spTgt spid="2"/>
                                        </p:tgtEl>
                                        <p:attrNameLst>
                                          <p:attrName>ppt_x</p:attrName>
                                        </p:attrNameLst>
                                      </p:cBhvr>
                                      <p:tavLst>
                                        <p:tav tm="0">
                                          <p:val>
                                            <p:strVal val="#ppt_x"/>
                                          </p:val>
                                        </p:tav>
                                        <p:tav tm="100000">
                                          <p:val>
                                            <p:strVal val="#ppt_x"/>
                                          </p:val>
                                        </p:tav>
                                      </p:tavLst>
                                    </p:anim>
                                    <p:anim calcmode="lin" valueType="num">
                                      <p:cBhvr>
                                        <p:cTn id="15"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9" name="图片 8" descr="10 (20)"/>
          <p:cNvPicPr>
            <a:picLocks noChangeAspect="1"/>
          </p:cNvPicPr>
          <p:nvPr/>
        </p:nvPicPr>
        <p:blipFill>
          <a:blip r:embed="rId3"/>
          <a:srcRect l="12642" t="57976"/>
          <a:stretch>
            <a:fillRect/>
          </a:stretch>
        </p:blipFill>
        <p:spPr>
          <a:xfrm>
            <a:off x="1905" y="5401945"/>
            <a:ext cx="12190095" cy="1456055"/>
          </a:xfrm>
          <a:prstGeom prst="rect">
            <a:avLst/>
          </a:prstGeom>
        </p:spPr>
      </p:pic>
      <p:sp>
        <p:nvSpPr>
          <p:cNvPr id="3" name="圆角矩形 2"/>
          <p:cNvSpPr/>
          <p:nvPr/>
        </p:nvSpPr>
        <p:spPr>
          <a:xfrm>
            <a:off x="710248" y="1245059"/>
            <a:ext cx="7318375" cy="3415432"/>
          </a:xfrm>
          <a:prstGeom prst="round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Bold" panose="020B0800000000000000"/>
              <a:cs typeface="+mn-cs"/>
            </a:endParaRPr>
          </a:p>
        </p:txBody>
      </p:sp>
      <p:pic>
        <p:nvPicPr>
          <p:cNvPr id="16" name="图片 15" descr="千库网_矢量手绘卡通大树_元素编号11747067"/>
          <p:cNvPicPr>
            <a:picLocks noChangeAspect="1"/>
          </p:cNvPicPr>
          <p:nvPr/>
        </p:nvPicPr>
        <p:blipFill>
          <a:blip r:embed="rId4"/>
          <a:srcRect l="49104" t="18712" r="1349" b="16774"/>
          <a:stretch>
            <a:fillRect/>
          </a:stretch>
        </p:blipFill>
        <p:spPr>
          <a:xfrm flipH="1">
            <a:off x="8009255" y="50800"/>
            <a:ext cx="4182745" cy="6807200"/>
          </a:xfrm>
          <a:prstGeom prst="rect">
            <a:avLst/>
          </a:prstGeom>
        </p:spPr>
      </p:pic>
      <p:pic>
        <p:nvPicPr>
          <p:cNvPr id="18" name="图片 17" descr="588ku_d86e2212d3e726cc7abb62f88b3a8de2_12503752"/>
          <p:cNvPicPr>
            <a:picLocks noChangeAspect="1"/>
          </p:cNvPicPr>
          <p:nvPr/>
        </p:nvPicPr>
        <p:blipFill>
          <a:blip r:embed="rId5"/>
          <a:srcRect l="12001" t="23514" r="12823" b="62445"/>
          <a:stretch>
            <a:fillRect/>
          </a:stretch>
        </p:blipFill>
        <p:spPr>
          <a:xfrm>
            <a:off x="190388" y="50267"/>
            <a:ext cx="8085339" cy="1764867"/>
          </a:xfrm>
          <a:prstGeom prst="rect">
            <a:avLst/>
          </a:prstGeom>
        </p:spPr>
      </p:pic>
      <p:pic>
        <p:nvPicPr>
          <p:cNvPr id="13" name="图片 12" descr="21"/>
          <p:cNvPicPr>
            <a:picLocks noChangeAspect="1"/>
          </p:cNvPicPr>
          <p:nvPr/>
        </p:nvPicPr>
        <p:blipFill>
          <a:blip r:embed="rId6"/>
          <a:srcRect l="36206" t="4879" r="19787" b="25601"/>
          <a:stretch>
            <a:fillRect/>
          </a:stretch>
        </p:blipFill>
        <p:spPr>
          <a:xfrm>
            <a:off x="7242810" y="3134995"/>
            <a:ext cx="4949190" cy="3723005"/>
          </a:xfrm>
          <a:prstGeom prst="rect">
            <a:avLst/>
          </a:prstGeom>
        </p:spPr>
      </p:pic>
      <p:pic>
        <p:nvPicPr>
          <p:cNvPr id="2" name="Picture 1">
            <a:extLst>
              <a:ext uri="{FF2B5EF4-FFF2-40B4-BE49-F238E27FC236}">
                <a16:creationId xmlns:a16="http://schemas.microsoft.com/office/drawing/2014/main" id="{68FCB12E-15F5-1554-8370-3643B574897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90389" y="4339695"/>
            <a:ext cx="2136532" cy="2402630"/>
          </a:xfrm>
          <a:prstGeom prst="rect">
            <a:avLst/>
          </a:prstGeom>
        </p:spPr>
      </p:pic>
      <p:sp>
        <p:nvSpPr>
          <p:cNvPr id="7" name="TextBox 6">
            <a:extLst>
              <a:ext uri="{FF2B5EF4-FFF2-40B4-BE49-F238E27FC236}">
                <a16:creationId xmlns:a16="http://schemas.microsoft.com/office/drawing/2014/main" id="{1F247145-0332-81D5-EAF4-E8A79B48CB50}"/>
              </a:ext>
            </a:extLst>
          </p:cNvPr>
          <p:cNvSpPr txBox="1"/>
          <p:nvPr/>
        </p:nvSpPr>
        <p:spPr>
          <a:xfrm>
            <a:off x="729615" y="2459504"/>
            <a:ext cx="7318375" cy="1938992"/>
          </a:xfrm>
          <a:prstGeom prst="rect">
            <a:avLst/>
          </a:prstGeom>
          <a:noFill/>
        </p:spPr>
        <p:txBody>
          <a:bodyPr wrap="square">
            <a:spAutoFit/>
          </a:bodyPr>
          <a:lstStyle/>
          <a:p>
            <a:pPr algn="ctr">
              <a:buClr>
                <a:srgbClr val="000000"/>
              </a:buClr>
            </a:pPr>
            <a:r>
              <a:rPr lang="en-US" sz="4000" b="1" kern="0" dirty="0">
                <a:solidFill>
                  <a:srgbClr val="43C1B4"/>
                </a:solidFill>
                <a:latin typeface="Cambria" panose="02040503050406030204" pitchFamily="18" charset="0"/>
                <a:ea typeface="Times New Roman" panose="02020603050405020304" pitchFamily="18" charset="0"/>
                <a:cs typeface="Arial"/>
                <a:sym typeface="Arial"/>
              </a:rPr>
              <a:t>- Chia </a:t>
            </a:r>
            <a:r>
              <a:rPr lang="en-US" sz="4000" b="1" kern="0" dirty="0" err="1">
                <a:solidFill>
                  <a:srgbClr val="43C1B4"/>
                </a:solidFill>
                <a:latin typeface="Cambria" panose="02040503050406030204" pitchFamily="18" charset="0"/>
                <a:ea typeface="Times New Roman" panose="02020603050405020304" pitchFamily="18" charset="0"/>
                <a:cs typeface="Arial"/>
                <a:sym typeface="Arial"/>
              </a:rPr>
              <a:t>sẻ</a:t>
            </a:r>
            <a:r>
              <a:rPr lang="en-US" sz="4000" b="1" kern="0" dirty="0">
                <a:solidFill>
                  <a:srgbClr val="43C1B4"/>
                </a:solidFill>
                <a:latin typeface="Cambria" panose="02040503050406030204" pitchFamily="18" charset="0"/>
                <a:ea typeface="Times New Roman" panose="02020603050405020304" pitchFamily="18" charset="0"/>
                <a:cs typeface="Arial"/>
                <a:sym typeface="Arial"/>
              </a:rPr>
              <a:t> </a:t>
            </a:r>
            <a:r>
              <a:rPr lang="en-US" sz="4000" b="1" kern="0" dirty="0" err="1">
                <a:solidFill>
                  <a:srgbClr val="43C1B4"/>
                </a:solidFill>
                <a:latin typeface="Cambria" panose="02040503050406030204" pitchFamily="18" charset="0"/>
                <a:ea typeface="Times New Roman" panose="02020603050405020304" pitchFamily="18" charset="0"/>
                <a:cs typeface="Arial"/>
                <a:sym typeface="Arial"/>
              </a:rPr>
              <a:t>câu</a:t>
            </a:r>
            <a:r>
              <a:rPr lang="en-US" sz="4000" b="1" kern="0" dirty="0">
                <a:solidFill>
                  <a:srgbClr val="43C1B4"/>
                </a:solidFill>
                <a:latin typeface="Cambria" panose="02040503050406030204" pitchFamily="18" charset="0"/>
                <a:ea typeface="Times New Roman" panose="02020603050405020304" pitchFamily="18" charset="0"/>
                <a:cs typeface="Arial"/>
                <a:sym typeface="Arial"/>
              </a:rPr>
              <a:t> </a:t>
            </a:r>
            <a:r>
              <a:rPr lang="en-US" sz="4000" b="1" kern="0" dirty="0" err="1">
                <a:solidFill>
                  <a:srgbClr val="43C1B4"/>
                </a:solidFill>
                <a:latin typeface="Cambria" panose="02040503050406030204" pitchFamily="18" charset="0"/>
                <a:ea typeface="Times New Roman" panose="02020603050405020304" pitchFamily="18" charset="0"/>
                <a:cs typeface="Arial"/>
                <a:sym typeface="Arial"/>
              </a:rPr>
              <a:t>chuyện</a:t>
            </a:r>
            <a:r>
              <a:rPr lang="en-US" sz="4000" b="1" kern="0" dirty="0">
                <a:solidFill>
                  <a:srgbClr val="43C1B4"/>
                </a:solidFill>
                <a:latin typeface="Cambria" panose="02040503050406030204" pitchFamily="18" charset="0"/>
                <a:ea typeface="Times New Roman" panose="02020603050405020304" pitchFamily="18" charset="0"/>
                <a:cs typeface="Arial"/>
                <a:sym typeface="Arial"/>
              </a:rPr>
              <a:t>                </a:t>
            </a:r>
            <a:r>
              <a:rPr lang="en-US" sz="4000" b="1" kern="0" dirty="0" err="1">
                <a:solidFill>
                  <a:srgbClr val="CC5B1E"/>
                </a:solidFill>
                <a:latin typeface="Cambria" panose="02040503050406030204" pitchFamily="18" charset="0"/>
                <a:ea typeface="Times New Roman" panose="02020603050405020304" pitchFamily="18" charset="0"/>
                <a:cs typeface="Arial"/>
                <a:sym typeface="Arial"/>
              </a:rPr>
              <a:t>Cóc</a:t>
            </a:r>
            <a:r>
              <a:rPr lang="en-US" sz="4000" b="1" kern="0" dirty="0">
                <a:solidFill>
                  <a:srgbClr val="CC5B1E"/>
                </a:solidFill>
                <a:latin typeface="Cambria" panose="02040503050406030204" pitchFamily="18" charset="0"/>
                <a:ea typeface="Times New Roman" panose="02020603050405020304" pitchFamily="18" charset="0"/>
                <a:cs typeface="Arial"/>
                <a:sym typeface="Arial"/>
              </a:rPr>
              <a:t> </a:t>
            </a:r>
            <a:r>
              <a:rPr lang="en-US" sz="4000" b="1" kern="0" dirty="0" err="1">
                <a:solidFill>
                  <a:srgbClr val="CC5B1E"/>
                </a:solidFill>
                <a:latin typeface="Cambria" panose="02040503050406030204" pitchFamily="18" charset="0"/>
                <a:ea typeface="Times New Roman" panose="02020603050405020304" pitchFamily="18" charset="0"/>
                <a:cs typeface="Arial"/>
                <a:sym typeface="Arial"/>
              </a:rPr>
              <a:t>kiện</a:t>
            </a:r>
            <a:r>
              <a:rPr lang="en-US" sz="4000" b="1" kern="0" dirty="0">
                <a:solidFill>
                  <a:srgbClr val="CC5B1E"/>
                </a:solidFill>
                <a:latin typeface="Cambria" panose="02040503050406030204" pitchFamily="18" charset="0"/>
                <a:ea typeface="Times New Roman" panose="02020603050405020304" pitchFamily="18" charset="0"/>
                <a:cs typeface="Arial"/>
                <a:sym typeface="Arial"/>
              </a:rPr>
              <a:t> </a:t>
            </a:r>
            <a:r>
              <a:rPr lang="en-US" sz="4000" b="1" kern="0" dirty="0" err="1">
                <a:solidFill>
                  <a:srgbClr val="CC5B1E"/>
                </a:solidFill>
                <a:latin typeface="Cambria" panose="02040503050406030204" pitchFamily="18" charset="0"/>
                <a:ea typeface="Times New Roman" panose="02020603050405020304" pitchFamily="18" charset="0"/>
                <a:cs typeface="Arial"/>
                <a:sym typeface="Arial"/>
              </a:rPr>
              <a:t>Trời</a:t>
            </a:r>
            <a:r>
              <a:rPr lang="en-US" sz="4000" b="1" kern="0" dirty="0">
                <a:solidFill>
                  <a:srgbClr val="CC5B1E"/>
                </a:solidFill>
                <a:latin typeface="Cambria" panose="02040503050406030204" pitchFamily="18" charset="0"/>
                <a:ea typeface="Times New Roman" panose="02020603050405020304" pitchFamily="18" charset="0"/>
                <a:cs typeface="Arial"/>
                <a:sym typeface="Arial"/>
              </a:rPr>
              <a:t> </a:t>
            </a:r>
            <a:r>
              <a:rPr lang="en-US" sz="4000" b="1" kern="0" dirty="0" err="1">
                <a:solidFill>
                  <a:srgbClr val="43C1B4"/>
                </a:solidFill>
                <a:latin typeface="Cambria" panose="02040503050406030204" pitchFamily="18" charset="0"/>
                <a:ea typeface="Times New Roman" panose="02020603050405020304" pitchFamily="18" charset="0"/>
                <a:cs typeface="Arial"/>
                <a:sym typeface="Arial"/>
              </a:rPr>
              <a:t>với</a:t>
            </a:r>
            <a:r>
              <a:rPr lang="en-US" sz="4000" b="1" kern="0" dirty="0">
                <a:solidFill>
                  <a:srgbClr val="43C1B4"/>
                </a:solidFill>
                <a:latin typeface="Cambria" panose="02040503050406030204" pitchFamily="18" charset="0"/>
                <a:ea typeface="Times New Roman" panose="02020603050405020304" pitchFamily="18" charset="0"/>
                <a:cs typeface="Arial"/>
                <a:sym typeface="Arial"/>
              </a:rPr>
              <a:t> </a:t>
            </a:r>
            <a:r>
              <a:rPr lang="en-US" sz="4000" b="1" kern="0" dirty="0" err="1">
                <a:solidFill>
                  <a:srgbClr val="43C1B4"/>
                </a:solidFill>
                <a:latin typeface="Cambria" panose="02040503050406030204" pitchFamily="18" charset="0"/>
                <a:ea typeface="Times New Roman" panose="02020603050405020304" pitchFamily="18" charset="0"/>
                <a:cs typeface="Arial"/>
                <a:sym typeface="Arial"/>
              </a:rPr>
              <a:t>người</a:t>
            </a:r>
            <a:r>
              <a:rPr lang="en-US" sz="4000" b="1" kern="0" dirty="0">
                <a:solidFill>
                  <a:srgbClr val="43C1B4"/>
                </a:solidFill>
                <a:latin typeface="Cambria" panose="02040503050406030204" pitchFamily="18" charset="0"/>
                <a:ea typeface="Times New Roman" panose="02020603050405020304" pitchFamily="18" charset="0"/>
                <a:cs typeface="Arial"/>
                <a:sym typeface="Arial"/>
              </a:rPr>
              <a:t> </a:t>
            </a:r>
            <a:r>
              <a:rPr lang="en-US" sz="4000" b="1" kern="0" dirty="0" err="1">
                <a:solidFill>
                  <a:srgbClr val="43C1B4"/>
                </a:solidFill>
                <a:latin typeface="Cambria" panose="02040503050406030204" pitchFamily="18" charset="0"/>
                <a:ea typeface="Times New Roman" panose="02020603050405020304" pitchFamily="18" charset="0"/>
                <a:cs typeface="Arial"/>
                <a:sym typeface="Arial"/>
              </a:rPr>
              <a:t>thân</a:t>
            </a:r>
            <a:r>
              <a:rPr lang="en-US" sz="4000" b="1" kern="0" dirty="0">
                <a:solidFill>
                  <a:srgbClr val="43C1B4"/>
                </a:solidFill>
                <a:latin typeface="Cambria" panose="02040503050406030204" pitchFamily="18" charset="0"/>
                <a:ea typeface="Times New Roman" panose="02020603050405020304" pitchFamily="18" charset="0"/>
                <a:cs typeface="Arial"/>
                <a:sym typeface="Arial"/>
              </a:rPr>
              <a:t>.</a:t>
            </a:r>
          </a:p>
          <a:p>
            <a:pPr algn="ctr">
              <a:buClr>
                <a:srgbClr val="000000"/>
              </a:buClr>
            </a:pPr>
            <a:r>
              <a:rPr lang="en-US" sz="4000" b="1" kern="0" dirty="0">
                <a:solidFill>
                  <a:srgbClr val="43C1B4"/>
                </a:solidFill>
                <a:latin typeface="Cambria" panose="02040503050406030204" pitchFamily="18" charset="0"/>
                <a:ea typeface="Times New Roman" panose="02020603050405020304" pitchFamily="18" charset="0"/>
                <a:cs typeface="Arial"/>
                <a:sym typeface="Arial"/>
              </a:rPr>
              <a:t>- </a:t>
            </a:r>
            <a:r>
              <a:rPr lang="en-US" sz="4000" b="1" kern="0" dirty="0" err="1">
                <a:solidFill>
                  <a:srgbClr val="43C1B4"/>
                </a:solidFill>
                <a:latin typeface="Cambria" panose="02040503050406030204" pitchFamily="18" charset="0"/>
                <a:ea typeface="Times New Roman" panose="02020603050405020304" pitchFamily="18" charset="0"/>
                <a:cs typeface="Arial"/>
                <a:sym typeface="Arial"/>
              </a:rPr>
              <a:t>Chuẩn</a:t>
            </a:r>
            <a:r>
              <a:rPr lang="en-US" sz="4000" b="1" kern="0" dirty="0">
                <a:solidFill>
                  <a:srgbClr val="43C1B4"/>
                </a:solidFill>
                <a:latin typeface="Cambria" panose="02040503050406030204" pitchFamily="18" charset="0"/>
                <a:ea typeface="Times New Roman" panose="02020603050405020304" pitchFamily="18" charset="0"/>
                <a:cs typeface="Arial"/>
                <a:sym typeface="Arial"/>
              </a:rPr>
              <a:t> </a:t>
            </a:r>
            <a:r>
              <a:rPr lang="en-US" sz="4000" b="1" kern="0" dirty="0" err="1">
                <a:solidFill>
                  <a:srgbClr val="43C1B4"/>
                </a:solidFill>
                <a:latin typeface="Cambria" panose="02040503050406030204" pitchFamily="18" charset="0"/>
                <a:ea typeface="Times New Roman" panose="02020603050405020304" pitchFamily="18" charset="0"/>
                <a:cs typeface="Arial"/>
                <a:sym typeface="Arial"/>
              </a:rPr>
              <a:t>bị</a:t>
            </a:r>
            <a:r>
              <a:rPr lang="en-US" sz="4000" b="1" kern="0" dirty="0">
                <a:solidFill>
                  <a:srgbClr val="43C1B4"/>
                </a:solidFill>
                <a:latin typeface="Cambria" panose="02040503050406030204" pitchFamily="18" charset="0"/>
                <a:ea typeface="Times New Roman" panose="02020603050405020304" pitchFamily="18" charset="0"/>
                <a:cs typeface="Arial"/>
                <a:sym typeface="Arial"/>
              </a:rPr>
              <a:t> </a:t>
            </a:r>
            <a:r>
              <a:rPr lang="en-US" sz="4000" b="1" kern="0" dirty="0" err="1">
                <a:solidFill>
                  <a:srgbClr val="43C1B4"/>
                </a:solidFill>
                <a:latin typeface="Cambria" panose="02040503050406030204" pitchFamily="18" charset="0"/>
                <a:ea typeface="Times New Roman" panose="02020603050405020304" pitchFamily="18" charset="0"/>
                <a:cs typeface="Arial"/>
                <a:sym typeface="Arial"/>
              </a:rPr>
              <a:t>bài</a:t>
            </a:r>
            <a:r>
              <a:rPr lang="en-US" sz="4000" b="1" kern="0" dirty="0">
                <a:solidFill>
                  <a:srgbClr val="43C1B4"/>
                </a:solidFill>
                <a:latin typeface="Cambria" panose="02040503050406030204" pitchFamily="18" charset="0"/>
                <a:ea typeface="Times New Roman" panose="02020603050405020304" pitchFamily="18" charset="0"/>
                <a:cs typeface="Arial"/>
                <a:sym typeface="Arial"/>
              </a:rPr>
              <a:t> </a:t>
            </a:r>
            <a:r>
              <a:rPr lang="en-US" sz="4000" b="1" kern="0" dirty="0" err="1">
                <a:solidFill>
                  <a:srgbClr val="43C1B4"/>
                </a:solidFill>
                <a:latin typeface="Cambria" panose="02040503050406030204" pitchFamily="18" charset="0"/>
                <a:ea typeface="Times New Roman" panose="02020603050405020304" pitchFamily="18" charset="0"/>
                <a:cs typeface="Arial"/>
                <a:sym typeface="Arial"/>
              </a:rPr>
              <a:t>đọc</a:t>
            </a:r>
            <a:r>
              <a:rPr lang="en-US" sz="4000" b="1" kern="0" dirty="0">
                <a:solidFill>
                  <a:srgbClr val="43C1B4"/>
                </a:solidFill>
                <a:latin typeface="Cambria" panose="02040503050406030204" pitchFamily="18" charset="0"/>
                <a:ea typeface="Times New Roman" panose="02020603050405020304" pitchFamily="18" charset="0"/>
                <a:cs typeface="Arial"/>
                <a:sym typeface="Arial"/>
              </a:rPr>
              <a:t> </a:t>
            </a:r>
            <a:r>
              <a:rPr lang="en-US" sz="4000" b="1" kern="0" dirty="0" err="1">
                <a:solidFill>
                  <a:srgbClr val="43C1B4"/>
                </a:solidFill>
                <a:latin typeface="Cambria" panose="02040503050406030204" pitchFamily="18" charset="0"/>
                <a:ea typeface="Times New Roman" panose="02020603050405020304" pitchFamily="18" charset="0"/>
                <a:cs typeface="Arial"/>
                <a:sym typeface="Arial"/>
              </a:rPr>
              <a:t>tiếp</a:t>
            </a:r>
            <a:r>
              <a:rPr lang="en-US" sz="4000" b="1" kern="0" dirty="0">
                <a:solidFill>
                  <a:srgbClr val="43C1B4"/>
                </a:solidFill>
                <a:latin typeface="Cambria" panose="02040503050406030204" pitchFamily="18" charset="0"/>
                <a:ea typeface="Times New Roman" panose="02020603050405020304" pitchFamily="18" charset="0"/>
                <a:cs typeface="Arial"/>
                <a:sym typeface="Arial"/>
              </a:rPr>
              <a:t> </a:t>
            </a:r>
            <a:r>
              <a:rPr lang="en-US" sz="4000" b="1" kern="0" dirty="0" err="1">
                <a:solidFill>
                  <a:srgbClr val="43C1B4"/>
                </a:solidFill>
                <a:latin typeface="Cambria" panose="02040503050406030204" pitchFamily="18" charset="0"/>
                <a:ea typeface="Times New Roman" panose="02020603050405020304" pitchFamily="18" charset="0"/>
                <a:cs typeface="Arial"/>
                <a:sym typeface="Arial"/>
              </a:rPr>
              <a:t>theo</a:t>
            </a:r>
            <a:endParaRPr lang="en-US" sz="4000" b="1" kern="0" dirty="0">
              <a:solidFill>
                <a:srgbClr val="43C1B4"/>
              </a:solidFill>
              <a:latin typeface="Cambria" panose="02040503050406030204" pitchFamily="18" charset="0"/>
              <a:ea typeface="Times New Roman" panose="02020603050405020304" pitchFamily="18" charset="0"/>
              <a:cs typeface="Arial"/>
              <a:sym typeface="Arial"/>
            </a:endParaRPr>
          </a:p>
        </p:txBody>
      </p:sp>
      <p:pic>
        <p:nvPicPr>
          <p:cNvPr id="8" name="Picture 7">
            <a:extLst>
              <a:ext uri="{FF2B5EF4-FFF2-40B4-BE49-F238E27FC236}">
                <a16:creationId xmlns:a16="http://schemas.microsoft.com/office/drawing/2014/main" id="{E6F635CD-AB76-BA49-816F-02677B93AAF4}"/>
              </a:ext>
            </a:extLst>
          </p:cNvPr>
          <p:cNvPicPr>
            <a:picLocks noChangeAspect="1"/>
          </p:cNvPicPr>
          <p:nvPr/>
        </p:nvPicPr>
        <p:blipFill>
          <a:blip r:embed="rId8"/>
          <a:stretch>
            <a:fillRect/>
          </a:stretch>
        </p:blipFill>
        <p:spPr>
          <a:xfrm>
            <a:off x="2637865" y="1129845"/>
            <a:ext cx="3676207" cy="1688738"/>
          </a:xfrm>
          <a:prstGeom prst="rect">
            <a:avLst/>
          </a:prstGeom>
        </p:spPr>
      </p:pic>
    </p:spTree>
    <p:extLst>
      <p:ext uri="{BB962C8B-B14F-4D97-AF65-F5344CB8AC3E}">
        <p14:creationId xmlns:p14="http://schemas.microsoft.com/office/powerpoint/2010/main" val="174033415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1000"/>
                                        <p:tgtEl>
                                          <p:spTgt spid="18"/>
                                        </p:tgtEl>
                                      </p:cBhvr>
                                    </p:animEffect>
                                    <p:anim calcmode="lin" valueType="num">
                                      <p:cBhvr>
                                        <p:cTn id="18" dur="1000" fill="hold"/>
                                        <p:tgtEl>
                                          <p:spTgt spid="18"/>
                                        </p:tgtEl>
                                        <p:attrNameLst>
                                          <p:attrName>ppt_x</p:attrName>
                                        </p:attrNameLst>
                                      </p:cBhvr>
                                      <p:tavLst>
                                        <p:tav tm="0">
                                          <p:val>
                                            <p:strVal val="#ppt_x"/>
                                          </p:val>
                                        </p:tav>
                                        <p:tav tm="100000">
                                          <p:val>
                                            <p:strVal val="#ppt_x"/>
                                          </p:val>
                                        </p:tav>
                                      </p:tavLst>
                                    </p:anim>
                                    <p:anim calcmode="lin" valueType="num">
                                      <p:cBhvr>
                                        <p:cTn id="19" dur="1000" fill="hold"/>
                                        <p:tgtEl>
                                          <p:spTgt spid="18"/>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anim calcmode="lin" valueType="num">
                                      <p:cBhvr>
                                        <p:cTn id="23" dur="1000" fill="hold"/>
                                        <p:tgtEl>
                                          <p:spTgt spid="7"/>
                                        </p:tgtEl>
                                        <p:attrNameLst>
                                          <p:attrName>ppt_x</p:attrName>
                                        </p:attrNameLst>
                                      </p:cBhvr>
                                      <p:tavLst>
                                        <p:tav tm="0">
                                          <p:val>
                                            <p:strVal val="#ppt_x"/>
                                          </p:val>
                                        </p:tav>
                                        <p:tav tm="100000">
                                          <p:val>
                                            <p:strVal val="#ppt_x"/>
                                          </p:val>
                                        </p:tav>
                                      </p:tavLst>
                                    </p:anim>
                                    <p:anim calcmode="lin" valueType="num">
                                      <p:cBhvr>
                                        <p:cTn id="2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22C9AA8-ECE0-F43E-FB4F-98B7820CCFA3}"/>
              </a:ext>
            </a:extLst>
          </p:cNvPr>
          <p:cNvSpPr txBox="1"/>
          <p:nvPr/>
        </p:nvSpPr>
        <p:spPr>
          <a:xfrm>
            <a:off x="309880" y="863599"/>
            <a:ext cx="11572240" cy="5355312"/>
          </a:xfrm>
          <a:prstGeom prst="rect">
            <a:avLst/>
          </a:prstGeom>
          <a:solidFill>
            <a:schemeClr val="bg1"/>
          </a:solidFill>
        </p:spPr>
        <p:txBody>
          <a:bodyPr wrap="square" rtlCol="0">
            <a:spAutoFit/>
          </a:bodyPr>
          <a:lstStyle/>
          <a:p>
            <a:pPr algn="just"/>
            <a:r>
              <a:rPr lang="en-US" sz="1900" dirty="0">
                <a:latin typeface="Cambria" panose="02040503050406030204" pitchFamily="18" charset="0"/>
              </a:rPr>
              <a:t>   </a:t>
            </a:r>
            <a:r>
              <a:rPr lang="vi-VN" sz="1900" dirty="0">
                <a:latin typeface="Cambria" panose="02040503050406030204" pitchFamily="18" charset="0"/>
              </a:rPr>
              <a:t>Ngày xưa, có một năm trời nắng hạn rất lâu, ruộng đồng nứt nẻ, cây cỏ trụi trơ, chim muông khát khô cả họng.</a:t>
            </a:r>
          </a:p>
          <a:p>
            <a:pPr algn="just"/>
            <a:r>
              <a:rPr lang="vi-VN" sz="1900" dirty="0">
                <a:latin typeface="Cambria" panose="02040503050406030204" pitchFamily="18" charset="0"/>
              </a:rPr>
              <a:t>Cóc thấy nguy quá, bèn lên thiên đình kiện Trời. Dọc đường, gặp cua, gấu, cọp, ong và cáo. Tất cả đều xin đi theo.</a:t>
            </a:r>
          </a:p>
          <a:p>
            <a:pPr algn="just"/>
            <a:r>
              <a:rPr lang="en-US" sz="1900" dirty="0">
                <a:latin typeface="Cambria" panose="02040503050406030204" pitchFamily="18" charset="0"/>
              </a:rPr>
              <a:t>   </a:t>
            </a:r>
            <a:r>
              <a:rPr lang="vi-VN" sz="1900" dirty="0">
                <a:latin typeface="Cambria" panose="02040503050406030204" pitchFamily="18" charset="0"/>
              </a:rPr>
              <a:t>Đến cửa nhà Trời, chỉ thấy một cái trống to, cóc bảo:</a:t>
            </a:r>
          </a:p>
          <a:p>
            <a:pPr algn="just"/>
            <a:r>
              <a:rPr lang="vi-VN" sz="1900" dirty="0">
                <a:latin typeface="Cambria" panose="02040503050406030204" pitchFamily="18" charset="0"/>
              </a:rPr>
              <a:t>- Anh cua bò vào chum nước này. Cô ong đợi sau cánh cửa. Còn chị cáo, anh gấu, anh cọp thì nấp ở hai bên.</a:t>
            </a:r>
          </a:p>
          <a:p>
            <a:pPr algn="just"/>
            <a:r>
              <a:rPr lang="en-US" sz="1900" dirty="0">
                <a:latin typeface="Cambria" panose="02040503050406030204" pitchFamily="18" charset="0"/>
              </a:rPr>
              <a:t>   </a:t>
            </a:r>
            <a:r>
              <a:rPr lang="vi-VN" sz="1900" dirty="0">
                <a:latin typeface="Cambria" panose="02040503050406030204" pitchFamily="18" charset="0"/>
              </a:rPr>
              <a:t>Sắp đặt xong, cóc một mình bước tới, lấy dùi đánh ba hồi trống. Thấy chú cóc bé tẹo dám náo động thiên đình, Trời nổi giận, sai gà ra trị tội. Gà vừa bay đến, cóc ra hiệu, cáo nhảy xổ tới, cắn cổ gà tha đi. Trời sai chó bắt cáo. Chó mới ra tới cửa, gấu đã quật chó chết tươi. Trời càng tức, sai Thần Sét trị gấu. Thần Sét cầm lưỡi tầm sét hùng hổ đi ra, chưa kịp nhìn địch thủ, đã bị ong ở sau cửa bay ra đốt túi bụi. Thần nhảy vào chum nước, lập tức cua giơ càng ra kẹp. Thần đau quá, nhảy ra thì bị cọp vồ.</a:t>
            </a:r>
          </a:p>
          <a:p>
            <a:pPr algn="just"/>
            <a:r>
              <a:rPr lang="en-US" sz="1900" dirty="0">
                <a:latin typeface="Cambria" panose="02040503050406030204" pitchFamily="18" charset="0"/>
              </a:rPr>
              <a:t>   </a:t>
            </a:r>
            <a:r>
              <a:rPr lang="vi-VN" sz="1900" dirty="0">
                <a:latin typeface="Cambria" panose="02040503050406030204" pitchFamily="18" charset="0"/>
              </a:rPr>
              <a:t>Trời túng thế, đành mời cóc vào. Cóc tâu:</a:t>
            </a:r>
          </a:p>
          <a:p>
            <a:pPr algn="just"/>
            <a:r>
              <a:rPr lang="vi-VN" sz="1900" dirty="0">
                <a:latin typeface="Cambria" panose="02040503050406030204" pitchFamily="18" charset="0"/>
              </a:rPr>
              <a:t>- Muôn tâu Thượng đế! Đã lâu lắm rồi, trần gian không hề được một giọt nước mưa. Thượng đế cần làm mưa ngay để cứu muôn loài.</a:t>
            </a:r>
          </a:p>
          <a:p>
            <a:pPr algn="just"/>
            <a:r>
              <a:rPr lang="vi-VN" sz="1900" dirty="0">
                <a:latin typeface="Cambria" panose="02040503050406030204" pitchFamily="18" charset="0"/>
              </a:rPr>
              <a:t>Trời sợ trần gian nổi loạn, dịu giọng nói:</a:t>
            </a:r>
          </a:p>
          <a:p>
            <a:pPr algn="just"/>
            <a:r>
              <a:rPr lang="vi-VN" sz="1900" dirty="0">
                <a:latin typeface="Cambria" panose="02040503050406030204" pitchFamily="18" charset="0"/>
              </a:rPr>
              <a:t>- Thôi, cậu hãy về đi. Ta sẽ cho mưa xuống!</a:t>
            </a:r>
          </a:p>
          <a:p>
            <a:pPr algn="just"/>
            <a:r>
              <a:rPr lang="vi-VN" sz="1900" dirty="0">
                <a:latin typeface="Cambria" panose="02040503050406030204" pitchFamily="18" charset="0"/>
              </a:rPr>
              <a:t>Lại còn dặn thêm:</a:t>
            </a:r>
          </a:p>
          <a:p>
            <a:pPr algn="just"/>
            <a:r>
              <a:rPr lang="vi-VN" sz="1900" dirty="0">
                <a:latin typeface="Cambria" panose="02040503050406030204" pitchFamily="18" charset="0"/>
              </a:rPr>
              <a:t>- Lần sau, hễ muốn mưa, cậu chỉ cần nghiến răng báo hiệu cho ta, khỏi phải lên đây!</a:t>
            </a:r>
          </a:p>
          <a:p>
            <a:pPr algn="just"/>
            <a:r>
              <a:rPr lang="en-US" sz="1900" dirty="0">
                <a:latin typeface="Cambria" panose="02040503050406030204" pitchFamily="18" charset="0"/>
              </a:rPr>
              <a:t>    </a:t>
            </a:r>
            <a:r>
              <a:rPr lang="vi-VN" sz="1900" dirty="0">
                <a:latin typeface="Cambria" panose="02040503050406030204" pitchFamily="18" charset="0"/>
              </a:rPr>
              <a:t>Cóc về đến trần gian thì nước đã ngập cả ruộng đồng.</a:t>
            </a:r>
          </a:p>
          <a:p>
            <a:pPr algn="just"/>
            <a:r>
              <a:rPr lang="en-US" sz="1900" dirty="0">
                <a:latin typeface="Cambria" panose="02040503050406030204" pitchFamily="18" charset="0"/>
              </a:rPr>
              <a:t>   </a:t>
            </a:r>
            <a:r>
              <a:rPr lang="vi-VN" sz="1900" dirty="0">
                <a:latin typeface="Cambria" panose="02040503050406030204" pitchFamily="18" charset="0"/>
              </a:rPr>
              <a:t>Từ đó, hễ cóc nghiến răng là trời đổ mưa.</a:t>
            </a:r>
          </a:p>
        </p:txBody>
      </p:sp>
      <p:pic>
        <p:nvPicPr>
          <p:cNvPr id="2" name="Picture 1">
            <a:extLst>
              <a:ext uri="{FF2B5EF4-FFF2-40B4-BE49-F238E27FC236}">
                <a16:creationId xmlns:a16="http://schemas.microsoft.com/office/drawing/2014/main" id="{77742BF9-0791-4ACD-7132-F62D7DCC16D3}"/>
              </a:ext>
            </a:extLst>
          </p:cNvPr>
          <p:cNvPicPr>
            <a:picLocks noChangeAspect="1"/>
          </p:cNvPicPr>
          <p:nvPr/>
        </p:nvPicPr>
        <p:blipFill>
          <a:blip r:embed="rId2"/>
          <a:stretch>
            <a:fillRect/>
          </a:stretch>
        </p:blipFill>
        <p:spPr>
          <a:xfrm>
            <a:off x="4511040" y="258611"/>
            <a:ext cx="3343152" cy="1024028"/>
          </a:xfrm>
          <a:prstGeom prst="rect">
            <a:avLst/>
          </a:prstGeom>
        </p:spPr>
      </p:pic>
      <p:sp>
        <p:nvSpPr>
          <p:cNvPr id="4" name="TextBox 3">
            <a:extLst>
              <a:ext uri="{FF2B5EF4-FFF2-40B4-BE49-F238E27FC236}">
                <a16:creationId xmlns:a16="http://schemas.microsoft.com/office/drawing/2014/main" id="{EE9F9F31-A072-B58E-566C-1E8DED95DA27}"/>
              </a:ext>
            </a:extLst>
          </p:cNvPr>
          <p:cNvSpPr txBox="1"/>
          <p:nvPr/>
        </p:nvSpPr>
        <p:spPr>
          <a:xfrm>
            <a:off x="8970010" y="6120059"/>
            <a:ext cx="3018790" cy="369332"/>
          </a:xfrm>
          <a:prstGeom prst="rect">
            <a:avLst/>
          </a:prstGeom>
          <a:noFill/>
        </p:spPr>
        <p:txBody>
          <a:bodyPr wrap="square" rtlCol="0">
            <a:spAutoFit/>
          </a:bodyPr>
          <a:lstStyle/>
          <a:p>
            <a:pPr algn="ctr"/>
            <a:r>
              <a:rPr lang="en-US" b="1" i="1" dirty="0">
                <a:solidFill>
                  <a:srgbClr val="CC5B1E"/>
                </a:solidFill>
                <a:latin typeface="Cambria" panose="02040503050406030204" pitchFamily="18" charset="0"/>
              </a:rPr>
              <a:t>(</a:t>
            </a:r>
            <a:r>
              <a:rPr lang="en-US" b="1" i="1" dirty="0" err="1">
                <a:solidFill>
                  <a:srgbClr val="CC5B1E"/>
                </a:solidFill>
                <a:latin typeface="Cambria" panose="02040503050406030204" pitchFamily="18" charset="0"/>
              </a:rPr>
              <a:t>Truyện</a:t>
            </a:r>
            <a:r>
              <a:rPr lang="en-US" b="1" i="1" dirty="0">
                <a:solidFill>
                  <a:srgbClr val="CC5B1E"/>
                </a:solidFill>
                <a:latin typeface="Cambria" panose="02040503050406030204" pitchFamily="18" charset="0"/>
              </a:rPr>
              <a:t> </a:t>
            </a:r>
            <a:r>
              <a:rPr lang="en-US" b="1" i="1" dirty="0" err="1">
                <a:solidFill>
                  <a:srgbClr val="CC5B1E"/>
                </a:solidFill>
                <a:latin typeface="Cambria" panose="02040503050406030204" pitchFamily="18" charset="0"/>
              </a:rPr>
              <a:t>cổ</a:t>
            </a:r>
            <a:r>
              <a:rPr lang="en-US" b="1" i="1" dirty="0">
                <a:solidFill>
                  <a:srgbClr val="CC5B1E"/>
                </a:solidFill>
                <a:latin typeface="Cambria" panose="02040503050406030204" pitchFamily="18" charset="0"/>
              </a:rPr>
              <a:t> </a:t>
            </a:r>
            <a:r>
              <a:rPr lang="en-US" b="1" i="1" dirty="0" err="1">
                <a:solidFill>
                  <a:srgbClr val="CC5B1E"/>
                </a:solidFill>
                <a:latin typeface="Cambria" panose="02040503050406030204" pitchFamily="18" charset="0"/>
              </a:rPr>
              <a:t>Việt</a:t>
            </a:r>
            <a:r>
              <a:rPr lang="en-US" b="1" i="1" dirty="0">
                <a:solidFill>
                  <a:srgbClr val="CC5B1E"/>
                </a:solidFill>
                <a:latin typeface="Cambria" panose="02040503050406030204" pitchFamily="18" charset="0"/>
              </a:rPr>
              <a:t> Nam)</a:t>
            </a:r>
          </a:p>
        </p:txBody>
      </p:sp>
    </p:spTree>
    <p:extLst>
      <p:ext uri="{BB962C8B-B14F-4D97-AF65-F5344CB8AC3E}">
        <p14:creationId xmlns:p14="http://schemas.microsoft.com/office/powerpoint/2010/main" val="189886204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276;p7">
            <a:extLst>
              <a:ext uri="{FF2B5EF4-FFF2-40B4-BE49-F238E27FC236}">
                <a16:creationId xmlns:a16="http://schemas.microsoft.com/office/drawing/2014/main" id="{8AC57DFF-9795-751D-5FD4-DA26D7C3FCF6}"/>
              </a:ext>
            </a:extLst>
          </p:cNvPr>
          <p:cNvSpPr/>
          <p:nvPr/>
        </p:nvSpPr>
        <p:spPr>
          <a:xfrm>
            <a:off x="1087121" y="2332600"/>
            <a:ext cx="4399282" cy="1200329"/>
          </a:xfrm>
          <a:prstGeom prst="roundRect">
            <a:avLst>
              <a:gd name="adj" fmla="val 50000"/>
            </a:avLst>
          </a:prstGeom>
          <a:solidFill>
            <a:srgbClr val="FCC63D">
              <a:lumMod val="60000"/>
              <a:lumOff val="40000"/>
            </a:srgbClr>
          </a:solidFill>
          <a:ln w="28575" cap="flat" cmpd="sng">
            <a:solidFill>
              <a:srgbClr val="6A3F35"/>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5400" b="1" i="0" u="none" strike="noStrike" kern="0" cap="none" spc="0" normalizeH="0" baseline="0" noProof="0" dirty="0" err="1">
                <a:ln>
                  <a:noFill/>
                </a:ln>
                <a:solidFill>
                  <a:srgbClr val="F7A9BD">
                    <a:lumMod val="10000"/>
                  </a:srgbClr>
                </a:solidFill>
                <a:effectLst/>
                <a:uLnTx/>
                <a:uFillTx/>
                <a:latin typeface="Cambria" panose="02040503050406030204" pitchFamily="18" charset="0"/>
                <a:cs typeface="Arial"/>
                <a:sym typeface="Arial"/>
              </a:rPr>
              <a:t>ruộng</a:t>
            </a:r>
            <a:r>
              <a:rPr kumimoji="0" lang="en-US" sz="5400" b="1" i="0" u="none" strike="noStrike" kern="0" cap="none" spc="0" normalizeH="0" baseline="0" noProof="0" dirty="0">
                <a:ln>
                  <a:noFill/>
                </a:ln>
                <a:solidFill>
                  <a:srgbClr val="F7A9BD">
                    <a:lumMod val="10000"/>
                  </a:srgbClr>
                </a:solidFill>
                <a:effectLst/>
                <a:uLnTx/>
                <a:uFillTx/>
                <a:latin typeface="Cambria" panose="02040503050406030204" pitchFamily="18" charset="0"/>
                <a:cs typeface="Arial"/>
                <a:sym typeface="Arial"/>
              </a:rPr>
              <a:t> </a:t>
            </a:r>
            <a:r>
              <a:rPr kumimoji="0" lang="en-US" sz="5400" b="1" i="0" u="none" strike="noStrike" kern="0" cap="none" spc="0" normalizeH="0" baseline="0" noProof="0" dirty="0" err="1">
                <a:ln>
                  <a:noFill/>
                </a:ln>
                <a:solidFill>
                  <a:srgbClr val="F7A9BD">
                    <a:lumMod val="10000"/>
                  </a:srgbClr>
                </a:solidFill>
                <a:effectLst/>
                <a:uLnTx/>
                <a:uFillTx/>
                <a:latin typeface="Cambria" panose="02040503050406030204" pitchFamily="18" charset="0"/>
                <a:cs typeface="Arial"/>
                <a:sym typeface="Arial"/>
              </a:rPr>
              <a:t>đồng</a:t>
            </a:r>
            <a:endParaRPr kumimoji="0" lang="en-US" sz="5400" b="1" i="0" u="none" strike="noStrike" kern="0" cap="none" spc="0" normalizeH="0" baseline="0" noProof="0" dirty="0">
              <a:ln>
                <a:noFill/>
              </a:ln>
              <a:solidFill>
                <a:srgbClr val="F7A9BD">
                  <a:lumMod val="10000"/>
                </a:srgbClr>
              </a:solidFill>
              <a:effectLst/>
              <a:uLnTx/>
              <a:uFillTx/>
              <a:latin typeface="Cambria" panose="02040503050406030204" pitchFamily="18" charset="0"/>
              <a:cs typeface="Arial"/>
              <a:sym typeface="Arial"/>
            </a:endParaRPr>
          </a:p>
        </p:txBody>
      </p:sp>
      <p:sp>
        <p:nvSpPr>
          <p:cNvPr id="8" name="Google Shape;276;p7">
            <a:extLst>
              <a:ext uri="{FF2B5EF4-FFF2-40B4-BE49-F238E27FC236}">
                <a16:creationId xmlns:a16="http://schemas.microsoft.com/office/drawing/2014/main" id="{A089B6A2-E879-1C69-085A-75578CCF0B99}"/>
              </a:ext>
            </a:extLst>
          </p:cNvPr>
          <p:cNvSpPr/>
          <p:nvPr/>
        </p:nvSpPr>
        <p:spPr>
          <a:xfrm>
            <a:off x="6989925" y="2373676"/>
            <a:ext cx="2834796" cy="1159253"/>
          </a:xfrm>
          <a:prstGeom prst="roundRect">
            <a:avLst>
              <a:gd name="adj" fmla="val 50000"/>
            </a:avLst>
          </a:prstGeom>
          <a:solidFill>
            <a:srgbClr val="FCC63D">
              <a:lumMod val="60000"/>
              <a:lumOff val="40000"/>
            </a:srgbClr>
          </a:solidFill>
          <a:ln w="28575" cap="flat" cmpd="sng">
            <a:solidFill>
              <a:srgbClr val="6A3F35"/>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5400" b="1" i="0" u="none" strike="noStrike" kern="0" cap="none" spc="0" normalizeH="0" baseline="0" noProof="0" dirty="0" err="1">
                <a:ln>
                  <a:noFill/>
                </a:ln>
                <a:solidFill>
                  <a:srgbClr val="F7A9BD">
                    <a:lumMod val="10000"/>
                  </a:srgbClr>
                </a:solidFill>
                <a:effectLst/>
                <a:uLnTx/>
                <a:uFillTx/>
                <a:latin typeface="Cambria" panose="02040503050406030204" pitchFamily="18" charset="0"/>
                <a:cs typeface="Arial"/>
                <a:sym typeface="Arial"/>
              </a:rPr>
              <a:t>nứt</a:t>
            </a:r>
            <a:r>
              <a:rPr kumimoji="0" lang="en-US" sz="5400" b="1" i="0" u="none" strike="noStrike" kern="0" cap="none" spc="0" normalizeH="0" baseline="0" noProof="0" dirty="0">
                <a:ln>
                  <a:noFill/>
                </a:ln>
                <a:solidFill>
                  <a:srgbClr val="F7A9BD">
                    <a:lumMod val="10000"/>
                  </a:srgbClr>
                </a:solidFill>
                <a:effectLst/>
                <a:uLnTx/>
                <a:uFillTx/>
                <a:latin typeface="Cambria" panose="02040503050406030204" pitchFamily="18" charset="0"/>
                <a:cs typeface="Arial"/>
                <a:sym typeface="Arial"/>
              </a:rPr>
              <a:t> </a:t>
            </a:r>
            <a:r>
              <a:rPr kumimoji="0" lang="en-US" sz="5400" b="1" i="0" u="none" strike="noStrike" kern="0" cap="none" spc="0" normalizeH="0" baseline="0" noProof="0" dirty="0" err="1">
                <a:ln>
                  <a:noFill/>
                </a:ln>
                <a:solidFill>
                  <a:srgbClr val="F7A9BD">
                    <a:lumMod val="10000"/>
                  </a:srgbClr>
                </a:solidFill>
                <a:effectLst/>
                <a:uLnTx/>
                <a:uFillTx/>
                <a:latin typeface="Cambria" panose="02040503050406030204" pitchFamily="18" charset="0"/>
                <a:cs typeface="Arial"/>
                <a:sym typeface="Arial"/>
              </a:rPr>
              <a:t>nẻ</a:t>
            </a:r>
            <a:endParaRPr kumimoji="0" lang="en-US" sz="5400" b="1" i="0" u="none" strike="noStrike" kern="0" cap="none" spc="0" normalizeH="0" baseline="0" noProof="0" dirty="0">
              <a:ln>
                <a:noFill/>
              </a:ln>
              <a:solidFill>
                <a:srgbClr val="F7A9BD">
                  <a:lumMod val="10000"/>
                </a:srgbClr>
              </a:solidFill>
              <a:effectLst/>
              <a:uLnTx/>
              <a:uFillTx/>
              <a:latin typeface="Cambria" panose="02040503050406030204" pitchFamily="18" charset="0"/>
              <a:cs typeface="Arial"/>
              <a:sym typeface="Arial"/>
            </a:endParaRPr>
          </a:p>
        </p:txBody>
      </p:sp>
      <p:sp>
        <p:nvSpPr>
          <p:cNvPr id="9" name="Google Shape;276;p7">
            <a:extLst>
              <a:ext uri="{FF2B5EF4-FFF2-40B4-BE49-F238E27FC236}">
                <a16:creationId xmlns:a16="http://schemas.microsoft.com/office/drawing/2014/main" id="{BEECDC15-2A2E-131E-B9E1-B0CD87050ECA}"/>
              </a:ext>
            </a:extLst>
          </p:cNvPr>
          <p:cNvSpPr/>
          <p:nvPr/>
        </p:nvSpPr>
        <p:spPr>
          <a:xfrm>
            <a:off x="1393705" y="4085541"/>
            <a:ext cx="3786113" cy="1159254"/>
          </a:xfrm>
          <a:prstGeom prst="roundRect">
            <a:avLst>
              <a:gd name="adj" fmla="val 50000"/>
            </a:avLst>
          </a:prstGeom>
          <a:solidFill>
            <a:srgbClr val="FCC63D">
              <a:lumMod val="60000"/>
              <a:lumOff val="40000"/>
            </a:srgbClr>
          </a:solidFill>
          <a:ln w="28575" cap="flat" cmpd="sng">
            <a:solidFill>
              <a:srgbClr val="6A3F35"/>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vi-VN" sz="5400" b="1" i="0" u="none" strike="noStrike" kern="0" cap="none" spc="0" normalizeH="0" baseline="0" noProof="0" dirty="0">
                <a:ln>
                  <a:noFill/>
                </a:ln>
                <a:solidFill>
                  <a:srgbClr val="F7A9BD">
                    <a:lumMod val="10000"/>
                  </a:srgbClr>
                </a:solidFill>
                <a:effectLst/>
                <a:uLnTx/>
                <a:uFillTx/>
                <a:latin typeface="Cambria" panose="02040503050406030204" pitchFamily="18" charset="0"/>
                <a:cs typeface="Arial"/>
                <a:sym typeface="Arial"/>
              </a:rPr>
              <a:t>trụi trơ</a:t>
            </a:r>
          </a:p>
        </p:txBody>
      </p:sp>
      <p:sp>
        <p:nvSpPr>
          <p:cNvPr id="2" name="Google Shape;276;p7">
            <a:extLst>
              <a:ext uri="{FF2B5EF4-FFF2-40B4-BE49-F238E27FC236}">
                <a16:creationId xmlns:a16="http://schemas.microsoft.com/office/drawing/2014/main" id="{0B41C45D-A9F8-841A-63C6-D82793AF9F87}"/>
              </a:ext>
            </a:extLst>
          </p:cNvPr>
          <p:cNvSpPr/>
          <p:nvPr/>
        </p:nvSpPr>
        <p:spPr>
          <a:xfrm>
            <a:off x="6321047" y="4085541"/>
            <a:ext cx="4641593" cy="1159254"/>
          </a:xfrm>
          <a:prstGeom prst="roundRect">
            <a:avLst>
              <a:gd name="adj" fmla="val 50000"/>
            </a:avLst>
          </a:prstGeom>
          <a:solidFill>
            <a:srgbClr val="FCC63D">
              <a:lumMod val="60000"/>
              <a:lumOff val="40000"/>
            </a:srgbClr>
          </a:solidFill>
          <a:ln w="28575" cap="flat" cmpd="sng">
            <a:solidFill>
              <a:srgbClr val="6A3F35"/>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vi-VN" sz="5400" b="1" i="0" u="none" strike="noStrike" kern="0" cap="none" spc="0" normalizeH="0" baseline="0" noProof="0" dirty="0">
                <a:ln>
                  <a:noFill/>
                </a:ln>
                <a:solidFill>
                  <a:srgbClr val="F7A9BD">
                    <a:lumMod val="10000"/>
                  </a:srgbClr>
                </a:solidFill>
                <a:effectLst/>
                <a:uLnTx/>
                <a:uFillTx/>
                <a:latin typeface="Cambria" panose="02040503050406030204" pitchFamily="18" charset="0"/>
                <a:cs typeface="Arial"/>
                <a:sym typeface="Arial"/>
              </a:rPr>
              <a:t>lưỡi tầm</a:t>
            </a:r>
            <a:r>
              <a:rPr kumimoji="0" lang="vi-VN" sz="5400" b="1" i="0" u="none" strike="noStrike" kern="0" cap="none" spc="0" normalizeH="0" noProof="0" dirty="0">
                <a:ln>
                  <a:noFill/>
                </a:ln>
                <a:solidFill>
                  <a:srgbClr val="F7A9BD">
                    <a:lumMod val="10000"/>
                  </a:srgbClr>
                </a:solidFill>
                <a:effectLst/>
                <a:uLnTx/>
                <a:uFillTx/>
                <a:latin typeface="Cambria" panose="02040503050406030204" pitchFamily="18" charset="0"/>
                <a:cs typeface="Arial"/>
                <a:sym typeface="Arial"/>
              </a:rPr>
              <a:t> sét</a:t>
            </a:r>
            <a:endParaRPr kumimoji="0" lang="vi-VN" sz="5400" b="1" i="0" u="none" strike="noStrike" kern="0" cap="none" spc="0" normalizeH="0" baseline="0" noProof="0" dirty="0">
              <a:ln>
                <a:noFill/>
              </a:ln>
              <a:solidFill>
                <a:srgbClr val="F7A9BD">
                  <a:lumMod val="10000"/>
                </a:srgbClr>
              </a:solidFill>
              <a:effectLst/>
              <a:uLnTx/>
              <a:uFillTx/>
              <a:latin typeface="Cambria" panose="02040503050406030204" pitchFamily="18" charset="0"/>
              <a:cs typeface="Arial"/>
              <a:sym typeface="Arial"/>
            </a:endParaRPr>
          </a:p>
        </p:txBody>
      </p:sp>
      <p:pic>
        <p:nvPicPr>
          <p:cNvPr id="3" name="Picture 2">
            <a:extLst>
              <a:ext uri="{FF2B5EF4-FFF2-40B4-BE49-F238E27FC236}">
                <a16:creationId xmlns:a16="http://schemas.microsoft.com/office/drawing/2014/main" id="{2731525D-9373-6F66-B971-6B91ECA0E97D}"/>
              </a:ext>
            </a:extLst>
          </p:cNvPr>
          <p:cNvPicPr>
            <a:picLocks noChangeAspect="1"/>
          </p:cNvPicPr>
          <p:nvPr/>
        </p:nvPicPr>
        <p:blipFill>
          <a:blip r:embed="rId2"/>
          <a:stretch>
            <a:fillRect/>
          </a:stretch>
        </p:blipFill>
        <p:spPr>
          <a:xfrm>
            <a:off x="1705471" y="219639"/>
            <a:ext cx="9065538" cy="1877731"/>
          </a:xfrm>
          <a:prstGeom prst="rect">
            <a:avLst/>
          </a:prstGeom>
        </p:spPr>
      </p:pic>
    </p:spTree>
    <p:extLst>
      <p:ext uri="{BB962C8B-B14F-4D97-AF65-F5344CB8AC3E}">
        <p14:creationId xmlns:p14="http://schemas.microsoft.com/office/powerpoint/2010/main" val="7280156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right)">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2"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right)">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2" fill="hold" grpId="0"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wipe(right)">
                                      <p:cBhvr>
                                        <p:cTn id="2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276;p7">
            <a:extLst>
              <a:ext uri="{FF2B5EF4-FFF2-40B4-BE49-F238E27FC236}">
                <a16:creationId xmlns:a16="http://schemas.microsoft.com/office/drawing/2014/main" id="{2B68EEF3-E9D9-7150-E863-5A62EDE8E564}"/>
              </a:ext>
            </a:extLst>
          </p:cNvPr>
          <p:cNvSpPr/>
          <p:nvPr/>
        </p:nvSpPr>
        <p:spPr>
          <a:xfrm>
            <a:off x="708659" y="1935619"/>
            <a:ext cx="10774682" cy="1813421"/>
          </a:xfrm>
          <a:prstGeom prst="roundRect">
            <a:avLst>
              <a:gd name="adj" fmla="val 28811"/>
            </a:avLst>
          </a:prstGeom>
          <a:solidFill>
            <a:srgbClr val="FCC63D">
              <a:lumMod val="60000"/>
              <a:lumOff val="40000"/>
            </a:srgbClr>
          </a:solidFill>
          <a:ln w="28575" cap="flat" cmpd="sng">
            <a:solidFill>
              <a:srgbClr val="6A3F35"/>
            </a:solidFill>
            <a:prstDash val="solid"/>
            <a:round/>
            <a:headEnd type="none" w="sm" len="sm"/>
            <a:tailEnd type="none" w="sm" len="sm"/>
          </a:ln>
        </p:spPr>
        <p:txBody>
          <a:bodyPr spcFirstLastPara="1" wrap="square" lIns="91425" tIns="91425" rIns="91425" bIns="91425" anchor="ctr" anchorCtr="0">
            <a:noAutofit/>
          </a:bodyPr>
          <a:lstStyle/>
          <a:p>
            <a:pPr lvl="0" algn="ctr">
              <a:buClr>
                <a:srgbClr val="000000"/>
              </a:buClr>
              <a:defRPr/>
            </a:pPr>
            <a:r>
              <a:rPr lang="vi-VN" sz="4000" b="1" i="1" kern="0" dirty="0">
                <a:latin typeface="Cambria" panose="02040503050406030204" pitchFamily="18" charset="0"/>
                <a:cs typeface="Arial"/>
                <a:sym typeface="Arial"/>
              </a:rPr>
              <a:t>Ngày xưa,</a:t>
            </a:r>
            <a:r>
              <a:rPr lang="en-US" sz="4000" b="1" i="1" kern="0" dirty="0">
                <a:solidFill>
                  <a:srgbClr val="C00000"/>
                </a:solidFill>
                <a:latin typeface="Cambria" panose="02040503050406030204" pitchFamily="18" charset="0"/>
                <a:cs typeface="Arial"/>
                <a:sym typeface="Arial"/>
              </a:rPr>
              <a:t>/</a:t>
            </a:r>
            <a:r>
              <a:rPr lang="vi-VN" sz="4000" b="1" i="1" kern="0" dirty="0">
                <a:solidFill>
                  <a:srgbClr val="CC5B1E"/>
                </a:solidFill>
                <a:latin typeface="Cambria" panose="02040503050406030204" pitchFamily="18" charset="0"/>
                <a:cs typeface="Arial"/>
                <a:sym typeface="Arial"/>
              </a:rPr>
              <a:t> </a:t>
            </a:r>
            <a:r>
              <a:rPr lang="vi-VN" sz="4000" b="1" i="1" kern="0" dirty="0">
                <a:latin typeface="Cambria" panose="02040503050406030204" pitchFamily="18" charset="0"/>
                <a:cs typeface="Arial"/>
                <a:sym typeface="Arial"/>
              </a:rPr>
              <a:t>có một năm trời nắng hạn rất lâu,</a:t>
            </a:r>
            <a:r>
              <a:rPr lang="en-US" sz="4000" b="1" i="1" kern="0" dirty="0">
                <a:solidFill>
                  <a:srgbClr val="C00000"/>
                </a:solidFill>
                <a:latin typeface="Cambria" panose="02040503050406030204" pitchFamily="18" charset="0"/>
                <a:cs typeface="Arial"/>
                <a:sym typeface="Arial"/>
              </a:rPr>
              <a:t>/</a:t>
            </a:r>
            <a:r>
              <a:rPr lang="vi-VN" sz="4000" b="1" i="1" kern="0" dirty="0">
                <a:latin typeface="Cambria" panose="02040503050406030204" pitchFamily="18" charset="0"/>
                <a:cs typeface="Arial"/>
                <a:sym typeface="Arial"/>
              </a:rPr>
              <a:t> ruộng đồng nứt nẻ,</a:t>
            </a:r>
            <a:r>
              <a:rPr lang="en-US" sz="4000" b="1" i="1" kern="0" dirty="0">
                <a:solidFill>
                  <a:srgbClr val="C00000"/>
                </a:solidFill>
                <a:latin typeface="Cambria" panose="02040503050406030204" pitchFamily="18" charset="0"/>
                <a:cs typeface="Arial"/>
                <a:sym typeface="Arial"/>
              </a:rPr>
              <a:t>/</a:t>
            </a:r>
            <a:r>
              <a:rPr lang="vi-VN" sz="4000" b="1" i="1" kern="0" dirty="0">
                <a:latin typeface="Cambria" panose="02040503050406030204" pitchFamily="18" charset="0"/>
                <a:cs typeface="Arial"/>
                <a:sym typeface="Arial"/>
              </a:rPr>
              <a:t> cây cỏ trụi trơ,</a:t>
            </a:r>
            <a:r>
              <a:rPr lang="en-US" sz="4000" b="1" i="1" kern="0" dirty="0">
                <a:solidFill>
                  <a:srgbClr val="C00000"/>
                </a:solidFill>
                <a:latin typeface="Cambria" panose="02040503050406030204" pitchFamily="18" charset="0"/>
                <a:cs typeface="Arial"/>
                <a:sym typeface="Arial"/>
              </a:rPr>
              <a:t>/ </a:t>
            </a:r>
            <a:r>
              <a:rPr lang="vi-VN" sz="4000" b="1" i="1" kern="0" dirty="0">
                <a:latin typeface="Cambria" panose="02040503050406030204" pitchFamily="18" charset="0"/>
                <a:cs typeface="Arial"/>
                <a:sym typeface="Arial"/>
              </a:rPr>
              <a:t>chim muông khát khô cả họng</a:t>
            </a:r>
            <a:r>
              <a:rPr lang="en-US" sz="4000" b="1" i="1" kern="0" dirty="0">
                <a:latin typeface="Cambria" panose="02040503050406030204" pitchFamily="18" charset="0"/>
                <a:cs typeface="Arial"/>
                <a:sym typeface="Arial"/>
              </a:rPr>
              <a:t>.</a:t>
            </a:r>
            <a:r>
              <a:rPr lang="en-US" sz="4000" b="1" i="1" kern="0" dirty="0">
                <a:solidFill>
                  <a:srgbClr val="C00000"/>
                </a:solidFill>
                <a:latin typeface="Cambria" panose="02040503050406030204" pitchFamily="18" charset="0"/>
                <a:cs typeface="Arial"/>
                <a:sym typeface="Arial"/>
              </a:rPr>
              <a:t> //</a:t>
            </a:r>
            <a:endParaRPr kumimoji="0" lang="en-US" sz="3600" b="1" i="1" u="none" strike="noStrike" kern="0" cap="none" spc="0" normalizeH="0" baseline="0" noProof="0" dirty="0">
              <a:ln>
                <a:noFill/>
              </a:ln>
              <a:solidFill>
                <a:srgbClr val="C00000"/>
              </a:solidFill>
              <a:effectLst/>
              <a:uLnTx/>
              <a:uFillTx/>
              <a:latin typeface="Cambria" panose="02040503050406030204" pitchFamily="18" charset="0"/>
              <a:cs typeface="Arial"/>
              <a:sym typeface="Arial"/>
            </a:endParaRPr>
          </a:p>
        </p:txBody>
      </p:sp>
      <p:sp>
        <p:nvSpPr>
          <p:cNvPr id="2" name="Google Shape;276;p7">
            <a:extLst>
              <a:ext uri="{FF2B5EF4-FFF2-40B4-BE49-F238E27FC236}">
                <a16:creationId xmlns:a16="http://schemas.microsoft.com/office/drawing/2014/main" id="{049D45FA-4FD6-A12D-CB13-9E65279D51C8}"/>
              </a:ext>
            </a:extLst>
          </p:cNvPr>
          <p:cNvSpPr/>
          <p:nvPr/>
        </p:nvSpPr>
        <p:spPr>
          <a:xfrm>
            <a:off x="708658" y="4240805"/>
            <a:ext cx="10774682" cy="1956795"/>
          </a:xfrm>
          <a:prstGeom prst="roundRect">
            <a:avLst>
              <a:gd name="adj" fmla="val 28811"/>
            </a:avLst>
          </a:prstGeom>
          <a:solidFill>
            <a:srgbClr val="FCC63D">
              <a:lumMod val="60000"/>
              <a:lumOff val="40000"/>
            </a:srgbClr>
          </a:solidFill>
          <a:ln w="28575" cap="flat" cmpd="sng">
            <a:solidFill>
              <a:srgbClr val="6A3F35"/>
            </a:solidFill>
            <a:prstDash val="solid"/>
            <a:round/>
            <a:headEnd type="none" w="sm" len="sm"/>
            <a:tailEnd type="none" w="sm" len="sm"/>
          </a:ln>
        </p:spPr>
        <p:txBody>
          <a:bodyPr spcFirstLastPara="1" wrap="square" lIns="91425" tIns="91425" rIns="91425" bIns="91425" anchor="ctr" anchorCtr="0">
            <a:noAutofit/>
          </a:bodyPr>
          <a:lstStyle/>
          <a:p>
            <a:pPr lvl="0" algn="ctr">
              <a:buClr>
                <a:srgbClr val="000000"/>
              </a:buClr>
              <a:defRPr/>
            </a:pPr>
            <a:r>
              <a:rPr lang="vi-VN" sz="4000" b="1" i="1" kern="0" dirty="0">
                <a:latin typeface="Cambria" panose="02040503050406030204" pitchFamily="18" charset="0"/>
                <a:cs typeface="Arial"/>
                <a:sym typeface="Arial"/>
              </a:rPr>
              <a:t>Thần Sét </a:t>
            </a:r>
            <a:r>
              <a:rPr lang="en-US" sz="4000" b="1" i="1" kern="0" dirty="0">
                <a:solidFill>
                  <a:srgbClr val="C00000"/>
                </a:solidFill>
                <a:latin typeface="Cambria" panose="02040503050406030204" pitchFamily="18" charset="0"/>
                <a:cs typeface="Arial"/>
                <a:sym typeface="Arial"/>
              </a:rPr>
              <a:t>/ </a:t>
            </a:r>
            <a:r>
              <a:rPr lang="vi-VN" sz="4000" b="1" i="1" kern="0" dirty="0">
                <a:latin typeface="Cambria" panose="02040503050406030204" pitchFamily="18" charset="0"/>
                <a:cs typeface="Arial"/>
                <a:sym typeface="Arial"/>
              </a:rPr>
              <a:t>cầm lưỡi tầm sét</a:t>
            </a:r>
            <a:r>
              <a:rPr lang="en-US" sz="4000" b="1" i="1" kern="0" dirty="0">
                <a:solidFill>
                  <a:srgbClr val="C00000"/>
                </a:solidFill>
                <a:latin typeface="Cambria" panose="02040503050406030204" pitchFamily="18" charset="0"/>
                <a:cs typeface="Arial"/>
                <a:sym typeface="Arial"/>
              </a:rPr>
              <a:t> /</a:t>
            </a:r>
            <a:r>
              <a:rPr lang="vi-VN" sz="4000" b="1" i="1" kern="0" dirty="0">
                <a:latin typeface="Cambria" panose="02040503050406030204" pitchFamily="18" charset="0"/>
                <a:cs typeface="Arial"/>
                <a:sym typeface="Arial"/>
              </a:rPr>
              <a:t> hùng hổ đi ra</a:t>
            </a:r>
            <a:r>
              <a:rPr lang="en-US" sz="4000" b="1" i="1" kern="0" dirty="0">
                <a:latin typeface="Cambria" panose="02040503050406030204" pitchFamily="18" charset="0"/>
                <a:cs typeface="Arial"/>
                <a:sym typeface="Arial"/>
              </a:rPr>
              <a:t>,</a:t>
            </a:r>
            <a:r>
              <a:rPr lang="en-US" sz="4000" b="1" i="1" kern="0" dirty="0">
                <a:solidFill>
                  <a:srgbClr val="C00000"/>
                </a:solidFill>
                <a:latin typeface="Cambria" panose="02040503050406030204" pitchFamily="18" charset="0"/>
                <a:cs typeface="Arial"/>
                <a:sym typeface="Arial"/>
              </a:rPr>
              <a:t> /</a:t>
            </a:r>
            <a:r>
              <a:rPr lang="vi-VN" sz="4000" b="1" i="1" kern="0" dirty="0">
                <a:latin typeface="Cambria" panose="02040503050406030204" pitchFamily="18" charset="0"/>
                <a:cs typeface="Arial"/>
                <a:sym typeface="Arial"/>
              </a:rPr>
              <a:t> chưa kịp nhìn địch thủ,</a:t>
            </a:r>
            <a:r>
              <a:rPr lang="en-US" sz="4000" b="1" i="1" kern="0" dirty="0">
                <a:solidFill>
                  <a:srgbClr val="C00000"/>
                </a:solidFill>
                <a:latin typeface="Cambria" panose="02040503050406030204" pitchFamily="18" charset="0"/>
                <a:cs typeface="Arial"/>
                <a:sym typeface="Arial"/>
              </a:rPr>
              <a:t> /</a:t>
            </a:r>
            <a:r>
              <a:rPr lang="vi-VN" sz="4000" b="1" i="1" kern="0" dirty="0">
                <a:latin typeface="Cambria" panose="02040503050406030204" pitchFamily="18" charset="0"/>
                <a:cs typeface="Arial"/>
                <a:sym typeface="Arial"/>
              </a:rPr>
              <a:t> đã bị ong ở sau cửa </a:t>
            </a:r>
            <a:r>
              <a:rPr lang="en-US" sz="4000" b="1" i="1" kern="0" dirty="0">
                <a:solidFill>
                  <a:srgbClr val="C00000"/>
                </a:solidFill>
                <a:latin typeface="Cambria" panose="02040503050406030204" pitchFamily="18" charset="0"/>
                <a:cs typeface="Arial"/>
                <a:sym typeface="Arial"/>
              </a:rPr>
              <a:t>/ </a:t>
            </a:r>
            <a:r>
              <a:rPr lang="vi-VN" sz="4000" b="1" i="1" kern="0" dirty="0">
                <a:latin typeface="Cambria" panose="02040503050406030204" pitchFamily="18" charset="0"/>
                <a:cs typeface="Arial"/>
                <a:sym typeface="Arial"/>
              </a:rPr>
              <a:t>bay ra đốt túi bụi.</a:t>
            </a:r>
            <a:r>
              <a:rPr lang="en-US" sz="3600" b="1" i="1" kern="0" dirty="0">
                <a:solidFill>
                  <a:srgbClr val="C00000"/>
                </a:solidFill>
                <a:latin typeface="Cambria" panose="02040503050406030204" pitchFamily="18" charset="0"/>
                <a:cs typeface="Arial"/>
                <a:sym typeface="Arial"/>
              </a:rPr>
              <a:t> / /</a:t>
            </a:r>
            <a:endParaRPr kumimoji="0" lang="en-US" sz="3600" b="1" i="1" u="none" strike="noStrike" kern="0" cap="none" spc="0" normalizeH="0" baseline="0" noProof="0" dirty="0">
              <a:ln>
                <a:noFill/>
              </a:ln>
              <a:solidFill>
                <a:srgbClr val="C00000"/>
              </a:solidFill>
              <a:effectLst/>
              <a:uLnTx/>
              <a:uFillTx/>
              <a:latin typeface="Cambria" panose="02040503050406030204" pitchFamily="18" charset="0"/>
              <a:cs typeface="Arial"/>
              <a:sym typeface="Arial"/>
            </a:endParaRPr>
          </a:p>
        </p:txBody>
      </p:sp>
      <p:pic>
        <p:nvPicPr>
          <p:cNvPr id="3" name="Picture 2">
            <a:extLst>
              <a:ext uri="{FF2B5EF4-FFF2-40B4-BE49-F238E27FC236}">
                <a16:creationId xmlns:a16="http://schemas.microsoft.com/office/drawing/2014/main" id="{474F2218-7731-33C1-833F-31D430259AE0}"/>
              </a:ext>
            </a:extLst>
          </p:cNvPr>
          <p:cNvPicPr>
            <a:picLocks noChangeAspect="1"/>
          </p:cNvPicPr>
          <p:nvPr/>
        </p:nvPicPr>
        <p:blipFill>
          <a:blip r:embed="rId2"/>
          <a:stretch>
            <a:fillRect/>
          </a:stretch>
        </p:blipFill>
        <p:spPr>
          <a:xfrm>
            <a:off x="2123439" y="214303"/>
            <a:ext cx="8322449" cy="1555912"/>
          </a:xfrm>
          <a:prstGeom prst="rect">
            <a:avLst/>
          </a:prstGeom>
        </p:spPr>
      </p:pic>
    </p:spTree>
    <p:extLst>
      <p:ext uri="{BB962C8B-B14F-4D97-AF65-F5344CB8AC3E}">
        <p14:creationId xmlns:p14="http://schemas.microsoft.com/office/powerpoint/2010/main" val="105056250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right)">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right)">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276;p7">
            <a:extLst>
              <a:ext uri="{FF2B5EF4-FFF2-40B4-BE49-F238E27FC236}">
                <a16:creationId xmlns:a16="http://schemas.microsoft.com/office/drawing/2014/main" id="{F5475E7A-6C56-D5AB-6C9C-91083290A2A3}"/>
              </a:ext>
            </a:extLst>
          </p:cNvPr>
          <p:cNvSpPr/>
          <p:nvPr/>
        </p:nvSpPr>
        <p:spPr>
          <a:xfrm>
            <a:off x="1158241" y="1775299"/>
            <a:ext cx="2458719" cy="928760"/>
          </a:xfrm>
          <a:prstGeom prst="roundRect">
            <a:avLst>
              <a:gd name="adj" fmla="val 50000"/>
            </a:avLst>
          </a:prstGeom>
          <a:solidFill>
            <a:srgbClr val="FCC63D">
              <a:lumMod val="60000"/>
              <a:lumOff val="40000"/>
            </a:srgbClr>
          </a:solidFill>
          <a:ln w="28575" cap="flat" cmpd="sng">
            <a:solidFill>
              <a:srgbClr val="6A3F35"/>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lang="en-US" sz="4400" b="1" kern="0" dirty="0" err="1">
                <a:solidFill>
                  <a:srgbClr val="F7A9BD">
                    <a:lumMod val="10000"/>
                  </a:srgbClr>
                </a:solidFill>
                <a:latin typeface="Cambria" panose="02040503050406030204" pitchFamily="18" charset="0"/>
                <a:cs typeface="Arial"/>
                <a:sym typeface="Arial"/>
              </a:rPr>
              <a:t>Đoạn</a:t>
            </a:r>
            <a:r>
              <a:rPr lang="en-US" sz="4400" b="1" kern="0" dirty="0">
                <a:solidFill>
                  <a:srgbClr val="F7A9BD">
                    <a:lumMod val="10000"/>
                  </a:srgbClr>
                </a:solidFill>
                <a:latin typeface="Cambria" panose="02040503050406030204" pitchFamily="18" charset="0"/>
                <a:cs typeface="Arial"/>
                <a:sym typeface="Arial"/>
              </a:rPr>
              <a:t> 1:</a:t>
            </a:r>
            <a:endParaRPr kumimoji="0" lang="en-US" sz="4400" b="1" i="0" u="none" strike="noStrike" kern="0" cap="none" spc="0" normalizeH="0" baseline="0" noProof="0" dirty="0">
              <a:ln>
                <a:noFill/>
              </a:ln>
              <a:solidFill>
                <a:srgbClr val="F7A9BD">
                  <a:lumMod val="10000"/>
                </a:srgbClr>
              </a:solidFill>
              <a:effectLst/>
              <a:uLnTx/>
              <a:uFillTx/>
              <a:latin typeface="Cambria" panose="02040503050406030204" pitchFamily="18" charset="0"/>
              <a:cs typeface="Arial"/>
              <a:sym typeface="Arial"/>
            </a:endParaRPr>
          </a:p>
        </p:txBody>
      </p:sp>
      <p:sp>
        <p:nvSpPr>
          <p:cNvPr id="8" name="Google Shape;276;p7">
            <a:extLst>
              <a:ext uri="{FF2B5EF4-FFF2-40B4-BE49-F238E27FC236}">
                <a16:creationId xmlns:a16="http://schemas.microsoft.com/office/drawing/2014/main" id="{1B93BF75-15C8-09AD-331A-2F3D3F6E9C42}"/>
              </a:ext>
            </a:extLst>
          </p:cNvPr>
          <p:cNvSpPr/>
          <p:nvPr/>
        </p:nvSpPr>
        <p:spPr>
          <a:xfrm>
            <a:off x="1158239" y="3074157"/>
            <a:ext cx="2458719" cy="928760"/>
          </a:xfrm>
          <a:prstGeom prst="roundRect">
            <a:avLst>
              <a:gd name="adj" fmla="val 50000"/>
            </a:avLst>
          </a:prstGeom>
          <a:solidFill>
            <a:srgbClr val="FCC63D">
              <a:lumMod val="60000"/>
              <a:lumOff val="40000"/>
            </a:srgbClr>
          </a:solidFill>
          <a:ln w="28575" cap="flat" cmpd="sng">
            <a:solidFill>
              <a:srgbClr val="6A3F35"/>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lang="en-US" sz="4400" b="1" kern="0" dirty="0" err="1">
                <a:solidFill>
                  <a:srgbClr val="F7A9BD">
                    <a:lumMod val="10000"/>
                  </a:srgbClr>
                </a:solidFill>
                <a:latin typeface="Cambria" panose="02040503050406030204" pitchFamily="18" charset="0"/>
                <a:cs typeface="Arial"/>
                <a:sym typeface="Arial"/>
              </a:rPr>
              <a:t>Đoạn</a:t>
            </a:r>
            <a:r>
              <a:rPr lang="en-US" sz="4400" b="1" kern="0" dirty="0">
                <a:solidFill>
                  <a:srgbClr val="F7A9BD">
                    <a:lumMod val="10000"/>
                  </a:srgbClr>
                </a:solidFill>
                <a:latin typeface="Cambria" panose="02040503050406030204" pitchFamily="18" charset="0"/>
                <a:cs typeface="Arial"/>
                <a:sym typeface="Arial"/>
              </a:rPr>
              <a:t> 2:</a:t>
            </a:r>
            <a:endParaRPr kumimoji="0" lang="en-US" sz="4400" b="1" i="0" u="none" strike="noStrike" kern="0" cap="none" spc="0" normalizeH="0" baseline="0" noProof="0" dirty="0">
              <a:ln>
                <a:noFill/>
              </a:ln>
              <a:solidFill>
                <a:srgbClr val="F7A9BD">
                  <a:lumMod val="10000"/>
                </a:srgbClr>
              </a:solidFill>
              <a:effectLst/>
              <a:uLnTx/>
              <a:uFillTx/>
              <a:latin typeface="Cambria" panose="02040503050406030204" pitchFamily="18" charset="0"/>
              <a:cs typeface="Arial"/>
              <a:sym typeface="Arial"/>
            </a:endParaRPr>
          </a:p>
        </p:txBody>
      </p:sp>
      <p:sp>
        <p:nvSpPr>
          <p:cNvPr id="9" name="Google Shape;276;p7">
            <a:extLst>
              <a:ext uri="{FF2B5EF4-FFF2-40B4-BE49-F238E27FC236}">
                <a16:creationId xmlns:a16="http://schemas.microsoft.com/office/drawing/2014/main" id="{1BAB18D4-5583-B3CF-57B4-4EE26BC26B6C}"/>
              </a:ext>
            </a:extLst>
          </p:cNvPr>
          <p:cNvSpPr/>
          <p:nvPr/>
        </p:nvSpPr>
        <p:spPr>
          <a:xfrm>
            <a:off x="1158240" y="4436939"/>
            <a:ext cx="2458719" cy="928760"/>
          </a:xfrm>
          <a:prstGeom prst="roundRect">
            <a:avLst>
              <a:gd name="adj" fmla="val 50000"/>
            </a:avLst>
          </a:prstGeom>
          <a:solidFill>
            <a:srgbClr val="FCC63D">
              <a:lumMod val="60000"/>
              <a:lumOff val="40000"/>
            </a:srgbClr>
          </a:solidFill>
          <a:ln w="28575" cap="flat" cmpd="sng">
            <a:solidFill>
              <a:srgbClr val="6A3F35"/>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lang="en-US" sz="4400" b="1" kern="0" dirty="0" err="1">
                <a:solidFill>
                  <a:srgbClr val="F7A9BD">
                    <a:lumMod val="10000"/>
                  </a:srgbClr>
                </a:solidFill>
                <a:latin typeface="Cambria" panose="02040503050406030204" pitchFamily="18" charset="0"/>
                <a:cs typeface="Arial"/>
                <a:sym typeface="Arial"/>
              </a:rPr>
              <a:t>Đoạn</a:t>
            </a:r>
            <a:r>
              <a:rPr lang="en-US" sz="4400" b="1" kern="0" dirty="0">
                <a:solidFill>
                  <a:srgbClr val="F7A9BD">
                    <a:lumMod val="10000"/>
                  </a:srgbClr>
                </a:solidFill>
                <a:latin typeface="Cambria" panose="02040503050406030204" pitchFamily="18" charset="0"/>
                <a:cs typeface="Arial"/>
                <a:sym typeface="Arial"/>
              </a:rPr>
              <a:t> 3:</a:t>
            </a:r>
            <a:endParaRPr kumimoji="0" lang="en-US" sz="4400" b="1" i="0" u="none" strike="noStrike" kern="0" cap="none" spc="0" normalizeH="0" baseline="0" noProof="0" dirty="0">
              <a:ln>
                <a:noFill/>
              </a:ln>
              <a:solidFill>
                <a:srgbClr val="F7A9BD">
                  <a:lumMod val="10000"/>
                </a:srgbClr>
              </a:solidFill>
              <a:effectLst/>
              <a:uLnTx/>
              <a:uFillTx/>
              <a:latin typeface="Cambria" panose="02040503050406030204" pitchFamily="18" charset="0"/>
              <a:cs typeface="Arial"/>
              <a:sym typeface="Arial"/>
            </a:endParaRPr>
          </a:p>
        </p:txBody>
      </p:sp>
      <p:sp>
        <p:nvSpPr>
          <p:cNvPr id="12" name="TextBox 11">
            <a:extLst>
              <a:ext uri="{FF2B5EF4-FFF2-40B4-BE49-F238E27FC236}">
                <a16:creationId xmlns:a16="http://schemas.microsoft.com/office/drawing/2014/main" id="{24B4A2B6-D54C-9BAC-CC25-1CF91815A878}"/>
              </a:ext>
            </a:extLst>
          </p:cNvPr>
          <p:cNvSpPr txBox="1"/>
          <p:nvPr/>
        </p:nvSpPr>
        <p:spPr>
          <a:xfrm>
            <a:off x="3726467" y="1775299"/>
            <a:ext cx="7051040" cy="769441"/>
          </a:xfrm>
          <a:prstGeom prst="rect">
            <a:avLst/>
          </a:prstGeom>
          <a:noFill/>
        </p:spPr>
        <p:txBody>
          <a:bodyPr wrap="square">
            <a:spAutoFit/>
          </a:bodyPr>
          <a:lstStyle/>
          <a:p>
            <a:r>
              <a:rPr kumimoji="0" lang="vi-VN" sz="4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Ngày xưa</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400" b="1" i="1" u="none" strike="noStrike" kern="1200" cap="none" spc="0" normalizeH="0" baseline="0" noProof="0" dirty="0" err="1">
                <a:ln>
                  <a:noFill/>
                </a:ln>
                <a:solidFill>
                  <a:srgbClr val="CC5B1E"/>
                </a:solidFill>
                <a:effectLst/>
                <a:uLnTx/>
                <a:uFillTx/>
                <a:latin typeface="Cambria" panose="02040503050406030204" pitchFamily="18" charset="0"/>
                <a:ea typeface="+mn-ea"/>
                <a:cs typeface="+mn-cs"/>
              </a:rPr>
              <a:t>đến</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xin</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đi</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theo.</a:t>
            </a:r>
            <a:endParaRPr lang="en-US" sz="4400" b="1" dirty="0"/>
          </a:p>
        </p:txBody>
      </p:sp>
      <p:sp>
        <p:nvSpPr>
          <p:cNvPr id="13" name="TextBox 12">
            <a:extLst>
              <a:ext uri="{FF2B5EF4-FFF2-40B4-BE49-F238E27FC236}">
                <a16:creationId xmlns:a16="http://schemas.microsoft.com/office/drawing/2014/main" id="{31D290AF-2F24-A5B2-7C92-5DEEE97A2C47}"/>
              </a:ext>
            </a:extLst>
          </p:cNvPr>
          <p:cNvSpPr txBox="1"/>
          <p:nvPr/>
        </p:nvSpPr>
        <p:spPr>
          <a:xfrm>
            <a:off x="3726467" y="3074157"/>
            <a:ext cx="7051040" cy="769441"/>
          </a:xfrm>
          <a:prstGeom prst="rect">
            <a:avLst/>
          </a:prstGeom>
          <a:noFill/>
        </p:spPr>
        <p:txBody>
          <a:bodyPr wrap="square">
            <a:spAutoFit/>
          </a:bodyPr>
          <a:lstStyle/>
          <a:p>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Tiếp</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theo</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400" b="1" i="1" u="none" strike="noStrike" kern="1200" cap="none" spc="0" normalizeH="0" baseline="0" noProof="0" dirty="0" err="1">
                <a:ln>
                  <a:noFill/>
                </a:ln>
                <a:solidFill>
                  <a:srgbClr val="CC5B1E"/>
                </a:solidFill>
                <a:effectLst/>
                <a:uLnTx/>
                <a:uFillTx/>
                <a:latin typeface="Cambria" panose="02040503050406030204" pitchFamily="18" charset="0"/>
                <a:ea typeface="+mn-ea"/>
                <a:cs typeface="+mn-cs"/>
              </a:rPr>
              <a:t>đến</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bị</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cọp</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vồ</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t>
            </a:r>
            <a:endParaRPr lang="en-US" sz="4400" b="1" dirty="0"/>
          </a:p>
        </p:txBody>
      </p:sp>
      <p:sp>
        <p:nvSpPr>
          <p:cNvPr id="14" name="TextBox 13">
            <a:extLst>
              <a:ext uri="{FF2B5EF4-FFF2-40B4-BE49-F238E27FC236}">
                <a16:creationId xmlns:a16="http://schemas.microsoft.com/office/drawing/2014/main" id="{3D3DA7AE-F99F-7002-736F-C6EBEADD5463}"/>
              </a:ext>
            </a:extLst>
          </p:cNvPr>
          <p:cNvSpPr txBox="1"/>
          <p:nvPr/>
        </p:nvSpPr>
        <p:spPr>
          <a:xfrm>
            <a:off x="3884026" y="4516598"/>
            <a:ext cx="2296160" cy="769441"/>
          </a:xfrm>
          <a:prstGeom prst="rect">
            <a:avLst/>
          </a:prstGeom>
          <a:noFill/>
        </p:spPr>
        <p:txBody>
          <a:bodyPr wrap="square">
            <a:spAutoFit/>
          </a:bodyPr>
          <a:lstStyle/>
          <a:p>
            <a:r>
              <a:rPr kumimoji="0" lang="en-US" sz="4400" b="1" i="1" u="none" strike="noStrike" kern="1200" cap="none" spc="0" normalizeH="0" baseline="0" noProof="0" dirty="0" err="1">
                <a:ln>
                  <a:noFill/>
                </a:ln>
                <a:solidFill>
                  <a:srgbClr val="CC5B1E"/>
                </a:solidFill>
                <a:effectLst/>
                <a:uLnTx/>
                <a:uFillTx/>
                <a:latin typeface="Cambria" panose="02040503050406030204" pitchFamily="18" charset="0"/>
                <a:ea typeface="+mn-ea"/>
                <a:cs typeface="+mn-cs"/>
              </a:rPr>
              <a:t>Còn</a:t>
            </a:r>
            <a:r>
              <a:rPr kumimoji="0" lang="en-US" sz="4400" b="1" i="1" u="none" strike="noStrike" kern="1200" cap="none" spc="0" normalizeH="0" baseline="0" noProof="0" dirty="0">
                <a:ln>
                  <a:noFill/>
                </a:ln>
                <a:solidFill>
                  <a:srgbClr val="CC5B1E"/>
                </a:solidFill>
                <a:effectLst/>
                <a:uLnTx/>
                <a:uFillTx/>
                <a:latin typeface="Cambria" panose="02040503050406030204" pitchFamily="18" charset="0"/>
                <a:ea typeface="+mn-ea"/>
                <a:cs typeface="+mn-cs"/>
              </a:rPr>
              <a:t> </a:t>
            </a:r>
            <a:r>
              <a:rPr kumimoji="0" lang="en-US" sz="4400" b="1" i="1" u="none" strike="noStrike" kern="1200" cap="none" spc="0" normalizeH="0" baseline="0" noProof="0" dirty="0" err="1">
                <a:ln>
                  <a:noFill/>
                </a:ln>
                <a:solidFill>
                  <a:srgbClr val="CC5B1E"/>
                </a:solidFill>
                <a:effectLst/>
                <a:uLnTx/>
                <a:uFillTx/>
                <a:latin typeface="Cambria" panose="02040503050406030204" pitchFamily="18" charset="0"/>
                <a:ea typeface="+mn-ea"/>
                <a:cs typeface="+mn-cs"/>
              </a:rPr>
              <a:t>lại</a:t>
            </a:r>
            <a:r>
              <a:rPr kumimoji="0" lang="en-US" sz="4400" b="1" i="1" u="none" strike="noStrike" kern="1200" cap="none" spc="0" normalizeH="0" baseline="0" noProof="0" dirty="0">
                <a:ln>
                  <a:noFill/>
                </a:ln>
                <a:solidFill>
                  <a:srgbClr val="CC5B1E"/>
                </a:solidFill>
                <a:effectLst/>
                <a:uLnTx/>
                <a:uFillTx/>
                <a:latin typeface="Cambria" panose="02040503050406030204" pitchFamily="18" charset="0"/>
                <a:ea typeface="+mn-ea"/>
                <a:cs typeface="+mn-cs"/>
              </a:rPr>
              <a:t>.</a:t>
            </a:r>
            <a:endParaRPr lang="en-US" sz="4400" b="1" dirty="0"/>
          </a:p>
        </p:txBody>
      </p:sp>
      <p:pic>
        <p:nvPicPr>
          <p:cNvPr id="2" name="Picture 1">
            <a:extLst>
              <a:ext uri="{FF2B5EF4-FFF2-40B4-BE49-F238E27FC236}">
                <a16:creationId xmlns:a16="http://schemas.microsoft.com/office/drawing/2014/main" id="{DC9A2B33-40F5-4823-20AF-E4AC60870802}"/>
              </a:ext>
            </a:extLst>
          </p:cNvPr>
          <p:cNvPicPr>
            <a:picLocks noChangeAspect="1"/>
          </p:cNvPicPr>
          <p:nvPr/>
        </p:nvPicPr>
        <p:blipFill>
          <a:blip r:embed="rId2"/>
          <a:stretch>
            <a:fillRect/>
          </a:stretch>
        </p:blipFill>
        <p:spPr>
          <a:xfrm>
            <a:off x="3726467" y="73789"/>
            <a:ext cx="5084505" cy="1871634"/>
          </a:xfrm>
          <a:prstGeom prst="rect">
            <a:avLst/>
          </a:prstGeom>
        </p:spPr>
      </p:pic>
    </p:spTree>
    <p:extLst>
      <p:ext uri="{BB962C8B-B14F-4D97-AF65-F5344CB8AC3E}">
        <p14:creationId xmlns:p14="http://schemas.microsoft.com/office/powerpoint/2010/main" val="76602826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right)">
                                      <p:cBhvr>
                                        <p:cTn id="12" dur="500"/>
                                        <p:tgtEl>
                                          <p:spTgt spid="7"/>
                                        </p:tgtEl>
                                      </p:cBhvr>
                                    </p:animEffect>
                                  </p:childTnLst>
                                </p:cTn>
                              </p:par>
                            </p:childTnLst>
                          </p:cTn>
                        </p:par>
                        <p:par>
                          <p:cTn id="13" fill="hold">
                            <p:stCondLst>
                              <p:cond delay="500"/>
                            </p:stCondLst>
                            <p:childTnLst>
                              <p:par>
                                <p:cTn id="14" presetID="22" presetClass="entr" presetSubtype="2" fill="hold" grpId="0"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right)">
                                      <p:cBhvr>
                                        <p:cTn id="16" dur="500"/>
                                        <p:tgtEl>
                                          <p:spTgt spid="8"/>
                                        </p:tgtEl>
                                      </p:cBhvr>
                                    </p:animEffect>
                                  </p:childTnLst>
                                </p:cTn>
                              </p:par>
                            </p:childTnLst>
                          </p:cTn>
                        </p:par>
                        <p:par>
                          <p:cTn id="17" fill="hold">
                            <p:stCondLst>
                              <p:cond delay="1000"/>
                            </p:stCondLst>
                            <p:childTnLst>
                              <p:par>
                                <p:cTn id="18" presetID="22" presetClass="entr" presetSubtype="2" fill="hold" grpId="0" nodeType="after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right)">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wipe(left)">
                                      <p:cBhvr>
                                        <p:cTn id="25" dur="500"/>
                                        <p:tgtEl>
                                          <p:spTgt spid="12"/>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wipe(left)">
                                      <p:cBhvr>
                                        <p:cTn id="30" dur="500"/>
                                        <p:tgtEl>
                                          <p:spTgt spid="13"/>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wipe(left)">
                                      <p:cBhvr>
                                        <p:cTn id="3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2" grpId="0"/>
      <p:bldP spid="13" grpId="0"/>
      <p:bldP spid="1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B1A813F5-43E5-DC07-DB9D-33C1345DB7B5}"/>
              </a:ext>
            </a:extLst>
          </p:cNvPr>
          <p:cNvSpPr/>
          <p:nvPr/>
        </p:nvSpPr>
        <p:spPr>
          <a:xfrm>
            <a:off x="309880" y="863599"/>
            <a:ext cx="11678920" cy="924561"/>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Rounded Corners 5">
            <a:extLst>
              <a:ext uri="{FF2B5EF4-FFF2-40B4-BE49-F238E27FC236}">
                <a16:creationId xmlns:a16="http://schemas.microsoft.com/office/drawing/2014/main" id="{CDA1ABD8-4626-B147-AB05-21E381631460}"/>
              </a:ext>
            </a:extLst>
          </p:cNvPr>
          <p:cNvSpPr/>
          <p:nvPr/>
        </p:nvSpPr>
        <p:spPr>
          <a:xfrm>
            <a:off x="309880" y="1797059"/>
            <a:ext cx="11678920" cy="2001520"/>
          </a:xfrm>
          <a:prstGeom prst="roundRect">
            <a:avLst/>
          </a:prstGeom>
          <a:solidFill>
            <a:srgbClr val="CDEF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21380C78-4FAB-7AC0-4ED9-6DF6517F562D}"/>
              </a:ext>
            </a:extLst>
          </p:cNvPr>
          <p:cNvSpPr/>
          <p:nvPr/>
        </p:nvSpPr>
        <p:spPr>
          <a:xfrm>
            <a:off x="309880" y="3798579"/>
            <a:ext cx="11678920" cy="2632701"/>
          </a:xfrm>
          <a:prstGeom prst="roundRect">
            <a:avLst/>
          </a:prstGeom>
          <a:solidFill>
            <a:srgbClr val="FFF4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D22C9AA8-ECE0-F43E-FB4F-98B7820CCFA3}"/>
              </a:ext>
            </a:extLst>
          </p:cNvPr>
          <p:cNvSpPr txBox="1"/>
          <p:nvPr/>
        </p:nvSpPr>
        <p:spPr>
          <a:xfrm>
            <a:off x="309880" y="872498"/>
            <a:ext cx="11572240" cy="564770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vi-VN" sz="190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Ngày xưa, có một năm trời nắng hạn rất lâu, ruộng đồng nứt nẻ, cây cỏ trụi trơ, chim muông khát khô cả họng.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vi-VN" sz="190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Cóc thấy nguy quá, bèn lên thiên đình kiện Trời. Dọc đường, gặp cua, gấu, cọp, ong và cáo. Tất cả đều xin đi theo.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vi-VN" sz="190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Đến cửa nhà Trời, chỉ thấy một cái trống to, cóc bảo: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190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Anh cua bò vào chum nước này. Cô ong đợi sau cánh cửa. Còn chị cáo, anh gấu, anh cọp thì nấp ở hai bên.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vi-VN" sz="190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Sắp đặt xong, cóc một mình bước tới, lấy dùi đánh ba hồi trống. Thấy chú cóc bé tẹo dám náo động thiên đình, Trời nổi giận, sai gà ra trị tội. Gà vừa bay đến, cóc ra hiệu, cáo nhảy xổ tới, cắn cổ gà tha đi. Trời sai chó bắt cáo. Chó mới ra tới cửa, gấu đã quật chó chết tươi. Trời càng tức, sai Thần Sét trị gấu. Thần Sét cầm lưỡi tầm sét hùng hổ đi ra, chưa kịp nhìn địch thủ, đã bị ong ở sau cửa bay ra đốt túi bụi. Thần nhảy vào chum nước, lập tức cua giơ càng ra kẹp. Thần đau quá, nhảy ra thì bị cọp vồ.</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vi-VN" sz="190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Trời túng thế, đành mời cóc vào. Cóc tâu: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190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Muôn tâu Thượng đế! Đã lâu lắm rồi, trần gian không hề được một giọt nước mưa. Thượng đế cần làm mưa ngay để cứu muôn loài.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190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Trời sợ trần gian nổi loạn, dịu giọng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190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Thôi, cậu hãy về đi. Ta sẽ cho mưa xuống!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190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Lại còn dặn thêm: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190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Lần sau, hễ muốn mưa, cậu chỉ cần nghiến răng báo hiệu cho ta, khỏi phải lên đây!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vi-VN" sz="190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Cóc về đến trần gian thì nước đã ngập cả ruộng đồng.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vi-VN" sz="190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Từ đó, hễ cóc nghiến răng là trời đổ mưa.</a:t>
            </a:r>
          </a:p>
        </p:txBody>
      </p:sp>
      <p:pic>
        <p:nvPicPr>
          <p:cNvPr id="2" name="Picture 1">
            <a:extLst>
              <a:ext uri="{FF2B5EF4-FFF2-40B4-BE49-F238E27FC236}">
                <a16:creationId xmlns:a16="http://schemas.microsoft.com/office/drawing/2014/main" id="{77742BF9-0791-4ACD-7132-F62D7DCC16D3}"/>
              </a:ext>
            </a:extLst>
          </p:cNvPr>
          <p:cNvPicPr>
            <a:picLocks noChangeAspect="1"/>
          </p:cNvPicPr>
          <p:nvPr/>
        </p:nvPicPr>
        <p:blipFill>
          <a:blip r:embed="rId2"/>
          <a:stretch>
            <a:fillRect/>
          </a:stretch>
        </p:blipFill>
        <p:spPr>
          <a:xfrm>
            <a:off x="4508372" y="160400"/>
            <a:ext cx="3175256" cy="972600"/>
          </a:xfrm>
          <a:prstGeom prst="rect">
            <a:avLst/>
          </a:prstGeom>
        </p:spPr>
      </p:pic>
      <p:sp>
        <p:nvSpPr>
          <p:cNvPr id="4" name="TextBox 3">
            <a:extLst>
              <a:ext uri="{FF2B5EF4-FFF2-40B4-BE49-F238E27FC236}">
                <a16:creationId xmlns:a16="http://schemas.microsoft.com/office/drawing/2014/main" id="{EE9F9F31-A072-B58E-566C-1E8DED95DA27}"/>
              </a:ext>
            </a:extLst>
          </p:cNvPr>
          <p:cNvSpPr txBox="1"/>
          <p:nvPr/>
        </p:nvSpPr>
        <p:spPr>
          <a:xfrm>
            <a:off x="8926830" y="6379991"/>
            <a:ext cx="3018790" cy="369332"/>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CC5B1E"/>
                </a:solidFill>
                <a:effectLst/>
                <a:uLnTx/>
                <a:uFillTx/>
                <a:latin typeface="Cambria" panose="02040503050406030204" pitchFamily="18" charset="0"/>
                <a:ea typeface="+mn-ea"/>
                <a:cs typeface="+mn-cs"/>
              </a:rPr>
              <a:t>(</a:t>
            </a:r>
            <a:r>
              <a:rPr kumimoji="0" lang="en-US" sz="1800" b="1" i="1" u="none" strike="noStrike" kern="1200" cap="none" spc="0" normalizeH="0" baseline="0" noProof="0" dirty="0" err="1">
                <a:ln>
                  <a:noFill/>
                </a:ln>
                <a:solidFill>
                  <a:srgbClr val="CC5B1E"/>
                </a:solidFill>
                <a:effectLst/>
                <a:uLnTx/>
                <a:uFillTx/>
                <a:latin typeface="Cambria" panose="02040503050406030204" pitchFamily="18" charset="0"/>
                <a:ea typeface="+mn-ea"/>
                <a:cs typeface="+mn-cs"/>
              </a:rPr>
              <a:t>Truyện</a:t>
            </a:r>
            <a:r>
              <a:rPr kumimoji="0" lang="en-US" sz="1800" b="1" i="1" u="none" strike="noStrike" kern="1200" cap="none" spc="0" normalizeH="0" baseline="0" noProof="0" dirty="0">
                <a:ln>
                  <a:noFill/>
                </a:ln>
                <a:solidFill>
                  <a:srgbClr val="CC5B1E"/>
                </a:solidFill>
                <a:effectLst/>
                <a:uLnTx/>
                <a:uFillTx/>
                <a:latin typeface="Cambria" panose="02040503050406030204" pitchFamily="18" charset="0"/>
                <a:ea typeface="+mn-ea"/>
                <a:cs typeface="+mn-cs"/>
              </a:rPr>
              <a:t> </a:t>
            </a:r>
            <a:r>
              <a:rPr kumimoji="0" lang="en-US" sz="1800" b="1" i="1" u="none" strike="noStrike" kern="1200" cap="none" spc="0" normalizeH="0" baseline="0" noProof="0" dirty="0" err="1">
                <a:ln>
                  <a:noFill/>
                </a:ln>
                <a:solidFill>
                  <a:srgbClr val="CC5B1E"/>
                </a:solidFill>
                <a:effectLst/>
                <a:uLnTx/>
                <a:uFillTx/>
                <a:latin typeface="Cambria" panose="02040503050406030204" pitchFamily="18" charset="0"/>
                <a:ea typeface="+mn-ea"/>
                <a:cs typeface="+mn-cs"/>
              </a:rPr>
              <a:t>cổ</a:t>
            </a:r>
            <a:r>
              <a:rPr kumimoji="0" lang="en-US" sz="1800" b="1" i="1" u="none" strike="noStrike" kern="1200" cap="none" spc="0" normalizeH="0" baseline="0" noProof="0" dirty="0">
                <a:ln>
                  <a:noFill/>
                </a:ln>
                <a:solidFill>
                  <a:srgbClr val="CC5B1E"/>
                </a:solidFill>
                <a:effectLst/>
                <a:uLnTx/>
                <a:uFillTx/>
                <a:latin typeface="Cambria" panose="02040503050406030204" pitchFamily="18" charset="0"/>
                <a:ea typeface="+mn-ea"/>
                <a:cs typeface="+mn-cs"/>
              </a:rPr>
              <a:t> </a:t>
            </a:r>
            <a:r>
              <a:rPr kumimoji="0" lang="en-US" sz="1800" b="1" i="1" u="none" strike="noStrike" kern="1200" cap="none" spc="0" normalizeH="0" baseline="0" noProof="0" dirty="0" err="1">
                <a:ln>
                  <a:noFill/>
                </a:ln>
                <a:solidFill>
                  <a:srgbClr val="CC5B1E"/>
                </a:solidFill>
                <a:effectLst/>
                <a:uLnTx/>
                <a:uFillTx/>
                <a:latin typeface="Cambria" panose="02040503050406030204" pitchFamily="18" charset="0"/>
                <a:ea typeface="+mn-ea"/>
                <a:cs typeface="+mn-cs"/>
              </a:rPr>
              <a:t>Việt</a:t>
            </a:r>
            <a:r>
              <a:rPr kumimoji="0" lang="en-US" sz="1800" b="1" i="1" u="none" strike="noStrike" kern="1200" cap="none" spc="0" normalizeH="0" baseline="0" noProof="0" dirty="0">
                <a:ln>
                  <a:noFill/>
                </a:ln>
                <a:solidFill>
                  <a:srgbClr val="CC5B1E"/>
                </a:solidFill>
                <a:effectLst/>
                <a:uLnTx/>
                <a:uFillTx/>
                <a:latin typeface="Cambria" panose="02040503050406030204" pitchFamily="18" charset="0"/>
                <a:ea typeface="+mn-ea"/>
                <a:cs typeface="+mn-cs"/>
              </a:rPr>
              <a:t> Nam)</a:t>
            </a:r>
          </a:p>
        </p:txBody>
      </p:sp>
    </p:spTree>
    <p:extLst>
      <p:ext uri="{BB962C8B-B14F-4D97-AF65-F5344CB8AC3E}">
        <p14:creationId xmlns:p14="http://schemas.microsoft.com/office/powerpoint/2010/main" val="428681132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276;p7">
            <a:extLst>
              <a:ext uri="{FF2B5EF4-FFF2-40B4-BE49-F238E27FC236}">
                <a16:creationId xmlns:a16="http://schemas.microsoft.com/office/drawing/2014/main" id="{F5475E7A-6C56-D5AB-6C9C-91083290A2A3}"/>
              </a:ext>
            </a:extLst>
          </p:cNvPr>
          <p:cNvSpPr/>
          <p:nvPr/>
        </p:nvSpPr>
        <p:spPr>
          <a:xfrm>
            <a:off x="480794" y="1638277"/>
            <a:ext cx="2914774" cy="928760"/>
          </a:xfrm>
          <a:prstGeom prst="roundRect">
            <a:avLst>
              <a:gd name="adj" fmla="val 50000"/>
            </a:avLst>
          </a:prstGeom>
          <a:solidFill>
            <a:srgbClr val="FCC63D">
              <a:lumMod val="60000"/>
              <a:lumOff val="40000"/>
            </a:srgbClr>
          </a:solidFill>
          <a:ln w="28575" cap="flat" cmpd="sng">
            <a:solidFill>
              <a:srgbClr val="6A3F35"/>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1" i="0" u="none" strike="noStrike" kern="0" cap="none" spc="0" normalizeH="0" baseline="0" noProof="0" dirty="0" err="1">
                <a:ln>
                  <a:noFill/>
                </a:ln>
                <a:solidFill>
                  <a:srgbClr val="F7A9BD">
                    <a:lumMod val="10000"/>
                  </a:srgbClr>
                </a:solidFill>
                <a:effectLst/>
                <a:uLnTx/>
                <a:uFillTx/>
                <a:latin typeface="Cambria" panose="02040503050406030204" pitchFamily="18" charset="0"/>
                <a:ea typeface="+mn-ea"/>
                <a:cs typeface="Arial"/>
                <a:sym typeface="Arial"/>
              </a:rPr>
              <a:t>Thiên</a:t>
            </a:r>
            <a:r>
              <a:rPr kumimoji="0" lang="en-US" sz="3600" b="1" i="0" u="none" strike="noStrike" kern="0" cap="none" spc="0" normalizeH="0" noProof="0" dirty="0">
                <a:ln>
                  <a:noFill/>
                </a:ln>
                <a:solidFill>
                  <a:srgbClr val="F7A9BD">
                    <a:lumMod val="10000"/>
                  </a:srgbClr>
                </a:solidFill>
                <a:effectLst/>
                <a:uLnTx/>
                <a:uFillTx/>
                <a:latin typeface="Cambria" panose="02040503050406030204" pitchFamily="18" charset="0"/>
                <a:ea typeface="+mn-ea"/>
                <a:cs typeface="Arial"/>
                <a:sym typeface="Arial"/>
              </a:rPr>
              <a:t> </a:t>
            </a:r>
            <a:r>
              <a:rPr kumimoji="0" lang="en-US" sz="3600" b="1" i="0" u="none" strike="noStrike" kern="0" cap="none" spc="0" normalizeH="0" noProof="0" dirty="0" err="1">
                <a:ln>
                  <a:noFill/>
                </a:ln>
                <a:solidFill>
                  <a:srgbClr val="F7A9BD">
                    <a:lumMod val="10000"/>
                  </a:srgbClr>
                </a:solidFill>
                <a:effectLst/>
                <a:uLnTx/>
                <a:uFillTx/>
                <a:latin typeface="Cambria" panose="02040503050406030204" pitchFamily="18" charset="0"/>
                <a:ea typeface="+mn-ea"/>
                <a:cs typeface="Arial"/>
                <a:sym typeface="Arial"/>
              </a:rPr>
              <a:t>đình</a:t>
            </a:r>
            <a:r>
              <a:rPr kumimoji="0" lang="en-US" sz="3600" b="1" i="0" u="none" strike="noStrike" kern="0" cap="none" spc="0" normalizeH="0" noProof="0" dirty="0">
                <a:ln>
                  <a:noFill/>
                </a:ln>
                <a:solidFill>
                  <a:srgbClr val="F7A9BD">
                    <a:lumMod val="10000"/>
                  </a:srgbClr>
                </a:solidFill>
                <a:effectLst/>
                <a:uLnTx/>
                <a:uFillTx/>
                <a:latin typeface="Cambria" panose="02040503050406030204" pitchFamily="18" charset="0"/>
                <a:ea typeface="+mn-ea"/>
                <a:cs typeface="Arial"/>
                <a:sym typeface="Arial"/>
              </a:rPr>
              <a:t>:</a:t>
            </a:r>
            <a:endParaRPr kumimoji="0" lang="en-US" sz="3600" b="1" i="0" u="none" strike="noStrike" kern="0" cap="none" spc="0" normalizeH="0" baseline="0" noProof="0" dirty="0">
              <a:ln>
                <a:noFill/>
              </a:ln>
              <a:solidFill>
                <a:srgbClr val="F7A9BD">
                  <a:lumMod val="10000"/>
                </a:srgbClr>
              </a:solidFill>
              <a:effectLst/>
              <a:uLnTx/>
              <a:uFillTx/>
              <a:latin typeface="Cambria" panose="02040503050406030204" pitchFamily="18" charset="0"/>
              <a:ea typeface="+mn-ea"/>
              <a:cs typeface="Arial"/>
              <a:sym typeface="Arial"/>
            </a:endParaRPr>
          </a:p>
        </p:txBody>
      </p:sp>
      <p:sp>
        <p:nvSpPr>
          <p:cNvPr id="8" name="Google Shape;276;p7">
            <a:extLst>
              <a:ext uri="{FF2B5EF4-FFF2-40B4-BE49-F238E27FC236}">
                <a16:creationId xmlns:a16="http://schemas.microsoft.com/office/drawing/2014/main" id="{1B93BF75-15C8-09AD-331A-2F3D3F6E9C42}"/>
              </a:ext>
            </a:extLst>
          </p:cNvPr>
          <p:cNvSpPr/>
          <p:nvPr/>
        </p:nvSpPr>
        <p:spPr>
          <a:xfrm>
            <a:off x="480794" y="3257692"/>
            <a:ext cx="2914774" cy="928760"/>
          </a:xfrm>
          <a:prstGeom prst="roundRect">
            <a:avLst>
              <a:gd name="adj" fmla="val 50000"/>
            </a:avLst>
          </a:prstGeom>
          <a:solidFill>
            <a:srgbClr val="FCC63D">
              <a:lumMod val="60000"/>
              <a:lumOff val="40000"/>
            </a:srgbClr>
          </a:solidFill>
          <a:ln w="28575" cap="flat" cmpd="sng">
            <a:solidFill>
              <a:srgbClr val="6A3F35"/>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1" i="0" u="none" strike="noStrike" kern="0" cap="none" spc="0" normalizeH="0" baseline="0" noProof="0" dirty="0" err="1">
                <a:ln>
                  <a:noFill/>
                </a:ln>
                <a:solidFill>
                  <a:srgbClr val="F7A9BD">
                    <a:lumMod val="10000"/>
                  </a:srgbClr>
                </a:solidFill>
                <a:effectLst/>
                <a:uLnTx/>
                <a:uFillTx/>
                <a:latin typeface="Cambria" panose="02040503050406030204" pitchFamily="18" charset="0"/>
                <a:ea typeface="+mn-ea"/>
                <a:cs typeface="Arial"/>
                <a:sym typeface="Arial"/>
              </a:rPr>
              <a:t>Náo</a:t>
            </a:r>
            <a:r>
              <a:rPr kumimoji="0" lang="en-US" sz="3600" b="1" i="0" u="none" strike="noStrike" kern="0" cap="none" spc="0" normalizeH="0" noProof="0" dirty="0">
                <a:ln>
                  <a:noFill/>
                </a:ln>
                <a:solidFill>
                  <a:srgbClr val="F7A9BD">
                    <a:lumMod val="10000"/>
                  </a:srgbClr>
                </a:solidFill>
                <a:effectLst/>
                <a:uLnTx/>
                <a:uFillTx/>
                <a:latin typeface="Cambria" panose="02040503050406030204" pitchFamily="18" charset="0"/>
                <a:ea typeface="+mn-ea"/>
                <a:cs typeface="Arial"/>
                <a:sym typeface="Arial"/>
              </a:rPr>
              <a:t> </a:t>
            </a:r>
            <a:r>
              <a:rPr kumimoji="0" lang="en-US" sz="3600" b="1" i="0" u="none" strike="noStrike" kern="0" cap="none" spc="0" normalizeH="0" noProof="0" dirty="0" err="1">
                <a:ln>
                  <a:noFill/>
                </a:ln>
                <a:solidFill>
                  <a:srgbClr val="F7A9BD">
                    <a:lumMod val="10000"/>
                  </a:srgbClr>
                </a:solidFill>
                <a:effectLst/>
                <a:uLnTx/>
                <a:uFillTx/>
                <a:latin typeface="Cambria" panose="02040503050406030204" pitchFamily="18" charset="0"/>
                <a:ea typeface="+mn-ea"/>
                <a:cs typeface="Arial"/>
                <a:sym typeface="Arial"/>
              </a:rPr>
              <a:t>động</a:t>
            </a:r>
            <a:r>
              <a:rPr kumimoji="0" lang="en-US" sz="3600" b="1" i="0" u="none" strike="noStrike" kern="0" cap="none" spc="0" normalizeH="0" noProof="0" dirty="0">
                <a:ln>
                  <a:noFill/>
                </a:ln>
                <a:solidFill>
                  <a:srgbClr val="F7A9BD">
                    <a:lumMod val="10000"/>
                  </a:srgbClr>
                </a:solidFill>
                <a:effectLst/>
                <a:uLnTx/>
                <a:uFillTx/>
                <a:latin typeface="Cambria" panose="02040503050406030204" pitchFamily="18" charset="0"/>
                <a:ea typeface="+mn-ea"/>
                <a:cs typeface="Arial"/>
                <a:sym typeface="Arial"/>
              </a:rPr>
              <a:t>:</a:t>
            </a:r>
            <a:endParaRPr kumimoji="0" lang="en-US" sz="3600" b="1" i="0" u="none" strike="noStrike" kern="0" cap="none" spc="0" normalizeH="0" baseline="0" noProof="0" dirty="0">
              <a:ln>
                <a:noFill/>
              </a:ln>
              <a:solidFill>
                <a:srgbClr val="F7A9BD">
                  <a:lumMod val="10000"/>
                </a:srgbClr>
              </a:solidFill>
              <a:effectLst/>
              <a:uLnTx/>
              <a:uFillTx/>
              <a:latin typeface="Cambria" panose="02040503050406030204" pitchFamily="18" charset="0"/>
              <a:ea typeface="+mn-ea"/>
              <a:cs typeface="Arial"/>
              <a:sym typeface="Arial"/>
            </a:endParaRPr>
          </a:p>
        </p:txBody>
      </p:sp>
      <p:sp>
        <p:nvSpPr>
          <p:cNvPr id="9" name="Google Shape;276;p7">
            <a:extLst>
              <a:ext uri="{FF2B5EF4-FFF2-40B4-BE49-F238E27FC236}">
                <a16:creationId xmlns:a16="http://schemas.microsoft.com/office/drawing/2014/main" id="{1BAB18D4-5583-B3CF-57B4-4EE26BC26B6C}"/>
              </a:ext>
            </a:extLst>
          </p:cNvPr>
          <p:cNvSpPr/>
          <p:nvPr/>
        </p:nvSpPr>
        <p:spPr>
          <a:xfrm>
            <a:off x="480794" y="5100839"/>
            <a:ext cx="3362035" cy="928760"/>
          </a:xfrm>
          <a:prstGeom prst="roundRect">
            <a:avLst>
              <a:gd name="adj" fmla="val 50000"/>
            </a:avLst>
          </a:prstGeom>
          <a:solidFill>
            <a:srgbClr val="FCC63D">
              <a:lumMod val="60000"/>
              <a:lumOff val="40000"/>
            </a:srgbClr>
          </a:solidFill>
          <a:ln w="28575" cap="flat" cmpd="sng">
            <a:solidFill>
              <a:srgbClr val="6A3F35"/>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1" i="0" u="none" strike="noStrike" kern="0" cap="none" spc="0" normalizeH="0" baseline="0" noProof="0" dirty="0" err="1">
                <a:ln>
                  <a:noFill/>
                </a:ln>
                <a:solidFill>
                  <a:srgbClr val="F7A9BD">
                    <a:lumMod val="10000"/>
                  </a:srgbClr>
                </a:solidFill>
                <a:effectLst/>
                <a:uLnTx/>
                <a:uFillTx/>
                <a:latin typeface="Cambria" panose="02040503050406030204" pitchFamily="18" charset="0"/>
                <a:ea typeface="+mn-ea"/>
                <a:cs typeface="Arial"/>
                <a:sym typeface="Arial"/>
              </a:rPr>
              <a:t>Lưỡi</a:t>
            </a:r>
            <a:r>
              <a:rPr kumimoji="0" lang="en-US" sz="3600" b="1" i="0" u="none" strike="noStrike" kern="0" cap="none" spc="0" normalizeH="0" noProof="0" dirty="0">
                <a:ln>
                  <a:noFill/>
                </a:ln>
                <a:solidFill>
                  <a:srgbClr val="F7A9BD">
                    <a:lumMod val="10000"/>
                  </a:srgbClr>
                </a:solidFill>
                <a:effectLst/>
                <a:uLnTx/>
                <a:uFillTx/>
                <a:latin typeface="Cambria" panose="02040503050406030204" pitchFamily="18" charset="0"/>
                <a:ea typeface="+mn-ea"/>
                <a:cs typeface="Arial"/>
                <a:sym typeface="Arial"/>
              </a:rPr>
              <a:t> </a:t>
            </a:r>
            <a:r>
              <a:rPr kumimoji="0" lang="en-US" sz="3600" b="1" i="0" u="none" strike="noStrike" kern="0" cap="none" spc="0" normalizeH="0" noProof="0" dirty="0" err="1">
                <a:ln>
                  <a:noFill/>
                </a:ln>
                <a:solidFill>
                  <a:srgbClr val="F7A9BD">
                    <a:lumMod val="10000"/>
                  </a:srgbClr>
                </a:solidFill>
                <a:effectLst/>
                <a:uLnTx/>
                <a:uFillTx/>
                <a:latin typeface="Cambria" panose="02040503050406030204" pitchFamily="18" charset="0"/>
                <a:ea typeface="+mn-ea"/>
                <a:cs typeface="Arial"/>
                <a:sym typeface="Arial"/>
              </a:rPr>
              <a:t>tầm</a:t>
            </a:r>
            <a:r>
              <a:rPr kumimoji="0" lang="en-US" sz="3600" b="1" i="0" u="none" strike="noStrike" kern="0" cap="none" spc="0" normalizeH="0" noProof="0" dirty="0">
                <a:ln>
                  <a:noFill/>
                </a:ln>
                <a:solidFill>
                  <a:srgbClr val="F7A9BD">
                    <a:lumMod val="10000"/>
                  </a:srgbClr>
                </a:solidFill>
                <a:effectLst/>
                <a:uLnTx/>
                <a:uFillTx/>
                <a:latin typeface="Cambria" panose="02040503050406030204" pitchFamily="18" charset="0"/>
                <a:ea typeface="+mn-ea"/>
                <a:cs typeface="Arial"/>
                <a:sym typeface="Arial"/>
              </a:rPr>
              <a:t> </a:t>
            </a:r>
            <a:r>
              <a:rPr kumimoji="0" lang="en-US" sz="3600" b="1" i="0" u="none" strike="noStrike" kern="0" cap="none" spc="0" normalizeH="0" noProof="0" dirty="0" err="1">
                <a:ln>
                  <a:noFill/>
                </a:ln>
                <a:solidFill>
                  <a:srgbClr val="F7A9BD">
                    <a:lumMod val="10000"/>
                  </a:srgbClr>
                </a:solidFill>
                <a:effectLst/>
                <a:uLnTx/>
                <a:uFillTx/>
                <a:latin typeface="Cambria" panose="02040503050406030204" pitchFamily="18" charset="0"/>
                <a:ea typeface="+mn-ea"/>
                <a:cs typeface="Arial"/>
                <a:sym typeface="Arial"/>
              </a:rPr>
              <a:t>sét</a:t>
            </a:r>
            <a:r>
              <a:rPr kumimoji="0" lang="en-US" sz="3600" b="1" i="0" u="none" strike="noStrike" kern="0" cap="none" spc="0" normalizeH="0" noProof="0" dirty="0">
                <a:ln>
                  <a:noFill/>
                </a:ln>
                <a:solidFill>
                  <a:srgbClr val="F7A9BD">
                    <a:lumMod val="10000"/>
                  </a:srgbClr>
                </a:solidFill>
                <a:effectLst/>
                <a:uLnTx/>
                <a:uFillTx/>
                <a:latin typeface="Cambria" panose="02040503050406030204" pitchFamily="18" charset="0"/>
                <a:ea typeface="+mn-ea"/>
                <a:cs typeface="Arial"/>
                <a:sym typeface="Arial"/>
              </a:rPr>
              <a:t>:</a:t>
            </a:r>
            <a:endParaRPr kumimoji="0" lang="en-US" sz="3600" b="1" i="0" u="none" strike="noStrike" kern="0" cap="none" spc="0" normalizeH="0" baseline="0" noProof="0" dirty="0">
              <a:ln>
                <a:noFill/>
              </a:ln>
              <a:solidFill>
                <a:srgbClr val="F7A9BD">
                  <a:lumMod val="10000"/>
                </a:srgbClr>
              </a:solidFill>
              <a:effectLst/>
              <a:uLnTx/>
              <a:uFillTx/>
              <a:latin typeface="Cambria" panose="02040503050406030204" pitchFamily="18" charset="0"/>
              <a:ea typeface="+mn-ea"/>
              <a:cs typeface="Arial"/>
              <a:sym typeface="Arial"/>
            </a:endParaRPr>
          </a:p>
        </p:txBody>
      </p:sp>
      <p:sp>
        <p:nvSpPr>
          <p:cNvPr id="12" name="TextBox 11">
            <a:extLst>
              <a:ext uri="{FF2B5EF4-FFF2-40B4-BE49-F238E27FC236}">
                <a16:creationId xmlns:a16="http://schemas.microsoft.com/office/drawing/2014/main" id="{24B4A2B6-D54C-9BAC-CC25-1CF91815A878}"/>
              </a:ext>
            </a:extLst>
          </p:cNvPr>
          <p:cNvSpPr txBox="1"/>
          <p:nvPr/>
        </p:nvSpPr>
        <p:spPr>
          <a:xfrm>
            <a:off x="3395568" y="1604402"/>
            <a:ext cx="7051040" cy="132343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err="1">
                <a:solidFill>
                  <a:prstClr val="black"/>
                </a:solidFill>
                <a:latin typeface="Cambria" panose="02040503050406030204" pitchFamily="18" charset="0"/>
              </a:rPr>
              <a:t>Triều</a:t>
            </a:r>
            <a:r>
              <a:rPr lang="en-US" sz="4000" b="1" dirty="0">
                <a:solidFill>
                  <a:prstClr val="black"/>
                </a:solidFill>
                <a:latin typeface="Cambria" panose="02040503050406030204" pitchFamily="18" charset="0"/>
              </a:rPr>
              <a:t> </a:t>
            </a:r>
            <a:r>
              <a:rPr lang="en-US" sz="4000" b="1" dirty="0" err="1">
                <a:solidFill>
                  <a:prstClr val="black"/>
                </a:solidFill>
                <a:latin typeface="Cambria" panose="02040503050406030204" pitchFamily="18" charset="0"/>
              </a:rPr>
              <a:t>đình</a:t>
            </a:r>
            <a:r>
              <a:rPr lang="en-US" sz="4000" b="1" dirty="0">
                <a:solidFill>
                  <a:prstClr val="black"/>
                </a:solidFill>
                <a:latin typeface="Cambria" panose="02040503050406030204" pitchFamily="18" charset="0"/>
              </a:rPr>
              <a:t> ở </a:t>
            </a:r>
            <a:r>
              <a:rPr lang="en-US" sz="4000" b="1" dirty="0" err="1">
                <a:solidFill>
                  <a:prstClr val="black"/>
                </a:solidFill>
                <a:latin typeface="Cambria" panose="02040503050406030204" pitchFamily="18" charset="0"/>
              </a:rPr>
              <a:t>trên</a:t>
            </a:r>
            <a:r>
              <a:rPr lang="en-US" sz="4000" b="1" dirty="0">
                <a:solidFill>
                  <a:prstClr val="black"/>
                </a:solidFill>
                <a:latin typeface="Cambria" panose="02040503050406030204" pitchFamily="18" charset="0"/>
              </a:rPr>
              <a:t> </a:t>
            </a:r>
            <a:r>
              <a:rPr lang="en-US" sz="4000" b="1" dirty="0" err="1">
                <a:solidFill>
                  <a:prstClr val="black"/>
                </a:solidFill>
                <a:latin typeface="Cambria" panose="02040503050406030204" pitchFamily="18" charset="0"/>
              </a:rPr>
              <a:t>trời</a:t>
            </a:r>
            <a:r>
              <a:rPr lang="en-US" sz="4000" b="1" dirty="0">
                <a:solidFill>
                  <a:prstClr val="black"/>
                </a:solidFill>
                <a:latin typeface="Cambria" panose="02040503050406030204" pitchFamily="18" charset="0"/>
              </a:rPr>
              <a:t>, </a:t>
            </a:r>
            <a:r>
              <a:rPr lang="en-US" sz="4000" b="1" dirty="0" err="1">
                <a:solidFill>
                  <a:prstClr val="black"/>
                </a:solidFill>
                <a:latin typeface="Cambria" panose="02040503050406030204" pitchFamily="18" charset="0"/>
              </a:rPr>
              <a:t>theo</a:t>
            </a:r>
            <a:r>
              <a:rPr lang="en-US" sz="4000" b="1" dirty="0">
                <a:solidFill>
                  <a:prstClr val="black"/>
                </a:solidFill>
                <a:latin typeface="Cambria" panose="02040503050406030204" pitchFamily="18" charset="0"/>
              </a:rPr>
              <a:t> </a:t>
            </a:r>
            <a:r>
              <a:rPr lang="en-US" sz="4000" b="1" dirty="0" err="1">
                <a:solidFill>
                  <a:prstClr val="black"/>
                </a:solidFill>
                <a:latin typeface="Cambria" panose="02040503050406030204" pitchFamily="18" charset="0"/>
              </a:rPr>
              <a:t>tưởng</a:t>
            </a:r>
            <a:r>
              <a:rPr lang="en-US" sz="4000" b="1" dirty="0">
                <a:solidFill>
                  <a:prstClr val="black"/>
                </a:solidFill>
                <a:latin typeface="Cambria" panose="02040503050406030204" pitchFamily="18" charset="0"/>
              </a:rPr>
              <a:t> </a:t>
            </a:r>
            <a:r>
              <a:rPr lang="en-US" sz="4000" b="1" dirty="0" err="1">
                <a:solidFill>
                  <a:prstClr val="black"/>
                </a:solidFill>
                <a:latin typeface="Cambria" panose="02040503050406030204" pitchFamily="18" charset="0"/>
              </a:rPr>
              <a:t>tượng</a:t>
            </a:r>
            <a:r>
              <a:rPr lang="en-US" sz="4000" b="1" dirty="0">
                <a:solidFill>
                  <a:prstClr val="black"/>
                </a:solidFill>
                <a:latin typeface="Cambria" panose="02040503050406030204" pitchFamily="18" charset="0"/>
              </a:rPr>
              <a:t> </a:t>
            </a:r>
            <a:r>
              <a:rPr lang="en-US" sz="4000" b="1" dirty="0" err="1">
                <a:solidFill>
                  <a:prstClr val="black"/>
                </a:solidFill>
                <a:latin typeface="Cambria" panose="02040503050406030204" pitchFamily="18" charset="0"/>
              </a:rPr>
              <a:t>của</a:t>
            </a:r>
            <a:r>
              <a:rPr lang="en-US" sz="4000" b="1" dirty="0">
                <a:solidFill>
                  <a:prstClr val="black"/>
                </a:solidFill>
                <a:latin typeface="Cambria" panose="02040503050406030204" pitchFamily="18" charset="0"/>
              </a:rPr>
              <a:t> </a:t>
            </a:r>
            <a:r>
              <a:rPr lang="en-US" sz="4000" b="1" dirty="0" err="1">
                <a:solidFill>
                  <a:prstClr val="black"/>
                </a:solidFill>
                <a:latin typeface="Cambria" panose="02040503050406030204" pitchFamily="18" charset="0"/>
              </a:rPr>
              <a:t>người</a:t>
            </a:r>
            <a:r>
              <a:rPr lang="en-US" sz="4000" b="1" dirty="0">
                <a:solidFill>
                  <a:prstClr val="black"/>
                </a:solidFill>
                <a:latin typeface="Cambria" panose="02040503050406030204" pitchFamily="18" charset="0"/>
              </a:rPr>
              <a:t> </a:t>
            </a:r>
            <a:r>
              <a:rPr lang="en-US" sz="4000" b="1" dirty="0" err="1">
                <a:solidFill>
                  <a:prstClr val="black"/>
                </a:solidFill>
                <a:latin typeface="Cambria" panose="02040503050406030204" pitchFamily="18" charset="0"/>
              </a:rPr>
              <a:t>xưa</a:t>
            </a:r>
            <a:r>
              <a:rPr lang="en-US" sz="4000" b="1" dirty="0">
                <a:solidFill>
                  <a:prstClr val="black"/>
                </a:solidFill>
                <a:latin typeface="Cambria" panose="02040503050406030204" pitchFamily="18" charset="0"/>
              </a:rPr>
              <a:t>.</a:t>
            </a:r>
            <a:endParaRPr kumimoji="0" lang="en-US" sz="4000" b="1" i="0" u="none" strike="noStrike" kern="1200" cap="none" spc="0" normalizeH="0" baseline="0" noProof="0" dirty="0">
              <a:ln>
                <a:noFill/>
              </a:ln>
              <a:solidFill>
                <a:prstClr val="black"/>
              </a:solidFill>
              <a:effectLst/>
              <a:uLnTx/>
              <a:uFillTx/>
              <a:ea typeface="+mn-ea"/>
              <a:cs typeface="+mn-cs"/>
            </a:endParaRPr>
          </a:p>
        </p:txBody>
      </p:sp>
      <p:sp>
        <p:nvSpPr>
          <p:cNvPr id="13" name="TextBox 12">
            <a:extLst>
              <a:ext uri="{FF2B5EF4-FFF2-40B4-BE49-F238E27FC236}">
                <a16:creationId xmlns:a16="http://schemas.microsoft.com/office/drawing/2014/main" id="{31D290AF-2F24-A5B2-7C92-5DEEE97A2C47}"/>
              </a:ext>
            </a:extLst>
          </p:cNvPr>
          <p:cNvSpPr txBox="1"/>
          <p:nvPr/>
        </p:nvSpPr>
        <p:spPr>
          <a:xfrm>
            <a:off x="3633585" y="3355167"/>
            <a:ext cx="4213629"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Làm</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ầm</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ĩ,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ồn</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ào</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t>
            </a:r>
            <a:endParaRPr kumimoji="0" lang="en-US" sz="4000" b="1" i="0" u="none" strike="noStrike" kern="1200" cap="none" spc="0" normalizeH="0" baseline="0" noProof="0" dirty="0">
              <a:ln>
                <a:noFill/>
              </a:ln>
              <a:solidFill>
                <a:prstClr val="black"/>
              </a:solidFill>
              <a:effectLst/>
              <a:uLnTx/>
              <a:uFillTx/>
              <a:ea typeface="+mn-ea"/>
              <a:cs typeface="+mn-cs"/>
            </a:endParaRPr>
          </a:p>
        </p:txBody>
      </p:sp>
      <p:sp>
        <p:nvSpPr>
          <p:cNvPr id="10" name="TextBox 9">
            <a:extLst>
              <a:ext uri="{FF2B5EF4-FFF2-40B4-BE49-F238E27FC236}">
                <a16:creationId xmlns:a16="http://schemas.microsoft.com/office/drawing/2014/main" id="{01A73398-822B-EA5F-D864-33A020D9E0FA}"/>
              </a:ext>
            </a:extLst>
          </p:cNvPr>
          <p:cNvSpPr txBox="1"/>
          <p:nvPr/>
        </p:nvSpPr>
        <p:spPr>
          <a:xfrm>
            <a:off x="3842829" y="4903499"/>
            <a:ext cx="4213629" cy="132343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a:solidFill>
                  <a:prstClr val="black"/>
                </a:solidFill>
                <a:latin typeface="Cambria" panose="02040503050406030204" pitchFamily="18" charset="0"/>
              </a:rPr>
              <a:t>V</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ũ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khí</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hình</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cái</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búa</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của</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Thần</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Sét</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pic>
        <p:nvPicPr>
          <p:cNvPr id="2" name="Picture 1">
            <a:extLst>
              <a:ext uri="{FF2B5EF4-FFF2-40B4-BE49-F238E27FC236}">
                <a16:creationId xmlns:a16="http://schemas.microsoft.com/office/drawing/2014/main" id="{1DD58A56-CDDB-84A6-A29B-2F664CD817C1}"/>
              </a:ext>
            </a:extLst>
          </p:cNvPr>
          <p:cNvPicPr>
            <a:picLocks noChangeAspect="1"/>
          </p:cNvPicPr>
          <p:nvPr/>
        </p:nvPicPr>
        <p:blipFill>
          <a:blip r:embed="rId2"/>
          <a:stretch>
            <a:fillRect/>
          </a:stretch>
        </p:blipFill>
        <p:spPr>
          <a:xfrm>
            <a:off x="3395568" y="126231"/>
            <a:ext cx="5907536" cy="1700931"/>
          </a:xfrm>
          <a:prstGeom prst="rect">
            <a:avLst/>
          </a:prstGeom>
        </p:spPr>
      </p:pic>
    </p:spTree>
    <p:extLst>
      <p:ext uri="{BB962C8B-B14F-4D97-AF65-F5344CB8AC3E}">
        <p14:creationId xmlns:p14="http://schemas.microsoft.com/office/powerpoint/2010/main" val="186427999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right)">
                                      <p:cBhvr>
                                        <p:cTn id="12" dur="500"/>
                                        <p:tgtEl>
                                          <p:spTgt spid="7"/>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ipe(left)">
                                      <p:cBhvr>
                                        <p:cTn id="16" dur="5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2"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ipe(right)">
                                      <p:cBhvr>
                                        <p:cTn id="21" dur="500"/>
                                        <p:tgtEl>
                                          <p:spTgt spid="8"/>
                                        </p:tgtEl>
                                      </p:cBhvr>
                                    </p:animEffect>
                                  </p:childTnLst>
                                </p:cTn>
                              </p:par>
                            </p:childTnLst>
                          </p:cTn>
                        </p:par>
                        <p:par>
                          <p:cTn id="22" fill="hold">
                            <p:stCondLst>
                              <p:cond delay="500"/>
                            </p:stCondLst>
                            <p:childTnLst>
                              <p:par>
                                <p:cTn id="23" presetID="22" presetClass="entr" presetSubtype="8" fill="hold" grpId="0" nodeType="after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wipe(left)">
                                      <p:cBhvr>
                                        <p:cTn id="25" dur="500"/>
                                        <p:tgtEl>
                                          <p:spTgt spid="13"/>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2"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wipe(right)">
                                      <p:cBhvr>
                                        <p:cTn id="30" dur="500"/>
                                        <p:tgtEl>
                                          <p:spTgt spid="9"/>
                                        </p:tgtEl>
                                      </p:cBhvr>
                                    </p:animEffect>
                                  </p:childTnLst>
                                </p:cTn>
                              </p:par>
                            </p:childTnLst>
                          </p:cTn>
                        </p:par>
                        <p:par>
                          <p:cTn id="31" fill="hold">
                            <p:stCondLst>
                              <p:cond delay="500"/>
                            </p:stCondLst>
                            <p:childTnLst>
                              <p:par>
                                <p:cTn id="32" presetID="22" presetClass="entr" presetSubtype="8" fill="hold" grpId="0" nodeType="after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wipe(left)">
                                      <p:cBhvr>
                                        <p:cTn id="3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2" grpId="0"/>
      <p:bldP spid="13" grpId="0"/>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276;p7">
            <a:extLst>
              <a:ext uri="{FF2B5EF4-FFF2-40B4-BE49-F238E27FC236}">
                <a16:creationId xmlns:a16="http://schemas.microsoft.com/office/drawing/2014/main" id="{F5475E7A-6C56-D5AB-6C9C-91083290A2A3}"/>
              </a:ext>
            </a:extLst>
          </p:cNvPr>
          <p:cNvSpPr/>
          <p:nvPr/>
        </p:nvSpPr>
        <p:spPr>
          <a:xfrm>
            <a:off x="480794" y="1638277"/>
            <a:ext cx="2914774" cy="928760"/>
          </a:xfrm>
          <a:prstGeom prst="roundRect">
            <a:avLst>
              <a:gd name="adj" fmla="val 50000"/>
            </a:avLst>
          </a:prstGeom>
          <a:solidFill>
            <a:srgbClr val="FCC63D">
              <a:lumMod val="60000"/>
              <a:lumOff val="40000"/>
            </a:srgbClr>
          </a:solidFill>
          <a:ln w="28575" cap="flat" cmpd="sng">
            <a:solidFill>
              <a:srgbClr val="6A3F35"/>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3600" b="1" kern="0" dirty="0" err="1">
                <a:solidFill>
                  <a:srgbClr val="F7A9BD">
                    <a:lumMod val="10000"/>
                  </a:srgbClr>
                </a:solidFill>
                <a:latin typeface="Cambria" panose="02040503050406030204" pitchFamily="18" charset="0"/>
                <a:cs typeface="Arial"/>
                <a:sym typeface="Arial"/>
              </a:rPr>
              <a:t>Địch</a:t>
            </a:r>
            <a:r>
              <a:rPr lang="en-US" sz="3600" b="1" kern="0" dirty="0">
                <a:solidFill>
                  <a:srgbClr val="F7A9BD">
                    <a:lumMod val="10000"/>
                  </a:srgbClr>
                </a:solidFill>
                <a:latin typeface="Cambria" panose="02040503050406030204" pitchFamily="18" charset="0"/>
                <a:cs typeface="Arial"/>
                <a:sym typeface="Arial"/>
              </a:rPr>
              <a:t> </a:t>
            </a:r>
            <a:r>
              <a:rPr lang="en-US" sz="3600" b="1" kern="0" dirty="0" err="1">
                <a:solidFill>
                  <a:srgbClr val="F7A9BD">
                    <a:lumMod val="10000"/>
                  </a:srgbClr>
                </a:solidFill>
                <a:latin typeface="Cambria" panose="02040503050406030204" pitchFamily="18" charset="0"/>
                <a:cs typeface="Arial"/>
                <a:sym typeface="Arial"/>
              </a:rPr>
              <a:t>thủ</a:t>
            </a:r>
            <a:r>
              <a:rPr lang="en-US" sz="3600" b="1" kern="0" dirty="0">
                <a:solidFill>
                  <a:srgbClr val="F7A9BD">
                    <a:lumMod val="10000"/>
                  </a:srgbClr>
                </a:solidFill>
                <a:latin typeface="Cambria" panose="02040503050406030204" pitchFamily="18" charset="0"/>
                <a:cs typeface="Arial"/>
                <a:sym typeface="Arial"/>
              </a:rPr>
              <a:t>:</a:t>
            </a:r>
            <a:endParaRPr kumimoji="0" lang="en-US" sz="3600" b="1" i="0" u="none" strike="noStrike" kern="0" cap="none" spc="0" normalizeH="0" baseline="0" noProof="0" dirty="0">
              <a:ln>
                <a:noFill/>
              </a:ln>
              <a:solidFill>
                <a:srgbClr val="F7A9BD">
                  <a:lumMod val="10000"/>
                </a:srgbClr>
              </a:solidFill>
              <a:effectLst/>
              <a:uLnTx/>
              <a:uFillTx/>
              <a:latin typeface="Cambria" panose="02040503050406030204" pitchFamily="18" charset="0"/>
              <a:ea typeface="+mn-ea"/>
              <a:cs typeface="Arial"/>
              <a:sym typeface="Arial"/>
            </a:endParaRPr>
          </a:p>
        </p:txBody>
      </p:sp>
      <p:sp>
        <p:nvSpPr>
          <p:cNvPr id="8" name="Google Shape;276;p7">
            <a:extLst>
              <a:ext uri="{FF2B5EF4-FFF2-40B4-BE49-F238E27FC236}">
                <a16:creationId xmlns:a16="http://schemas.microsoft.com/office/drawing/2014/main" id="{1B93BF75-15C8-09AD-331A-2F3D3F6E9C42}"/>
              </a:ext>
            </a:extLst>
          </p:cNvPr>
          <p:cNvSpPr/>
          <p:nvPr/>
        </p:nvSpPr>
        <p:spPr>
          <a:xfrm>
            <a:off x="480794" y="3257692"/>
            <a:ext cx="2914774" cy="928760"/>
          </a:xfrm>
          <a:prstGeom prst="roundRect">
            <a:avLst>
              <a:gd name="adj" fmla="val 50000"/>
            </a:avLst>
          </a:prstGeom>
          <a:solidFill>
            <a:srgbClr val="FCC63D">
              <a:lumMod val="60000"/>
              <a:lumOff val="40000"/>
            </a:srgbClr>
          </a:solidFill>
          <a:ln w="28575" cap="flat" cmpd="sng">
            <a:solidFill>
              <a:srgbClr val="6A3F35"/>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1" i="0" u="none" strike="noStrike" kern="0" cap="none" spc="0" normalizeH="0" baseline="0" noProof="0" dirty="0" err="1">
                <a:ln>
                  <a:noFill/>
                </a:ln>
                <a:solidFill>
                  <a:srgbClr val="F7A9BD">
                    <a:lumMod val="10000"/>
                  </a:srgbClr>
                </a:solidFill>
                <a:effectLst/>
                <a:uLnTx/>
                <a:uFillTx/>
                <a:latin typeface="Cambria" panose="02040503050406030204" pitchFamily="18" charset="0"/>
                <a:ea typeface="+mn-ea"/>
                <a:cs typeface="Arial"/>
                <a:sym typeface="Arial"/>
              </a:rPr>
              <a:t>Túng</a:t>
            </a:r>
            <a:r>
              <a:rPr kumimoji="0" lang="en-US" sz="3600" b="1" i="0" u="none" strike="noStrike" kern="0" cap="none" spc="0" normalizeH="0" noProof="0" dirty="0">
                <a:ln>
                  <a:noFill/>
                </a:ln>
                <a:solidFill>
                  <a:srgbClr val="F7A9BD">
                    <a:lumMod val="10000"/>
                  </a:srgbClr>
                </a:solidFill>
                <a:effectLst/>
                <a:uLnTx/>
                <a:uFillTx/>
                <a:latin typeface="Cambria" panose="02040503050406030204" pitchFamily="18" charset="0"/>
                <a:ea typeface="+mn-ea"/>
                <a:cs typeface="Arial"/>
                <a:sym typeface="Arial"/>
              </a:rPr>
              <a:t> </a:t>
            </a:r>
            <a:r>
              <a:rPr kumimoji="0" lang="en-US" sz="3600" b="1" i="0" u="none" strike="noStrike" kern="0" cap="none" spc="0" normalizeH="0" noProof="0" dirty="0" err="1">
                <a:ln>
                  <a:noFill/>
                </a:ln>
                <a:solidFill>
                  <a:srgbClr val="F7A9BD">
                    <a:lumMod val="10000"/>
                  </a:srgbClr>
                </a:solidFill>
                <a:effectLst/>
                <a:uLnTx/>
                <a:uFillTx/>
                <a:latin typeface="Cambria" panose="02040503050406030204" pitchFamily="18" charset="0"/>
                <a:ea typeface="+mn-ea"/>
                <a:cs typeface="Arial"/>
                <a:sym typeface="Arial"/>
              </a:rPr>
              <a:t>thế</a:t>
            </a:r>
            <a:r>
              <a:rPr kumimoji="0" lang="en-US" sz="3600" b="1" i="0" u="none" strike="noStrike" kern="0" cap="none" spc="0" normalizeH="0" noProof="0" dirty="0">
                <a:ln>
                  <a:noFill/>
                </a:ln>
                <a:solidFill>
                  <a:srgbClr val="F7A9BD">
                    <a:lumMod val="10000"/>
                  </a:srgbClr>
                </a:solidFill>
                <a:effectLst/>
                <a:uLnTx/>
                <a:uFillTx/>
                <a:latin typeface="Cambria" panose="02040503050406030204" pitchFamily="18" charset="0"/>
                <a:ea typeface="+mn-ea"/>
                <a:cs typeface="Arial"/>
                <a:sym typeface="Arial"/>
              </a:rPr>
              <a:t>:</a:t>
            </a:r>
            <a:endParaRPr kumimoji="0" lang="en-US" sz="3600" b="1" i="0" u="none" strike="noStrike" kern="0" cap="none" spc="0" normalizeH="0" baseline="0" noProof="0" dirty="0">
              <a:ln>
                <a:noFill/>
              </a:ln>
              <a:solidFill>
                <a:srgbClr val="F7A9BD">
                  <a:lumMod val="10000"/>
                </a:srgbClr>
              </a:solidFill>
              <a:effectLst/>
              <a:uLnTx/>
              <a:uFillTx/>
              <a:latin typeface="Cambria" panose="02040503050406030204" pitchFamily="18" charset="0"/>
              <a:ea typeface="+mn-ea"/>
              <a:cs typeface="Arial"/>
              <a:sym typeface="Arial"/>
            </a:endParaRPr>
          </a:p>
        </p:txBody>
      </p:sp>
      <p:sp>
        <p:nvSpPr>
          <p:cNvPr id="9" name="Google Shape;276;p7">
            <a:extLst>
              <a:ext uri="{FF2B5EF4-FFF2-40B4-BE49-F238E27FC236}">
                <a16:creationId xmlns:a16="http://schemas.microsoft.com/office/drawing/2014/main" id="{1BAB18D4-5583-B3CF-57B4-4EE26BC26B6C}"/>
              </a:ext>
            </a:extLst>
          </p:cNvPr>
          <p:cNvSpPr/>
          <p:nvPr/>
        </p:nvSpPr>
        <p:spPr>
          <a:xfrm>
            <a:off x="480794" y="5100839"/>
            <a:ext cx="3362035" cy="928760"/>
          </a:xfrm>
          <a:prstGeom prst="roundRect">
            <a:avLst>
              <a:gd name="adj" fmla="val 50000"/>
            </a:avLst>
          </a:prstGeom>
          <a:solidFill>
            <a:srgbClr val="FCC63D">
              <a:lumMod val="60000"/>
              <a:lumOff val="40000"/>
            </a:srgbClr>
          </a:solidFill>
          <a:ln w="28575" cap="flat" cmpd="sng">
            <a:solidFill>
              <a:srgbClr val="6A3F35"/>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1" i="0" u="none" strike="noStrike" kern="0" cap="none" spc="0" normalizeH="0" baseline="0" noProof="0" dirty="0" err="1">
                <a:ln>
                  <a:noFill/>
                </a:ln>
                <a:solidFill>
                  <a:srgbClr val="F7A9BD">
                    <a:lumMod val="10000"/>
                  </a:srgbClr>
                </a:solidFill>
                <a:effectLst/>
                <a:uLnTx/>
                <a:uFillTx/>
                <a:latin typeface="Cambria" panose="02040503050406030204" pitchFamily="18" charset="0"/>
                <a:ea typeface="+mn-ea"/>
                <a:cs typeface="Arial"/>
                <a:sym typeface="Arial"/>
              </a:rPr>
              <a:t>Trần</a:t>
            </a:r>
            <a:r>
              <a:rPr kumimoji="0" lang="en-US" sz="3600" b="1" i="0" u="none" strike="noStrike" kern="0" cap="none" spc="0" normalizeH="0" noProof="0" dirty="0">
                <a:ln>
                  <a:noFill/>
                </a:ln>
                <a:solidFill>
                  <a:srgbClr val="F7A9BD">
                    <a:lumMod val="10000"/>
                  </a:srgbClr>
                </a:solidFill>
                <a:effectLst/>
                <a:uLnTx/>
                <a:uFillTx/>
                <a:latin typeface="Cambria" panose="02040503050406030204" pitchFamily="18" charset="0"/>
                <a:ea typeface="+mn-ea"/>
                <a:cs typeface="Arial"/>
                <a:sym typeface="Arial"/>
              </a:rPr>
              <a:t> </a:t>
            </a:r>
            <a:r>
              <a:rPr kumimoji="0" lang="en-US" sz="3600" b="1" i="0" u="none" strike="noStrike" kern="0" cap="none" spc="0" normalizeH="0" noProof="0" dirty="0" err="1">
                <a:ln>
                  <a:noFill/>
                </a:ln>
                <a:solidFill>
                  <a:srgbClr val="F7A9BD">
                    <a:lumMod val="10000"/>
                  </a:srgbClr>
                </a:solidFill>
                <a:effectLst/>
                <a:uLnTx/>
                <a:uFillTx/>
                <a:latin typeface="Cambria" panose="02040503050406030204" pitchFamily="18" charset="0"/>
                <a:ea typeface="+mn-ea"/>
                <a:cs typeface="Arial"/>
                <a:sym typeface="Arial"/>
              </a:rPr>
              <a:t>gian</a:t>
            </a:r>
            <a:r>
              <a:rPr kumimoji="0" lang="en-US" sz="3600" b="1" i="0" u="none" strike="noStrike" kern="0" cap="none" spc="0" normalizeH="0" noProof="0" dirty="0">
                <a:ln>
                  <a:noFill/>
                </a:ln>
                <a:solidFill>
                  <a:srgbClr val="F7A9BD">
                    <a:lumMod val="10000"/>
                  </a:srgbClr>
                </a:solidFill>
                <a:effectLst/>
                <a:uLnTx/>
                <a:uFillTx/>
                <a:latin typeface="Cambria" panose="02040503050406030204" pitchFamily="18" charset="0"/>
                <a:ea typeface="+mn-ea"/>
                <a:cs typeface="Arial"/>
                <a:sym typeface="Arial"/>
              </a:rPr>
              <a:t>:</a:t>
            </a:r>
            <a:endParaRPr kumimoji="0" lang="en-US" sz="3600" b="1" i="0" u="none" strike="noStrike" kern="0" cap="none" spc="0" normalizeH="0" baseline="0" noProof="0" dirty="0">
              <a:ln>
                <a:noFill/>
              </a:ln>
              <a:solidFill>
                <a:srgbClr val="F7A9BD">
                  <a:lumMod val="10000"/>
                </a:srgbClr>
              </a:solidFill>
              <a:effectLst/>
              <a:uLnTx/>
              <a:uFillTx/>
              <a:latin typeface="Cambria" panose="02040503050406030204" pitchFamily="18" charset="0"/>
              <a:ea typeface="+mn-ea"/>
              <a:cs typeface="Arial"/>
              <a:sym typeface="Arial"/>
            </a:endParaRPr>
          </a:p>
        </p:txBody>
      </p:sp>
      <p:sp>
        <p:nvSpPr>
          <p:cNvPr id="12" name="TextBox 11">
            <a:extLst>
              <a:ext uri="{FF2B5EF4-FFF2-40B4-BE49-F238E27FC236}">
                <a16:creationId xmlns:a16="http://schemas.microsoft.com/office/drawing/2014/main" id="{24B4A2B6-D54C-9BAC-CC25-1CF91815A878}"/>
              </a:ext>
            </a:extLst>
          </p:cNvPr>
          <p:cNvSpPr txBox="1"/>
          <p:nvPr/>
        </p:nvSpPr>
        <p:spPr>
          <a:xfrm>
            <a:off x="3395568" y="1735101"/>
            <a:ext cx="4213629"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Người</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đối</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chọi</a:t>
            </a:r>
            <a:endParaRPr kumimoji="0" lang="en-US" sz="4000" b="1" i="0" u="none" strike="noStrike" kern="1200" cap="none" spc="0" normalizeH="0" baseline="0" noProof="0" dirty="0">
              <a:ln>
                <a:noFill/>
              </a:ln>
              <a:solidFill>
                <a:prstClr val="black"/>
              </a:solidFill>
              <a:effectLst/>
              <a:uLnTx/>
              <a:uFillTx/>
              <a:latin typeface="思源黑体 CN Bold"/>
              <a:ea typeface="+mn-ea"/>
              <a:cs typeface="+mn-cs"/>
            </a:endParaRPr>
          </a:p>
        </p:txBody>
      </p:sp>
      <p:sp>
        <p:nvSpPr>
          <p:cNvPr id="13" name="TextBox 12">
            <a:extLst>
              <a:ext uri="{FF2B5EF4-FFF2-40B4-BE49-F238E27FC236}">
                <a16:creationId xmlns:a16="http://schemas.microsoft.com/office/drawing/2014/main" id="{31D290AF-2F24-A5B2-7C92-5DEEE97A2C47}"/>
              </a:ext>
            </a:extLst>
          </p:cNvPr>
          <p:cNvSpPr txBox="1"/>
          <p:nvPr/>
        </p:nvSpPr>
        <p:spPr>
          <a:xfrm>
            <a:off x="3225713" y="3317520"/>
            <a:ext cx="8386619" cy="132343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núng</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thế</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rơi</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và</a:t>
            </a:r>
            <a:r>
              <a:rPr lang="en-US" sz="4000" b="1" dirty="0">
                <a:solidFill>
                  <a:prstClr val="black"/>
                </a:solidFill>
                <a:latin typeface="Cambria" panose="02040503050406030204" pitchFamily="18" charset="0"/>
              </a:rPr>
              <a:t>o </a:t>
            </a:r>
            <a:r>
              <a:rPr lang="en-US" sz="4000" b="1" dirty="0" err="1">
                <a:solidFill>
                  <a:prstClr val="black"/>
                </a:solidFill>
                <a:latin typeface="Cambria" panose="02040503050406030204" pitchFamily="18" charset="0"/>
              </a:rPr>
              <a:t>cảnh</a:t>
            </a:r>
            <a:r>
              <a:rPr lang="en-US" sz="4000" b="1" dirty="0">
                <a:solidFill>
                  <a:prstClr val="black"/>
                </a:solidFill>
                <a:latin typeface="Cambria" panose="02040503050406030204" pitchFamily="18" charset="0"/>
              </a:rPr>
              <a:t> </a:t>
            </a:r>
            <a:r>
              <a:rPr lang="en-US" sz="4000" b="1" dirty="0" err="1">
                <a:solidFill>
                  <a:prstClr val="black"/>
                </a:solidFill>
                <a:latin typeface="Cambria" panose="02040503050406030204" pitchFamily="18" charset="0"/>
              </a:rPr>
              <a:t>lúng</a:t>
            </a:r>
            <a:r>
              <a:rPr lang="en-US" sz="4000" b="1" dirty="0">
                <a:solidFill>
                  <a:prstClr val="black"/>
                </a:solidFill>
                <a:latin typeface="Cambria" panose="02040503050406030204" pitchFamily="18" charset="0"/>
              </a:rPr>
              <a:t> </a:t>
            </a:r>
            <a:r>
              <a:rPr lang="en-US" sz="4000" b="1" dirty="0" err="1">
                <a:solidFill>
                  <a:prstClr val="black"/>
                </a:solidFill>
                <a:latin typeface="Cambria" panose="02040503050406030204" pitchFamily="18" charset="0"/>
              </a:rPr>
              <a:t>túng</a:t>
            </a:r>
            <a:r>
              <a:rPr lang="en-US" sz="4000" b="1" dirty="0">
                <a:solidFill>
                  <a:prstClr val="black"/>
                </a:solidFill>
                <a:latin typeface="Cambria" panose="02040503050406030204" pitchFamily="18" charset="0"/>
              </a:rPr>
              <a:t>, </a:t>
            </a:r>
            <a:r>
              <a:rPr lang="en-US" sz="4000" b="1" dirty="0" err="1">
                <a:solidFill>
                  <a:prstClr val="black"/>
                </a:solidFill>
                <a:latin typeface="Cambria" panose="02040503050406030204" pitchFamily="18" charset="0"/>
              </a:rPr>
              <a:t>không</a:t>
            </a:r>
            <a:r>
              <a:rPr lang="en-US" sz="4000" b="1" dirty="0">
                <a:solidFill>
                  <a:prstClr val="black"/>
                </a:solidFill>
                <a:latin typeface="Cambria" panose="02040503050406030204" pitchFamily="18" charset="0"/>
              </a:rPr>
              <a:t> </a:t>
            </a:r>
            <a:r>
              <a:rPr lang="en-US" sz="4000" b="1" dirty="0" err="1">
                <a:solidFill>
                  <a:prstClr val="black"/>
                </a:solidFill>
                <a:latin typeface="Cambria" panose="02040503050406030204" pitchFamily="18" charset="0"/>
              </a:rPr>
              <a:t>lối</a:t>
            </a:r>
            <a:r>
              <a:rPr lang="en-US" sz="4000" b="1" dirty="0">
                <a:solidFill>
                  <a:prstClr val="black"/>
                </a:solidFill>
                <a:latin typeface="Cambria" panose="02040503050406030204" pitchFamily="18" charset="0"/>
              </a:rPr>
              <a:t> </a:t>
            </a:r>
            <a:r>
              <a:rPr lang="en-US" sz="4000" b="1" dirty="0" err="1">
                <a:solidFill>
                  <a:prstClr val="black"/>
                </a:solidFill>
                <a:latin typeface="Cambria" panose="02040503050406030204" pitchFamily="18" charset="0"/>
              </a:rPr>
              <a:t>thoát</a:t>
            </a:r>
            <a:r>
              <a:rPr lang="en-US" sz="4000" b="1" dirty="0">
                <a:solidFill>
                  <a:prstClr val="black"/>
                </a:solidFill>
                <a:latin typeface="Cambria" panose="02040503050406030204" pitchFamily="18" charset="0"/>
              </a:rPr>
              <a:t>.</a:t>
            </a:r>
            <a:endParaRPr kumimoji="0" lang="en-US" sz="4000" b="1" i="0" u="none" strike="noStrike" kern="1200" cap="none" spc="0" normalizeH="0" baseline="0" noProof="0" dirty="0">
              <a:ln>
                <a:noFill/>
              </a:ln>
              <a:solidFill>
                <a:prstClr val="black"/>
              </a:solidFill>
              <a:effectLst/>
              <a:uLnTx/>
              <a:uFillTx/>
              <a:latin typeface="思源黑体 CN Bold"/>
              <a:ea typeface="+mn-ea"/>
              <a:cs typeface="+mn-cs"/>
            </a:endParaRPr>
          </a:p>
        </p:txBody>
      </p:sp>
      <p:sp>
        <p:nvSpPr>
          <p:cNvPr id="10" name="TextBox 9">
            <a:extLst>
              <a:ext uri="{FF2B5EF4-FFF2-40B4-BE49-F238E27FC236}">
                <a16:creationId xmlns:a16="http://schemas.microsoft.com/office/drawing/2014/main" id="{01A73398-822B-EA5F-D864-33A020D9E0FA}"/>
              </a:ext>
            </a:extLst>
          </p:cNvPr>
          <p:cNvSpPr txBox="1"/>
          <p:nvPr/>
        </p:nvSpPr>
        <p:spPr>
          <a:xfrm>
            <a:off x="3576821" y="5228836"/>
            <a:ext cx="6381826" cy="132343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err="1">
                <a:solidFill>
                  <a:prstClr val="black"/>
                </a:solidFill>
                <a:latin typeface="Cambria" panose="02040503050406030204" pitchFamily="18" charset="0"/>
              </a:rPr>
              <a:t>Thế</a:t>
            </a:r>
            <a:r>
              <a:rPr lang="en-US" sz="4000" b="1" dirty="0">
                <a:solidFill>
                  <a:prstClr val="black"/>
                </a:solidFill>
                <a:latin typeface="Cambria" panose="02040503050406030204" pitchFamily="18" charset="0"/>
              </a:rPr>
              <a:t> </a:t>
            </a:r>
            <a:r>
              <a:rPr lang="en-US" sz="4000" b="1" dirty="0" err="1">
                <a:solidFill>
                  <a:prstClr val="black"/>
                </a:solidFill>
                <a:latin typeface="Cambria" panose="02040503050406030204" pitchFamily="18" charset="0"/>
              </a:rPr>
              <a:t>giới</a:t>
            </a:r>
            <a:r>
              <a:rPr lang="en-US" sz="4000" b="1" dirty="0">
                <a:solidFill>
                  <a:prstClr val="black"/>
                </a:solidFill>
                <a:latin typeface="Cambria" panose="02040503050406030204" pitchFamily="18" charset="0"/>
              </a:rPr>
              <a:t> </a:t>
            </a:r>
            <a:r>
              <a:rPr lang="en-US" sz="4000" b="1" dirty="0" err="1">
                <a:solidFill>
                  <a:prstClr val="black"/>
                </a:solidFill>
                <a:latin typeface="Cambria" panose="02040503050406030204" pitchFamily="18" charset="0"/>
              </a:rPr>
              <a:t>của</a:t>
            </a:r>
            <a:r>
              <a:rPr lang="en-US" sz="4000" b="1" dirty="0">
                <a:solidFill>
                  <a:prstClr val="black"/>
                </a:solidFill>
                <a:latin typeface="Cambria" panose="02040503050406030204" pitchFamily="18" charset="0"/>
              </a:rPr>
              <a:t> con </a:t>
            </a:r>
            <a:r>
              <a:rPr lang="en-US" sz="4000" b="1" dirty="0" err="1">
                <a:solidFill>
                  <a:prstClr val="black"/>
                </a:solidFill>
                <a:latin typeface="Cambria" panose="02040503050406030204" pitchFamily="18" charset="0"/>
              </a:rPr>
              <a:t>người</a:t>
            </a:r>
            <a:r>
              <a:rPr lang="en-US" sz="4000" b="1" dirty="0">
                <a:solidFill>
                  <a:prstClr val="black"/>
                </a:solidFill>
                <a:latin typeface="Cambria" panose="02040503050406030204" pitchFamily="18" charset="0"/>
              </a:rPr>
              <a:t> </a:t>
            </a:r>
            <a:r>
              <a:rPr lang="en-US" sz="4000" b="1" dirty="0" err="1">
                <a:solidFill>
                  <a:prstClr val="black"/>
                </a:solidFill>
                <a:latin typeface="Cambria" panose="02040503050406030204" pitchFamily="18" charset="0"/>
              </a:rPr>
              <a:t>trên</a:t>
            </a:r>
            <a:r>
              <a:rPr lang="en-US" sz="4000" b="1" dirty="0">
                <a:solidFill>
                  <a:prstClr val="black"/>
                </a:solidFill>
                <a:latin typeface="Cambria" panose="02040503050406030204" pitchFamily="18" charset="0"/>
              </a:rPr>
              <a:t> </a:t>
            </a:r>
            <a:r>
              <a:rPr lang="en-US" sz="4000" b="1" dirty="0" err="1">
                <a:solidFill>
                  <a:prstClr val="black"/>
                </a:solidFill>
                <a:latin typeface="Cambria" panose="02040503050406030204" pitchFamily="18" charset="0"/>
              </a:rPr>
              <a:t>mặt</a:t>
            </a:r>
            <a:r>
              <a:rPr lang="en-US" sz="4000" b="1" dirty="0">
                <a:solidFill>
                  <a:prstClr val="black"/>
                </a:solidFill>
                <a:latin typeface="Cambria" panose="02040503050406030204" pitchFamily="18" charset="0"/>
              </a:rPr>
              <a:t> </a:t>
            </a:r>
            <a:r>
              <a:rPr lang="en-US" sz="4000" b="1" dirty="0" err="1">
                <a:solidFill>
                  <a:prstClr val="black"/>
                </a:solidFill>
                <a:latin typeface="Cambria" panose="02040503050406030204" pitchFamily="18" charset="0"/>
              </a:rPr>
              <a:t>đất</a:t>
            </a:r>
            <a:r>
              <a:rPr lang="en-US" sz="4000" b="1" dirty="0">
                <a:solidFill>
                  <a:prstClr val="black"/>
                </a:solidFill>
                <a:latin typeface="Cambria" panose="02040503050406030204" pitchFamily="18" charset="0"/>
              </a:rPr>
              <a:t>.</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pic>
        <p:nvPicPr>
          <p:cNvPr id="2" name="Picture 1">
            <a:extLst>
              <a:ext uri="{FF2B5EF4-FFF2-40B4-BE49-F238E27FC236}">
                <a16:creationId xmlns:a16="http://schemas.microsoft.com/office/drawing/2014/main" id="{E4187AA0-3A41-6DF7-D620-613175B89682}"/>
              </a:ext>
            </a:extLst>
          </p:cNvPr>
          <p:cNvPicPr>
            <a:picLocks noChangeAspect="1"/>
          </p:cNvPicPr>
          <p:nvPr/>
        </p:nvPicPr>
        <p:blipFill>
          <a:blip r:embed="rId2"/>
          <a:stretch>
            <a:fillRect/>
          </a:stretch>
        </p:blipFill>
        <p:spPr>
          <a:xfrm>
            <a:off x="3395568" y="185529"/>
            <a:ext cx="5907536" cy="1700931"/>
          </a:xfrm>
          <a:prstGeom prst="rect">
            <a:avLst/>
          </a:prstGeom>
        </p:spPr>
      </p:pic>
    </p:spTree>
    <p:extLst>
      <p:ext uri="{BB962C8B-B14F-4D97-AF65-F5344CB8AC3E}">
        <p14:creationId xmlns:p14="http://schemas.microsoft.com/office/powerpoint/2010/main" val="143964922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right)">
                                      <p:cBhvr>
                                        <p:cTn id="7" dur="500"/>
                                        <p:tgtEl>
                                          <p:spTgt spid="7"/>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left)">
                                      <p:cBhvr>
                                        <p:cTn id="11" dur="500"/>
                                        <p:tgtEl>
                                          <p:spTgt spid="12"/>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2"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right)">
                                      <p:cBhvr>
                                        <p:cTn id="16" dur="500"/>
                                        <p:tgtEl>
                                          <p:spTgt spid="8"/>
                                        </p:tgtEl>
                                      </p:cBhvr>
                                    </p:animEffect>
                                  </p:childTnLst>
                                </p:cTn>
                              </p:par>
                            </p:childTnLst>
                          </p:cTn>
                        </p:par>
                        <p:par>
                          <p:cTn id="17" fill="hold">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wipe(left)">
                                      <p:cBhvr>
                                        <p:cTn id="20" dur="500"/>
                                        <p:tgtEl>
                                          <p:spTgt spid="13"/>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2"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right)">
                                      <p:cBhvr>
                                        <p:cTn id="25" dur="500"/>
                                        <p:tgtEl>
                                          <p:spTgt spid="9"/>
                                        </p:tgtEl>
                                      </p:cBhvr>
                                    </p:animEffect>
                                  </p:childTnLst>
                                </p:cTn>
                              </p:par>
                            </p:childTnLst>
                          </p:cTn>
                        </p:par>
                        <p:par>
                          <p:cTn id="26" fill="hold">
                            <p:stCondLst>
                              <p:cond delay="500"/>
                            </p:stCondLst>
                            <p:childTnLst>
                              <p:par>
                                <p:cTn id="27" presetID="22" presetClass="entr" presetSubtype="8" fill="hold" grpId="0" nodeType="after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wipe(left)">
                                      <p:cBhvr>
                                        <p:cTn id="2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2" grpId="0"/>
      <p:bldP spid="13" grpId="0"/>
      <p:bldP spid="10"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思源黑体 CN Bold"/>
        <a:ea typeface=""/>
        <a:cs typeface=""/>
        <a:font script="Jpan" typeface="ＭＳ Ｐゴシック"/>
        <a:font script="Hang" typeface="맑은 고딕"/>
        <a:font script="Hans" typeface="思源黑体 CN Bold"/>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思源黑体 CN Bold"/>
        <a:ea typeface=""/>
        <a:cs typeface=""/>
        <a:font script="Jpan" typeface="ＭＳ Ｐゴシック"/>
        <a:font script="Hang" typeface="맑은 고딕"/>
        <a:font script="Hans" typeface="思源黑体 CN Bold"/>
        <a:font script="Hant" typeface="新細明體"/>
        <a:font script="Arab" typeface="思源黑体 CN Bold"/>
        <a:font script="Hebr" typeface="思源黑体 CN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思源黑体 CN Bold"/>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120</TotalTime>
  <Words>1950</Words>
  <Application>Microsoft Office PowerPoint</Application>
  <PresentationFormat>Widescreen</PresentationFormat>
  <Paragraphs>129</Paragraphs>
  <Slides>26</Slides>
  <Notes>0</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26</vt:i4>
      </vt:variant>
    </vt:vector>
  </HeadingPairs>
  <TitlesOfParts>
    <vt:vector size="37" baseType="lpstr">
      <vt:lpstr>Calibri Light</vt:lpstr>
      <vt:lpstr>#9Slide07 HoneyCream</vt:lpstr>
      <vt:lpstr>Arial</vt:lpstr>
      <vt:lpstr>思源黑体 CN Bold</vt:lpstr>
      <vt:lpstr>Calibri</vt:lpstr>
      <vt:lpstr>Times New Roman</vt:lpstr>
      <vt:lpstr>Cambria</vt:lpstr>
      <vt:lpstr>SVN-Newton</vt:lpstr>
      <vt:lpstr>SVN-Ready</vt:lpstr>
      <vt:lpstr>Office Theme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KHuyen;KhanhHuyen</dc:creator>
  <cp:keywords>MNT;MangnonTeam</cp:keywords>
  <cp:lastModifiedBy>Thảo Linh</cp:lastModifiedBy>
  <cp:revision>34</cp:revision>
  <dcterms:created xsi:type="dcterms:W3CDTF">2022-12-25T10:25:06Z</dcterms:created>
  <dcterms:modified xsi:type="dcterms:W3CDTF">2025-04-11T14:34:32Z</dcterms:modified>
</cp:coreProperties>
</file>