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276" r:id="rId2"/>
    <p:sldId id="293" r:id="rId3"/>
    <p:sldId id="316" r:id="rId4"/>
    <p:sldId id="304" r:id="rId5"/>
    <p:sldId id="318" r:id="rId6"/>
    <p:sldId id="319" r:id="rId7"/>
    <p:sldId id="320" r:id="rId8"/>
    <p:sldId id="312" r:id="rId9"/>
    <p:sldId id="321" r:id="rId10"/>
    <p:sldId id="322" r:id="rId11"/>
    <p:sldId id="296" r:id="rId12"/>
  </p:sldIdLst>
  <p:sldSz cx="12192000" cy="6858000"/>
  <p:notesSz cx="6858000" cy="9144000"/>
  <p:embeddedFontLst>
    <p:embeddedFont>
      <p:font typeface="#9Slide05 Aphrodite Pro" panose="020B0604020202020204" charset="0"/>
      <p:regular r:id="rId14"/>
    </p:embeddedFont>
    <p:embeddedFont>
      <p:font typeface="#9Slide05 SVNSweetie" panose="02000000000000000000" charset="0"/>
      <p:regular r:id="rId15"/>
    </p:embeddedFont>
    <p:embeddedFont>
      <p:font typeface="#9Slide07 HoneyCream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SVN-Flamingo Script" panose="00000500000000000000" charset="0"/>
      <p:regular r:id="rId21"/>
    </p:embeddedFont>
    <p:embeddedFont>
      <p:font typeface="SVN-Genica Pro" panose="00000900000000000000" charset="0"/>
      <p:bold r:id="rId22"/>
    </p:embeddedFont>
    <p:embeddedFont>
      <p:font typeface="UTM Aquarelle" panose="02040603050506020204" pitchFamily="18" charset="0"/>
      <p:regular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UTM Scriptina KT" panose="02000500000000000000" pitchFamily="2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FDFB"/>
    <a:srgbClr val="FEEEBD"/>
    <a:srgbClr val="D5FDFB"/>
    <a:srgbClr val="B3B9B4"/>
    <a:srgbClr val="F45B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2" autoAdjust="0"/>
    <p:restoredTop sz="75425" autoAdjust="0"/>
  </p:normalViewPr>
  <p:slideViewPr>
    <p:cSldViewPr snapToGrid="0">
      <p:cViewPr varScale="1">
        <p:scale>
          <a:sx n="59" d="100"/>
          <a:sy n="59" d="100"/>
        </p:scale>
        <p:origin x="1387" y="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36300DE0-232C-4097-B0D0-E7B6C52503E2}"/>
    <pc:docChg chg="delSld delMainMaster">
      <pc:chgData name="Thảo Linh" userId="363ab10d9764815c" providerId="LiveId" clId="{36300DE0-232C-4097-B0D0-E7B6C52503E2}" dt="2025-04-11T15:04:36.664" v="3" actId="47"/>
      <pc:docMkLst>
        <pc:docMk/>
      </pc:docMkLst>
      <pc:sldChg chg="del">
        <pc:chgData name="Thảo Linh" userId="363ab10d9764815c" providerId="LiveId" clId="{36300DE0-232C-4097-B0D0-E7B6C52503E2}" dt="2025-04-11T15:04:27.732" v="0" actId="47"/>
        <pc:sldMkLst>
          <pc:docMk/>
          <pc:sldMk cId="3208743652" sldId="278"/>
        </pc:sldMkLst>
      </pc:sldChg>
      <pc:sldChg chg="del">
        <pc:chgData name="Thảo Linh" userId="363ab10d9764815c" providerId="LiveId" clId="{36300DE0-232C-4097-B0D0-E7B6C52503E2}" dt="2025-04-11T15:04:36.664" v="3" actId="47"/>
        <pc:sldMkLst>
          <pc:docMk/>
          <pc:sldMk cId="326817688" sldId="295"/>
        </pc:sldMkLst>
      </pc:sldChg>
      <pc:sldChg chg="del">
        <pc:chgData name="Thảo Linh" userId="363ab10d9764815c" providerId="LiveId" clId="{36300DE0-232C-4097-B0D0-E7B6C52503E2}" dt="2025-04-11T15:04:28.326" v="1" actId="47"/>
        <pc:sldMkLst>
          <pc:docMk/>
          <pc:sldMk cId="2183434432" sldId="297"/>
        </pc:sldMkLst>
      </pc:sldChg>
      <pc:sldChg chg="del">
        <pc:chgData name="Thảo Linh" userId="363ab10d9764815c" providerId="LiveId" clId="{36300DE0-232C-4097-B0D0-E7B6C52503E2}" dt="2025-04-11T15:04:34.083" v="2" actId="47"/>
        <pc:sldMkLst>
          <pc:docMk/>
          <pc:sldMk cId="4010561767" sldId="314"/>
        </pc:sldMkLst>
      </pc:sldChg>
      <pc:sldMasterChg chg="del delSldLayout">
        <pc:chgData name="Thảo Linh" userId="363ab10d9764815c" providerId="LiveId" clId="{36300DE0-232C-4097-B0D0-E7B6C52503E2}" dt="2025-04-11T15:04:34.083" v="2" actId="47"/>
        <pc:sldMasterMkLst>
          <pc:docMk/>
          <pc:sldMasterMk cId="4266100978" sldId="2147483680"/>
        </pc:sldMasterMkLst>
        <pc:sldLayoutChg chg="del">
          <pc:chgData name="Thảo Linh" userId="363ab10d9764815c" providerId="LiveId" clId="{36300DE0-232C-4097-B0D0-E7B6C52503E2}" dt="2025-04-11T15:04:34.083" v="2" actId="47"/>
          <pc:sldLayoutMkLst>
            <pc:docMk/>
            <pc:sldMasterMk cId="4266100978" sldId="2147483680"/>
            <pc:sldLayoutMk cId="138826119" sldId="2147483681"/>
          </pc:sldLayoutMkLst>
        </pc:sldLayoutChg>
        <pc:sldLayoutChg chg="del">
          <pc:chgData name="Thảo Linh" userId="363ab10d9764815c" providerId="LiveId" clId="{36300DE0-232C-4097-B0D0-E7B6C52503E2}" dt="2025-04-11T15:04:34.083" v="2" actId="47"/>
          <pc:sldLayoutMkLst>
            <pc:docMk/>
            <pc:sldMasterMk cId="4266100978" sldId="2147483680"/>
            <pc:sldLayoutMk cId="2062020318" sldId="2147483682"/>
          </pc:sldLayoutMkLst>
        </pc:sldLayoutChg>
        <pc:sldLayoutChg chg="del">
          <pc:chgData name="Thảo Linh" userId="363ab10d9764815c" providerId="LiveId" clId="{36300DE0-232C-4097-B0D0-E7B6C52503E2}" dt="2025-04-11T15:04:34.083" v="2" actId="47"/>
          <pc:sldLayoutMkLst>
            <pc:docMk/>
            <pc:sldMasterMk cId="4266100978" sldId="2147483680"/>
            <pc:sldLayoutMk cId="3162587829" sldId="2147483683"/>
          </pc:sldLayoutMkLst>
        </pc:sldLayoutChg>
        <pc:sldLayoutChg chg="del">
          <pc:chgData name="Thảo Linh" userId="363ab10d9764815c" providerId="LiveId" clId="{36300DE0-232C-4097-B0D0-E7B6C52503E2}" dt="2025-04-11T15:04:34.083" v="2" actId="47"/>
          <pc:sldLayoutMkLst>
            <pc:docMk/>
            <pc:sldMasterMk cId="4266100978" sldId="2147483680"/>
            <pc:sldLayoutMk cId="524980823" sldId="2147483684"/>
          </pc:sldLayoutMkLst>
        </pc:sldLayoutChg>
        <pc:sldLayoutChg chg="del">
          <pc:chgData name="Thảo Linh" userId="363ab10d9764815c" providerId="LiveId" clId="{36300DE0-232C-4097-B0D0-E7B6C52503E2}" dt="2025-04-11T15:04:34.083" v="2" actId="47"/>
          <pc:sldLayoutMkLst>
            <pc:docMk/>
            <pc:sldMasterMk cId="4266100978" sldId="2147483680"/>
            <pc:sldLayoutMk cId="3870210054" sldId="2147483685"/>
          </pc:sldLayoutMkLst>
        </pc:sldLayoutChg>
        <pc:sldLayoutChg chg="del">
          <pc:chgData name="Thảo Linh" userId="363ab10d9764815c" providerId="LiveId" clId="{36300DE0-232C-4097-B0D0-E7B6C52503E2}" dt="2025-04-11T15:04:34.083" v="2" actId="47"/>
          <pc:sldLayoutMkLst>
            <pc:docMk/>
            <pc:sldMasterMk cId="4266100978" sldId="2147483680"/>
            <pc:sldLayoutMk cId="754921635" sldId="2147483686"/>
          </pc:sldLayoutMkLst>
        </pc:sldLayoutChg>
        <pc:sldLayoutChg chg="del">
          <pc:chgData name="Thảo Linh" userId="363ab10d9764815c" providerId="LiveId" clId="{36300DE0-232C-4097-B0D0-E7B6C52503E2}" dt="2025-04-11T15:04:34.083" v="2" actId="47"/>
          <pc:sldLayoutMkLst>
            <pc:docMk/>
            <pc:sldMasterMk cId="4266100978" sldId="2147483680"/>
            <pc:sldLayoutMk cId="2000563074" sldId="2147483687"/>
          </pc:sldLayoutMkLst>
        </pc:sldLayoutChg>
        <pc:sldLayoutChg chg="del">
          <pc:chgData name="Thảo Linh" userId="363ab10d9764815c" providerId="LiveId" clId="{36300DE0-232C-4097-B0D0-E7B6C52503E2}" dt="2025-04-11T15:04:34.083" v="2" actId="47"/>
          <pc:sldLayoutMkLst>
            <pc:docMk/>
            <pc:sldMasterMk cId="4266100978" sldId="2147483680"/>
            <pc:sldLayoutMk cId="1740150913" sldId="2147483688"/>
          </pc:sldLayoutMkLst>
        </pc:sldLayoutChg>
        <pc:sldLayoutChg chg="del">
          <pc:chgData name="Thảo Linh" userId="363ab10d9764815c" providerId="LiveId" clId="{36300DE0-232C-4097-B0D0-E7B6C52503E2}" dt="2025-04-11T15:04:34.083" v="2" actId="47"/>
          <pc:sldLayoutMkLst>
            <pc:docMk/>
            <pc:sldMasterMk cId="4266100978" sldId="2147483680"/>
            <pc:sldLayoutMk cId="632441694" sldId="2147483689"/>
          </pc:sldLayoutMkLst>
        </pc:sldLayoutChg>
        <pc:sldLayoutChg chg="del">
          <pc:chgData name="Thảo Linh" userId="363ab10d9764815c" providerId="LiveId" clId="{36300DE0-232C-4097-B0D0-E7B6C52503E2}" dt="2025-04-11T15:04:34.083" v="2" actId="47"/>
          <pc:sldLayoutMkLst>
            <pc:docMk/>
            <pc:sldMasterMk cId="4266100978" sldId="2147483680"/>
            <pc:sldLayoutMk cId="632266938" sldId="2147483690"/>
          </pc:sldLayoutMkLst>
        </pc:sldLayoutChg>
        <pc:sldLayoutChg chg="del">
          <pc:chgData name="Thảo Linh" userId="363ab10d9764815c" providerId="LiveId" clId="{36300DE0-232C-4097-B0D0-E7B6C52503E2}" dt="2025-04-11T15:04:34.083" v="2" actId="47"/>
          <pc:sldLayoutMkLst>
            <pc:docMk/>
            <pc:sldMasterMk cId="4266100978" sldId="2147483680"/>
            <pc:sldLayoutMk cId="2736098587" sldId="2147483691"/>
          </pc:sldLayoutMkLst>
        </pc:sldLayoutChg>
        <pc:sldLayoutChg chg="del">
          <pc:chgData name="Thảo Linh" userId="363ab10d9764815c" providerId="LiveId" clId="{36300DE0-232C-4097-B0D0-E7B6C52503E2}" dt="2025-04-11T15:04:34.083" v="2" actId="47"/>
          <pc:sldLayoutMkLst>
            <pc:docMk/>
            <pc:sldMasterMk cId="4266100978" sldId="2147483680"/>
            <pc:sldLayoutMk cId="1410239208" sldId="214748369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28E92-9755-47E6-B0BF-E9030E45E62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EA2F3-8C96-4425-9F19-7FFC82B56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4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EA2F3-8C96-4425-9F19-7FFC82B56F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9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trò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chung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vật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bao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gồm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endParaRPr lang="en-US" b="0" i="0" dirty="0">
              <a:solidFill>
                <a:srgbClr val="000000"/>
              </a:solidFill>
              <a:effectLst/>
              <a:latin typeface="inherit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inherit"/>
              </a:rPr>
              <a:t>Cung cấp nguyên liệu, thực phẩm phục vụ cuộc sống con người và sản xuất như là thực phẩm (thịt, sữa), lông, da, ... ;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inherit"/>
              </a:rPr>
              <a:t>Cung cấp các nguồn dược liệu quý hiếm như: </a:t>
            </a:r>
            <a:r>
              <a:rPr lang="vi-VN" b="0" i="0" dirty="0" err="1">
                <a:solidFill>
                  <a:srgbClr val="000000"/>
                </a:solidFill>
                <a:effectLst/>
                <a:latin typeface="inherit"/>
              </a:rPr>
              <a:t>sứng</a:t>
            </a:r>
            <a:r>
              <a:rPr lang="vi-VN" b="0" i="0" dirty="0">
                <a:solidFill>
                  <a:srgbClr val="000000"/>
                </a:solidFill>
                <a:effectLst/>
                <a:latin typeface="inherit"/>
              </a:rPr>
              <a:t>, nhung hươu, mật gấu, ...;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inherit"/>
              </a:rPr>
              <a:t>Dùng làm thí nghiệm phục vụ cho các công trình khoa học, y tế và trong quá trình học tập như thử nghiệm thuốc, cộng cụ giải phẫu, ... ;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inherit"/>
              </a:rPr>
              <a:t>Dùng trong việc hỗ trợ con người thực hiện các nhu cầu về giải trí, du lịch, lao động và an ninh;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inherit"/>
              </a:rPr>
              <a:t>Có vai trò sức kéo quan trọng trong chăn nuôi, trồng trọt.</a:t>
            </a:r>
          </a:p>
          <a:p>
            <a:pPr algn="just" fontAlgn="base"/>
            <a:r>
              <a:rPr lang="vi-V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Bên cạnh đó, động vật cũng gây 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EA2F3-8C96-4425-9F19-7FFC82B56F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75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truyền</a:t>
            </a:r>
            <a:r>
              <a:rPr lang="en-US" baseline="0" dirty="0"/>
              <a:t> </a:t>
            </a:r>
            <a:r>
              <a:rPr lang="en-US" baseline="0" dirty="0" err="1"/>
              <a:t>điện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rễ</a:t>
            </a:r>
            <a:r>
              <a:rPr lang="en-US" baseline="0" dirty="0"/>
              <a:t> </a:t>
            </a:r>
            <a:r>
              <a:rPr lang="en-US" baseline="0" dirty="0" err="1"/>
              <a:t>cọc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chùm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64267-F463-428A-B6B2-1A54D71604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077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EA2F3-8C96-4425-9F19-7FFC82B56F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77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EA2F3-8C96-4425-9F19-7FFC82B56F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01511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0130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9003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160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450404" y="-591341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53864" y="7003144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42402" y="8193939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957611" y="-474912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59171" y="9300289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824483" y="5846346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116893" y="2175664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434219" y="7573363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109503" y="7077919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40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6358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6399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20287" y="-595006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388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40633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22264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7272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979573-69E7-09DA-9A51-E57CD28A9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9E2E10-FFDC-7965-51CE-A82329485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CDBA0201-A0A9-0673-22AE-523CBBEC8E9F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324F59-D1CE-A02E-9EFE-A6F5A61EE96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A411ED-5617-6823-8337-B14F484EB6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6E8F8E-F3EC-B536-DE19-ACC1E442F85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1A8CD5-153E-E30B-FFC3-1C2C26EFE3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14485-B251-1B1A-0E0D-F3DDE75186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86C0932-E0F3-AA83-F126-BE3D2E566FC1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A75B1-2A68-9129-9323-0D8AE2B8B18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545278-CE01-7663-A01F-D7FA32FEA38F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51D0B0-1D89-CCF5-0A79-57706A028087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73141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70" y="397863"/>
            <a:ext cx="10850880" cy="56714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50079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85741" y="-1073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23713" r="37817" b="15724"/>
          <a:stretch/>
        </p:blipFill>
        <p:spPr>
          <a:xfrm>
            <a:off x="8824174" y="3429000"/>
            <a:ext cx="1246285" cy="3264684"/>
          </a:xfrm>
          <a:prstGeom prst="rect">
            <a:avLst/>
          </a:prstGeom>
        </p:spPr>
      </p:pic>
      <p:sp>
        <p:nvSpPr>
          <p:cNvPr id="2" name="文本框 34">
            <a:extLst>
              <a:ext uri="{FF2B5EF4-FFF2-40B4-BE49-F238E27FC236}">
                <a16:creationId xmlns:a16="http://schemas.microsoft.com/office/drawing/2014/main" id="{0FC4C6A8-946A-34CC-777C-4DF4632B0EFC}"/>
              </a:ext>
            </a:extLst>
          </p:cNvPr>
          <p:cNvSpPr txBox="1"/>
          <p:nvPr/>
        </p:nvSpPr>
        <p:spPr>
          <a:xfrm>
            <a:off x="3840051" y="4284160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(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Tiết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2)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153DE7-8285-F13E-1C0B-F3C4AE4587D4}"/>
              </a:ext>
            </a:extLst>
          </p:cNvPr>
          <p:cNvSpPr txBox="1"/>
          <p:nvPr/>
        </p:nvSpPr>
        <p:spPr>
          <a:xfrm>
            <a:off x="2861814" y="1697945"/>
            <a:ext cx="68598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gradFill>
                  <a:gsLst>
                    <a:gs pos="61000">
                      <a:srgbClr val="FFFF00"/>
                    </a:gs>
                    <a:gs pos="19000">
                      <a:srgbClr val="00B050"/>
                    </a:gs>
                    <a:gs pos="82000">
                      <a:srgbClr val="F45B4D"/>
                    </a:gs>
                  </a:gsLst>
                  <a:lin ang="5400000" scaled="1"/>
                </a:gradFill>
                <a:latin typeface="SVN-Genica Pro" panose="00000900000000000000" pitchFamily="50" charset="0"/>
              </a:rPr>
              <a:t>Sử</a:t>
            </a:r>
            <a:r>
              <a:rPr lang="en-US" sz="7000" dirty="0">
                <a:gradFill>
                  <a:gsLst>
                    <a:gs pos="61000">
                      <a:srgbClr val="FFFF00"/>
                    </a:gs>
                    <a:gs pos="19000">
                      <a:srgbClr val="00B050"/>
                    </a:gs>
                    <a:gs pos="82000">
                      <a:srgbClr val="F45B4D"/>
                    </a:gs>
                  </a:gsLst>
                  <a:lin ang="5400000" scaled="1"/>
                </a:gradFill>
                <a:latin typeface="SVN-Genica Pro" panose="00000900000000000000" pitchFamily="50" charset="0"/>
              </a:rPr>
              <a:t> </a:t>
            </a:r>
            <a:r>
              <a:rPr lang="en-US" sz="7000" dirty="0" err="1">
                <a:gradFill>
                  <a:gsLst>
                    <a:gs pos="61000">
                      <a:srgbClr val="FFFF00"/>
                    </a:gs>
                    <a:gs pos="19000">
                      <a:srgbClr val="00B050"/>
                    </a:gs>
                    <a:gs pos="82000">
                      <a:srgbClr val="F45B4D"/>
                    </a:gs>
                  </a:gsLst>
                  <a:lin ang="5400000" scaled="1"/>
                </a:gradFill>
                <a:latin typeface="SVN-Genica Pro" panose="00000900000000000000" pitchFamily="50" charset="0"/>
              </a:rPr>
              <a:t>dụng</a:t>
            </a:r>
            <a:r>
              <a:rPr lang="en-US" sz="7000" dirty="0">
                <a:gradFill>
                  <a:gsLst>
                    <a:gs pos="61000">
                      <a:srgbClr val="FFFF00"/>
                    </a:gs>
                    <a:gs pos="19000">
                      <a:srgbClr val="00B050"/>
                    </a:gs>
                    <a:gs pos="82000">
                      <a:srgbClr val="F45B4D"/>
                    </a:gs>
                  </a:gsLst>
                  <a:lin ang="5400000" scaled="1"/>
                </a:gradFill>
                <a:latin typeface="SVN-Genica Pro" panose="00000900000000000000" pitchFamily="50" charset="0"/>
              </a:rPr>
              <a:t> </a:t>
            </a:r>
            <a:r>
              <a:rPr lang="en-US" sz="7000" dirty="0" err="1">
                <a:gradFill>
                  <a:gsLst>
                    <a:gs pos="61000">
                      <a:srgbClr val="FFFF00"/>
                    </a:gs>
                    <a:gs pos="19000">
                      <a:srgbClr val="00B050"/>
                    </a:gs>
                    <a:gs pos="82000">
                      <a:srgbClr val="F45B4D"/>
                    </a:gs>
                  </a:gsLst>
                  <a:lin ang="5400000" scaled="1"/>
                </a:gradFill>
                <a:latin typeface="SVN-Genica Pro" panose="00000900000000000000" pitchFamily="50" charset="0"/>
              </a:rPr>
              <a:t>hợp</a:t>
            </a:r>
            <a:r>
              <a:rPr lang="en-US" sz="7000" dirty="0">
                <a:gradFill>
                  <a:gsLst>
                    <a:gs pos="61000">
                      <a:srgbClr val="FFFF00"/>
                    </a:gs>
                    <a:gs pos="19000">
                      <a:srgbClr val="00B050"/>
                    </a:gs>
                    <a:gs pos="82000">
                      <a:srgbClr val="F45B4D"/>
                    </a:gs>
                  </a:gsLst>
                  <a:lin ang="5400000" scaled="1"/>
                </a:gradFill>
                <a:latin typeface="SVN-Genica Pro" panose="00000900000000000000" pitchFamily="50" charset="0"/>
              </a:rPr>
              <a:t> </a:t>
            </a:r>
            <a:r>
              <a:rPr lang="en-US" sz="7000" dirty="0" err="1">
                <a:gradFill>
                  <a:gsLst>
                    <a:gs pos="61000">
                      <a:srgbClr val="FFFF00"/>
                    </a:gs>
                    <a:gs pos="19000">
                      <a:srgbClr val="00B050"/>
                    </a:gs>
                    <a:gs pos="82000">
                      <a:srgbClr val="F45B4D"/>
                    </a:gs>
                  </a:gsLst>
                  <a:lin ang="5400000" scaled="1"/>
                </a:gradFill>
                <a:latin typeface="SVN-Genica Pro" panose="00000900000000000000" pitchFamily="50" charset="0"/>
              </a:rPr>
              <a:t>lí</a:t>
            </a:r>
            <a:endParaRPr lang="en-US" sz="7000" dirty="0">
              <a:gradFill>
                <a:gsLst>
                  <a:gs pos="61000">
                    <a:srgbClr val="FFFF00"/>
                  </a:gs>
                  <a:gs pos="19000">
                    <a:srgbClr val="00B050"/>
                  </a:gs>
                  <a:gs pos="82000">
                    <a:srgbClr val="F45B4D"/>
                  </a:gs>
                </a:gsLst>
                <a:lin ang="5400000" scaled="1"/>
              </a:gradFill>
              <a:latin typeface="SVN-Genica Pro" panose="000009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58AD2-E5D7-49B6-F89D-35C856D108ED}"/>
              </a:ext>
            </a:extLst>
          </p:cNvPr>
          <p:cNvSpPr txBox="1"/>
          <p:nvPr/>
        </p:nvSpPr>
        <p:spPr>
          <a:xfrm>
            <a:off x="2121541" y="2907012"/>
            <a:ext cx="4481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gradFill>
                  <a:gsLst>
                    <a:gs pos="53000">
                      <a:srgbClr val="FFC000"/>
                    </a:gs>
                    <a:gs pos="22000">
                      <a:srgbClr val="00B050"/>
                    </a:gs>
                    <a:gs pos="80000">
                      <a:srgbClr val="00B0F0"/>
                    </a:gs>
                  </a:gsLst>
                  <a:lin ang="5400000" scaled="1"/>
                </a:gradFill>
                <a:latin typeface="SVN-Flamingo Script" panose="00000500000000000000" pitchFamily="50" charset="0"/>
              </a:rPr>
              <a:t>Thực</a:t>
            </a:r>
            <a:r>
              <a:rPr lang="en-US" sz="6000" b="1" dirty="0">
                <a:gradFill>
                  <a:gsLst>
                    <a:gs pos="53000">
                      <a:srgbClr val="FFC000"/>
                    </a:gs>
                    <a:gs pos="22000">
                      <a:srgbClr val="00B050"/>
                    </a:gs>
                    <a:gs pos="80000">
                      <a:srgbClr val="00B0F0"/>
                    </a:gs>
                  </a:gsLst>
                  <a:lin ang="5400000" scaled="1"/>
                </a:gradFill>
                <a:latin typeface="SVN-Flamingo Script" panose="00000500000000000000" pitchFamily="50" charset="0"/>
              </a:rPr>
              <a:t> </a:t>
            </a:r>
            <a:r>
              <a:rPr lang="en-US" sz="6000" b="1" dirty="0" err="1">
                <a:gradFill>
                  <a:gsLst>
                    <a:gs pos="53000">
                      <a:srgbClr val="FFC000"/>
                    </a:gs>
                    <a:gs pos="22000">
                      <a:srgbClr val="00B050"/>
                    </a:gs>
                    <a:gs pos="80000">
                      <a:srgbClr val="00B0F0"/>
                    </a:gs>
                  </a:gsLst>
                  <a:lin ang="5400000" scaled="1"/>
                </a:gradFill>
                <a:latin typeface="SVN-Flamingo Script" panose="00000500000000000000" pitchFamily="50" charset="0"/>
              </a:rPr>
              <a:t>vật</a:t>
            </a:r>
            <a:endParaRPr lang="en-US" sz="6000" b="1" dirty="0">
              <a:gradFill>
                <a:gsLst>
                  <a:gs pos="53000">
                    <a:srgbClr val="FFC000"/>
                  </a:gs>
                  <a:gs pos="22000">
                    <a:srgbClr val="00B050"/>
                  </a:gs>
                  <a:gs pos="80000">
                    <a:srgbClr val="00B0F0"/>
                  </a:gs>
                </a:gsLst>
                <a:lin ang="5400000" scaled="1"/>
              </a:gradFill>
              <a:latin typeface="SVN-Flamingo Script" panose="000005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76137-D583-E22E-1AC8-1858278D132A}"/>
              </a:ext>
            </a:extLst>
          </p:cNvPr>
          <p:cNvSpPr txBox="1"/>
          <p:nvPr/>
        </p:nvSpPr>
        <p:spPr>
          <a:xfrm>
            <a:off x="5227527" y="3184011"/>
            <a:ext cx="940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err="1">
                <a:solidFill>
                  <a:srgbClr val="FFC000"/>
                </a:solidFill>
                <a:latin typeface="#9Slide05 SVNSweetie" panose="02000000000000000000" pitchFamily="2" charset="0"/>
              </a:rPr>
              <a:t>Và</a:t>
            </a:r>
            <a:endParaRPr lang="en-US" sz="9000" dirty="0">
              <a:solidFill>
                <a:srgbClr val="FFC000"/>
              </a:solidFill>
              <a:latin typeface="#9Slide05 SVNSweeti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401C7-C5F6-41B6-4BB5-11B81056F6D1}"/>
              </a:ext>
            </a:extLst>
          </p:cNvPr>
          <p:cNvSpPr txBox="1"/>
          <p:nvPr/>
        </p:nvSpPr>
        <p:spPr>
          <a:xfrm>
            <a:off x="6134273" y="3606642"/>
            <a:ext cx="4481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gradFill>
                  <a:gsLst>
                    <a:gs pos="53000">
                      <a:srgbClr val="FFC000"/>
                    </a:gs>
                    <a:gs pos="22000">
                      <a:srgbClr val="00B050"/>
                    </a:gs>
                    <a:gs pos="80000">
                      <a:srgbClr val="00B0F0"/>
                    </a:gs>
                  </a:gsLst>
                  <a:lin ang="5400000" scaled="1"/>
                </a:gradFill>
                <a:latin typeface="SVN-Flamingo Script" panose="00000500000000000000" pitchFamily="50" charset="0"/>
              </a:rPr>
              <a:t>Động</a:t>
            </a:r>
            <a:r>
              <a:rPr lang="en-US" sz="6000" b="1" dirty="0">
                <a:gradFill>
                  <a:gsLst>
                    <a:gs pos="53000">
                      <a:srgbClr val="FFC000"/>
                    </a:gs>
                    <a:gs pos="22000">
                      <a:srgbClr val="00B050"/>
                    </a:gs>
                    <a:gs pos="80000">
                      <a:srgbClr val="00B0F0"/>
                    </a:gs>
                  </a:gsLst>
                  <a:lin ang="5400000" scaled="1"/>
                </a:gradFill>
                <a:latin typeface="SVN-Flamingo Script" panose="00000500000000000000" pitchFamily="50" charset="0"/>
              </a:rPr>
              <a:t> </a:t>
            </a:r>
            <a:r>
              <a:rPr lang="en-US" sz="6000" b="1" dirty="0" err="1">
                <a:gradFill>
                  <a:gsLst>
                    <a:gs pos="53000">
                      <a:srgbClr val="FFC000"/>
                    </a:gs>
                    <a:gs pos="22000">
                      <a:srgbClr val="00B050"/>
                    </a:gs>
                    <a:gs pos="80000">
                      <a:srgbClr val="00B0F0"/>
                    </a:gs>
                  </a:gsLst>
                  <a:lin ang="5400000" scaled="1"/>
                </a:gradFill>
                <a:latin typeface="SVN-Flamingo Script" panose="00000500000000000000" pitchFamily="50" charset="0"/>
              </a:rPr>
              <a:t>vật</a:t>
            </a:r>
            <a:endParaRPr lang="en-US" sz="6000" b="1" dirty="0">
              <a:gradFill>
                <a:gsLst>
                  <a:gs pos="53000">
                    <a:srgbClr val="FFC000"/>
                  </a:gs>
                  <a:gs pos="22000">
                    <a:srgbClr val="00B050"/>
                  </a:gs>
                  <a:gs pos="80000">
                    <a:srgbClr val="00B0F0"/>
                  </a:gs>
                </a:gsLst>
                <a:lin ang="5400000" scaled="1"/>
              </a:gradFill>
              <a:latin typeface="SVN-Flamingo Script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A48238-38AB-D420-9ABC-4710FE9274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244" y="0"/>
            <a:ext cx="1134780" cy="1123545"/>
          </a:xfrm>
          <a:prstGeom prst="rect">
            <a:avLst/>
          </a:prstGeom>
        </p:spPr>
      </p:pic>
      <p:sp>
        <p:nvSpPr>
          <p:cNvPr id="13" name="Google Shape;1910;p31">
            <a:extLst>
              <a:ext uri="{FF2B5EF4-FFF2-40B4-BE49-F238E27FC236}">
                <a16:creationId xmlns:a16="http://schemas.microsoft.com/office/drawing/2014/main" id="{A89E3351-521B-7CAC-7F48-80FF02FED006}"/>
              </a:ext>
            </a:extLst>
          </p:cNvPr>
          <p:cNvSpPr txBox="1">
            <a:spLocks/>
          </p:cNvSpPr>
          <p:nvPr/>
        </p:nvSpPr>
        <p:spPr>
          <a:xfrm>
            <a:off x="3964431" y="1525715"/>
            <a:ext cx="3466213" cy="54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8E77"/>
              </a:buClr>
            </a:pPr>
            <a:r>
              <a:rPr lang="en-US" sz="9600" b="1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Tự</a:t>
            </a:r>
            <a:r>
              <a:rPr lang="en-US" sz="9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9600" b="1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nhiên</a:t>
            </a:r>
            <a:r>
              <a:rPr lang="en-US" sz="9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9600" b="1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xã</a:t>
            </a:r>
            <a:r>
              <a:rPr lang="en-US" sz="9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</a:t>
            </a:r>
            <a:r>
              <a:rPr lang="en-US" sz="9600" b="1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hội</a:t>
            </a:r>
            <a:r>
              <a:rPr lang="en-US" sz="9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 3</a:t>
            </a:r>
          </a:p>
        </p:txBody>
      </p:sp>
      <p:pic>
        <p:nvPicPr>
          <p:cNvPr id="21" name="Picture 20" descr="A group of animals&#10;&#10;Description automatically generated with low confidence">
            <a:extLst>
              <a:ext uri="{FF2B5EF4-FFF2-40B4-BE49-F238E27FC236}">
                <a16:creationId xmlns:a16="http://schemas.microsoft.com/office/drawing/2014/main" id="{AE7E510B-2DE4-FA5D-7EEF-461F6F16CB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502" b="94308" l="70105" r="96898">
                        <a14:foregroundMark x1="71263" y1="50626" x2="71263" y2="50626"/>
                        <a14:foregroundMark x1="70179" y1="47436" x2="70179" y2="47436"/>
                        <a14:foregroundMark x1="71114" y1="42713" x2="71114" y2="42713"/>
                        <a14:foregroundMark x1="81876" y1="47275" x2="81876" y2="47275"/>
                        <a14:foregroundMark x1="91891" y1="94025" x2="91891" y2="94025"/>
                        <a14:foregroundMark x1="80792" y1="94348" x2="80792" y2="94348"/>
                        <a14:foregroundMark x1="96898" y1="78482" x2="96898" y2="78482"/>
                        <a14:foregroundMark x1="94694" y1="79814" x2="94694" y2="79814"/>
                        <a14:foregroundMark x1="80643" y1="43036" x2="80643" y2="43036"/>
                        <a14:foregroundMark x1="76420" y1="93944" x2="76420" y2="93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0" t="35038"/>
          <a:stretch/>
        </p:blipFill>
        <p:spPr>
          <a:xfrm>
            <a:off x="10135489" y="2742773"/>
            <a:ext cx="2329006" cy="4455126"/>
          </a:xfrm>
          <a:prstGeom prst="rect">
            <a:avLst/>
          </a:prstGeom>
        </p:spPr>
      </p:pic>
      <p:pic>
        <p:nvPicPr>
          <p:cNvPr id="22" name="Picture 21" descr="A group of animals&#10;&#10;Description automatically generated with low confidence">
            <a:extLst>
              <a:ext uri="{FF2B5EF4-FFF2-40B4-BE49-F238E27FC236}">
                <a16:creationId xmlns:a16="http://schemas.microsoft.com/office/drawing/2014/main" id="{80DBAC28-3373-E1B3-8F0E-30045727BD6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72" b="33751" l="55120" r="95254">
                        <a14:foregroundMark x1="57810" y1="8761" x2="62332" y2="19661"/>
                        <a14:foregroundMark x1="57511" y1="6500" x2="55120" y2="13323"/>
                        <a14:foregroundMark x1="55120" y1="13323" x2="55680" y2="15543"/>
                        <a14:foregroundMark x1="75822" y1="22124" x2="76794" y2="26847"/>
                        <a14:foregroundMark x1="70291" y1="33751" x2="70404" y2="30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76" t="-624" b="64982"/>
          <a:stretch/>
        </p:blipFill>
        <p:spPr>
          <a:xfrm flipH="1">
            <a:off x="-369309" y="3601954"/>
            <a:ext cx="4790837" cy="336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00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37B21-E2A8-72D5-C9F9-E95D4F17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1A385-BC94-8D8F-5DE8-393A9F84E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B8985-DA09-CD9F-4280-84B8BBB86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390" y="1852750"/>
            <a:ext cx="6480610" cy="5005250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41B90B45-E69C-B4F3-099A-FEED2FF25B09}"/>
              </a:ext>
            </a:extLst>
          </p:cNvPr>
          <p:cNvSpPr/>
          <p:nvPr/>
        </p:nvSpPr>
        <p:spPr>
          <a:xfrm>
            <a:off x="1264920" y="113391"/>
            <a:ext cx="10622281" cy="2150852"/>
          </a:xfrm>
          <a:custGeom>
            <a:avLst/>
            <a:gdLst>
              <a:gd name="connsiteX0" fmla="*/ 0 w 5302381"/>
              <a:gd name="connsiteY0" fmla="*/ 683433 h 4100513"/>
              <a:gd name="connsiteX1" fmla="*/ 683433 w 5302381"/>
              <a:gd name="connsiteY1" fmla="*/ 0 h 4100513"/>
              <a:gd name="connsiteX2" fmla="*/ 4618948 w 5302381"/>
              <a:gd name="connsiteY2" fmla="*/ 0 h 4100513"/>
              <a:gd name="connsiteX3" fmla="*/ 5302381 w 5302381"/>
              <a:gd name="connsiteY3" fmla="*/ 683433 h 4100513"/>
              <a:gd name="connsiteX4" fmla="*/ 5302381 w 5302381"/>
              <a:gd name="connsiteY4" fmla="*/ 3417080 h 4100513"/>
              <a:gd name="connsiteX5" fmla="*/ 4618948 w 5302381"/>
              <a:gd name="connsiteY5" fmla="*/ 4100513 h 4100513"/>
              <a:gd name="connsiteX6" fmla="*/ 683433 w 5302381"/>
              <a:gd name="connsiteY6" fmla="*/ 4100513 h 4100513"/>
              <a:gd name="connsiteX7" fmla="*/ 0 w 5302381"/>
              <a:gd name="connsiteY7" fmla="*/ 3417080 h 4100513"/>
              <a:gd name="connsiteX8" fmla="*/ 0 w 5302381"/>
              <a:gd name="connsiteY8" fmla="*/ 683433 h 4100513"/>
              <a:gd name="connsiteX0" fmla="*/ 0 w 5302381"/>
              <a:gd name="connsiteY0" fmla="*/ 812019 h 4229099"/>
              <a:gd name="connsiteX1" fmla="*/ 683433 w 5302381"/>
              <a:gd name="connsiteY1" fmla="*/ 128586 h 4229099"/>
              <a:gd name="connsiteX2" fmla="*/ 1744796 w 5302381"/>
              <a:gd name="connsiteY2" fmla="*/ 0 h 4229099"/>
              <a:gd name="connsiteX3" fmla="*/ 4618948 w 5302381"/>
              <a:gd name="connsiteY3" fmla="*/ 128586 h 4229099"/>
              <a:gd name="connsiteX4" fmla="*/ 5302381 w 5302381"/>
              <a:gd name="connsiteY4" fmla="*/ 812019 h 4229099"/>
              <a:gd name="connsiteX5" fmla="*/ 5302381 w 5302381"/>
              <a:gd name="connsiteY5" fmla="*/ 3545666 h 4229099"/>
              <a:gd name="connsiteX6" fmla="*/ 4618948 w 5302381"/>
              <a:gd name="connsiteY6" fmla="*/ 4229099 h 4229099"/>
              <a:gd name="connsiteX7" fmla="*/ 683433 w 5302381"/>
              <a:gd name="connsiteY7" fmla="*/ 4229099 h 4229099"/>
              <a:gd name="connsiteX8" fmla="*/ 0 w 5302381"/>
              <a:gd name="connsiteY8" fmla="*/ 3545666 h 4229099"/>
              <a:gd name="connsiteX9" fmla="*/ 0 w 5302381"/>
              <a:gd name="connsiteY9" fmla="*/ 812019 h 4229099"/>
              <a:gd name="connsiteX0" fmla="*/ 312604 w 5614985"/>
              <a:gd name="connsiteY0" fmla="*/ 812019 h 4229099"/>
              <a:gd name="connsiteX1" fmla="*/ 996037 w 5614985"/>
              <a:gd name="connsiteY1" fmla="*/ 128586 h 4229099"/>
              <a:gd name="connsiteX2" fmla="*/ 2057400 w 5614985"/>
              <a:gd name="connsiteY2" fmla="*/ 0 h 4229099"/>
              <a:gd name="connsiteX3" fmla="*/ 4931552 w 5614985"/>
              <a:gd name="connsiteY3" fmla="*/ 128586 h 4229099"/>
              <a:gd name="connsiteX4" fmla="*/ 5614985 w 5614985"/>
              <a:gd name="connsiteY4" fmla="*/ 812019 h 4229099"/>
              <a:gd name="connsiteX5" fmla="*/ 5614985 w 5614985"/>
              <a:gd name="connsiteY5" fmla="*/ 3545666 h 4229099"/>
              <a:gd name="connsiteX6" fmla="*/ 4931552 w 5614985"/>
              <a:gd name="connsiteY6" fmla="*/ 4229099 h 4229099"/>
              <a:gd name="connsiteX7" fmla="*/ 996037 w 5614985"/>
              <a:gd name="connsiteY7" fmla="*/ 4229099 h 4229099"/>
              <a:gd name="connsiteX8" fmla="*/ 312604 w 5614985"/>
              <a:gd name="connsiteY8" fmla="*/ 3545666 h 4229099"/>
              <a:gd name="connsiteX9" fmla="*/ 0 w 5614985"/>
              <a:gd name="connsiteY9" fmla="*/ 1343025 h 4229099"/>
              <a:gd name="connsiteX10" fmla="*/ 312604 w 5614985"/>
              <a:gd name="connsiteY10" fmla="*/ 812019 h 4229099"/>
              <a:gd name="connsiteX0" fmla="*/ 437341 w 5739722"/>
              <a:gd name="connsiteY0" fmla="*/ 812019 h 4229099"/>
              <a:gd name="connsiteX1" fmla="*/ 1120774 w 5739722"/>
              <a:gd name="connsiteY1" fmla="*/ 128586 h 4229099"/>
              <a:gd name="connsiteX2" fmla="*/ 2182137 w 5739722"/>
              <a:gd name="connsiteY2" fmla="*/ 0 h 4229099"/>
              <a:gd name="connsiteX3" fmla="*/ 5056289 w 5739722"/>
              <a:gd name="connsiteY3" fmla="*/ 128586 h 4229099"/>
              <a:gd name="connsiteX4" fmla="*/ 5739722 w 5739722"/>
              <a:gd name="connsiteY4" fmla="*/ 812019 h 4229099"/>
              <a:gd name="connsiteX5" fmla="*/ 5739722 w 5739722"/>
              <a:gd name="connsiteY5" fmla="*/ 3545666 h 4229099"/>
              <a:gd name="connsiteX6" fmla="*/ 5056289 w 5739722"/>
              <a:gd name="connsiteY6" fmla="*/ 4229099 h 4229099"/>
              <a:gd name="connsiteX7" fmla="*/ 1120774 w 5739722"/>
              <a:gd name="connsiteY7" fmla="*/ 4229099 h 4229099"/>
              <a:gd name="connsiteX8" fmla="*/ 437341 w 5739722"/>
              <a:gd name="connsiteY8" fmla="*/ 3545666 h 4229099"/>
              <a:gd name="connsiteX9" fmla="*/ 10437 w 5739722"/>
              <a:gd name="connsiteY9" fmla="*/ 3200400 h 4229099"/>
              <a:gd name="connsiteX10" fmla="*/ 124737 w 5739722"/>
              <a:gd name="connsiteY10" fmla="*/ 1343025 h 4229099"/>
              <a:gd name="connsiteX11" fmla="*/ 437341 w 5739722"/>
              <a:gd name="connsiteY11" fmla="*/ 812019 h 4229099"/>
              <a:gd name="connsiteX0" fmla="*/ 437341 w 5739722"/>
              <a:gd name="connsiteY0" fmla="*/ 812019 h 4229099"/>
              <a:gd name="connsiteX1" fmla="*/ 1120774 w 5739722"/>
              <a:gd name="connsiteY1" fmla="*/ 128586 h 4229099"/>
              <a:gd name="connsiteX2" fmla="*/ 2182137 w 5739722"/>
              <a:gd name="connsiteY2" fmla="*/ 0 h 4229099"/>
              <a:gd name="connsiteX3" fmla="*/ 5056289 w 5739722"/>
              <a:gd name="connsiteY3" fmla="*/ 128586 h 4229099"/>
              <a:gd name="connsiteX4" fmla="*/ 5739722 w 5739722"/>
              <a:gd name="connsiteY4" fmla="*/ 812019 h 4229099"/>
              <a:gd name="connsiteX5" fmla="*/ 5739722 w 5739722"/>
              <a:gd name="connsiteY5" fmla="*/ 3545666 h 4229099"/>
              <a:gd name="connsiteX6" fmla="*/ 5056289 w 5739722"/>
              <a:gd name="connsiteY6" fmla="*/ 4229099 h 4229099"/>
              <a:gd name="connsiteX7" fmla="*/ 1120774 w 5739722"/>
              <a:gd name="connsiteY7" fmla="*/ 4229099 h 4229099"/>
              <a:gd name="connsiteX8" fmla="*/ 496212 w 5739722"/>
              <a:gd name="connsiteY8" fmla="*/ 4057650 h 4229099"/>
              <a:gd name="connsiteX9" fmla="*/ 437341 w 5739722"/>
              <a:gd name="connsiteY9" fmla="*/ 3545666 h 4229099"/>
              <a:gd name="connsiteX10" fmla="*/ 10437 w 5739722"/>
              <a:gd name="connsiteY10" fmla="*/ 3200400 h 4229099"/>
              <a:gd name="connsiteX11" fmla="*/ 124737 w 5739722"/>
              <a:gd name="connsiteY11" fmla="*/ 1343025 h 4229099"/>
              <a:gd name="connsiteX12" fmla="*/ 437341 w 5739722"/>
              <a:gd name="connsiteY12" fmla="*/ 812019 h 4229099"/>
              <a:gd name="connsiteX0" fmla="*/ 437341 w 5739722"/>
              <a:gd name="connsiteY0" fmla="*/ 812019 h 4229099"/>
              <a:gd name="connsiteX1" fmla="*/ 1120774 w 5739722"/>
              <a:gd name="connsiteY1" fmla="*/ 128586 h 4229099"/>
              <a:gd name="connsiteX2" fmla="*/ 2182137 w 5739722"/>
              <a:gd name="connsiteY2" fmla="*/ 0 h 4229099"/>
              <a:gd name="connsiteX3" fmla="*/ 5056289 w 5739722"/>
              <a:gd name="connsiteY3" fmla="*/ 128586 h 4229099"/>
              <a:gd name="connsiteX4" fmla="*/ 5739722 w 5739722"/>
              <a:gd name="connsiteY4" fmla="*/ 812019 h 4229099"/>
              <a:gd name="connsiteX5" fmla="*/ 5739722 w 5739722"/>
              <a:gd name="connsiteY5" fmla="*/ 3545666 h 4229099"/>
              <a:gd name="connsiteX6" fmla="*/ 5056289 w 5739722"/>
              <a:gd name="connsiteY6" fmla="*/ 4229099 h 4229099"/>
              <a:gd name="connsiteX7" fmla="*/ 1120774 w 5739722"/>
              <a:gd name="connsiteY7" fmla="*/ 4229099 h 4229099"/>
              <a:gd name="connsiteX8" fmla="*/ 496212 w 5739722"/>
              <a:gd name="connsiteY8" fmla="*/ 4057650 h 4229099"/>
              <a:gd name="connsiteX9" fmla="*/ 280178 w 5739722"/>
              <a:gd name="connsiteY9" fmla="*/ 3574241 h 4229099"/>
              <a:gd name="connsiteX10" fmla="*/ 10437 w 5739722"/>
              <a:gd name="connsiteY10" fmla="*/ 3200400 h 4229099"/>
              <a:gd name="connsiteX11" fmla="*/ 124737 w 5739722"/>
              <a:gd name="connsiteY11" fmla="*/ 1343025 h 4229099"/>
              <a:gd name="connsiteX12" fmla="*/ 437341 w 5739722"/>
              <a:gd name="connsiteY12" fmla="*/ 812019 h 4229099"/>
              <a:gd name="connsiteX0" fmla="*/ 437341 w 5739722"/>
              <a:gd name="connsiteY0" fmla="*/ 812019 h 4414837"/>
              <a:gd name="connsiteX1" fmla="*/ 1120774 w 5739722"/>
              <a:gd name="connsiteY1" fmla="*/ 128586 h 4414837"/>
              <a:gd name="connsiteX2" fmla="*/ 2182137 w 5739722"/>
              <a:gd name="connsiteY2" fmla="*/ 0 h 4414837"/>
              <a:gd name="connsiteX3" fmla="*/ 5056289 w 5739722"/>
              <a:gd name="connsiteY3" fmla="*/ 128586 h 4414837"/>
              <a:gd name="connsiteX4" fmla="*/ 5739722 w 5739722"/>
              <a:gd name="connsiteY4" fmla="*/ 812019 h 4414837"/>
              <a:gd name="connsiteX5" fmla="*/ 5739722 w 5739722"/>
              <a:gd name="connsiteY5" fmla="*/ 3545666 h 4414837"/>
              <a:gd name="connsiteX6" fmla="*/ 5056289 w 5739722"/>
              <a:gd name="connsiteY6" fmla="*/ 4229099 h 4414837"/>
              <a:gd name="connsiteX7" fmla="*/ 2753637 w 5739722"/>
              <a:gd name="connsiteY7" fmla="*/ 4414837 h 4414837"/>
              <a:gd name="connsiteX8" fmla="*/ 1120774 w 5739722"/>
              <a:gd name="connsiteY8" fmla="*/ 4229099 h 4414837"/>
              <a:gd name="connsiteX9" fmla="*/ 496212 w 5739722"/>
              <a:gd name="connsiteY9" fmla="*/ 4057650 h 4414837"/>
              <a:gd name="connsiteX10" fmla="*/ 280178 w 5739722"/>
              <a:gd name="connsiteY10" fmla="*/ 3574241 h 4414837"/>
              <a:gd name="connsiteX11" fmla="*/ 10437 w 5739722"/>
              <a:gd name="connsiteY11" fmla="*/ 3200400 h 4414837"/>
              <a:gd name="connsiteX12" fmla="*/ 124737 w 5739722"/>
              <a:gd name="connsiteY12" fmla="*/ 1343025 h 4414837"/>
              <a:gd name="connsiteX13" fmla="*/ 437341 w 5739722"/>
              <a:gd name="connsiteY13" fmla="*/ 812019 h 4414837"/>
              <a:gd name="connsiteX0" fmla="*/ 437341 w 5996962"/>
              <a:gd name="connsiteY0" fmla="*/ 812019 h 4414837"/>
              <a:gd name="connsiteX1" fmla="*/ 1120774 w 5996962"/>
              <a:gd name="connsiteY1" fmla="*/ 128586 h 4414837"/>
              <a:gd name="connsiteX2" fmla="*/ 2182137 w 5996962"/>
              <a:gd name="connsiteY2" fmla="*/ 0 h 4414837"/>
              <a:gd name="connsiteX3" fmla="*/ 5056289 w 5996962"/>
              <a:gd name="connsiteY3" fmla="*/ 128586 h 4414837"/>
              <a:gd name="connsiteX4" fmla="*/ 5739722 w 5996962"/>
              <a:gd name="connsiteY4" fmla="*/ 812019 h 4414837"/>
              <a:gd name="connsiteX5" fmla="*/ 5996899 w 5996962"/>
              <a:gd name="connsiteY5" fmla="*/ 3028950 h 4414837"/>
              <a:gd name="connsiteX6" fmla="*/ 5739722 w 5996962"/>
              <a:gd name="connsiteY6" fmla="*/ 3545666 h 4414837"/>
              <a:gd name="connsiteX7" fmla="*/ 5056289 w 5996962"/>
              <a:gd name="connsiteY7" fmla="*/ 4229099 h 4414837"/>
              <a:gd name="connsiteX8" fmla="*/ 2753637 w 5996962"/>
              <a:gd name="connsiteY8" fmla="*/ 4414837 h 4414837"/>
              <a:gd name="connsiteX9" fmla="*/ 1120774 w 5996962"/>
              <a:gd name="connsiteY9" fmla="*/ 4229099 h 4414837"/>
              <a:gd name="connsiteX10" fmla="*/ 496212 w 5996962"/>
              <a:gd name="connsiteY10" fmla="*/ 4057650 h 4414837"/>
              <a:gd name="connsiteX11" fmla="*/ 280178 w 5996962"/>
              <a:gd name="connsiteY11" fmla="*/ 3574241 h 4414837"/>
              <a:gd name="connsiteX12" fmla="*/ 10437 w 5996962"/>
              <a:gd name="connsiteY12" fmla="*/ 3200400 h 4414837"/>
              <a:gd name="connsiteX13" fmla="*/ 124737 w 5996962"/>
              <a:gd name="connsiteY13" fmla="*/ 1343025 h 4414837"/>
              <a:gd name="connsiteX14" fmla="*/ 437341 w 5996962"/>
              <a:gd name="connsiteY14" fmla="*/ 812019 h 4414837"/>
              <a:gd name="connsiteX0" fmla="*/ 437341 w 6091248"/>
              <a:gd name="connsiteY0" fmla="*/ 812019 h 4414837"/>
              <a:gd name="connsiteX1" fmla="*/ 1120774 w 6091248"/>
              <a:gd name="connsiteY1" fmla="*/ 128586 h 4414837"/>
              <a:gd name="connsiteX2" fmla="*/ 2182137 w 6091248"/>
              <a:gd name="connsiteY2" fmla="*/ 0 h 4414837"/>
              <a:gd name="connsiteX3" fmla="*/ 5056289 w 6091248"/>
              <a:gd name="connsiteY3" fmla="*/ 128586 h 4414837"/>
              <a:gd name="connsiteX4" fmla="*/ 5739722 w 6091248"/>
              <a:gd name="connsiteY4" fmla="*/ 812019 h 4414837"/>
              <a:gd name="connsiteX5" fmla="*/ 6082624 w 6091248"/>
              <a:gd name="connsiteY5" fmla="*/ 1014412 h 4414837"/>
              <a:gd name="connsiteX6" fmla="*/ 5996899 w 6091248"/>
              <a:gd name="connsiteY6" fmla="*/ 3028950 h 4414837"/>
              <a:gd name="connsiteX7" fmla="*/ 5739722 w 6091248"/>
              <a:gd name="connsiteY7" fmla="*/ 3545666 h 4414837"/>
              <a:gd name="connsiteX8" fmla="*/ 5056289 w 6091248"/>
              <a:gd name="connsiteY8" fmla="*/ 4229099 h 4414837"/>
              <a:gd name="connsiteX9" fmla="*/ 2753637 w 6091248"/>
              <a:gd name="connsiteY9" fmla="*/ 4414837 h 4414837"/>
              <a:gd name="connsiteX10" fmla="*/ 1120774 w 6091248"/>
              <a:gd name="connsiteY10" fmla="*/ 4229099 h 4414837"/>
              <a:gd name="connsiteX11" fmla="*/ 496212 w 6091248"/>
              <a:gd name="connsiteY11" fmla="*/ 4057650 h 4414837"/>
              <a:gd name="connsiteX12" fmla="*/ 280178 w 6091248"/>
              <a:gd name="connsiteY12" fmla="*/ 3574241 h 4414837"/>
              <a:gd name="connsiteX13" fmla="*/ 10437 w 6091248"/>
              <a:gd name="connsiteY13" fmla="*/ 3200400 h 4414837"/>
              <a:gd name="connsiteX14" fmla="*/ 124737 w 6091248"/>
              <a:gd name="connsiteY14" fmla="*/ 1343025 h 4414837"/>
              <a:gd name="connsiteX15" fmla="*/ 437341 w 6091248"/>
              <a:gd name="connsiteY15" fmla="*/ 812019 h 4414837"/>
              <a:gd name="connsiteX0" fmla="*/ 437341 w 6091248"/>
              <a:gd name="connsiteY0" fmla="*/ 812019 h 4414837"/>
              <a:gd name="connsiteX1" fmla="*/ 1120774 w 6091248"/>
              <a:gd name="connsiteY1" fmla="*/ 128586 h 4414837"/>
              <a:gd name="connsiteX2" fmla="*/ 2182137 w 6091248"/>
              <a:gd name="connsiteY2" fmla="*/ 0 h 4414837"/>
              <a:gd name="connsiteX3" fmla="*/ 5056289 w 6091248"/>
              <a:gd name="connsiteY3" fmla="*/ 128586 h 4414837"/>
              <a:gd name="connsiteX4" fmla="*/ 5668287 w 6091248"/>
              <a:gd name="connsiteY4" fmla="*/ 185737 h 4414837"/>
              <a:gd name="connsiteX5" fmla="*/ 5739722 w 6091248"/>
              <a:gd name="connsiteY5" fmla="*/ 812019 h 4414837"/>
              <a:gd name="connsiteX6" fmla="*/ 6082624 w 6091248"/>
              <a:gd name="connsiteY6" fmla="*/ 1014412 h 4414837"/>
              <a:gd name="connsiteX7" fmla="*/ 5996899 w 6091248"/>
              <a:gd name="connsiteY7" fmla="*/ 3028950 h 4414837"/>
              <a:gd name="connsiteX8" fmla="*/ 5739722 w 6091248"/>
              <a:gd name="connsiteY8" fmla="*/ 3545666 h 4414837"/>
              <a:gd name="connsiteX9" fmla="*/ 5056289 w 6091248"/>
              <a:gd name="connsiteY9" fmla="*/ 4229099 h 4414837"/>
              <a:gd name="connsiteX10" fmla="*/ 2753637 w 6091248"/>
              <a:gd name="connsiteY10" fmla="*/ 4414837 h 4414837"/>
              <a:gd name="connsiteX11" fmla="*/ 1120774 w 6091248"/>
              <a:gd name="connsiteY11" fmla="*/ 4229099 h 4414837"/>
              <a:gd name="connsiteX12" fmla="*/ 496212 w 6091248"/>
              <a:gd name="connsiteY12" fmla="*/ 4057650 h 4414837"/>
              <a:gd name="connsiteX13" fmla="*/ 280178 w 6091248"/>
              <a:gd name="connsiteY13" fmla="*/ 3574241 h 4414837"/>
              <a:gd name="connsiteX14" fmla="*/ 10437 w 6091248"/>
              <a:gd name="connsiteY14" fmla="*/ 3200400 h 4414837"/>
              <a:gd name="connsiteX15" fmla="*/ 124737 w 6091248"/>
              <a:gd name="connsiteY15" fmla="*/ 1343025 h 4414837"/>
              <a:gd name="connsiteX16" fmla="*/ 437341 w 6091248"/>
              <a:gd name="connsiteY16" fmla="*/ 812019 h 4414837"/>
              <a:gd name="connsiteX0" fmla="*/ 437341 w 6091248"/>
              <a:gd name="connsiteY0" fmla="*/ 956956 h 4559774"/>
              <a:gd name="connsiteX1" fmla="*/ 1120774 w 6091248"/>
              <a:gd name="connsiteY1" fmla="*/ 273523 h 4559774"/>
              <a:gd name="connsiteX2" fmla="*/ 2182137 w 6091248"/>
              <a:gd name="connsiteY2" fmla="*/ 144937 h 4559774"/>
              <a:gd name="connsiteX3" fmla="*/ 3768049 w 6091248"/>
              <a:gd name="connsiteY3" fmla="*/ 2062 h 4559774"/>
              <a:gd name="connsiteX4" fmla="*/ 5056289 w 6091248"/>
              <a:gd name="connsiteY4" fmla="*/ 273523 h 4559774"/>
              <a:gd name="connsiteX5" fmla="*/ 5668287 w 6091248"/>
              <a:gd name="connsiteY5" fmla="*/ 330674 h 4559774"/>
              <a:gd name="connsiteX6" fmla="*/ 5739722 w 6091248"/>
              <a:gd name="connsiteY6" fmla="*/ 956956 h 4559774"/>
              <a:gd name="connsiteX7" fmla="*/ 6082624 w 6091248"/>
              <a:gd name="connsiteY7" fmla="*/ 1159349 h 4559774"/>
              <a:gd name="connsiteX8" fmla="*/ 5996899 w 6091248"/>
              <a:gd name="connsiteY8" fmla="*/ 3173887 h 4559774"/>
              <a:gd name="connsiteX9" fmla="*/ 5739722 w 6091248"/>
              <a:gd name="connsiteY9" fmla="*/ 3690603 h 4559774"/>
              <a:gd name="connsiteX10" fmla="*/ 5056289 w 6091248"/>
              <a:gd name="connsiteY10" fmla="*/ 4374036 h 4559774"/>
              <a:gd name="connsiteX11" fmla="*/ 2753637 w 6091248"/>
              <a:gd name="connsiteY11" fmla="*/ 4559774 h 4559774"/>
              <a:gd name="connsiteX12" fmla="*/ 1120774 w 6091248"/>
              <a:gd name="connsiteY12" fmla="*/ 4374036 h 4559774"/>
              <a:gd name="connsiteX13" fmla="*/ 496212 w 6091248"/>
              <a:gd name="connsiteY13" fmla="*/ 4202587 h 4559774"/>
              <a:gd name="connsiteX14" fmla="*/ 280178 w 6091248"/>
              <a:gd name="connsiteY14" fmla="*/ 3719178 h 4559774"/>
              <a:gd name="connsiteX15" fmla="*/ 10437 w 6091248"/>
              <a:gd name="connsiteY15" fmla="*/ 3345337 h 4559774"/>
              <a:gd name="connsiteX16" fmla="*/ 124737 w 6091248"/>
              <a:gd name="connsiteY16" fmla="*/ 1487962 h 4559774"/>
              <a:gd name="connsiteX17" fmla="*/ 437341 w 6091248"/>
              <a:gd name="connsiteY17" fmla="*/ 956956 h 4559774"/>
              <a:gd name="connsiteX0" fmla="*/ 437341 w 6091248"/>
              <a:gd name="connsiteY0" fmla="*/ 956956 h 4559774"/>
              <a:gd name="connsiteX1" fmla="*/ 1120774 w 6091248"/>
              <a:gd name="connsiteY1" fmla="*/ 273523 h 4559774"/>
              <a:gd name="connsiteX2" fmla="*/ 2182137 w 6091248"/>
              <a:gd name="connsiteY2" fmla="*/ 144937 h 4559774"/>
              <a:gd name="connsiteX3" fmla="*/ 3768049 w 6091248"/>
              <a:gd name="connsiteY3" fmla="*/ 2062 h 4559774"/>
              <a:gd name="connsiteX4" fmla="*/ 5056289 w 6091248"/>
              <a:gd name="connsiteY4" fmla="*/ 273523 h 4559774"/>
              <a:gd name="connsiteX5" fmla="*/ 5668287 w 6091248"/>
              <a:gd name="connsiteY5" fmla="*/ 330674 h 4559774"/>
              <a:gd name="connsiteX6" fmla="*/ 5996897 w 6091248"/>
              <a:gd name="connsiteY6" fmla="*/ 856943 h 4559774"/>
              <a:gd name="connsiteX7" fmla="*/ 6082624 w 6091248"/>
              <a:gd name="connsiteY7" fmla="*/ 1159349 h 4559774"/>
              <a:gd name="connsiteX8" fmla="*/ 5996899 w 6091248"/>
              <a:gd name="connsiteY8" fmla="*/ 3173887 h 4559774"/>
              <a:gd name="connsiteX9" fmla="*/ 5739722 w 6091248"/>
              <a:gd name="connsiteY9" fmla="*/ 3690603 h 4559774"/>
              <a:gd name="connsiteX10" fmla="*/ 5056289 w 6091248"/>
              <a:gd name="connsiteY10" fmla="*/ 4374036 h 4559774"/>
              <a:gd name="connsiteX11" fmla="*/ 2753637 w 6091248"/>
              <a:gd name="connsiteY11" fmla="*/ 4559774 h 4559774"/>
              <a:gd name="connsiteX12" fmla="*/ 1120774 w 6091248"/>
              <a:gd name="connsiteY12" fmla="*/ 4374036 h 4559774"/>
              <a:gd name="connsiteX13" fmla="*/ 496212 w 6091248"/>
              <a:gd name="connsiteY13" fmla="*/ 4202587 h 4559774"/>
              <a:gd name="connsiteX14" fmla="*/ 280178 w 6091248"/>
              <a:gd name="connsiteY14" fmla="*/ 3719178 h 4559774"/>
              <a:gd name="connsiteX15" fmla="*/ 10437 w 6091248"/>
              <a:gd name="connsiteY15" fmla="*/ 3345337 h 4559774"/>
              <a:gd name="connsiteX16" fmla="*/ 124737 w 6091248"/>
              <a:gd name="connsiteY16" fmla="*/ 1487962 h 4559774"/>
              <a:gd name="connsiteX17" fmla="*/ 437341 w 6091248"/>
              <a:gd name="connsiteY17" fmla="*/ 956956 h 4559774"/>
              <a:gd name="connsiteX0" fmla="*/ 306286 w 6091248"/>
              <a:gd name="connsiteY0" fmla="*/ 658331 h 4559774"/>
              <a:gd name="connsiteX1" fmla="*/ 1120774 w 6091248"/>
              <a:gd name="connsiteY1" fmla="*/ 273523 h 4559774"/>
              <a:gd name="connsiteX2" fmla="*/ 2182137 w 6091248"/>
              <a:gd name="connsiteY2" fmla="*/ 144937 h 4559774"/>
              <a:gd name="connsiteX3" fmla="*/ 3768049 w 6091248"/>
              <a:gd name="connsiteY3" fmla="*/ 2062 h 4559774"/>
              <a:gd name="connsiteX4" fmla="*/ 5056289 w 6091248"/>
              <a:gd name="connsiteY4" fmla="*/ 273523 h 4559774"/>
              <a:gd name="connsiteX5" fmla="*/ 5668287 w 6091248"/>
              <a:gd name="connsiteY5" fmla="*/ 330674 h 4559774"/>
              <a:gd name="connsiteX6" fmla="*/ 5996897 w 6091248"/>
              <a:gd name="connsiteY6" fmla="*/ 856943 h 4559774"/>
              <a:gd name="connsiteX7" fmla="*/ 6082624 w 6091248"/>
              <a:gd name="connsiteY7" fmla="*/ 1159349 h 4559774"/>
              <a:gd name="connsiteX8" fmla="*/ 5996899 w 6091248"/>
              <a:gd name="connsiteY8" fmla="*/ 3173887 h 4559774"/>
              <a:gd name="connsiteX9" fmla="*/ 5739722 w 6091248"/>
              <a:gd name="connsiteY9" fmla="*/ 3690603 h 4559774"/>
              <a:gd name="connsiteX10" fmla="*/ 5056289 w 6091248"/>
              <a:gd name="connsiteY10" fmla="*/ 4374036 h 4559774"/>
              <a:gd name="connsiteX11" fmla="*/ 2753637 w 6091248"/>
              <a:gd name="connsiteY11" fmla="*/ 4559774 h 4559774"/>
              <a:gd name="connsiteX12" fmla="*/ 1120774 w 6091248"/>
              <a:gd name="connsiteY12" fmla="*/ 4374036 h 4559774"/>
              <a:gd name="connsiteX13" fmla="*/ 496212 w 6091248"/>
              <a:gd name="connsiteY13" fmla="*/ 4202587 h 4559774"/>
              <a:gd name="connsiteX14" fmla="*/ 280178 w 6091248"/>
              <a:gd name="connsiteY14" fmla="*/ 3719178 h 4559774"/>
              <a:gd name="connsiteX15" fmla="*/ 10437 w 6091248"/>
              <a:gd name="connsiteY15" fmla="*/ 3345337 h 4559774"/>
              <a:gd name="connsiteX16" fmla="*/ 124737 w 6091248"/>
              <a:gd name="connsiteY16" fmla="*/ 1487962 h 4559774"/>
              <a:gd name="connsiteX17" fmla="*/ 306286 w 6091248"/>
              <a:gd name="connsiteY17" fmla="*/ 658331 h 4559774"/>
              <a:gd name="connsiteX0" fmla="*/ 311006 w 6095968"/>
              <a:gd name="connsiteY0" fmla="*/ 658331 h 4559774"/>
              <a:gd name="connsiteX1" fmla="*/ 1125494 w 6095968"/>
              <a:gd name="connsiteY1" fmla="*/ 273523 h 4559774"/>
              <a:gd name="connsiteX2" fmla="*/ 2186857 w 6095968"/>
              <a:gd name="connsiteY2" fmla="*/ 144937 h 4559774"/>
              <a:gd name="connsiteX3" fmla="*/ 3772769 w 6095968"/>
              <a:gd name="connsiteY3" fmla="*/ 2062 h 4559774"/>
              <a:gd name="connsiteX4" fmla="*/ 5061009 w 6095968"/>
              <a:gd name="connsiteY4" fmla="*/ 273523 h 4559774"/>
              <a:gd name="connsiteX5" fmla="*/ 5673007 w 6095968"/>
              <a:gd name="connsiteY5" fmla="*/ 330674 h 4559774"/>
              <a:gd name="connsiteX6" fmla="*/ 6001617 w 6095968"/>
              <a:gd name="connsiteY6" fmla="*/ 856943 h 4559774"/>
              <a:gd name="connsiteX7" fmla="*/ 6087344 w 6095968"/>
              <a:gd name="connsiteY7" fmla="*/ 1159349 h 4559774"/>
              <a:gd name="connsiteX8" fmla="*/ 6001619 w 6095968"/>
              <a:gd name="connsiteY8" fmla="*/ 3173887 h 4559774"/>
              <a:gd name="connsiteX9" fmla="*/ 5744442 w 6095968"/>
              <a:gd name="connsiteY9" fmla="*/ 3690603 h 4559774"/>
              <a:gd name="connsiteX10" fmla="*/ 5061009 w 6095968"/>
              <a:gd name="connsiteY10" fmla="*/ 4374036 h 4559774"/>
              <a:gd name="connsiteX11" fmla="*/ 2758357 w 6095968"/>
              <a:gd name="connsiteY11" fmla="*/ 4559774 h 4559774"/>
              <a:gd name="connsiteX12" fmla="*/ 1125494 w 6095968"/>
              <a:gd name="connsiteY12" fmla="*/ 4374036 h 4559774"/>
              <a:gd name="connsiteX13" fmla="*/ 500932 w 6095968"/>
              <a:gd name="connsiteY13" fmla="*/ 4202587 h 4559774"/>
              <a:gd name="connsiteX14" fmla="*/ 284898 w 6095968"/>
              <a:gd name="connsiteY14" fmla="*/ 3719178 h 4559774"/>
              <a:gd name="connsiteX15" fmla="*/ 15157 w 6095968"/>
              <a:gd name="connsiteY15" fmla="*/ 3345337 h 4559774"/>
              <a:gd name="connsiteX16" fmla="*/ 68298 w 6095968"/>
              <a:gd name="connsiteY16" fmla="*/ 1315679 h 4559774"/>
              <a:gd name="connsiteX17" fmla="*/ 311006 w 6095968"/>
              <a:gd name="connsiteY17" fmla="*/ 658331 h 4559774"/>
              <a:gd name="connsiteX0" fmla="*/ 305136 w 6090098"/>
              <a:gd name="connsiteY0" fmla="*/ 658331 h 4559774"/>
              <a:gd name="connsiteX1" fmla="*/ 1119624 w 6090098"/>
              <a:gd name="connsiteY1" fmla="*/ 273523 h 4559774"/>
              <a:gd name="connsiteX2" fmla="*/ 2180987 w 6090098"/>
              <a:gd name="connsiteY2" fmla="*/ 144937 h 4559774"/>
              <a:gd name="connsiteX3" fmla="*/ 3766899 w 6090098"/>
              <a:gd name="connsiteY3" fmla="*/ 2062 h 4559774"/>
              <a:gd name="connsiteX4" fmla="*/ 5055139 w 6090098"/>
              <a:gd name="connsiteY4" fmla="*/ 273523 h 4559774"/>
              <a:gd name="connsiteX5" fmla="*/ 5667137 w 6090098"/>
              <a:gd name="connsiteY5" fmla="*/ 330674 h 4559774"/>
              <a:gd name="connsiteX6" fmla="*/ 5995747 w 6090098"/>
              <a:gd name="connsiteY6" fmla="*/ 856943 h 4559774"/>
              <a:gd name="connsiteX7" fmla="*/ 6081474 w 6090098"/>
              <a:gd name="connsiteY7" fmla="*/ 1159349 h 4559774"/>
              <a:gd name="connsiteX8" fmla="*/ 5995749 w 6090098"/>
              <a:gd name="connsiteY8" fmla="*/ 3173887 h 4559774"/>
              <a:gd name="connsiteX9" fmla="*/ 5738572 w 6090098"/>
              <a:gd name="connsiteY9" fmla="*/ 3690603 h 4559774"/>
              <a:gd name="connsiteX10" fmla="*/ 5055139 w 6090098"/>
              <a:gd name="connsiteY10" fmla="*/ 4374036 h 4559774"/>
              <a:gd name="connsiteX11" fmla="*/ 2752487 w 6090098"/>
              <a:gd name="connsiteY11" fmla="*/ 4559774 h 4559774"/>
              <a:gd name="connsiteX12" fmla="*/ 1119624 w 6090098"/>
              <a:gd name="connsiteY12" fmla="*/ 4374036 h 4559774"/>
              <a:gd name="connsiteX13" fmla="*/ 495062 w 6090098"/>
              <a:gd name="connsiteY13" fmla="*/ 4202587 h 4559774"/>
              <a:gd name="connsiteX14" fmla="*/ 279028 w 6090098"/>
              <a:gd name="connsiteY14" fmla="*/ 3719178 h 4559774"/>
              <a:gd name="connsiteX15" fmla="*/ 9287 w 6090098"/>
              <a:gd name="connsiteY15" fmla="*/ 3345337 h 4559774"/>
              <a:gd name="connsiteX16" fmla="*/ 114028 w 6090098"/>
              <a:gd name="connsiteY16" fmla="*/ 2308602 h 4559774"/>
              <a:gd name="connsiteX17" fmla="*/ 62428 w 6090098"/>
              <a:gd name="connsiteY17" fmla="*/ 1315679 h 4559774"/>
              <a:gd name="connsiteX18" fmla="*/ 305136 w 6090098"/>
              <a:gd name="connsiteY18" fmla="*/ 658331 h 45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90098" h="4559774">
                <a:moveTo>
                  <a:pt x="305136" y="658331"/>
                </a:moveTo>
                <a:cubicBezTo>
                  <a:pt x="305136" y="280881"/>
                  <a:pt x="742174" y="273523"/>
                  <a:pt x="1119624" y="273523"/>
                </a:cubicBezTo>
                <a:cubicBezTo>
                  <a:pt x="1235287" y="268761"/>
                  <a:pt x="2065324" y="149699"/>
                  <a:pt x="2180987" y="144937"/>
                </a:cubicBezTo>
                <a:cubicBezTo>
                  <a:pt x="2634106" y="133031"/>
                  <a:pt x="3287874" y="-19369"/>
                  <a:pt x="3766899" y="2062"/>
                </a:cubicBezTo>
                <a:cubicBezTo>
                  <a:pt x="4245924" y="23493"/>
                  <a:pt x="4750339" y="252092"/>
                  <a:pt x="5055139" y="273523"/>
                </a:cubicBezTo>
                <a:cubicBezTo>
                  <a:pt x="5612352" y="333054"/>
                  <a:pt x="5553232" y="216769"/>
                  <a:pt x="5667137" y="330674"/>
                </a:cubicBezTo>
                <a:cubicBezTo>
                  <a:pt x="5781042" y="444579"/>
                  <a:pt x="5902878" y="747406"/>
                  <a:pt x="5995747" y="856943"/>
                </a:cubicBezTo>
                <a:cubicBezTo>
                  <a:pt x="6107272" y="1014106"/>
                  <a:pt x="6038611" y="789861"/>
                  <a:pt x="6081474" y="1159349"/>
                </a:cubicBezTo>
                <a:cubicBezTo>
                  <a:pt x="6124337" y="1528837"/>
                  <a:pt x="5993368" y="2761536"/>
                  <a:pt x="5995749" y="3173887"/>
                </a:cubicBezTo>
                <a:lnTo>
                  <a:pt x="5738572" y="3690603"/>
                </a:lnTo>
                <a:cubicBezTo>
                  <a:pt x="5738572" y="4068053"/>
                  <a:pt x="5432589" y="4374036"/>
                  <a:pt x="5055139" y="4374036"/>
                </a:cubicBezTo>
                <a:cubicBezTo>
                  <a:pt x="4244726" y="4374036"/>
                  <a:pt x="3562900" y="4559774"/>
                  <a:pt x="2752487" y="4559774"/>
                </a:cubicBezTo>
                <a:lnTo>
                  <a:pt x="1119624" y="4374036"/>
                </a:lnTo>
                <a:cubicBezTo>
                  <a:pt x="354849" y="4300217"/>
                  <a:pt x="608967" y="4316492"/>
                  <a:pt x="495062" y="4202587"/>
                </a:cubicBezTo>
                <a:cubicBezTo>
                  <a:pt x="381157" y="4088682"/>
                  <a:pt x="355228" y="3816809"/>
                  <a:pt x="279028" y="3719178"/>
                </a:cubicBezTo>
                <a:cubicBezTo>
                  <a:pt x="158266" y="3547728"/>
                  <a:pt x="61388" y="3712444"/>
                  <a:pt x="9287" y="3345337"/>
                </a:cubicBezTo>
                <a:cubicBezTo>
                  <a:pt x="-37143" y="3098756"/>
                  <a:pt x="105171" y="2646878"/>
                  <a:pt x="114028" y="2308602"/>
                </a:cubicBezTo>
                <a:cubicBezTo>
                  <a:pt x="122885" y="1970326"/>
                  <a:pt x="11647" y="1579239"/>
                  <a:pt x="62428" y="1315679"/>
                </a:cubicBezTo>
                <a:lnTo>
                  <a:pt x="305136" y="65833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28575">
            <a:solidFill>
              <a:srgbClr val="F789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tIns="0" rIns="576000" rtlCol="0" anchor="ctr"/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ý kiến của em với gia đình, những người xung quanh để cùng sử dụng hợp lí thực vật và động vật</a:t>
            </a:r>
            <a:endParaRPr lang="en-GB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01CAA4-C2FF-E961-BC78-8E455FC18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8" t="32224" r="34274" b="-2328"/>
          <a:stretch/>
        </p:blipFill>
        <p:spPr>
          <a:xfrm>
            <a:off x="2619095" y="2707787"/>
            <a:ext cx="3351375" cy="4373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3D35FF-A4F3-6902-10A1-28C468D55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2" t="30773" r="17960" b="-878"/>
          <a:stretch/>
        </p:blipFill>
        <p:spPr>
          <a:xfrm flipH="1">
            <a:off x="715325" y="2487919"/>
            <a:ext cx="3289380" cy="42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0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64" y="1060570"/>
            <a:ext cx="9078107" cy="44143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E2A601-C3A4-5DF1-4E2F-C2CABB072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164" y="948052"/>
            <a:ext cx="9135622" cy="5252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41897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6980" y="457200"/>
            <a:ext cx="11547820" cy="1968071"/>
            <a:chOff x="549020" y="891393"/>
            <a:chExt cx="10667990" cy="1938992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549020" y="2830385"/>
              <a:ext cx="6811193" cy="0"/>
            </a:xfrm>
            <a:prstGeom prst="line">
              <a:avLst/>
            </a:prstGeom>
            <a:ln>
              <a:solidFill>
                <a:srgbClr val="4D9D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549020" y="891393"/>
              <a:ext cx="1066799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ở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40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EDF2944-D72D-1099-F383-8E4235503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238742"/>
              </p:ext>
            </p:extLst>
          </p:nvPr>
        </p:nvGraphicFramePr>
        <p:xfrm>
          <a:off x="186980" y="2697012"/>
          <a:ext cx="8621493" cy="2742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7100">
                  <a:extLst>
                    <a:ext uri="{9D8B030D-6E8A-4147-A177-3AD203B41FA5}">
                      <a16:colId xmlns:a16="http://schemas.microsoft.com/office/drawing/2014/main" val="2890240217"/>
                    </a:ext>
                  </a:extLst>
                </a:gridCol>
                <a:gridCol w="2834393">
                  <a:extLst>
                    <a:ext uri="{9D8B030D-6E8A-4147-A177-3AD203B41FA5}">
                      <a16:colId xmlns:a16="http://schemas.microsoft.com/office/drawing/2014/main" val="3720336719"/>
                    </a:ext>
                  </a:extLst>
                </a:gridCol>
              </a:tblGrid>
              <a:tr h="6257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xét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879448"/>
                  </a:ext>
                </a:extLst>
              </a:tr>
              <a:tr h="55564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hết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thức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nấu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348019"/>
                  </a:ext>
                </a:extLst>
              </a:tr>
              <a:tr h="9136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566067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B96B45A4-251A-8A67-01DE-793ADA0933D5}"/>
              </a:ext>
            </a:extLst>
          </p:cNvPr>
          <p:cNvGrpSpPr/>
          <p:nvPr/>
        </p:nvGrpSpPr>
        <p:grpSpPr>
          <a:xfrm>
            <a:off x="8808473" y="3429000"/>
            <a:ext cx="3408091" cy="3310254"/>
            <a:chOff x="488751" y="3690298"/>
            <a:chExt cx="3408091" cy="3310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CC11A4-E858-5E08-2514-A213C63D8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FD6C9D-22CB-E69D-FD4C-1225D0BA9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sp>
        <p:nvSpPr>
          <p:cNvPr id="10" name="Cloud 9">
            <a:extLst>
              <a:ext uri="{FF2B5EF4-FFF2-40B4-BE49-F238E27FC236}">
                <a16:creationId xmlns:a16="http://schemas.microsoft.com/office/drawing/2014/main" id="{98EDCCF3-B713-8E0F-1227-1CF61FEA6135}"/>
              </a:ext>
            </a:extLst>
          </p:cNvPr>
          <p:cNvSpPr/>
          <p:nvPr/>
        </p:nvSpPr>
        <p:spPr>
          <a:xfrm>
            <a:off x="8917824" y="2145191"/>
            <a:ext cx="3128963" cy="1420968"/>
          </a:xfrm>
          <a:prstGeom prst="cloud">
            <a:avLst/>
          </a:prstGeom>
          <a:solidFill>
            <a:srgbClr val="FFD21F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236698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6">
            <a:extLst>
              <a:ext uri="{FF2B5EF4-FFF2-40B4-BE49-F238E27FC236}">
                <a16:creationId xmlns:a16="http://schemas.microsoft.com/office/drawing/2014/main" id="{252B1AA4-C3AB-2ECE-0087-975E0EE151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0" y="4417221"/>
            <a:ext cx="12192002" cy="2444348"/>
          </a:xfrm>
          <a:prstGeom prst="rect">
            <a:avLst/>
          </a:prstGeom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C1AC7A4-090C-DC09-D3C6-36F5D9CDEDD7}"/>
              </a:ext>
            </a:extLst>
          </p:cNvPr>
          <p:cNvSpPr/>
          <p:nvPr/>
        </p:nvSpPr>
        <p:spPr>
          <a:xfrm>
            <a:off x="103348" y="1218605"/>
            <a:ext cx="5760719" cy="487124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GB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Dùng gỗ làm nhà, đồ gia dụng</a:t>
            </a:r>
          </a:p>
          <a:p>
            <a:r>
              <a:rPr lang="nl-NL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mòn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GB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A60C35-067C-4ABE-3255-9CD8C0870BB1}"/>
              </a:ext>
            </a:extLst>
          </p:cNvPr>
          <p:cNvSpPr/>
          <p:nvPr/>
        </p:nvSpPr>
        <p:spPr>
          <a:xfrm>
            <a:off x="6284596" y="1241309"/>
            <a:ext cx="5760719" cy="487124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GB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Da, lông động vật dùng làm sản phẩm khác</a:t>
            </a:r>
          </a:p>
          <a:p>
            <a:r>
              <a:rPr lang="nl-NL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Làm sức kéo (trâu, bò)</a:t>
            </a:r>
          </a:p>
          <a:p>
            <a:r>
              <a:rPr lang="nl-NL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endParaRPr lang="en-GB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0AA891C-05F6-7D65-7FBD-91BDE2DA07A8}"/>
              </a:ext>
            </a:extLst>
          </p:cNvPr>
          <p:cNvSpPr/>
          <p:nvPr/>
        </p:nvSpPr>
        <p:spPr>
          <a:xfrm>
            <a:off x="7684293" y="619801"/>
            <a:ext cx="3128963" cy="1243013"/>
          </a:xfrm>
          <a:prstGeom prst="cloud">
            <a:avLst/>
          </a:prstGeom>
          <a:solidFill>
            <a:srgbClr val="D4FDFB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404227B0-2784-CB90-93D9-FCD79EFBC8F2}"/>
              </a:ext>
            </a:extLst>
          </p:cNvPr>
          <p:cNvSpPr/>
          <p:nvPr/>
        </p:nvSpPr>
        <p:spPr>
          <a:xfrm>
            <a:off x="1373984" y="664568"/>
            <a:ext cx="3128963" cy="1243013"/>
          </a:xfrm>
          <a:prstGeom prst="cloud">
            <a:avLst/>
          </a:prstGeom>
          <a:solidFill>
            <a:srgbClr val="D4FDFB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圆角矩形 3">
            <a:extLst>
              <a:ext uri="{FF2B5EF4-FFF2-40B4-BE49-F238E27FC236}">
                <a16:creationId xmlns:a16="http://schemas.microsoft.com/office/drawing/2014/main" id="{F3DCE170-5DF5-CAEA-BA3B-658576A7F995}"/>
              </a:ext>
            </a:extLst>
          </p:cNvPr>
          <p:cNvSpPr/>
          <p:nvPr/>
        </p:nvSpPr>
        <p:spPr>
          <a:xfrm>
            <a:off x="4584042" y="167252"/>
            <a:ext cx="2637204" cy="740599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263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D4C7CC7-4827-49DC-980F-22F508F21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53" y="-1017113"/>
            <a:ext cx="8892226" cy="8892226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50" y="1736203"/>
            <a:ext cx="5541866" cy="5541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919113-E9EE-E54A-C136-149AD30BD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123" y="1736203"/>
            <a:ext cx="6523285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78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6">
            <a:extLst>
              <a:ext uri="{FF2B5EF4-FFF2-40B4-BE49-F238E27FC236}">
                <a16:creationId xmlns:a16="http://schemas.microsoft.com/office/drawing/2014/main" id="{B0EDEAF7-EF54-7A20-5523-6C6871F3EE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0" y="4413652"/>
            <a:ext cx="12192002" cy="2444348"/>
          </a:xfrm>
          <a:prstGeom prst="rect">
            <a:avLst/>
          </a:prstGeom>
        </p:spPr>
      </p:pic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28FF8ED-BB88-5CAE-9C03-3F559308D4B3}"/>
              </a:ext>
            </a:extLst>
          </p:cNvPr>
          <p:cNvSpPr/>
          <p:nvPr/>
        </p:nvSpPr>
        <p:spPr>
          <a:xfrm>
            <a:off x="273962" y="584959"/>
            <a:ext cx="11517332" cy="13810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D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ctr"/>
            <a:endParaRPr lang="en-GB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30E7E5-C8D8-728B-2787-BB0185E71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64" y="2325772"/>
            <a:ext cx="5364823" cy="3549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62E811-A35A-9078-F0E5-0D6A41B43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415" y="2444348"/>
            <a:ext cx="5728460" cy="3549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0140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6AD760-7A29-32A7-0E06-532069B63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1219201"/>
            <a:ext cx="5806440" cy="3841183"/>
          </a:xfrm>
          <a:prstGeom prst="rect">
            <a:avLst/>
          </a:prstGeom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03E8DC60-BF3E-EE62-F68B-87A494A1F34D}"/>
              </a:ext>
            </a:extLst>
          </p:cNvPr>
          <p:cNvSpPr/>
          <p:nvPr/>
        </p:nvSpPr>
        <p:spPr>
          <a:xfrm>
            <a:off x="6096000" y="1825625"/>
            <a:ext cx="5516880" cy="3234759"/>
          </a:xfrm>
          <a:custGeom>
            <a:avLst/>
            <a:gdLst>
              <a:gd name="connsiteX0" fmla="*/ 0 w 5302381"/>
              <a:gd name="connsiteY0" fmla="*/ 683433 h 4100513"/>
              <a:gd name="connsiteX1" fmla="*/ 683433 w 5302381"/>
              <a:gd name="connsiteY1" fmla="*/ 0 h 4100513"/>
              <a:gd name="connsiteX2" fmla="*/ 4618948 w 5302381"/>
              <a:gd name="connsiteY2" fmla="*/ 0 h 4100513"/>
              <a:gd name="connsiteX3" fmla="*/ 5302381 w 5302381"/>
              <a:gd name="connsiteY3" fmla="*/ 683433 h 4100513"/>
              <a:gd name="connsiteX4" fmla="*/ 5302381 w 5302381"/>
              <a:gd name="connsiteY4" fmla="*/ 3417080 h 4100513"/>
              <a:gd name="connsiteX5" fmla="*/ 4618948 w 5302381"/>
              <a:gd name="connsiteY5" fmla="*/ 4100513 h 4100513"/>
              <a:gd name="connsiteX6" fmla="*/ 683433 w 5302381"/>
              <a:gd name="connsiteY6" fmla="*/ 4100513 h 4100513"/>
              <a:gd name="connsiteX7" fmla="*/ 0 w 5302381"/>
              <a:gd name="connsiteY7" fmla="*/ 3417080 h 4100513"/>
              <a:gd name="connsiteX8" fmla="*/ 0 w 5302381"/>
              <a:gd name="connsiteY8" fmla="*/ 683433 h 4100513"/>
              <a:gd name="connsiteX0" fmla="*/ 0 w 5302381"/>
              <a:gd name="connsiteY0" fmla="*/ 812019 h 4229099"/>
              <a:gd name="connsiteX1" fmla="*/ 683433 w 5302381"/>
              <a:gd name="connsiteY1" fmla="*/ 128586 h 4229099"/>
              <a:gd name="connsiteX2" fmla="*/ 1744796 w 5302381"/>
              <a:gd name="connsiteY2" fmla="*/ 0 h 4229099"/>
              <a:gd name="connsiteX3" fmla="*/ 4618948 w 5302381"/>
              <a:gd name="connsiteY3" fmla="*/ 128586 h 4229099"/>
              <a:gd name="connsiteX4" fmla="*/ 5302381 w 5302381"/>
              <a:gd name="connsiteY4" fmla="*/ 812019 h 4229099"/>
              <a:gd name="connsiteX5" fmla="*/ 5302381 w 5302381"/>
              <a:gd name="connsiteY5" fmla="*/ 3545666 h 4229099"/>
              <a:gd name="connsiteX6" fmla="*/ 4618948 w 5302381"/>
              <a:gd name="connsiteY6" fmla="*/ 4229099 h 4229099"/>
              <a:gd name="connsiteX7" fmla="*/ 683433 w 5302381"/>
              <a:gd name="connsiteY7" fmla="*/ 4229099 h 4229099"/>
              <a:gd name="connsiteX8" fmla="*/ 0 w 5302381"/>
              <a:gd name="connsiteY8" fmla="*/ 3545666 h 4229099"/>
              <a:gd name="connsiteX9" fmla="*/ 0 w 5302381"/>
              <a:gd name="connsiteY9" fmla="*/ 812019 h 4229099"/>
              <a:gd name="connsiteX0" fmla="*/ 312604 w 5614985"/>
              <a:gd name="connsiteY0" fmla="*/ 812019 h 4229099"/>
              <a:gd name="connsiteX1" fmla="*/ 996037 w 5614985"/>
              <a:gd name="connsiteY1" fmla="*/ 128586 h 4229099"/>
              <a:gd name="connsiteX2" fmla="*/ 2057400 w 5614985"/>
              <a:gd name="connsiteY2" fmla="*/ 0 h 4229099"/>
              <a:gd name="connsiteX3" fmla="*/ 4931552 w 5614985"/>
              <a:gd name="connsiteY3" fmla="*/ 128586 h 4229099"/>
              <a:gd name="connsiteX4" fmla="*/ 5614985 w 5614985"/>
              <a:gd name="connsiteY4" fmla="*/ 812019 h 4229099"/>
              <a:gd name="connsiteX5" fmla="*/ 5614985 w 5614985"/>
              <a:gd name="connsiteY5" fmla="*/ 3545666 h 4229099"/>
              <a:gd name="connsiteX6" fmla="*/ 4931552 w 5614985"/>
              <a:gd name="connsiteY6" fmla="*/ 4229099 h 4229099"/>
              <a:gd name="connsiteX7" fmla="*/ 996037 w 5614985"/>
              <a:gd name="connsiteY7" fmla="*/ 4229099 h 4229099"/>
              <a:gd name="connsiteX8" fmla="*/ 312604 w 5614985"/>
              <a:gd name="connsiteY8" fmla="*/ 3545666 h 4229099"/>
              <a:gd name="connsiteX9" fmla="*/ 0 w 5614985"/>
              <a:gd name="connsiteY9" fmla="*/ 1343025 h 4229099"/>
              <a:gd name="connsiteX10" fmla="*/ 312604 w 5614985"/>
              <a:gd name="connsiteY10" fmla="*/ 812019 h 4229099"/>
              <a:gd name="connsiteX0" fmla="*/ 437341 w 5739722"/>
              <a:gd name="connsiteY0" fmla="*/ 812019 h 4229099"/>
              <a:gd name="connsiteX1" fmla="*/ 1120774 w 5739722"/>
              <a:gd name="connsiteY1" fmla="*/ 128586 h 4229099"/>
              <a:gd name="connsiteX2" fmla="*/ 2182137 w 5739722"/>
              <a:gd name="connsiteY2" fmla="*/ 0 h 4229099"/>
              <a:gd name="connsiteX3" fmla="*/ 5056289 w 5739722"/>
              <a:gd name="connsiteY3" fmla="*/ 128586 h 4229099"/>
              <a:gd name="connsiteX4" fmla="*/ 5739722 w 5739722"/>
              <a:gd name="connsiteY4" fmla="*/ 812019 h 4229099"/>
              <a:gd name="connsiteX5" fmla="*/ 5739722 w 5739722"/>
              <a:gd name="connsiteY5" fmla="*/ 3545666 h 4229099"/>
              <a:gd name="connsiteX6" fmla="*/ 5056289 w 5739722"/>
              <a:gd name="connsiteY6" fmla="*/ 4229099 h 4229099"/>
              <a:gd name="connsiteX7" fmla="*/ 1120774 w 5739722"/>
              <a:gd name="connsiteY7" fmla="*/ 4229099 h 4229099"/>
              <a:gd name="connsiteX8" fmla="*/ 437341 w 5739722"/>
              <a:gd name="connsiteY8" fmla="*/ 3545666 h 4229099"/>
              <a:gd name="connsiteX9" fmla="*/ 10437 w 5739722"/>
              <a:gd name="connsiteY9" fmla="*/ 3200400 h 4229099"/>
              <a:gd name="connsiteX10" fmla="*/ 124737 w 5739722"/>
              <a:gd name="connsiteY10" fmla="*/ 1343025 h 4229099"/>
              <a:gd name="connsiteX11" fmla="*/ 437341 w 5739722"/>
              <a:gd name="connsiteY11" fmla="*/ 812019 h 4229099"/>
              <a:gd name="connsiteX0" fmla="*/ 437341 w 5739722"/>
              <a:gd name="connsiteY0" fmla="*/ 812019 h 4229099"/>
              <a:gd name="connsiteX1" fmla="*/ 1120774 w 5739722"/>
              <a:gd name="connsiteY1" fmla="*/ 128586 h 4229099"/>
              <a:gd name="connsiteX2" fmla="*/ 2182137 w 5739722"/>
              <a:gd name="connsiteY2" fmla="*/ 0 h 4229099"/>
              <a:gd name="connsiteX3" fmla="*/ 5056289 w 5739722"/>
              <a:gd name="connsiteY3" fmla="*/ 128586 h 4229099"/>
              <a:gd name="connsiteX4" fmla="*/ 5739722 w 5739722"/>
              <a:gd name="connsiteY4" fmla="*/ 812019 h 4229099"/>
              <a:gd name="connsiteX5" fmla="*/ 5739722 w 5739722"/>
              <a:gd name="connsiteY5" fmla="*/ 3545666 h 4229099"/>
              <a:gd name="connsiteX6" fmla="*/ 5056289 w 5739722"/>
              <a:gd name="connsiteY6" fmla="*/ 4229099 h 4229099"/>
              <a:gd name="connsiteX7" fmla="*/ 1120774 w 5739722"/>
              <a:gd name="connsiteY7" fmla="*/ 4229099 h 4229099"/>
              <a:gd name="connsiteX8" fmla="*/ 496212 w 5739722"/>
              <a:gd name="connsiteY8" fmla="*/ 4057650 h 4229099"/>
              <a:gd name="connsiteX9" fmla="*/ 437341 w 5739722"/>
              <a:gd name="connsiteY9" fmla="*/ 3545666 h 4229099"/>
              <a:gd name="connsiteX10" fmla="*/ 10437 w 5739722"/>
              <a:gd name="connsiteY10" fmla="*/ 3200400 h 4229099"/>
              <a:gd name="connsiteX11" fmla="*/ 124737 w 5739722"/>
              <a:gd name="connsiteY11" fmla="*/ 1343025 h 4229099"/>
              <a:gd name="connsiteX12" fmla="*/ 437341 w 5739722"/>
              <a:gd name="connsiteY12" fmla="*/ 812019 h 4229099"/>
              <a:gd name="connsiteX0" fmla="*/ 437341 w 5739722"/>
              <a:gd name="connsiteY0" fmla="*/ 812019 h 4229099"/>
              <a:gd name="connsiteX1" fmla="*/ 1120774 w 5739722"/>
              <a:gd name="connsiteY1" fmla="*/ 128586 h 4229099"/>
              <a:gd name="connsiteX2" fmla="*/ 2182137 w 5739722"/>
              <a:gd name="connsiteY2" fmla="*/ 0 h 4229099"/>
              <a:gd name="connsiteX3" fmla="*/ 5056289 w 5739722"/>
              <a:gd name="connsiteY3" fmla="*/ 128586 h 4229099"/>
              <a:gd name="connsiteX4" fmla="*/ 5739722 w 5739722"/>
              <a:gd name="connsiteY4" fmla="*/ 812019 h 4229099"/>
              <a:gd name="connsiteX5" fmla="*/ 5739722 w 5739722"/>
              <a:gd name="connsiteY5" fmla="*/ 3545666 h 4229099"/>
              <a:gd name="connsiteX6" fmla="*/ 5056289 w 5739722"/>
              <a:gd name="connsiteY6" fmla="*/ 4229099 h 4229099"/>
              <a:gd name="connsiteX7" fmla="*/ 1120774 w 5739722"/>
              <a:gd name="connsiteY7" fmla="*/ 4229099 h 4229099"/>
              <a:gd name="connsiteX8" fmla="*/ 496212 w 5739722"/>
              <a:gd name="connsiteY8" fmla="*/ 4057650 h 4229099"/>
              <a:gd name="connsiteX9" fmla="*/ 280178 w 5739722"/>
              <a:gd name="connsiteY9" fmla="*/ 3574241 h 4229099"/>
              <a:gd name="connsiteX10" fmla="*/ 10437 w 5739722"/>
              <a:gd name="connsiteY10" fmla="*/ 3200400 h 4229099"/>
              <a:gd name="connsiteX11" fmla="*/ 124737 w 5739722"/>
              <a:gd name="connsiteY11" fmla="*/ 1343025 h 4229099"/>
              <a:gd name="connsiteX12" fmla="*/ 437341 w 5739722"/>
              <a:gd name="connsiteY12" fmla="*/ 812019 h 4229099"/>
              <a:gd name="connsiteX0" fmla="*/ 437341 w 5739722"/>
              <a:gd name="connsiteY0" fmla="*/ 812019 h 4414837"/>
              <a:gd name="connsiteX1" fmla="*/ 1120774 w 5739722"/>
              <a:gd name="connsiteY1" fmla="*/ 128586 h 4414837"/>
              <a:gd name="connsiteX2" fmla="*/ 2182137 w 5739722"/>
              <a:gd name="connsiteY2" fmla="*/ 0 h 4414837"/>
              <a:gd name="connsiteX3" fmla="*/ 5056289 w 5739722"/>
              <a:gd name="connsiteY3" fmla="*/ 128586 h 4414837"/>
              <a:gd name="connsiteX4" fmla="*/ 5739722 w 5739722"/>
              <a:gd name="connsiteY4" fmla="*/ 812019 h 4414837"/>
              <a:gd name="connsiteX5" fmla="*/ 5739722 w 5739722"/>
              <a:gd name="connsiteY5" fmla="*/ 3545666 h 4414837"/>
              <a:gd name="connsiteX6" fmla="*/ 5056289 w 5739722"/>
              <a:gd name="connsiteY6" fmla="*/ 4229099 h 4414837"/>
              <a:gd name="connsiteX7" fmla="*/ 2753637 w 5739722"/>
              <a:gd name="connsiteY7" fmla="*/ 4414837 h 4414837"/>
              <a:gd name="connsiteX8" fmla="*/ 1120774 w 5739722"/>
              <a:gd name="connsiteY8" fmla="*/ 4229099 h 4414837"/>
              <a:gd name="connsiteX9" fmla="*/ 496212 w 5739722"/>
              <a:gd name="connsiteY9" fmla="*/ 4057650 h 4414837"/>
              <a:gd name="connsiteX10" fmla="*/ 280178 w 5739722"/>
              <a:gd name="connsiteY10" fmla="*/ 3574241 h 4414837"/>
              <a:gd name="connsiteX11" fmla="*/ 10437 w 5739722"/>
              <a:gd name="connsiteY11" fmla="*/ 3200400 h 4414837"/>
              <a:gd name="connsiteX12" fmla="*/ 124737 w 5739722"/>
              <a:gd name="connsiteY12" fmla="*/ 1343025 h 4414837"/>
              <a:gd name="connsiteX13" fmla="*/ 437341 w 5739722"/>
              <a:gd name="connsiteY13" fmla="*/ 812019 h 4414837"/>
              <a:gd name="connsiteX0" fmla="*/ 437341 w 5996962"/>
              <a:gd name="connsiteY0" fmla="*/ 812019 h 4414837"/>
              <a:gd name="connsiteX1" fmla="*/ 1120774 w 5996962"/>
              <a:gd name="connsiteY1" fmla="*/ 128586 h 4414837"/>
              <a:gd name="connsiteX2" fmla="*/ 2182137 w 5996962"/>
              <a:gd name="connsiteY2" fmla="*/ 0 h 4414837"/>
              <a:gd name="connsiteX3" fmla="*/ 5056289 w 5996962"/>
              <a:gd name="connsiteY3" fmla="*/ 128586 h 4414837"/>
              <a:gd name="connsiteX4" fmla="*/ 5739722 w 5996962"/>
              <a:gd name="connsiteY4" fmla="*/ 812019 h 4414837"/>
              <a:gd name="connsiteX5" fmla="*/ 5996899 w 5996962"/>
              <a:gd name="connsiteY5" fmla="*/ 3028950 h 4414837"/>
              <a:gd name="connsiteX6" fmla="*/ 5739722 w 5996962"/>
              <a:gd name="connsiteY6" fmla="*/ 3545666 h 4414837"/>
              <a:gd name="connsiteX7" fmla="*/ 5056289 w 5996962"/>
              <a:gd name="connsiteY7" fmla="*/ 4229099 h 4414837"/>
              <a:gd name="connsiteX8" fmla="*/ 2753637 w 5996962"/>
              <a:gd name="connsiteY8" fmla="*/ 4414837 h 4414837"/>
              <a:gd name="connsiteX9" fmla="*/ 1120774 w 5996962"/>
              <a:gd name="connsiteY9" fmla="*/ 4229099 h 4414837"/>
              <a:gd name="connsiteX10" fmla="*/ 496212 w 5996962"/>
              <a:gd name="connsiteY10" fmla="*/ 4057650 h 4414837"/>
              <a:gd name="connsiteX11" fmla="*/ 280178 w 5996962"/>
              <a:gd name="connsiteY11" fmla="*/ 3574241 h 4414837"/>
              <a:gd name="connsiteX12" fmla="*/ 10437 w 5996962"/>
              <a:gd name="connsiteY12" fmla="*/ 3200400 h 4414837"/>
              <a:gd name="connsiteX13" fmla="*/ 124737 w 5996962"/>
              <a:gd name="connsiteY13" fmla="*/ 1343025 h 4414837"/>
              <a:gd name="connsiteX14" fmla="*/ 437341 w 5996962"/>
              <a:gd name="connsiteY14" fmla="*/ 812019 h 4414837"/>
              <a:gd name="connsiteX0" fmla="*/ 437341 w 6091248"/>
              <a:gd name="connsiteY0" fmla="*/ 812019 h 4414837"/>
              <a:gd name="connsiteX1" fmla="*/ 1120774 w 6091248"/>
              <a:gd name="connsiteY1" fmla="*/ 128586 h 4414837"/>
              <a:gd name="connsiteX2" fmla="*/ 2182137 w 6091248"/>
              <a:gd name="connsiteY2" fmla="*/ 0 h 4414837"/>
              <a:gd name="connsiteX3" fmla="*/ 5056289 w 6091248"/>
              <a:gd name="connsiteY3" fmla="*/ 128586 h 4414837"/>
              <a:gd name="connsiteX4" fmla="*/ 5739722 w 6091248"/>
              <a:gd name="connsiteY4" fmla="*/ 812019 h 4414837"/>
              <a:gd name="connsiteX5" fmla="*/ 6082624 w 6091248"/>
              <a:gd name="connsiteY5" fmla="*/ 1014412 h 4414837"/>
              <a:gd name="connsiteX6" fmla="*/ 5996899 w 6091248"/>
              <a:gd name="connsiteY6" fmla="*/ 3028950 h 4414837"/>
              <a:gd name="connsiteX7" fmla="*/ 5739722 w 6091248"/>
              <a:gd name="connsiteY7" fmla="*/ 3545666 h 4414837"/>
              <a:gd name="connsiteX8" fmla="*/ 5056289 w 6091248"/>
              <a:gd name="connsiteY8" fmla="*/ 4229099 h 4414837"/>
              <a:gd name="connsiteX9" fmla="*/ 2753637 w 6091248"/>
              <a:gd name="connsiteY9" fmla="*/ 4414837 h 4414837"/>
              <a:gd name="connsiteX10" fmla="*/ 1120774 w 6091248"/>
              <a:gd name="connsiteY10" fmla="*/ 4229099 h 4414837"/>
              <a:gd name="connsiteX11" fmla="*/ 496212 w 6091248"/>
              <a:gd name="connsiteY11" fmla="*/ 4057650 h 4414837"/>
              <a:gd name="connsiteX12" fmla="*/ 280178 w 6091248"/>
              <a:gd name="connsiteY12" fmla="*/ 3574241 h 4414837"/>
              <a:gd name="connsiteX13" fmla="*/ 10437 w 6091248"/>
              <a:gd name="connsiteY13" fmla="*/ 3200400 h 4414837"/>
              <a:gd name="connsiteX14" fmla="*/ 124737 w 6091248"/>
              <a:gd name="connsiteY14" fmla="*/ 1343025 h 4414837"/>
              <a:gd name="connsiteX15" fmla="*/ 437341 w 6091248"/>
              <a:gd name="connsiteY15" fmla="*/ 812019 h 4414837"/>
              <a:gd name="connsiteX0" fmla="*/ 437341 w 6091248"/>
              <a:gd name="connsiteY0" fmla="*/ 812019 h 4414837"/>
              <a:gd name="connsiteX1" fmla="*/ 1120774 w 6091248"/>
              <a:gd name="connsiteY1" fmla="*/ 128586 h 4414837"/>
              <a:gd name="connsiteX2" fmla="*/ 2182137 w 6091248"/>
              <a:gd name="connsiteY2" fmla="*/ 0 h 4414837"/>
              <a:gd name="connsiteX3" fmla="*/ 5056289 w 6091248"/>
              <a:gd name="connsiteY3" fmla="*/ 128586 h 4414837"/>
              <a:gd name="connsiteX4" fmla="*/ 5668287 w 6091248"/>
              <a:gd name="connsiteY4" fmla="*/ 185737 h 4414837"/>
              <a:gd name="connsiteX5" fmla="*/ 5739722 w 6091248"/>
              <a:gd name="connsiteY5" fmla="*/ 812019 h 4414837"/>
              <a:gd name="connsiteX6" fmla="*/ 6082624 w 6091248"/>
              <a:gd name="connsiteY6" fmla="*/ 1014412 h 4414837"/>
              <a:gd name="connsiteX7" fmla="*/ 5996899 w 6091248"/>
              <a:gd name="connsiteY7" fmla="*/ 3028950 h 4414837"/>
              <a:gd name="connsiteX8" fmla="*/ 5739722 w 6091248"/>
              <a:gd name="connsiteY8" fmla="*/ 3545666 h 4414837"/>
              <a:gd name="connsiteX9" fmla="*/ 5056289 w 6091248"/>
              <a:gd name="connsiteY9" fmla="*/ 4229099 h 4414837"/>
              <a:gd name="connsiteX10" fmla="*/ 2753637 w 6091248"/>
              <a:gd name="connsiteY10" fmla="*/ 4414837 h 4414837"/>
              <a:gd name="connsiteX11" fmla="*/ 1120774 w 6091248"/>
              <a:gd name="connsiteY11" fmla="*/ 4229099 h 4414837"/>
              <a:gd name="connsiteX12" fmla="*/ 496212 w 6091248"/>
              <a:gd name="connsiteY12" fmla="*/ 4057650 h 4414837"/>
              <a:gd name="connsiteX13" fmla="*/ 280178 w 6091248"/>
              <a:gd name="connsiteY13" fmla="*/ 3574241 h 4414837"/>
              <a:gd name="connsiteX14" fmla="*/ 10437 w 6091248"/>
              <a:gd name="connsiteY14" fmla="*/ 3200400 h 4414837"/>
              <a:gd name="connsiteX15" fmla="*/ 124737 w 6091248"/>
              <a:gd name="connsiteY15" fmla="*/ 1343025 h 4414837"/>
              <a:gd name="connsiteX16" fmla="*/ 437341 w 6091248"/>
              <a:gd name="connsiteY16" fmla="*/ 812019 h 4414837"/>
              <a:gd name="connsiteX0" fmla="*/ 437341 w 6091248"/>
              <a:gd name="connsiteY0" fmla="*/ 956956 h 4559774"/>
              <a:gd name="connsiteX1" fmla="*/ 1120774 w 6091248"/>
              <a:gd name="connsiteY1" fmla="*/ 273523 h 4559774"/>
              <a:gd name="connsiteX2" fmla="*/ 2182137 w 6091248"/>
              <a:gd name="connsiteY2" fmla="*/ 144937 h 4559774"/>
              <a:gd name="connsiteX3" fmla="*/ 3768049 w 6091248"/>
              <a:gd name="connsiteY3" fmla="*/ 2062 h 4559774"/>
              <a:gd name="connsiteX4" fmla="*/ 5056289 w 6091248"/>
              <a:gd name="connsiteY4" fmla="*/ 273523 h 4559774"/>
              <a:gd name="connsiteX5" fmla="*/ 5668287 w 6091248"/>
              <a:gd name="connsiteY5" fmla="*/ 330674 h 4559774"/>
              <a:gd name="connsiteX6" fmla="*/ 5739722 w 6091248"/>
              <a:gd name="connsiteY6" fmla="*/ 956956 h 4559774"/>
              <a:gd name="connsiteX7" fmla="*/ 6082624 w 6091248"/>
              <a:gd name="connsiteY7" fmla="*/ 1159349 h 4559774"/>
              <a:gd name="connsiteX8" fmla="*/ 5996899 w 6091248"/>
              <a:gd name="connsiteY8" fmla="*/ 3173887 h 4559774"/>
              <a:gd name="connsiteX9" fmla="*/ 5739722 w 6091248"/>
              <a:gd name="connsiteY9" fmla="*/ 3690603 h 4559774"/>
              <a:gd name="connsiteX10" fmla="*/ 5056289 w 6091248"/>
              <a:gd name="connsiteY10" fmla="*/ 4374036 h 4559774"/>
              <a:gd name="connsiteX11" fmla="*/ 2753637 w 6091248"/>
              <a:gd name="connsiteY11" fmla="*/ 4559774 h 4559774"/>
              <a:gd name="connsiteX12" fmla="*/ 1120774 w 6091248"/>
              <a:gd name="connsiteY12" fmla="*/ 4374036 h 4559774"/>
              <a:gd name="connsiteX13" fmla="*/ 496212 w 6091248"/>
              <a:gd name="connsiteY13" fmla="*/ 4202587 h 4559774"/>
              <a:gd name="connsiteX14" fmla="*/ 280178 w 6091248"/>
              <a:gd name="connsiteY14" fmla="*/ 3719178 h 4559774"/>
              <a:gd name="connsiteX15" fmla="*/ 10437 w 6091248"/>
              <a:gd name="connsiteY15" fmla="*/ 3345337 h 4559774"/>
              <a:gd name="connsiteX16" fmla="*/ 124737 w 6091248"/>
              <a:gd name="connsiteY16" fmla="*/ 1487962 h 4559774"/>
              <a:gd name="connsiteX17" fmla="*/ 437341 w 6091248"/>
              <a:gd name="connsiteY17" fmla="*/ 956956 h 4559774"/>
              <a:gd name="connsiteX0" fmla="*/ 437341 w 6091248"/>
              <a:gd name="connsiteY0" fmla="*/ 956956 h 4559774"/>
              <a:gd name="connsiteX1" fmla="*/ 1120774 w 6091248"/>
              <a:gd name="connsiteY1" fmla="*/ 273523 h 4559774"/>
              <a:gd name="connsiteX2" fmla="*/ 2182137 w 6091248"/>
              <a:gd name="connsiteY2" fmla="*/ 144937 h 4559774"/>
              <a:gd name="connsiteX3" fmla="*/ 3768049 w 6091248"/>
              <a:gd name="connsiteY3" fmla="*/ 2062 h 4559774"/>
              <a:gd name="connsiteX4" fmla="*/ 5056289 w 6091248"/>
              <a:gd name="connsiteY4" fmla="*/ 273523 h 4559774"/>
              <a:gd name="connsiteX5" fmla="*/ 5668287 w 6091248"/>
              <a:gd name="connsiteY5" fmla="*/ 330674 h 4559774"/>
              <a:gd name="connsiteX6" fmla="*/ 5996897 w 6091248"/>
              <a:gd name="connsiteY6" fmla="*/ 856943 h 4559774"/>
              <a:gd name="connsiteX7" fmla="*/ 6082624 w 6091248"/>
              <a:gd name="connsiteY7" fmla="*/ 1159349 h 4559774"/>
              <a:gd name="connsiteX8" fmla="*/ 5996899 w 6091248"/>
              <a:gd name="connsiteY8" fmla="*/ 3173887 h 4559774"/>
              <a:gd name="connsiteX9" fmla="*/ 5739722 w 6091248"/>
              <a:gd name="connsiteY9" fmla="*/ 3690603 h 4559774"/>
              <a:gd name="connsiteX10" fmla="*/ 5056289 w 6091248"/>
              <a:gd name="connsiteY10" fmla="*/ 4374036 h 4559774"/>
              <a:gd name="connsiteX11" fmla="*/ 2753637 w 6091248"/>
              <a:gd name="connsiteY11" fmla="*/ 4559774 h 4559774"/>
              <a:gd name="connsiteX12" fmla="*/ 1120774 w 6091248"/>
              <a:gd name="connsiteY12" fmla="*/ 4374036 h 4559774"/>
              <a:gd name="connsiteX13" fmla="*/ 496212 w 6091248"/>
              <a:gd name="connsiteY13" fmla="*/ 4202587 h 4559774"/>
              <a:gd name="connsiteX14" fmla="*/ 280178 w 6091248"/>
              <a:gd name="connsiteY14" fmla="*/ 3719178 h 4559774"/>
              <a:gd name="connsiteX15" fmla="*/ 10437 w 6091248"/>
              <a:gd name="connsiteY15" fmla="*/ 3345337 h 4559774"/>
              <a:gd name="connsiteX16" fmla="*/ 124737 w 6091248"/>
              <a:gd name="connsiteY16" fmla="*/ 1487962 h 4559774"/>
              <a:gd name="connsiteX17" fmla="*/ 437341 w 6091248"/>
              <a:gd name="connsiteY17" fmla="*/ 956956 h 4559774"/>
              <a:gd name="connsiteX0" fmla="*/ 306286 w 6091248"/>
              <a:gd name="connsiteY0" fmla="*/ 658331 h 4559774"/>
              <a:gd name="connsiteX1" fmla="*/ 1120774 w 6091248"/>
              <a:gd name="connsiteY1" fmla="*/ 273523 h 4559774"/>
              <a:gd name="connsiteX2" fmla="*/ 2182137 w 6091248"/>
              <a:gd name="connsiteY2" fmla="*/ 144937 h 4559774"/>
              <a:gd name="connsiteX3" fmla="*/ 3768049 w 6091248"/>
              <a:gd name="connsiteY3" fmla="*/ 2062 h 4559774"/>
              <a:gd name="connsiteX4" fmla="*/ 5056289 w 6091248"/>
              <a:gd name="connsiteY4" fmla="*/ 273523 h 4559774"/>
              <a:gd name="connsiteX5" fmla="*/ 5668287 w 6091248"/>
              <a:gd name="connsiteY5" fmla="*/ 330674 h 4559774"/>
              <a:gd name="connsiteX6" fmla="*/ 5996897 w 6091248"/>
              <a:gd name="connsiteY6" fmla="*/ 856943 h 4559774"/>
              <a:gd name="connsiteX7" fmla="*/ 6082624 w 6091248"/>
              <a:gd name="connsiteY7" fmla="*/ 1159349 h 4559774"/>
              <a:gd name="connsiteX8" fmla="*/ 5996899 w 6091248"/>
              <a:gd name="connsiteY8" fmla="*/ 3173887 h 4559774"/>
              <a:gd name="connsiteX9" fmla="*/ 5739722 w 6091248"/>
              <a:gd name="connsiteY9" fmla="*/ 3690603 h 4559774"/>
              <a:gd name="connsiteX10" fmla="*/ 5056289 w 6091248"/>
              <a:gd name="connsiteY10" fmla="*/ 4374036 h 4559774"/>
              <a:gd name="connsiteX11" fmla="*/ 2753637 w 6091248"/>
              <a:gd name="connsiteY11" fmla="*/ 4559774 h 4559774"/>
              <a:gd name="connsiteX12" fmla="*/ 1120774 w 6091248"/>
              <a:gd name="connsiteY12" fmla="*/ 4374036 h 4559774"/>
              <a:gd name="connsiteX13" fmla="*/ 496212 w 6091248"/>
              <a:gd name="connsiteY13" fmla="*/ 4202587 h 4559774"/>
              <a:gd name="connsiteX14" fmla="*/ 280178 w 6091248"/>
              <a:gd name="connsiteY14" fmla="*/ 3719178 h 4559774"/>
              <a:gd name="connsiteX15" fmla="*/ 10437 w 6091248"/>
              <a:gd name="connsiteY15" fmla="*/ 3345337 h 4559774"/>
              <a:gd name="connsiteX16" fmla="*/ 124737 w 6091248"/>
              <a:gd name="connsiteY16" fmla="*/ 1487962 h 4559774"/>
              <a:gd name="connsiteX17" fmla="*/ 306286 w 6091248"/>
              <a:gd name="connsiteY17" fmla="*/ 658331 h 4559774"/>
              <a:gd name="connsiteX0" fmla="*/ 311006 w 6095968"/>
              <a:gd name="connsiteY0" fmla="*/ 658331 h 4559774"/>
              <a:gd name="connsiteX1" fmla="*/ 1125494 w 6095968"/>
              <a:gd name="connsiteY1" fmla="*/ 273523 h 4559774"/>
              <a:gd name="connsiteX2" fmla="*/ 2186857 w 6095968"/>
              <a:gd name="connsiteY2" fmla="*/ 144937 h 4559774"/>
              <a:gd name="connsiteX3" fmla="*/ 3772769 w 6095968"/>
              <a:gd name="connsiteY3" fmla="*/ 2062 h 4559774"/>
              <a:gd name="connsiteX4" fmla="*/ 5061009 w 6095968"/>
              <a:gd name="connsiteY4" fmla="*/ 273523 h 4559774"/>
              <a:gd name="connsiteX5" fmla="*/ 5673007 w 6095968"/>
              <a:gd name="connsiteY5" fmla="*/ 330674 h 4559774"/>
              <a:gd name="connsiteX6" fmla="*/ 6001617 w 6095968"/>
              <a:gd name="connsiteY6" fmla="*/ 856943 h 4559774"/>
              <a:gd name="connsiteX7" fmla="*/ 6087344 w 6095968"/>
              <a:gd name="connsiteY7" fmla="*/ 1159349 h 4559774"/>
              <a:gd name="connsiteX8" fmla="*/ 6001619 w 6095968"/>
              <a:gd name="connsiteY8" fmla="*/ 3173887 h 4559774"/>
              <a:gd name="connsiteX9" fmla="*/ 5744442 w 6095968"/>
              <a:gd name="connsiteY9" fmla="*/ 3690603 h 4559774"/>
              <a:gd name="connsiteX10" fmla="*/ 5061009 w 6095968"/>
              <a:gd name="connsiteY10" fmla="*/ 4374036 h 4559774"/>
              <a:gd name="connsiteX11" fmla="*/ 2758357 w 6095968"/>
              <a:gd name="connsiteY11" fmla="*/ 4559774 h 4559774"/>
              <a:gd name="connsiteX12" fmla="*/ 1125494 w 6095968"/>
              <a:gd name="connsiteY12" fmla="*/ 4374036 h 4559774"/>
              <a:gd name="connsiteX13" fmla="*/ 500932 w 6095968"/>
              <a:gd name="connsiteY13" fmla="*/ 4202587 h 4559774"/>
              <a:gd name="connsiteX14" fmla="*/ 284898 w 6095968"/>
              <a:gd name="connsiteY14" fmla="*/ 3719178 h 4559774"/>
              <a:gd name="connsiteX15" fmla="*/ 15157 w 6095968"/>
              <a:gd name="connsiteY15" fmla="*/ 3345337 h 4559774"/>
              <a:gd name="connsiteX16" fmla="*/ 68298 w 6095968"/>
              <a:gd name="connsiteY16" fmla="*/ 1315679 h 4559774"/>
              <a:gd name="connsiteX17" fmla="*/ 311006 w 6095968"/>
              <a:gd name="connsiteY17" fmla="*/ 658331 h 4559774"/>
              <a:gd name="connsiteX0" fmla="*/ 305136 w 6090098"/>
              <a:gd name="connsiteY0" fmla="*/ 658331 h 4559774"/>
              <a:gd name="connsiteX1" fmla="*/ 1119624 w 6090098"/>
              <a:gd name="connsiteY1" fmla="*/ 273523 h 4559774"/>
              <a:gd name="connsiteX2" fmla="*/ 2180987 w 6090098"/>
              <a:gd name="connsiteY2" fmla="*/ 144937 h 4559774"/>
              <a:gd name="connsiteX3" fmla="*/ 3766899 w 6090098"/>
              <a:gd name="connsiteY3" fmla="*/ 2062 h 4559774"/>
              <a:gd name="connsiteX4" fmla="*/ 5055139 w 6090098"/>
              <a:gd name="connsiteY4" fmla="*/ 273523 h 4559774"/>
              <a:gd name="connsiteX5" fmla="*/ 5667137 w 6090098"/>
              <a:gd name="connsiteY5" fmla="*/ 330674 h 4559774"/>
              <a:gd name="connsiteX6" fmla="*/ 5995747 w 6090098"/>
              <a:gd name="connsiteY6" fmla="*/ 856943 h 4559774"/>
              <a:gd name="connsiteX7" fmla="*/ 6081474 w 6090098"/>
              <a:gd name="connsiteY7" fmla="*/ 1159349 h 4559774"/>
              <a:gd name="connsiteX8" fmla="*/ 5995749 w 6090098"/>
              <a:gd name="connsiteY8" fmla="*/ 3173887 h 4559774"/>
              <a:gd name="connsiteX9" fmla="*/ 5738572 w 6090098"/>
              <a:gd name="connsiteY9" fmla="*/ 3690603 h 4559774"/>
              <a:gd name="connsiteX10" fmla="*/ 5055139 w 6090098"/>
              <a:gd name="connsiteY10" fmla="*/ 4374036 h 4559774"/>
              <a:gd name="connsiteX11" fmla="*/ 2752487 w 6090098"/>
              <a:gd name="connsiteY11" fmla="*/ 4559774 h 4559774"/>
              <a:gd name="connsiteX12" fmla="*/ 1119624 w 6090098"/>
              <a:gd name="connsiteY12" fmla="*/ 4374036 h 4559774"/>
              <a:gd name="connsiteX13" fmla="*/ 495062 w 6090098"/>
              <a:gd name="connsiteY13" fmla="*/ 4202587 h 4559774"/>
              <a:gd name="connsiteX14" fmla="*/ 279028 w 6090098"/>
              <a:gd name="connsiteY14" fmla="*/ 3719178 h 4559774"/>
              <a:gd name="connsiteX15" fmla="*/ 9287 w 6090098"/>
              <a:gd name="connsiteY15" fmla="*/ 3345337 h 4559774"/>
              <a:gd name="connsiteX16" fmla="*/ 114028 w 6090098"/>
              <a:gd name="connsiteY16" fmla="*/ 2308602 h 4559774"/>
              <a:gd name="connsiteX17" fmla="*/ 62428 w 6090098"/>
              <a:gd name="connsiteY17" fmla="*/ 1315679 h 4559774"/>
              <a:gd name="connsiteX18" fmla="*/ 305136 w 6090098"/>
              <a:gd name="connsiteY18" fmla="*/ 658331 h 45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90098" h="4559774">
                <a:moveTo>
                  <a:pt x="305136" y="658331"/>
                </a:moveTo>
                <a:cubicBezTo>
                  <a:pt x="305136" y="280881"/>
                  <a:pt x="742174" y="273523"/>
                  <a:pt x="1119624" y="273523"/>
                </a:cubicBezTo>
                <a:cubicBezTo>
                  <a:pt x="1235287" y="268761"/>
                  <a:pt x="2065324" y="149699"/>
                  <a:pt x="2180987" y="144937"/>
                </a:cubicBezTo>
                <a:cubicBezTo>
                  <a:pt x="2634106" y="133031"/>
                  <a:pt x="3287874" y="-19369"/>
                  <a:pt x="3766899" y="2062"/>
                </a:cubicBezTo>
                <a:cubicBezTo>
                  <a:pt x="4245924" y="23493"/>
                  <a:pt x="4750339" y="252092"/>
                  <a:pt x="5055139" y="273523"/>
                </a:cubicBezTo>
                <a:cubicBezTo>
                  <a:pt x="5612352" y="333054"/>
                  <a:pt x="5553232" y="216769"/>
                  <a:pt x="5667137" y="330674"/>
                </a:cubicBezTo>
                <a:cubicBezTo>
                  <a:pt x="5781042" y="444579"/>
                  <a:pt x="5902878" y="747406"/>
                  <a:pt x="5995747" y="856943"/>
                </a:cubicBezTo>
                <a:cubicBezTo>
                  <a:pt x="6107272" y="1014106"/>
                  <a:pt x="6038611" y="789861"/>
                  <a:pt x="6081474" y="1159349"/>
                </a:cubicBezTo>
                <a:cubicBezTo>
                  <a:pt x="6124337" y="1528837"/>
                  <a:pt x="5993368" y="2761536"/>
                  <a:pt x="5995749" y="3173887"/>
                </a:cubicBezTo>
                <a:lnTo>
                  <a:pt x="5738572" y="3690603"/>
                </a:lnTo>
                <a:cubicBezTo>
                  <a:pt x="5738572" y="4068053"/>
                  <a:pt x="5432589" y="4374036"/>
                  <a:pt x="5055139" y="4374036"/>
                </a:cubicBezTo>
                <a:cubicBezTo>
                  <a:pt x="4244726" y="4374036"/>
                  <a:pt x="3562900" y="4559774"/>
                  <a:pt x="2752487" y="4559774"/>
                </a:cubicBezTo>
                <a:lnTo>
                  <a:pt x="1119624" y="4374036"/>
                </a:lnTo>
                <a:cubicBezTo>
                  <a:pt x="354849" y="4300217"/>
                  <a:pt x="608967" y="4316492"/>
                  <a:pt x="495062" y="4202587"/>
                </a:cubicBezTo>
                <a:cubicBezTo>
                  <a:pt x="381157" y="4088682"/>
                  <a:pt x="355228" y="3816809"/>
                  <a:pt x="279028" y="3719178"/>
                </a:cubicBezTo>
                <a:cubicBezTo>
                  <a:pt x="158266" y="3547728"/>
                  <a:pt x="61388" y="3712444"/>
                  <a:pt x="9287" y="3345337"/>
                </a:cubicBezTo>
                <a:cubicBezTo>
                  <a:pt x="-37143" y="3098756"/>
                  <a:pt x="105171" y="2646878"/>
                  <a:pt x="114028" y="2308602"/>
                </a:cubicBezTo>
                <a:cubicBezTo>
                  <a:pt x="122885" y="1970326"/>
                  <a:pt x="11647" y="1579239"/>
                  <a:pt x="62428" y="1315679"/>
                </a:cubicBezTo>
                <a:lnTo>
                  <a:pt x="305136" y="65833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28575">
            <a:solidFill>
              <a:srgbClr val="F789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tIns="0" rIns="576000" rtlCol="0" anchor="ctr"/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 sử dụng đồ cũ để tiết kiệm và bảo vệ môi trường.</a:t>
            </a:r>
            <a:endParaRPr lang="en-GB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63351288-B21A-22D4-68AC-B65DAD1EB6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0" y="4413652"/>
            <a:ext cx="12192002" cy="24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9E925-44DF-11BE-8F37-F319A3A24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30632-3894-0116-605B-4CAB34365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0CB0F-A1AD-9C2E-4DBD-1CD2EB9BE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11" y="1124151"/>
            <a:ext cx="7282245" cy="451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D573E4B9-1466-1C78-6C3F-E334C0B1DEF1}"/>
              </a:ext>
            </a:extLst>
          </p:cNvPr>
          <p:cNvSpPr/>
          <p:nvPr/>
        </p:nvSpPr>
        <p:spPr>
          <a:xfrm>
            <a:off x="7282245" y="1113674"/>
            <a:ext cx="4886846" cy="4011930"/>
          </a:xfrm>
          <a:custGeom>
            <a:avLst/>
            <a:gdLst>
              <a:gd name="connsiteX0" fmla="*/ 0 w 5302381"/>
              <a:gd name="connsiteY0" fmla="*/ 683433 h 4100513"/>
              <a:gd name="connsiteX1" fmla="*/ 683433 w 5302381"/>
              <a:gd name="connsiteY1" fmla="*/ 0 h 4100513"/>
              <a:gd name="connsiteX2" fmla="*/ 4618948 w 5302381"/>
              <a:gd name="connsiteY2" fmla="*/ 0 h 4100513"/>
              <a:gd name="connsiteX3" fmla="*/ 5302381 w 5302381"/>
              <a:gd name="connsiteY3" fmla="*/ 683433 h 4100513"/>
              <a:gd name="connsiteX4" fmla="*/ 5302381 w 5302381"/>
              <a:gd name="connsiteY4" fmla="*/ 3417080 h 4100513"/>
              <a:gd name="connsiteX5" fmla="*/ 4618948 w 5302381"/>
              <a:gd name="connsiteY5" fmla="*/ 4100513 h 4100513"/>
              <a:gd name="connsiteX6" fmla="*/ 683433 w 5302381"/>
              <a:gd name="connsiteY6" fmla="*/ 4100513 h 4100513"/>
              <a:gd name="connsiteX7" fmla="*/ 0 w 5302381"/>
              <a:gd name="connsiteY7" fmla="*/ 3417080 h 4100513"/>
              <a:gd name="connsiteX8" fmla="*/ 0 w 5302381"/>
              <a:gd name="connsiteY8" fmla="*/ 683433 h 4100513"/>
              <a:gd name="connsiteX0" fmla="*/ 0 w 5302381"/>
              <a:gd name="connsiteY0" fmla="*/ 812019 h 4229099"/>
              <a:gd name="connsiteX1" fmla="*/ 683433 w 5302381"/>
              <a:gd name="connsiteY1" fmla="*/ 128586 h 4229099"/>
              <a:gd name="connsiteX2" fmla="*/ 1744796 w 5302381"/>
              <a:gd name="connsiteY2" fmla="*/ 0 h 4229099"/>
              <a:gd name="connsiteX3" fmla="*/ 4618948 w 5302381"/>
              <a:gd name="connsiteY3" fmla="*/ 128586 h 4229099"/>
              <a:gd name="connsiteX4" fmla="*/ 5302381 w 5302381"/>
              <a:gd name="connsiteY4" fmla="*/ 812019 h 4229099"/>
              <a:gd name="connsiteX5" fmla="*/ 5302381 w 5302381"/>
              <a:gd name="connsiteY5" fmla="*/ 3545666 h 4229099"/>
              <a:gd name="connsiteX6" fmla="*/ 4618948 w 5302381"/>
              <a:gd name="connsiteY6" fmla="*/ 4229099 h 4229099"/>
              <a:gd name="connsiteX7" fmla="*/ 683433 w 5302381"/>
              <a:gd name="connsiteY7" fmla="*/ 4229099 h 4229099"/>
              <a:gd name="connsiteX8" fmla="*/ 0 w 5302381"/>
              <a:gd name="connsiteY8" fmla="*/ 3545666 h 4229099"/>
              <a:gd name="connsiteX9" fmla="*/ 0 w 5302381"/>
              <a:gd name="connsiteY9" fmla="*/ 812019 h 4229099"/>
              <a:gd name="connsiteX0" fmla="*/ 312604 w 5614985"/>
              <a:gd name="connsiteY0" fmla="*/ 812019 h 4229099"/>
              <a:gd name="connsiteX1" fmla="*/ 996037 w 5614985"/>
              <a:gd name="connsiteY1" fmla="*/ 128586 h 4229099"/>
              <a:gd name="connsiteX2" fmla="*/ 2057400 w 5614985"/>
              <a:gd name="connsiteY2" fmla="*/ 0 h 4229099"/>
              <a:gd name="connsiteX3" fmla="*/ 4931552 w 5614985"/>
              <a:gd name="connsiteY3" fmla="*/ 128586 h 4229099"/>
              <a:gd name="connsiteX4" fmla="*/ 5614985 w 5614985"/>
              <a:gd name="connsiteY4" fmla="*/ 812019 h 4229099"/>
              <a:gd name="connsiteX5" fmla="*/ 5614985 w 5614985"/>
              <a:gd name="connsiteY5" fmla="*/ 3545666 h 4229099"/>
              <a:gd name="connsiteX6" fmla="*/ 4931552 w 5614985"/>
              <a:gd name="connsiteY6" fmla="*/ 4229099 h 4229099"/>
              <a:gd name="connsiteX7" fmla="*/ 996037 w 5614985"/>
              <a:gd name="connsiteY7" fmla="*/ 4229099 h 4229099"/>
              <a:gd name="connsiteX8" fmla="*/ 312604 w 5614985"/>
              <a:gd name="connsiteY8" fmla="*/ 3545666 h 4229099"/>
              <a:gd name="connsiteX9" fmla="*/ 0 w 5614985"/>
              <a:gd name="connsiteY9" fmla="*/ 1343025 h 4229099"/>
              <a:gd name="connsiteX10" fmla="*/ 312604 w 5614985"/>
              <a:gd name="connsiteY10" fmla="*/ 812019 h 4229099"/>
              <a:gd name="connsiteX0" fmla="*/ 437341 w 5739722"/>
              <a:gd name="connsiteY0" fmla="*/ 812019 h 4229099"/>
              <a:gd name="connsiteX1" fmla="*/ 1120774 w 5739722"/>
              <a:gd name="connsiteY1" fmla="*/ 128586 h 4229099"/>
              <a:gd name="connsiteX2" fmla="*/ 2182137 w 5739722"/>
              <a:gd name="connsiteY2" fmla="*/ 0 h 4229099"/>
              <a:gd name="connsiteX3" fmla="*/ 5056289 w 5739722"/>
              <a:gd name="connsiteY3" fmla="*/ 128586 h 4229099"/>
              <a:gd name="connsiteX4" fmla="*/ 5739722 w 5739722"/>
              <a:gd name="connsiteY4" fmla="*/ 812019 h 4229099"/>
              <a:gd name="connsiteX5" fmla="*/ 5739722 w 5739722"/>
              <a:gd name="connsiteY5" fmla="*/ 3545666 h 4229099"/>
              <a:gd name="connsiteX6" fmla="*/ 5056289 w 5739722"/>
              <a:gd name="connsiteY6" fmla="*/ 4229099 h 4229099"/>
              <a:gd name="connsiteX7" fmla="*/ 1120774 w 5739722"/>
              <a:gd name="connsiteY7" fmla="*/ 4229099 h 4229099"/>
              <a:gd name="connsiteX8" fmla="*/ 437341 w 5739722"/>
              <a:gd name="connsiteY8" fmla="*/ 3545666 h 4229099"/>
              <a:gd name="connsiteX9" fmla="*/ 10437 w 5739722"/>
              <a:gd name="connsiteY9" fmla="*/ 3200400 h 4229099"/>
              <a:gd name="connsiteX10" fmla="*/ 124737 w 5739722"/>
              <a:gd name="connsiteY10" fmla="*/ 1343025 h 4229099"/>
              <a:gd name="connsiteX11" fmla="*/ 437341 w 5739722"/>
              <a:gd name="connsiteY11" fmla="*/ 812019 h 4229099"/>
              <a:gd name="connsiteX0" fmla="*/ 437341 w 5739722"/>
              <a:gd name="connsiteY0" fmla="*/ 812019 h 4229099"/>
              <a:gd name="connsiteX1" fmla="*/ 1120774 w 5739722"/>
              <a:gd name="connsiteY1" fmla="*/ 128586 h 4229099"/>
              <a:gd name="connsiteX2" fmla="*/ 2182137 w 5739722"/>
              <a:gd name="connsiteY2" fmla="*/ 0 h 4229099"/>
              <a:gd name="connsiteX3" fmla="*/ 5056289 w 5739722"/>
              <a:gd name="connsiteY3" fmla="*/ 128586 h 4229099"/>
              <a:gd name="connsiteX4" fmla="*/ 5739722 w 5739722"/>
              <a:gd name="connsiteY4" fmla="*/ 812019 h 4229099"/>
              <a:gd name="connsiteX5" fmla="*/ 5739722 w 5739722"/>
              <a:gd name="connsiteY5" fmla="*/ 3545666 h 4229099"/>
              <a:gd name="connsiteX6" fmla="*/ 5056289 w 5739722"/>
              <a:gd name="connsiteY6" fmla="*/ 4229099 h 4229099"/>
              <a:gd name="connsiteX7" fmla="*/ 1120774 w 5739722"/>
              <a:gd name="connsiteY7" fmla="*/ 4229099 h 4229099"/>
              <a:gd name="connsiteX8" fmla="*/ 496212 w 5739722"/>
              <a:gd name="connsiteY8" fmla="*/ 4057650 h 4229099"/>
              <a:gd name="connsiteX9" fmla="*/ 437341 w 5739722"/>
              <a:gd name="connsiteY9" fmla="*/ 3545666 h 4229099"/>
              <a:gd name="connsiteX10" fmla="*/ 10437 w 5739722"/>
              <a:gd name="connsiteY10" fmla="*/ 3200400 h 4229099"/>
              <a:gd name="connsiteX11" fmla="*/ 124737 w 5739722"/>
              <a:gd name="connsiteY11" fmla="*/ 1343025 h 4229099"/>
              <a:gd name="connsiteX12" fmla="*/ 437341 w 5739722"/>
              <a:gd name="connsiteY12" fmla="*/ 812019 h 4229099"/>
              <a:gd name="connsiteX0" fmla="*/ 437341 w 5739722"/>
              <a:gd name="connsiteY0" fmla="*/ 812019 h 4229099"/>
              <a:gd name="connsiteX1" fmla="*/ 1120774 w 5739722"/>
              <a:gd name="connsiteY1" fmla="*/ 128586 h 4229099"/>
              <a:gd name="connsiteX2" fmla="*/ 2182137 w 5739722"/>
              <a:gd name="connsiteY2" fmla="*/ 0 h 4229099"/>
              <a:gd name="connsiteX3" fmla="*/ 5056289 w 5739722"/>
              <a:gd name="connsiteY3" fmla="*/ 128586 h 4229099"/>
              <a:gd name="connsiteX4" fmla="*/ 5739722 w 5739722"/>
              <a:gd name="connsiteY4" fmla="*/ 812019 h 4229099"/>
              <a:gd name="connsiteX5" fmla="*/ 5739722 w 5739722"/>
              <a:gd name="connsiteY5" fmla="*/ 3545666 h 4229099"/>
              <a:gd name="connsiteX6" fmla="*/ 5056289 w 5739722"/>
              <a:gd name="connsiteY6" fmla="*/ 4229099 h 4229099"/>
              <a:gd name="connsiteX7" fmla="*/ 1120774 w 5739722"/>
              <a:gd name="connsiteY7" fmla="*/ 4229099 h 4229099"/>
              <a:gd name="connsiteX8" fmla="*/ 496212 w 5739722"/>
              <a:gd name="connsiteY8" fmla="*/ 4057650 h 4229099"/>
              <a:gd name="connsiteX9" fmla="*/ 280178 w 5739722"/>
              <a:gd name="connsiteY9" fmla="*/ 3574241 h 4229099"/>
              <a:gd name="connsiteX10" fmla="*/ 10437 w 5739722"/>
              <a:gd name="connsiteY10" fmla="*/ 3200400 h 4229099"/>
              <a:gd name="connsiteX11" fmla="*/ 124737 w 5739722"/>
              <a:gd name="connsiteY11" fmla="*/ 1343025 h 4229099"/>
              <a:gd name="connsiteX12" fmla="*/ 437341 w 5739722"/>
              <a:gd name="connsiteY12" fmla="*/ 812019 h 4229099"/>
              <a:gd name="connsiteX0" fmla="*/ 437341 w 5739722"/>
              <a:gd name="connsiteY0" fmla="*/ 812019 h 4414837"/>
              <a:gd name="connsiteX1" fmla="*/ 1120774 w 5739722"/>
              <a:gd name="connsiteY1" fmla="*/ 128586 h 4414837"/>
              <a:gd name="connsiteX2" fmla="*/ 2182137 w 5739722"/>
              <a:gd name="connsiteY2" fmla="*/ 0 h 4414837"/>
              <a:gd name="connsiteX3" fmla="*/ 5056289 w 5739722"/>
              <a:gd name="connsiteY3" fmla="*/ 128586 h 4414837"/>
              <a:gd name="connsiteX4" fmla="*/ 5739722 w 5739722"/>
              <a:gd name="connsiteY4" fmla="*/ 812019 h 4414837"/>
              <a:gd name="connsiteX5" fmla="*/ 5739722 w 5739722"/>
              <a:gd name="connsiteY5" fmla="*/ 3545666 h 4414837"/>
              <a:gd name="connsiteX6" fmla="*/ 5056289 w 5739722"/>
              <a:gd name="connsiteY6" fmla="*/ 4229099 h 4414837"/>
              <a:gd name="connsiteX7" fmla="*/ 2753637 w 5739722"/>
              <a:gd name="connsiteY7" fmla="*/ 4414837 h 4414837"/>
              <a:gd name="connsiteX8" fmla="*/ 1120774 w 5739722"/>
              <a:gd name="connsiteY8" fmla="*/ 4229099 h 4414837"/>
              <a:gd name="connsiteX9" fmla="*/ 496212 w 5739722"/>
              <a:gd name="connsiteY9" fmla="*/ 4057650 h 4414837"/>
              <a:gd name="connsiteX10" fmla="*/ 280178 w 5739722"/>
              <a:gd name="connsiteY10" fmla="*/ 3574241 h 4414837"/>
              <a:gd name="connsiteX11" fmla="*/ 10437 w 5739722"/>
              <a:gd name="connsiteY11" fmla="*/ 3200400 h 4414837"/>
              <a:gd name="connsiteX12" fmla="*/ 124737 w 5739722"/>
              <a:gd name="connsiteY12" fmla="*/ 1343025 h 4414837"/>
              <a:gd name="connsiteX13" fmla="*/ 437341 w 5739722"/>
              <a:gd name="connsiteY13" fmla="*/ 812019 h 4414837"/>
              <a:gd name="connsiteX0" fmla="*/ 437341 w 5996962"/>
              <a:gd name="connsiteY0" fmla="*/ 812019 h 4414837"/>
              <a:gd name="connsiteX1" fmla="*/ 1120774 w 5996962"/>
              <a:gd name="connsiteY1" fmla="*/ 128586 h 4414837"/>
              <a:gd name="connsiteX2" fmla="*/ 2182137 w 5996962"/>
              <a:gd name="connsiteY2" fmla="*/ 0 h 4414837"/>
              <a:gd name="connsiteX3" fmla="*/ 5056289 w 5996962"/>
              <a:gd name="connsiteY3" fmla="*/ 128586 h 4414837"/>
              <a:gd name="connsiteX4" fmla="*/ 5739722 w 5996962"/>
              <a:gd name="connsiteY4" fmla="*/ 812019 h 4414837"/>
              <a:gd name="connsiteX5" fmla="*/ 5996899 w 5996962"/>
              <a:gd name="connsiteY5" fmla="*/ 3028950 h 4414837"/>
              <a:gd name="connsiteX6" fmla="*/ 5739722 w 5996962"/>
              <a:gd name="connsiteY6" fmla="*/ 3545666 h 4414837"/>
              <a:gd name="connsiteX7" fmla="*/ 5056289 w 5996962"/>
              <a:gd name="connsiteY7" fmla="*/ 4229099 h 4414837"/>
              <a:gd name="connsiteX8" fmla="*/ 2753637 w 5996962"/>
              <a:gd name="connsiteY8" fmla="*/ 4414837 h 4414837"/>
              <a:gd name="connsiteX9" fmla="*/ 1120774 w 5996962"/>
              <a:gd name="connsiteY9" fmla="*/ 4229099 h 4414837"/>
              <a:gd name="connsiteX10" fmla="*/ 496212 w 5996962"/>
              <a:gd name="connsiteY10" fmla="*/ 4057650 h 4414837"/>
              <a:gd name="connsiteX11" fmla="*/ 280178 w 5996962"/>
              <a:gd name="connsiteY11" fmla="*/ 3574241 h 4414837"/>
              <a:gd name="connsiteX12" fmla="*/ 10437 w 5996962"/>
              <a:gd name="connsiteY12" fmla="*/ 3200400 h 4414837"/>
              <a:gd name="connsiteX13" fmla="*/ 124737 w 5996962"/>
              <a:gd name="connsiteY13" fmla="*/ 1343025 h 4414837"/>
              <a:gd name="connsiteX14" fmla="*/ 437341 w 5996962"/>
              <a:gd name="connsiteY14" fmla="*/ 812019 h 4414837"/>
              <a:gd name="connsiteX0" fmla="*/ 437341 w 6091248"/>
              <a:gd name="connsiteY0" fmla="*/ 812019 h 4414837"/>
              <a:gd name="connsiteX1" fmla="*/ 1120774 w 6091248"/>
              <a:gd name="connsiteY1" fmla="*/ 128586 h 4414837"/>
              <a:gd name="connsiteX2" fmla="*/ 2182137 w 6091248"/>
              <a:gd name="connsiteY2" fmla="*/ 0 h 4414837"/>
              <a:gd name="connsiteX3" fmla="*/ 5056289 w 6091248"/>
              <a:gd name="connsiteY3" fmla="*/ 128586 h 4414837"/>
              <a:gd name="connsiteX4" fmla="*/ 5739722 w 6091248"/>
              <a:gd name="connsiteY4" fmla="*/ 812019 h 4414837"/>
              <a:gd name="connsiteX5" fmla="*/ 6082624 w 6091248"/>
              <a:gd name="connsiteY5" fmla="*/ 1014412 h 4414837"/>
              <a:gd name="connsiteX6" fmla="*/ 5996899 w 6091248"/>
              <a:gd name="connsiteY6" fmla="*/ 3028950 h 4414837"/>
              <a:gd name="connsiteX7" fmla="*/ 5739722 w 6091248"/>
              <a:gd name="connsiteY7" fmla="*/ 3545666 h 4414837"/>
              <a:gd name="connsiteX8" fmla="*/ 5056289 w 6091248"/>
              <a:gd name="connsiteY8" fmla="*/ 4229099 h 4414837"/>
              <a:gd name="connsiteX9" fmla="*/ 2753637 w 6091248"/>
              <a:gd name="connsiteY9" fmla="*/ 4414837 h 4414837"/>
              <a:gd name="connsiteX10" fmla="*/ 1120774 w 6091248"/>
              <a:gd name="connsiteY10" fmla="*/ 4229099 h 4414837"/>
              <a:gd name="connsiteX11" fmla="*/ 496212 w 6091248"/>
              <a:gd name="connsiteY11" fmla="*/ 4057650 h 4414837"/>
              <a:gd name="connsiteX12" fmla="*/ 280178 w 6091248"/>
              <a:gd name="connsiteY12" fmla="*/ 3574241 h 4414837"/>
              <a:gd name="connsiteX13" fmla="*/ 10437 w 6091248"/>
              <a:gd name="connsiteY13" fmla="*/ 3200400 h 4414837"/>
              <a:gd name="connsiteX14" fmla="*/ 124737 w 6091248"/>
              <a:gd name="connsiteY14" fmla="*/ 1343025 h 4414837"/>
              <a:gd name="connsiteX15" fmla="*/ 437341 w 6091248"/>
              <a:gd name="connsiteY15" fmla="*/ 812019 h 4414837"/>
              <a:gd name="connsiteX0" fmla="*/ 437341 w 6091248"/>
              <a:gd name="connsiteY0" fmla="*/ 812019 h 4414837"/>
              <a:gd name="connsiteX1" fmla="*/ 1120774 w 6091248"/>
              <a:gd name="connsiteY1" fmla="*/ 128586 h 4414837"/>
              <a:gd name="connsiteX2" fmla="*/ 2182137 w 6091248"/>
              <a:gd name="connsiteY2" fmla="*/ 0 h 4414837"/>
              <a:gd name="connsiteX3" fmla="*/ 5056289 w 6091248"/>
              <a:gd name="connsiteY3" fmla="*/ 128586 h 4414837"/>
              <a:gd name="connsiteX4" fmla="*/ 5668287 w 6091248"/>
              <a:gd name="connsiteY4" fmla="*/ 185737 h 4414837"/>
              <a:gd name="connsiteX5" fmla="*/ 5739722 w 6091248"/>
              <a:gd name="connsiteY5" fmla="*/ 812019 h 4414837"/>
              <a:gd name="connsiteX6" fmla="*/ 6082624 w 6091248"/>
              <a:gd name="connsiteY6" fmla="*/ 1014412 h 4414837"/>
              <a:gd name="connsiteX7" fmla="*/ 5996899 w 6091248"/>
              <a:gd name="connsiteY7" fmla="*/ 3028950 h 4414837"/>
              <a:gd name="connsiteX8" fmla="*/ 5739722 w 6091248"/>
              <a:gd name="connsiteY8" fmla="*/ 3545666 h 4414837"/>
              <a:gd name="connsiteX9" fmla="*/ 5056289 w 6091248"/>
              <a:gd name="connsiteY9" fmla="*/ 4229099 h 4414837"/>
              <a:gd name="connsiteX10" fmla="*/ 2753637 w 6091248"/>
              <a:gd name="connsiteY10" fmla="*/ 4414837 h 4414837"/>
              <a:gd name="connsiteX11" fmla="*/ 1120774 w 6091248"/>
              <a:gd name="connsiteY11" fmla="*/ 4229099 h 4414837"/>
              <a:gd name="connsiteX12" fmla="*/ 496212 w 6091248"/>
              <a:gd name="connsiteY12" fmla="*/ 4057650 h 4414837"/>
              <a:gd name="connsiteX13" fmla="*/ 280178 w 6091248"/>
              <a:gd name="connsiteY13" fmla="*/ 3574241 h 4414837"/>
              <a:gd name="connsiteX14" fmla="*/ 10437 w 6091248"/>
              <a:gd name="connsiteY14" fmla="*/ 3200400 h 4414837"/>
              <a:gd name="connsiteX15" fmla="*/ 124737 w 6091248"/>
              <a:gd name="connsiteY15" fmla="*/ 1343025 h 4414837"/>
              <a:gd name="connsiteX16" fmla="*/ 437341 w 6091248"/>
              <a:gd name="connsiteY16" fmla="*/ 812019 h 4414837"/>
              <a:gd name="connsiteX0" fmla="*/ 437341 w 6091248"/>
              <a:gd name="connsiteY0" fmla="*/ 956956 h 4559774"/>
              <a:gd name="connsiteX1" fmla="*/ 1120774 w 6091248"/>
              <a:gd name="connsiteY1" fmla="*/ 273523 h 4559774"/>
              <a:gd name="connsiteX2" fmla="*/ 2182137 w 6091248"/>
              <a:gd name="connsiteY2" fmla="*/ 144937 h 4559774"/>
              <a:gd name="connsiteX3" fmla="*/ 3768049 w 6091248"/>
              <a:gd name="connsiteY3" fmla="*/ 2062 h 4559774"/>
              <a:gd name="connsiteX4" fmla="*/ 5056289 w 6091248"/>
              <a:gd name="connsiteY4" fmla="*/ 273523 h 4559774"/>
              <a:gd name="connsiteX5" fmla="*/ 5668287 w 6091248"/>
              <a:gd name="connsiteY5" fmla="*/ 330674 h 4559774"/>
              <a:gd name="connsiteX6" fmla="*/ 5739722 w 6091248"/>
              <a:gd name="connsiteY6" fmla="*/ 956956 h 4559774"/>
              <a:gd name="connsiteX7" fmla="*/ 6082624 w 6091248"/>
              <a:gd name="connsiteY7" fmla="*/ 1159349 h 4559774"/>
              <a:gd name="connsiteX8" fmla="*/ 5996899 w 6091248"/>
              <a:gd name="connsiteY8" fmla="*/ 3173887 h 4559774"/>
              <a:gd name="connsiteX9" fmla="*/ 5739722 w 6091248"/>
              <a:gd name="connsiteY9" fmla="*/ 3690603 h 4559774"/>
              <a:gd name="connsiteX10" fmla="*/ 5056289 w 6091248"/>
              <a:gd name="connsiteY10" fmla="*/ 4374036 h 4559774"/>
              <a:gd name="connsiteX11" fmla="*/ 2753637 w 6091248"/>
              <a:gd name="connsiteY11" fmla="*/ 4559774 h 4559774"/>
              <a:gd name="connsiteX12" fmla="*/ 1120774 w 6091248"/>
              <a:gd name="connsiteY12" fmla="*/ 4374036 h 4559774"/>
              <a:gd name="connsiteX13" fmla="*/ 496212 w 6091248"/>
              <a:gd name="connsiteY13" fmla="*/ 4202587 h 4559774"/>
              <a:gd name="connsiteX14" fmla="*/ 280178 w 6091248"/>
              <a:gd name="connsiteY14" fmla="*/ 3719178 h 4559774"/>
              <a:gd name="connsiteX15" fmla="*/ 10437 w 6091248"/>
              <a:gd name="connsiteY15" fmla="*/ 3345337 h 4559774"/>
              <a:gd name="connsiteX16" fmla="*/ 124737 w 6091248"/>
              <a:gd name="connsiteY16" fmla="*/ 1487962 h 4559774"/>
              <a:gd name="connsiteX17" fmla="*/ 437341 w 6091248"/>
              <a:gd name="connsiteY17" fmla="*/ 956956 h 4559774"/>
              <a:gd name="connsiteX0" fmla="*/ 437341 w 6091248"/>
              <a:gd name="connsiteY0" fmla="*/ 956956 h 4559774"/>
              <a:gd name="connsiteX1" fmla="*/ 1120774 w 6091248"/>
              <a:gd name="connsiteY1" fmla="*/ 273523 h 4559774"/>
              <a:gd name="connsiteX2" fmla="*/ 2182137 w 6091248"/>
              <a:gd name="connsiteY2" fmla="*/ 144937 h 4559774"/>
              <a:gd name="connsiteX3" fmla="*/ 3768049 w 6091248"/>
              <a:gd name="connsiteY3" fmla="*/ 2062 h 4559774"/>
              <a:gd name="connsiteX4" fmla="*/ 5056289 w 6091248"/>
              <a:gd name="connsiteY4" fmla="*/ 273523 h 4559774"/>
              <a:gd name="connsiteX5" fmla="*/ 5668287 w 6091248"/>
              <a:gd name="connsiteY5" fmla="*/ 330674 h 4559774"/>
              <a:gd name="connsiteX6" fmla="*/ 5996897 w 6091248"/>
              <a:gd name="connsiteY6" fmla="*/ 856943 h 4559774"/>
              <a:gd name="connsiteX7" fmla="*/ 6082624 w 6091248"/>
              <a:gd name="connsiteY7" fmla="*/ 1159349 h 4559774"/>
              <a:gd name="connsiteX8" fmla="*/ 5996899 w 6091248"/>
              <a:gd name="connsiteY8" fmla="*/ 3173887 h 4559774"/>
              <a:gd name="connsiteX9" fmla="*/ 5739722 w 6091248"/>
              <a:gd name="connsiteY9" fmla="*/ 3690603 h 4559774"/>
              <a:gd name="connsiteX10" fmla="*/ 5056289 w 6091248"/>
              <a:gd name="connsiteY10" fmla="*/ 4374036 h 4559774"/>
              <a:gd name="connsiteX11" fmla="*/ 2753637 w 6091248"/>
              <a:gd name="connsiteY11" fmla="*/ 4559774 h 4559774"/>
              <a:gd name="connsiteX12" fmla="*/ 1120774 w 6091248"/>
              <a:gd name="connsiteY12" fmla="*/ 4374036 h 4559774"/>
              <a:gd name="connsiteX13" fmla="*/ 496212 w 6091248"/>
              <a:gd name="connsiteY13" fmla="*/ 4202587 h 4559774"/>
              <a:gd name="connsiteX14" fmla="*/ 280178 w 6091248"/>
              <a:gd name="connsiteY14" fmla="*/ 3719178 h 4559774"/>
              <a:gd name="connsiteX15" fmla="*/ 10437 w 6091248"/>
              <a:gd name="connsiteY15" fmla="*/ 3345337 h 4559774"/>
              <a:gd name="connsiteX16" fmla="*/ 124737 w 6091248"/>
              <a:gd name="connsiteY16" fmla="*/ 1487962 h 4559774"/>
              <a:gd name="connsiteX17" fmla="*/ 437341 w 6091248"/>
              <a:gd name="connsiteY17" fmla="*/ 956956 h 4559774"/>
              <a:gd name="connsiteX0" fmla="*/ 306286 w 6091248"/>
              <a:gd name="connsiteY0" fmla="*/ 658331 h 4559774"/>
              <a:gd name="connsiteX1" fmla="*/ 1120774 w 6091248"/>
              <a:gd name="connsiteY1" fmla="*/ 273523 h 4559774"/>
              <a:gd name="connsiteX2" fmla="*/ 2182137 w 6091248"/>
              <a:gd name="connsiteY2" fmla="*/ 144937 h 4559774"/>
              <a:gd name="connsiteX3" fmla="*/ 3768049 w 6091248"/>
              <a:gd name="connsiteY3" fmla="*/ 2062 h 4559774"/>
              <a:gd name="connsiteX4" fmla="*/ 5056289 w 6091248"/>
              <a:gd name="connsiteY4" fmla="*/ 273523 h 4559774"/>
              <a:gd name="connsiteX5" fmla="*/ 5668287 w 6091248"/>
              <a:gd name="connsiteY5" fmla="*/ 330674 h 4559774"/>
              <a:gd name="connsiteX6" fmla="*/ 5996897 w 6091248"/>
              <a:gd name="connsiteY6" fmla="*/ 856943 h 4559774"/>
              <a:gd name="connsiteX7" fmla="*/ 6082624 w 6091248"/>
              <a:gd name="connsiteY7" fmla="*/ 1159349 h 4559774"/>
              <a:gd name="connsiteX8" fmla="*/ 5996899 w 6091248"/>
              <a:gd name="connsiteY8" fmla="*/ 3173887 h 4559774"/>
              <a:gd name="connsiteX9" fmla="*/ 5739722 w 6091248"/>
              <a:gd name="connsiteY9" fmla="*/ 3690603 h 4559774"/>
              <a:gd name="connsiteX10" fmla="*/ 5056289 w 6091248"/>
              <a:gd name="connsiteY10" fmla="*/ 4374036 h 4559774"/>
              <a:gd name="connsiteX11" fmla="*/ 2753637 w 6091248"/>
              <a:gd name="connsiteY11" fmla="*/ 4559774 h 4559774"/>
              <a:gd name="connsiteX12" fmla="*/ 1120774 w 6091248"/>
              <a:gd name="connsiteY12" fmla="*/ 4374036 h 4559774"/>
              <a:gd name="connsiteX13" fmla="*/ 496212 w 6091248"/>
              <a:gd name="connsiteY13" fmla="*/ 4202587 h 4559774"/>
              <a:gd name="connsiteX14" fmla="*/ 280178 w 6091248"/>
              <a:gd name="connsiteY14" fmla="*/ 3719178 h 4559774"/>
              <a:gd name="connsiteX15" fmla="*/ 10437 w 6091248"/>
              <a:gd name="connsiteY15" fmla="*/ 3345337 h 4559774"/>
              <a:gd name="connsiteX16" fmla="*/ 124737 w 6091248"/>
              <a:gd name="connsiteY16" fmla="*/ 1487962 h 4559774"/>
              <a:gd name="connsiteX17" fmla="*/ 306286 w 6091248"/>
              <a:gd name="connsiteY17" fmla="*/ 658331 h 4559774"/>
              <a:gd name="connsiteX0" fmla="*/ 311006 w 6095968"/>
              <a:gd name="connsiteY0" fmla="*/ 658331 h 4559774"/>
              <a:gd name="connsiteX1" fmla="*/ 1125494 w 6095968"/>
              <a:gd name="connsiteY1" fmla="*/ 273523 h 4559774"/>
              <a:gd name="connsiteX2" fmla="*/ 2186857 w 6095968"/>
              <a:gd name="connsiteY2" fmla="*/ 144937 h 4559774"/>
              <a:gd name="connsiteX3" fmla="*/ 3772769 w 6095968"/>
              <a:gd name="connsiteY3" fmla="*/ 2062 h 4559774"/>
              <a:gd name="connsiteX4" fmla="*/ 5061009 w 6095968"/>
              <a:gd name="connsiteY4" fmla="*/ 273523 h 4559774"/>
              <a:gd name="connsiteX5" fmla="*/ 5673007 w 6095968"/>
              <a:gd name="connsiteY5" fmla="*/ 330674 h 4559774"/>
              <a:gd name="connsiteX6" fmla="*/ 6001617 w 6095968"/>
              <a:gd name="connsiteY6" fmla="*/ 856943 h 4559774"/>
              <a:gd name="connsiteX7" fmla="*/ 6087344 w 6095968"/>
              <a:gd name="connsiteY7" fmla="*/ 1159349 h 4559774"/>
              <a:gd name="connsiteX8" fmla="*/ 6001619 w 6095968"/>
              <a:gd name="connsiteY8" fmla="*/ 3173887 h 4559774"/>
              <a:gd name="connsiteX9" fmla="*/ 5744442 w 6095968"/>
              <a:gd name="connsiteY9" fmla="*/ 3690603 h 4559774"/>
              <a:gd name="connsiteX10" fmla="*/ 5061009 w 6095968"/>
              <a:gd name="connsiteY10" fmla="*/ 4374036 h 4559774"/>
              <a:gd name="connsiteX11" fmla="*/ 2758357 w 6095968"/>
              <a:gd name="connsiteY11" fmla="*/ 4559774 h 4559774"/>
              <a:gd name="connsiteX12" fmla="*/ 1125494 w 6095968"/>
              <a:gd name="connsiteY12" fmla="*/ 4374036 h 4559774"/>
              <a:gd name="connsiteX13" fmla="*/ 500932 w 6095968"/>
              <a:gd name="connsiteY13" fmla="*/ 4202587 h 4559774"/>
              <a:gd name="connsiteX14" fmla="*/ 284898 w 6095968"/>
              <a:gd name="connsiteY14" fmla="*/ 3719178 h 4559774"/>
              <a:gd name="connsiteX15" fmla="*/ 15157 w 6095968"/>
              <a:gd name="connsiteY15" fmla="*/ 3345337 h 4559774"/>
              <a:gd name="connsiteX16" fmla="*/ 68298 w 6095968"/>
              <a:gd name="connsiteY16" fmla="*/ 1315679 h 4559774"/>
              <a:gd name="connsiteX17" fmla="*/ 311006 w 6095968"/>
              <a:gd name="connsiteY17" fmla="*/ 658331 h 4559774"/>
              <a:gd name="connsiteX0" fmla="*/ 305136 w 6090098"/>
              <a:gd name="connsiteY0" fmla="*/ 658331 h 4559774"/>
              <a:gd name="connsiteX1" fmla="*/ 1119624 w 6090098"/>
              <a:gd name="connsiteY1" fmla="*/ 273523 h 4559774"/>
              <a:gd name="connsiteX2" fmla="*/ 2180987 w 6090098"/>
              <a:gd name="connsiteY2" fmla="*/ 144937 h 4559774"/>
              <a:gd name="connsiteX3" fmla="*/ 3766899 w 6090098"/>
              <a:gd name="connsiteY3" fmla="*/ 2062 h 4559774"/>
              <a:gd name="connsiteX4" fmla="*/ 5055139 w 6090098"/>
              <a:gd name="connsiteY4" fmla="*/ 273523 h 4559774"/>
              <a:gd name="connsiteX5" fmla="*/ 5667137 w 6090098"/>
              <a:gd name="connsiteY5" fmla="*/ 330674 h 4559774"/>
              <a:gd name="connsiteX6" fmla="*/ 5995747 w 6090098"/>
              <a:gd name="connsiteY6" fmla="*/ 856943 h 4559774"/>
              <a:gd name="connsiteX7" fmla="*/ 6081474 w 6090098"/>
              <a:gd name="connsiteY7" fmla="*/ 1159349 h 4559774"/>
              <a:gd name="connsiteX8" fmla="*/ 5995749 w 6090098"/>
              <a:gd name="connsiteY8" fmla="*/ 3173887 h 4559774"/>
              <a:gd name="connsiteX9" fmla="*/ 5738572 w 6090098"/>
              <a:gd name="connsiteY9" fmla="*/ 3690603 h 4559774"/>
              <a:gd name="connsiteX10" fmla="*/ 5055139 w 6090098"/>
              <a:gd name="connsiteY10" fmla="*/ 4374036 h 4559774"/>
              <a:gd name="connsiteX11" fmla="*/ 2752487 w 6090098"/>
              <a:gd name="connsiteY11" fmla="*/ 4559774 h 4559774"/>
              <a:gd name="connsiteX12" fmla="*/ 1119624 w 6090098"/>
              <a:gd name="connsiteY12" fmla="*/ 4374036 h 4559774"/>
              <a:gd name="connsiteX13" fmla="*/ 495062 w 6090098"/>
              <a:gd name="connsiteY13" fmla="*/ 4202587 h 4559774"/>
              <a:gd name="connsiteX14" fmla="*/ 279028 w 6090098"/>
              <a:gd name="connsiteY14" fmla="*/ 3719178 h 4559774"/>
              <a:gd name="connsiteX15" fmla="*/ 9287 w 6090098"/>
              <a:gd name="connsiteY15" fmla="*/ 3345337 h 4559774"/>
              <a:gd name="connsiteX16" fmla="*/ 114028 w 6090098"/>
              <a:gd name="connsiteY16" fmla="*/ 2308602 h 4559774"/>
              <a:gd name="connsiteX17" fmla="*/ 62428 w 6090098"/>
              <a:gd name="connsiteY17" fmla="*/ 1315679 h 4559774"/>
              <a:gd name="connsiteX18" fmla="*/ 305136 w 6090098"/>
              <a:gd name="connsiteY18" fmla="*/ 658331 h 45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90098" h="4559774">
                <a:moveTo>
                  <a:pt x="305136" y="658331"/>
                </a:moveTo>
                <a:cubicBezTo>
                  <a:pt x="305136" y="280881"/>
                  <a:pt x="742174" y="273523"/>
                  <a:pt x="1119624" y="273523"/>
                </a:cubicBezTo>
                <a:cubicBezTo>
                  <a:pt x="1235287" y="268761"/>
                  <a:pt x="2065324" y="149699"/>
                  <a:pt x="2180987" y="144937"/>
                </a:cubicBezTo>
                <a:cubicBezTo>
                  <a:pt x="2634106" y="133031"/>
                  <a:pt x="3287874" y="-19369"/>
                  <a:pt x="3766899" y="2062"/>
                </a:cubicBezTo>
                <a:cubicBezTo>
                  <a:pt x="4245924" y="23493"/>
                  <a:pt x="4750339" y="252092"/>
                  <a:pt x="5055139" y="273523"/>
                </a:cubicBezTo>
                <a:cubicBezTo>
                  <a:pt x="5612352" y="333054"/>
                  <a:pt x="5553232" y="216769"/>
                  <a:pt x="5667137" y="330674"/>
                </a:cubicBezTo>
                <a:cubicBezTo>
                  <a:pt x="5781042" y="444579"/>
                  <a:pt x="5902878" y="747406"/>
                  <a:pt x="5995747" y="856943"/>
                </a:cubicBezTo>
                <a:cubicBezTo>
                  <a:pt x="6107272" y="1014106"/>
                  <a:pt x="6038611" y="789861"/>
                  <a:pt x="6081474" y="1159349"/>
                </a:cubicBezTo>
                <a:cubicBezTo>
                  <a:pt x="6124337" y="1528837"/>
                  <a:pt x="5993368" y="2761536"/>
                  <a:pt x="5995749" y="3173887"/>
                </a:cubicBezTo>
                <a:lnTo>
                  <a:pt x="5738572" y="3690603"/>
                </a:lnTo>
                <a:cubicBezTo>
                  <a:pt x="5738572" y="4068053"/>
                  <a:pt x="5432589" y="4374036"/>
                  <a:pt x="5055139" y="4374036"/>
                </a:cubicBezTo>
                <a:cubicBezTo>
                  <a:pt x="4244726" y="4374036"/>
                  <a:pt x="3562900" y="4559774"/>
                  <a:pt x="2752487" y="4559774"/>
                </a:cubicBezTo>
                <a:lnTo>
                  <a:pt x="1119624" y="4374036"/>
                </a:lnTo>
                <a:cubicBezTo>
                  <a:pt x="354849" y="4300217"/>
                  <a:pt x="608967" y="4316492"/>
                  <a:pt x="495062" y="4202587"/>
                </a:cubicBezTo>
                <a:cubicBezTo>
                  <a:pt x="381157" y="4088682"/>
                  <a:pt x="355228" y="3816809"/>
                  <a:pt x="279028" y="3719178"/>
                </a:cubicBezTo>
                <a:cubicBezTo>
                  <a:pt x="158266" y="3547728"/>
                  <a:pt x="61388" y="3712444"/>
                  <a:pt x="9287" y="3345337"/>
                </a:cubicBezTo>
                <a:cubicBezTo>
                  <a:pt x="-37143" y="3098756"/>
                  <a:pt x="105171" y="2646878"/>
                  <a:pt x="114028" y="2308602"/>
                </a:cubicBezTo>
                <a:cubicBezTo>
                  <a:pt x="122885" y="1970326"/>
                  <a:pt x="11647" y="1579239"/>
                  <a:pt x="62428" y="1315679"/>
                </a:cubicBezTo>
                <a:lnTo>
                  <a:pt x="305136" y="65833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28575">
            <a:solidFill>
              <a:srgbClr val="F789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tIns="0" rIns="576000" rtlCol="0" anchor="ctr"/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ăn và sử dụng các thú rừng, cần bảo vệ các loài động vật quý hiếm.</a:t>
            </a:r>
            <a:endParaRPr lang="en-GB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4D0E2163-0FC4-1100-60D8-C29FB4F681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0" y="4413652"/>
            <a:ext cx="12192002" cy="24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0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64" y="1060570"/>
            <a:ext cx="9078107" cy="44143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1942" r="29675" b="8267"/>
          <a:stretch/>
        </p:blipFill>
        <p:spPr>
          <a:xfrm>
            <a:off x="152026" y="2164031"/>
            <a:ext cx="3073341" cy="444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385" y="1997297"/>
            <a:ext cx="8015207" cy="26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4070A2-6EAA-5A0A-FFDD-3FF38B44C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080" y="1229677"/>
            <a:ext cx="8107680" cy="5111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26">
            <a:extLst>
              <a:ext uri="{FF2B5EF4-FFF2-40B4-BE49-F238E27FC236}">
                <a16:creationId xmlns:a16="http://schemas.microsoft.com/office/drawing/2014/main" id="{38A8FD52-CB45-7754-4191-DBADEC6315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0" y="4413652"/>
            <a:ext cx="12192002" cy="2444348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14F38B7-7C1E-EC2E-1A6C-EFBDA1CC0CA4}"/>
              </a:ext>
            </a:extLst>
          </p:cNvPr>
          <p:cNvSpPr/>
          <p:nvPr/>
        </p:nvSpPr>
        <p:spPr>
          <a:xfrm>
            <a:off x="1280161" y="-109714"/>
            <a:ext cx="10515600" cy="1644766"/>
          </a:xfrm>
          <a:custGeom>
            <a:avLst/>
            <a:gdLst>
              <a:gd name="connsiteX0" fmla="*/ 0 w 5302381"/>
              <a:gd name="connsiteY0" fmla="*/ 683433 h 4100513"/>
              <a:gd name="connsiteX1" fmla="*/ 683433 w 5302381"/>
              <a:gd name="connsiteY1" fmla="*/ 0 h 4100513"/>
              <a:gd name="connsiteX2" fmla="*/ 4618948 w 5302381"/>
              <a:gd name="connsiteY2" fmla="*/ 0 h 4100513"/>
              <a:gd name="connsiteX3" fmla="*/ 5302381 w 5302381"/>
              <a:gd name="connsiteY3" fmla="*/ 683433 h 4100513"/>
              <a:gd name="connsiteX4" fmla="*/ 5302381 w 5302381"/>
              <a:gd name="connsiteY4" fmla="*/ 3417080 h 4100513"/>
              <a:gd name="connsiteX5" fmla="*/ 4618948 w 5302381"/>
              <a:gd name="connsiteY5" fmla="*/ 4100513 h 4100513"/>
              <a:gd name="connsiteX6" fmla="*/ 683433 w 5302381"/>
              <a:gd name="connsiteY6" fmla="*/ 4100513 h 4100513"/>
              <a:gd name="connsiteX7" fmla="*/ 0 w 5302381"/>
              <a:gd name="connsiteY7" fmla="*/ 3417080 h 4100513"/>
              <a:gd name="connsiteX8" fmla="*/ 0 w 5302381"/>
              <a:gd name="connsiteY8" fmla="*/ 683433 h 4100513"/>
              <a:gd name="connsiteX0" fmla="*/ 0 w 5302381"/>
              <a:gd name="connsiteY0" fmla="*/ 812019 h 4229099"/>
              <a:gd name="connsiteX1" fmla="*/ 683433 w 5302381"/>
              <a:gd name="connsiteY1" fmla="*/ 128586 h 4229099"/>
              <a:gd name="connsiteX2" fmla="*/ 1744796 w 5302381"/>
              <a:gd name="connsiteY2" fmla="*/ 0 h 4229099"/>
              <a:gd name="connsiteX3" fmla="*/ 4618948 w 5302381"/>
              <a:gd name="connsiteY3" fmla="*/ 128586 h 4229099"/>
              <a:gd name="connsiteX4" fmla="*/ 5302381 w 5302381"/>
              <a:gd name="connsiteY4" fmla="*/ 812019 h 4229099"/>
              <a:gd name="connsiteX5" fmla="*/ 5302381 w 5302381"/>
              <a:gd name="connsiteY5" fmla="*/ 3545666 h 4229099"/>
              <a:gd name="connsiteX6" fmla="*/ 4618948 w 5302381"/>
              <a:gd name="connsiteY6" fmla="*/ 4229099 h 4229099"/>
              <a:gd name="connsiteX7" fmla="*/ 683433 w 5302381"/>
              <a:gd name="connsiteY7" fmla="*/ 4229099 h 4229099"/>
              <a:gd name="connsiteX8" fmla="*/ 0 w 5302381"/>
              <a:gd name="connsiteY8" fmla="*/ 3545666 h 4229099"/>
              <a:gd name="connsiteX9" fmla="*/ 0 w 5302381"/>
              <a:gd name="connsiteY9" fmla="*/ 812019 h 4229099"/>
              <a:gd name="connsiteX0" fmla="*/ 312604 w 5614985"/>
              <a:gd name="connsiteY0" fmla="*/ 812019 h 4229099"/>
              <a:gd name="connsiteX1" fmla="*/ 996037 w 5614985"/>
              <a:gd name="connsiteY1" fmla="*/ 128586 h 4229099"/>
              <a:gd name="connsiteX2" fmla="*/ 2057400 w 5614985"/>
              <a:gd name="connsiteY2" fmla="*/ 0 h 4229099"/>
              <a:gd name="connsiteX3" fmla="*/ 4931552 w 5614985"/>
              <a:gd name="connsiteY3" fmla="*/ 128586 h 4229099"/>
              <a:gd name="connsiteX4" fmla="*/ 5614985 w 5614985"/>
              <a:gd name="connsiteY4" fmla="*/ 812019 h 4229099"/>
              <a:gd name="connsiteX5" fmla="*/ 5614985 w 5614985"/>
              <a:gd name="connsiteY5" fmla="*/ 3545666 h 4229099"/>
              <a:gd name="connsiteX6" fmla="*/ 4931552 w 5614985"/>
              <a:gd name="connsiteY6" fmla="*/ 4229099 h 4229099"/>
              <a:gd name="connsiteX7" fmla="*/ 996037 w 5614985"/>
              <a:gd name="connsiteY7" fmla="*/ 4229099 h 4229099"/>
              <a:gd name="connsiteX8" fmla="*/ 312604 w 5614985"/>
              <a:gd name="connsiteY8" fmla="*/ 3545666 h 4229099"/>
              <a:gd name="connsiteX9" fmla="*/ 0 w 5614985"/>
              <a:gd name="connsiteY9" fmla="*/ 1343025 h 4229099"/>
              <a:gd name="connsiteX10" fmla="*/ 312604 w 5614985"/>
              <a:gd name="connsiteY10" fmla="*/ 812019 h 4229099"/>
              <a:gd name="connsiteX0" fmla="*/ 437341 w 5739722"/>
              <a:gd name="connsiteY0" fmla="*/ 812019 h 4229099"/>
              <a:gd name="connsiteX1" fmla="*/ 1120774 w 5739722"/>
              <a:gd name="connsiteY1" fmla="*/ 128586 h 4229099"/>
              <a:gd name="connsiteX2" fmla="*/ 2182137 w 5739722"/>
              <a:gd name="connsiteY2" fmla="*/ 0 h 4229099"/>
              <a:gd name="connsiteX3" fmla="*/ 5056289 w 5739722"/>
              <a:gd name="connsiteY3" fmla="*/ 128586 h 4229099"/>
              <a:gd name="connsiteX4" fmla="*/ 5739722 w 5739722"/>
              <a:gd name="connsiteY4" fmla="*/ 812019 h 4229099"/>
              <a:gd name="connsiteX5" fmla="*/ 5739722 w 5739722"/>
              <a:gd name="connsiteY5" fmla="*/ 3545666 h 4229099"/>
              <a:gd name="connsiteX6" fmla="*/ 5056289 w 5739722"/>
              <a:gd name="connsiteY6" fmla="*/ 4229099 h 4229099"/>
              <a:gd name="connsiteX7" fmla="*/ 1120774 w 5739722"/>
              <a:gd name="connsiteY7" fmla="*/ 4229099 h 4229099"/>
              <a:gd name="connsiteX8" fmla="*/ 437341 w 5739722"/>
              <a:gd name="connsiteY8" fmla="*/ 3545666 h 4229099"/>
              <a:gd name="connsiteX9" fmla="*/ 10437 w 5739722"/>
              <a:gd name="connsiteY9" fmla="*/ 3200400 h 4229099"/>
              <a:gd name="connsiteX10" fmla="*/ 124737 w 5739722"/>
              <a:gd name="connsiteY10" fmla="*/ 1343025 h 4229099"/>
              <a:gd name="connsiteX11" fmla="*/ 437341 w 5739722"/>
              <a:gd name="connsiteY11" fmla="*/ 812019 h 4229099"/>
              <a:gd name="connsiteX0" fmla="*/ 437341 w 5739722"/>
              <a:gd name="connsiteY0" fmla="*/ 812019 h 4229099"/>
              <a:gd name="connsiteX1" fmla="*/ 1120774 w 5739722"/>
              <a:gd name="connsiteY1" fmla="*/ 128586 h 4229099"/>
              <a:gd name="connsiteX2" fmla="*/ 2182137 w 5739722"/>
              <a:gd name="connsiteY2" fmla="*/ 0 h 4229099"/>
              <a:gd name="connsiteX3" fmla="*/ 5056289 w 5739722"/>
              <a:gd name="connsiteY3" fmla="*/ 128586 h 4229099"/>
              <a:gd name="connsiteX4" fmla="*/ 5739722 w 5739722"/>
              <a:gd name="connsiteY4" fmla="*/ 812019 h 4229099"/>
              <a:gd name="connsiteX5" fmla="*/ 5739722 w 5739722"/>
              <a:gd name="connsiteY5" fmla="*/ 3545666 h 4229099"/>
              <a:gd name="connsiteX6" fmla="*/ 5056289 w 5739722"/>
              <a:gd name="connsiteY6" fmla="*/ 4229099 h 4229099"/>
              <a:gd name="connsiteX7" fmla="*/ 1120774 w 5739722"/>
              <a:gd name="connsiteY7" fmla="*/ 4229099 h 4229099"/>
              <a:gd name="connsiteX8" fmla="*/ 496212 w 5739722"/>
              <a:gd name="connsiteY8" fmla="*/ 4057650 h 4229099"/>
              <a:gd name="connsiteX9" fmla="*/ 437341 w 5739722"/>
              <a:gd name="connsiteY9" fmla="*/ 3545666 h 4229099"/>
              <a:gd name="connsiteX10" fmla="*/ 10437 w 5739722"/>
              <a:gd name="connsiteY10" fmla="*/ 3200400 h 4229099"/>
              <a:gd name="connsiteX11" fmla="*/ 124737 w 5739722"/>
              <a:gd name="connsiteY11" fmla="*/ 1343025 h 4229099"/>
              <a:gd name="connsiteX12" fmla="*/ 437341 w 5739722"/>
              <a:gd name="connsiteY12" fmla="*/ 812019 h 4229099"/>
              <a:gd name="connsiteX0" fmla="*/ 437341 w 5739722"/>
              <a:gd name="connsiteY0" fmla="*/ 812019 h 4229099"/>
              <a:gd name="connsiteX1" fmla="*/ 1120774 w 5739722"/>
              <a:gd name="connsiteY1" fmla="*/ 128586 h 4229099"/>
              <a:gd name="connsiteX2" fmla="*/ 2182137 w 5739722"/>
              <a:gd name="connsiteY2" fmla="*/ 0 h 4229099"/>
              <a:gd name="connsiteX3" fmla="*/ 5056289 w 5739722"/>
              <a:gd name="connsiteY3" fmla="*/ 128586 h 4229099"/>
              <a:gd name="connsiteX4" fmla="*/ 5739722 w 5739722"/>
              <a:gd name="connsiteY4" fmla="*/ 812019 h 4229099"/>
              <a:gd name="connsiteX5" fmla="*/ 5739722 w 5739722"/>
              <a:gd name="connsiteY5" fmla="*/ 3545666 h 4229099"/>
              <a:gd name="connsiteX6" fmla="*/ 5056289 w 5739722"/>
              <a:gd name="connsiteY6" fmla="*/ 4229099 h 4229099"/>
              <a:gd name="connsiteX7" fmla="*/ 1120774 w 5739722"/>
              <a:gd name="connsiteY7" fmla="*/ 4229099 h 4229099"/>
              <a:gd name="connsiteX8" fmla="*/ 496212 w 5739722"/>
              <a:gd name="connsiteY8" fmla="*/ 4057650 h 4229099"/>
              <a:gd name="connsiteX9" fmla="*/ 280178 w 5739722"/>
              <a:gd name="connsiteY9" fmla="*/ 3574241 h 4229099"/>
              <a:gd name="connsiteX10" fmla="*/ 10437 w 5739722"/>
              <a:gd name="connsiteY10" fmla="*/ 3200400 h 4229099"/>
              <a:gd name="connsiteX11" fmla="*/ 124737 w 5739722"/>
              <a:gd name="connsiteY11" fmla="*/ 1343025 h 4229099"/>
              <a:gd name="connsiteX12" fmla="*/ 437341 w 5739722"/>
              <a:gd name="connsiteY12" fmla="*/ 812019 h 4229099"/>
              <a:gd name="connsiteX0" fmla="*/ 437341 w 5739722"/>
              <a:gd name="connsiteY0" fmla="*/ 812019 h 4414837"/>
              <a:gd name="connsiteX1" fmla="*/ 1120774 w 5739722"/>
              <a:gd name="connsiteY1" fmla="*/ 128586 h 4414837"/>
              <a:gd name="connsiteX2" fmla="*/ 2182137 w 5739722"/>
              <a:gd name="connsiteY2" fmla="*/ 0 h 4414837"/>
              <a:gd name="connsiteX3" fmla="*/ 5056289 w 5739722"/>
              <a:gd name="connsiteY3" fmla="*/ 128586 h 4414837"/>
              <a:gd name="connsiteX4" fmla="*/ 5739722 w 5739722"/>
              <a:gd name="connsiteY4" fmla="*/ 812019 h 4414837"/>
              <a:gd name="connsiteX5" fmla="*/ 5739722 w 5739722"/>
              <a:gd name="connsiteY5" fmla="*/ 3545666 h 4414837"/>
              <a:gd name="connsiteX6" fmla="*/ 5056289 w 5739722"/>
              <a:gd name="connsiteY6" fmla="*/ 4229099 h 4414837"/>
              <a:gd name="connsiteX7" fmla="*/ 2753637 w 5739722"/>
              <a:gd name="connsiteY7" fmla="*/ 4414837 h 4414837"/>
              <a:gd name="connsiteX8" fmla="*/ 1120774 w 5739722"/>
              <a:gd name="connsiteY8" fmla="*/ 4229099 h 4414837"/>
              <a:gd name="connsiteX9" fmla="*/ 496212 w 5739722"/>
              <a:gd name="connsiteY9" fmla="*/ 4057650 h 4414837"/>
              <a:gd name="connsiteX10" fmla="*/ 280178 w 5739722"/>
              <a:gd name="connsiteY10" fmla="*/ 3574241 h 4414837"/>
              <a:gd name="connsiteX11" fmla="*/ 10437 w 5739722"/>
              <a:gd name="connsiteY11" fmla="*/ 3200400 h 4414837"/>
              <a:gd name="connsiteX12" fmla="*/ 124737 w 5739722"/>
              <a:gd name="connsiteY12" fmla="*/ 1343025 h 4414837"/>
              <a:gd name="connsiteX13" fmla="*/ 437341 w 5739722"/>
              <a:gd name="connsiteY13" fmla="*/ 812019 h 4414837"/>
              <a:gd name="connsiteX0" fmla="*/ 437341 w 5996962"/>
              <a:gd name="connsiteY0" fmla="*/ 812019 h 4414837"/>
              <a:gd name="connsiteX1" fmla="*/ 1120774 w 5996962"/>
              <a:gd name="connsiteY1" fmla="*/ 128586 h 4414837"/>
              <a:gd name="connsiteX2" fmla="*/ 2182137 w 5996962"/>
              <a:gd name="connsiteY2" fmla="*/ 0 h 4414837"/>
              <a:gd name="connsiteX3" fmla="*/ 5056289 w 5996962"/>
              <a:gd name="connsiteY3" fmla="*/ 128586 h 4414837"/>
              <a:gd name="connsiteX4" fmla="*/ 5739722 w 5996962"/>
              <a:gd name="connsiteY4" fmla="*/ 812019 h 4414837"/>
              <a:gd name="connsiteX5" fmla="*/ 5996899 w 5996962"/>
              <a:gd name="connsiteY5" fmla="*/ 3028950 h 4414837"/>
              <a:gd name="connsiteX6" fmla="*/ 5739722 w 5996962"/>
              <a:gd name="connsiteY6" fmla="*/ 3545666 h 4414837"/>
              <a:gd name="connsiteX7" fmla="*/ 5056289 w 5996962"/>
              <a:gd name="connsiteY7" fmla="*/ 4229099 h 4414837"/>
              <a:gd name="connsiteX8" fmla="*/ 2753637 w 5996962"/>
              <a:gd name="connsiteY8" fmla="*/ 4414837 h 4414837"/>
              <a:gd name="connsiteX9" fmla="*/ 1120774 w 5996962"/>
              <a:gd name="connsiteY9" fmla="*/ 4229099 h 4414837"/>
              <a:gd name="connsiteX10" fmla="*/ 496212 w 5996962"/>
              <a:gd name="connsiteY10" fmla="*/ 4057650 h 4414837"/>
              <a:gd name="connsiteX11" fmla="*/ 280178 w 5996962"/>
              <a:gd name="connsiteY11" fmla="*/ 3574241 h 4414837"/>
              <a:gd name="connsiteX12" fmla="*/ 10437 w 5996962"/>
              <a:gd name="connsiteY12" fmla="*/ 3200400 h 4414837"/>
              <a:gd name="connsiteX13" fmla="*/ 124737 w 5996962"/>
              <a:gd name="connsiteY13" fmla="*/ 1343025 h 4414837"/>
              <a:gd name="connsiteX14" fmla="*/ 437341 w 5996962"/>
              <a:gd name="connsiteY14" fmla="*/ 812019 h 4414837"/>
              <a:gd name="connsiteX0" fmla="*/ 437341 w 6091248"/>
              <a:gd name="connsiteY0" fmla="*/ 812019 h 4414837"/>
              <a:gd name="connsiteX1" fmla="*/ 1120774 w 6091248"/>
              <a:gd name="connsiteY1" fmla="*/ 128586 h 4414837"/>
              <a:gd name="connsiteX2" fmla="*/ 2182137 w 6091248"/>
              <a:gd name="connsiteY2" fmla="*/ 0 h 4414837"/>
              <a:gd name="connsiteX3" fmla="*/ 5056289 w 6091248"/>
              <a:gd name="connsiteY3" fmla="*/ 128586 h 4414837"/>
              <a:gd name="connsiteX4" fmla="*/ 5739722 w 6091248"/>
              <a:gd name="connsiteY4" fmla="*/ 812019 h 4414837"/>
              <a:gd name="connsiteX5" fmla="*/ 6082624 w 6091248"/>
              <a:gd name="connsiteY5" fmla="*/ 1014412 h 4414837"/>
              <a:gd name="connsiteX6" fmla="*/ 5996899 w 6091248"/>
              <a:gd name="connsiteY6" fmla="*/ 3028950 h 4414837"/>
              <a:gd name="connsiteX7" fmla="*/ 5739722 w 6091248"/>
              <a:gd name="connsiteY7" fmla="*/ 3545666 h 4414837"/>
              <a:gd name="connsiteX8" fmla="*/ 5056289 w 6091248"/>
              <a:gd name="connsiteY8" fmla="*/ 4229099 h 4414837"/>
              <a:gd name="connsiteX9" fmla="*/ 2753637 w 6091248"/>
              <a:gd name="connsiteY9" fmla="*/ 4414837 h 4414837"/>
              <a:gd name="connsiteX10" fmla="*/ 1120774 w 6091248"/>
              <a:gd name="connsiteY10" fmla="*/ 4229099 h 4414837"/>
              <a:gd name="connsiteX11" fmla="*/ 496212 w 6091248"/>
              <a:gd name="connsiteY11" fmla="*/ 4057650 h 4414837"/>
              <a:gd name="connsiteX12" fmla="*/ 280178 w 6091248"/>
              <a:gd name="connsiteY12" fmla="*/ 3574241 h 4414837"/>
              <a:gd name="connsiteX13" fmla="*/ 10437 w 6091248"/>
              <a:gd name="connsiteY13" fmla="*/ 3200400 h 4414837"/>
              <a:gd name="connsiteX14" fmla="*/ 124737 w 6091248"/>
              <a:gd name="connsiteY14" fmla="*/ 1343025 h 4414837"/>
              <a:gd name="connsiteX15" fmla="*/ 437341 w 6091248"/>
              <a:gd name="connsiteY15" fmla="*/ 812019 h 4414837"/>
              <a:gd name="connsiteX0" fmla="*/ 437341 w 6091248"/>
              <a:gd name="connsiteY0" fmla="*/ 812019 h 4414837"/>
              <a:gd name="connsiteX1" fmla="*/ 1120774 w 6091248"/>
              <a:gd name="connsiteY1" fmla="*/ 128586 h 4414837"/>
              <a:gd name="connsiteX2" fmla="*/ 2182137 w 6091248"/>
              <a:gd name="connsiteY2" fmla="*/ 0 h 4414837"/>
              <a:gd name="connsiteX3" fmla="*/ 5056289 w 6091248"/>
              <a:gd name="connsiteY3" fmla="*/ 128586 h 4414837"/>
              <a:gd name="connsiteX4" fmla="*/ 5668287 w 6091248"/>
              <a:gd name="connsiteY4" fmla="*/ 185737 h 4414837"/>
              <a:gd name="connsiteX5" fmla="*/ 5739722 w 6091248"/>
              <a:gd name="connsiteY5" fmla="*/ 812019 h 4414837"/>
              <a:gd name="connsiteX6" fmla="*/ 6082624 w 6091248"/>
              <a:gd name="connsiteY6" fmla="*/ 1014412 h 4414837"/>
              <a:gd name="connsiteX7" fmla="*/ 5996899 w 6091248"/>
              <a:gd name="connsiteY7" fmla="*/ 3028950 h 4414837"/>
              <a:gd name="connsiteX8" fmla="*/ 5739722 w 6091248"/>
              <a:gd name="connsiteY8" fmla="*/ 3545666 h 4414837"/>
              <a:gd name="connsiteX9" fmla="*/ 5056289 w 6091248"/>
              <a:gd name="connsiteY9" fmla="*/ 4229099 h 4414837"/>
              <a:gd name="connsiteX10" fmla="*/ 2753637 w 6091248"/>
              <a:gd name="connsiteY10" fmla="*/ 4414837 h 4414837"/>
              <a:gd name="connsiteX11" fmla="*/ 1120774 w 6091248"/>
              <a:gd name="connsiteY11" fmla="*/ 4229099 h 4414837"/>
              <a:gd name="connsiteX12" fmla="*/ 496212 w 6091248"/>
              <a:gd name="connsiteY12" fmla="*/ 4057650 h 4414837"/>
              <a:gd name="connsiteX13" fmla="*/ 280178 w 6091248"/>
              <a:gd name="connsiteY13" fmla="*/ 3574241 h 4414837"/>
              <a:gd name="connsiteX14" fmla="*/ 10437 w 6091248"/>
              <a:gd name="connsiteY14" fmla="*/ 3200400 h 4414837"/>
              <a:gd name="connsiteX15" fmla="*/ 124737 w 6091248"/>
              <a:gd name="connsiteY15" fmla="*/ 1343025 h 4414837"/>
              <a:gd name="connsiteX16" fmla="*/ 437341 w 6091248"/>
              <a:gd name="connsiteY16" fmla="*/ 812019 h 4414837"/>
              <a:gd name="connsiteX0" fmla="*/ 437341 w 6091248"/>
              <a:gd name="connsiteY0" fmla="*/ 956956 h 4559774"/>
              <a:gd name="connsiteX1" fmla="*/ 1120774 w 6091248"/>
              <a:gd name="connsiteY1" fmla="*/ 273523 h 4559774"/>
              <a:gd name="connsiteX2" fmla="*/ 2182137 w 6091248"/>
              <a:gd name="connsiteY2" fmla="*/ 144937 h 4559774"/>
              <a:gd name="connsiteX3" fmla="*/ 3768049 w 6091248"/>
              <a:gd name="connsiteY3" fmla="*/ 2062 h 4559774"/>
              <a:gd name="connsiteX4" fmla="*/ 5056289 w 6091248"/>
              <a:gd name="connsiteY4" fmla="*/ 273523 h 4559774"/>
              <a:gd name="connsiteX5" fmla="*/ 5668287 w 6091248"/>
              <a:gd name="connsiteY5" fmla="*/ 330674 h 4559774"/>
              <a:gd name="connsiteX6" fmla="*/ 5739722 w 6091248"/>
              <a:gd name="connsiteY6" fmla="*/ 956956 h 4559774"/>
              <a:gd name="connsiteX7" fmla="*/ 6082624 w 6091248"/>
              <a:gd name="connsiteY7" fmla="*/ 1159349 h 4559774"/>
              <a:gd name="connsiteX8" fmla="*/ 5996899 w 6091248"/>
              <a:gd name="connsiteY8" fmla="*/ 3173887 h 4559774"/>
              <a:gd name="connsiteX9" fmla="*/ 5739722 w 6091248"/>
              <a:gd name="connsiteY9" fmla="*/ 3690603 h 4559774"/>
              <a:gd name="connsiteX10" fmla="*/ 5056289 w 6091248"/>
              <a:gd name="connsiteY10" fmla="*/ 4374036 h 4559774"/>
              <a:gd name="connsiteX11" fmla="*/ 2753637 w 6091248"/>
              <a:gd name="connsiteY11" fmla="*/ 4559774 h 4559774"/>
              <a:gd name="connsiteX12" fmla="*/ 1120774 w 6091248"/>
              <a:gd name="connsiteY12" fmla="*/ 4374036 h 4559774"/>
              <a:gd name="connsiteX13" fmla="*/ 496212 w 6091248"/>
              <a:gd name="connsiteY13" fmla="*/ 4202587 h 4559774"/>
              <a:gd name="connsiteX14" fmla="*/ 280178 w 6091248"/>
              <a:gd name="connsiteY14" fmla="*/ 3719178 h 4559774"/>
              <a:gd name="connsiteX15" fmla="*/ 10437 w 6091248"/>
              <a:gd name="connsiteY15" fmla="*/ 3345337 h 4559774"/>
              <a:gd name="connsiteX16" fmla="*/ 124737 w 6091248"/>
              <a:gd name="connsiteY16" fmla="*/ 1487962 h 4559774"/>
              <a:gd name="connsiteX17" fmla="*/ 437341 w 6091248"/>
              <a:gd name="connsiteY17" fmla="*/ 956956 h 4559774"/>
              <a:gd name="connsiteX0" fmla="*/ 437341 w 6091248"/>
              <a:gd name="connsiteY0" fmla="*/ 956956 h 4559774"/>
              <a:gd name="connsiteX1" fmla="*/ 1120774 w 6091248"/>
              <a:gd name="connsiteY1" fmla="*/ 273523 h 4559774"/>
              <a:gd name="connsiteX2" fmla="*/ 2182137 w 6091248"/>
              <a:gd name="connsiteY2" fmla="*/ 144937 h 4559774"/>
              <a:gd name="connsiteX3" fmla="*/ 3768049 w 6091248"/>
              <a:gd name="connsiteY3" fmla="*/ 2062 h 4559774"/>
              <a:gd name="connsiteX4" fmla="*/ 5056289 w 6091248"/>
              <a:gd name="connsiteY4" fmla="*/ 273523 h 4559774"/>
              <a:gd name="connsiteX5" fmla="*/ 5668287 w 6091248"/>
              <a:gd name="connsiteY5" fmla="*/ 330674 h 4559774"/>
              <a:gd name="connsiteX6" fmla="*/ 5996897 w 6091248"/>
              <a:gd name="connsiteY6" fmla="*/ 856943 h 4559774"/>
              <a:gd name="connsiteX7" fmla="*/ 6082624 w 6091248"/>
              <a:gd name="connsiteY7" fmla="*/ 1159349 h 4559774"/>
              <a:gd name="connsiteX8" fmla="*/ 5996899 w 6091248"/>
              <a:gd name="connsiteY8" fmla="*/ 3173887 h 4559774"/>
              <a:gd name="connsiteX9" fmla="*/ 5739722 w 6091248"/>
              <a:gd name="connsiteY9" fmla="*/ 3690603 h 4559774"/>
              <a:gd name="connsiteX10" fmla="*/ 5056289 w 6091248"/>
              <a:gd name="connsiteY10" fmla="*/ 4374036 h 4559774"/>
              <a:gd name="connsiteX11" fmla="*/ 2753637 w 6091248"/>
              <a:gd name="connsiteY11" fmla="*/ 4559774 h 4559774"/>
              <a:gd name="connsiteX12" fmla="*/ 1120774 w 6091248"/>
              <a:gd name="connsiteY12" fmla="*/ 4374036 h 4559774"/>
              <a:gd name="connsiteX13" fmla="*/ 496212 w 6091248"/>
              <a:gd name="connsiteY13" fmla="*/ 4202587 h 4559774"/>
              <a:gd name="connsiteX14" fmla="*/ 280178 w 6091248"/>
              <a:gd name="connsiteY14" fmla="*/ 3719178 h 4559774"/>
              <a:gd name="connsiteX15" fmla="*/ 10437 w 6091248"/>
              <a:gd name="connsiteY15" fmla="*/ 3345337 h 4559774"/>
              <a:gd name="connsiteX16" fmla="*/ 124737 w 6091248"/>
              <a:gd name="connsiteY16" fmla="*/ 1487962 h 4559774"/>
              <a:gd name="connsiteX17" fmla="*/ 437341 w 6091248"/>
              <a:gd name="connsiteY17" fmla="*/ 956956 h 4559774"/>
              <a:gd name="connsiteX0" fmla="*/ 306286 w 6091248"/>
              <a:gd name="connsiteY0" fmla="*/ 658331 h 4559774"/>
              <a:gd name="connsiteX1" fmla="*/ 1120774 w 6091248"/>
              <a:gd name="connsiteY1" fmla="*/ 273523 h 4559774"/>
              <a:gd name="connsiteX2" fmla="*/ 2182137 w 6091248"/>
              <a:gd name="connsiteY2" fmla="*/ 144937 h 4559774"/>
              <a:gd name="connsiteX3" fmla="*/ 3768049 w 6091248"/>
              <a:gd name="connsiteY3" fmla="*/ 2062 h 4559774"/>
              <a:gd name="connsiteX4" fmla="*/ 5056289 w 6091248"/>
              <a:gd name="connsiteY4" fmla="*/ 273523 h 4559774"/>
              <a:gd name="connsiteX5" fmla="*/ 5668287 w 6091248"/>
              <a:gd name="connsiteY5" fmla="*/ 330674 h 4559774"/>
              <a:gd name="connsiteX6" fmla="*/ 5996897 w 6091248"/>
              <a:gd name="connsiteY6" fmla="*/ 856943 h 4559774"/>
              <a:gd name="connsiteX7" fmla="*/ 6082624 w 6091248"/>
              <a:gd name="connsiteY7" fmla="*/ 1159349 h 4559774"/>
              <a:gd name="connsiteX8" fmla="*/ 5996899 w 6091248"/>
              <a:gd name="connsiteY8" fmla="*/ 3173887 h 4559774"/>
              <a:gd name="connsiteX9" fmla="*/ 5739722 w 6091248"/>
              <a:gd name="connsiteY9" fmla="*/ 3690603 h 4559774"/>
              <a:gd name="connsiteX10" fmla="*/ 5056289 w 6091248"/>
              <a:gd name="connsiteY10" fmla="*/ 4374036 h 4559774"/>
              <a:gd name="connsiteX11" fmla="*/ 2753637 w 6091248"/>
              <a:gd name="connsiteY11" fmla="*/ 4559774 h 4559774"/>
              <a:gd name="connsiteX12" fmla="*/ 1120774 w 6091248"/>
              <a:gd name="connsiteY12" fmla="*/ 4374036 h 4559774"/>
              <a:gd name="connsiteX13" fmla="*/ 496212 w 6091248"/>
              <a:gd name="connsiteY13" fmla="*/ 4202587 h 4559774"/>
              <a:gd name="connsiteX14" fmla="*/ 280178 w 6091248"/>
              <a:gd name="connsiteY14" fmla="*/ 3719178 h 4559774"/>
              <a:gd name="connsiteX15" fmla="*/ 10437 w 6091248"/>
              <a:gd name="connsiteY15" fmla="*/ 3345337 h 4559774"/>
              <a:gd name="connsiteX16" fmla="*/ 124737 w 6091248"/>
              <a:gd name="connsiteY16" fmla="*/ 1487962 h 4559774"/>
              <a:gd name="connsiteX17" fmla="*/ 306286 w 6091248"/>
              <a:gd name="connsiteY17" fmla="*/ 658331 h 4559774"/>
              <a:gd name="connsiteX0" fmla="*/ 311006 w 6095968"/>
              <a:gd name="connsiteY0" fmla="*/ 658331 h 4559774"/>
              <a:gd name="connsiteX1" fmla="*/ 1125494 w 6095968"/>
              <a:gd name="connsiteY1" fmla="*/ 273523 h 4559774"/>
              <a:gd name="connsiteX2" fmla="*/ 2186857 w 6095968"/>
              <a:gd name="connsiteY2" fmla="*/ 144937 h 4559774"/>
              <a:gd name="connsiteX3" fmla="*/ 3772769 w 6095968"/>
              <a:gd name="connsiteY3" fmla="*/ 2062 h 4559774"/>
              <a:gd name="connsiteX4" fmla="*/ 5061009 w 6095968"/>
              <a:gd name="connsiteY4" fmla="*/ 273523 h 4559774"/>
              <a:gd name="connsiteX5" fmla="*/ 5673007 w 6095968"/>
              <a:gd name="connsiteY5" fmla="*/ 330674 h 4559774"/>
              <a:gd name="connsiteX6" fmla="*/ 6001617 w 6095968"/>
              <a:gd name="connsiteY6" fmla="*/ 856943 h 4559774"/>
              <a:gd name="connsiteX7" fmla="*/ 6087344 w 6095968"/>
              <a:gd name="connsiteY7" fmla="*/ 1159349 h 4559774"/>
              <a:gd name="connsiteX8" fmla="*/ 6001619 w 6095968"/>
              <a:gd name="connsiteY8" fmla="*/ 3173887 h 4559774"/>
              <a:gd name="connsiteX9" fmla="*/ 5744442 w 6095968"/>
              <a:gd name="connsiteY9" fmla="*/ 3690603 h 4559774"/>
              <a:gd name="connsiteX10" fmla="*/ 5061009 w 6095968"/>
              <a:gd name="connsiteY10" fmla="*/ 4374036 h 4559774"/>
              <a:gd name="connsiteX11" fmla="*/ 2758357 w 6095968"/>
              <a:gd name="connsiteY11" fmla="*/ 4559774 h 4559774"/>
              <a:gd name="connsiteX12" fmla="*/ 1125494 w 6095968"/>
              <a:gd name="connsiteY12" fmla="*/ 4374036 h 4559774"/>
              <a:gd name="connsiteX13" fmla="*/ 500932 w 6095968"/>
              <a:gd name="connsiteY13" fmla="*/ 4202587 h 4559774"/>
              <a:gd name="connsiteX14" fmla="*/ 284898 w 6095968"/>
              <a:gd name="connsiteY14" fmla="*/ 3719178 h 4559774"/>
              <a:gd name="connsiteX15" fmla="*/ 15157 w 6095968"/>
              <a:gd name="connsiteY15" fmla="*/ 3345337 h 4559774"/>
              <a:gd name="connsiteX16" fmla="*/ 68298 w 6095968"/>
              <a:gd name="connsiteY16" fmla="*/ 1315679 h 4559774"/>
              <a:gd name="connsiteX17" fmla="*/ 311006 w 6095968"/>
              <a:gd name="connsiteY17" fmla="*/ 658331 h 4559774"/>
              <a:gd name="connsiteX0" fmla="*/ 305136 w 6090098"/>
              <a:gd name="connsiteY0" fmla="*/ 658331 h 4559774"/>
              <a:gd name="connsiteX1" fmla="*/ 1119624 w 6090098"/>
              <a:gd name="connsiteY1" fmla="*/ 273523 h 4559774"/>
              <a:gd name="connsiteX2" fmla="*/ 2180987 w 6090098"/>
              <a:gd name="connsiteY2" fmla="*/ 144937 h 4559774"/>
              <a:gd name="connsiteX3" fmla="*/ 3766899 w 6090098"/>
              <a:gd name="connsiteY3" fmla="*/ 2062 h 4559774"/>
              <a:gd name="connsiteX4" fmla="*/ 5055139 w 6090098"/>
              <a:gd name="connsiteY4" fmla="*/ 273523 h 4559774"/>
              <a:gd name="connsiteX5" fmla="*/ 5667137 w 6090098"/>
              <a:gd name="connsiteY5" fmla="*/ 330674 h 4559774"/>
              <a:gd name="connsiteX6" fmla="*/ 5995747 w 6090098"/>
              <a:gd name="connsiteY6" fmla="*/ 856943 h 4559774"/>
              <a:gd name="connsiteX7" fmla="*/ 6081474 w 6090098"/>
              <a:gd name="connsiteY7" fmla="*/ 1159349 h 4559774"/>
              <a:gd name="connsiteX8" fmla="*/ 5995749 w 6090098"/>
              <a:gd name="connsiteY8" fmla="*/ 3173887 h 4559774"/>
              <a:gd name="connsiteX9" fmla="*/ 5738572 w 6090098"/>
              <a:gd name="connsiteY9" fmla="*/ 3690603 h 4559774"/>
              <a:gd name="connsiteX10" fmla="*/ 5055139 w 6090098"/>
              <a:gd name="connsiteY10" fmla="*/ 4374036 h 4559774"/>
              <a:gd name="connsiteX11" fmla="*/ 2752487 w 6090098"/>
              <a:gd name="connsiteY11" fmla="*/ 4559774 h 4559774"/>
              <a:gd name="connsiteX12" fmla="*/ 1119624 w 6090098"/>
              <a:gd name="connsiteY12" fmla="*/ 4374036 h 4559774"/>
              <a:gd name="connsiteX13" fmla="*/ 495062 w 6090098"/>
              <a:gd name="connsiteY13" fmla="*/ 4202587 h 4559774"/>
              <a:gd name="connsiteX14" fmla="*/ 279028 w 6090098"/>
              <a:gd name="connsiteY14" fmla="*/ 3719178 h 4559774"/>
              <a:gd name="connsiteX15" fmla="*/ 9287 w 6090098"/>
              <a:gd name="connsiteY15" fmla="*/ 3345337 h 4559774"/>
              <a:gd name="connsiteX16" fmla="*/ 114028 w 6090098"/>
              <a:gd name="connsiteY16" fmla="*/ 2308602 h 4559774"/>
              <a:gd name="connsiteX17" fmla="*/ 62428 w 6090098"/>
              <a:gd name="connsiteY17" fmla="*/ 1315679 h 4559774"/>
              <a:gd name="connsiteX18" fmla="*/ 305136 w 6090098"/>
              <a:gd name="connsiteY18" fmla="*/ 658331 h 45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90098" h="4559774">
                <a:moveTo>
                  <a:pt x="305136" y="658331"/>
                </a:moveTo>
                <a:cubicBezTo>
                  <a:pt x="305136" y="280881"/>
                  <a:pt x="742174" y="273523"/>
                  <a:pt x="1119624" y="273523"/>
                </a:cubicBezTo>
                <a:cubicBezTo>
                  <a:pt x="1235287" y="268761"/>
                  <a:pt x="2065324" y="149699"/>
                  <a:pt x="2180987" y="144937"/>
                </a:cubicBezTo>
                <a:cubicBezTo>
                  <a:pt x="2634106" y="133031"/>
                  <a:pt x="3287874" y="-19369"/>
                  <a:pt x="3766899" y="2062"/>
                </a:cubicBezTo>
                <a:cubicBezTo>
                  <a:pt x="4245924" y="23493"/>
                  <a:pt x="4750339" y="252092"/>
                  <a:pt x="5055139" y="273523"/>
                </a:cubicBezTo>
                <a:cubicBezTo>
                  <a:pt x="5612352" y="333054"/>
                  <a:pt x="5553232" y="216769"/>
                  <a:pt x="5667137" y="330674"/>
                </a:cubicBezTo>
                <a:cubicBezTo>
                  <a:pt x="5781042" y="444579"/>
                  <a:pt x="5902878" y="747406"/>
                  <a:pt x="5995747" y="856943"/>
                </a:cubicBezTo>
                <a:cubicBezTo>
                  <a:pt x="6107272" y="1014106"/>
                  <a:pt x="6038611" y="789861"/>
                  <a:pt x="6081474" y="1159349"/>
                </a:cubicBezTo>
                <a:cubicBezTo>
                  <a:pt x="6124337" y="1528837"/>
                  <a:pt x="5993368" y="2761536"/>
                  <a:pt x="5995749" y="3173887"/>
                </a:cubicBezTo>
                <a:lnTo>
                  <a:pt x="5738572" y="3690603"/>
                </a:lnTo>
                <a:cubicBezTo>
                  <a:pt x="5738572" y="4068053"/>
                  <a:pt x="5432589" y="4374036"/>
                  <a:pt x="5055139" y="4374036"/>
                </a:cubicBezTo>
                <a:cubicBezTo>
                  <a:pt x="4244726" y="4374036"/>
                  <a:pt x="3562900" y="4559774"/>
                  <a:pt x="2752487" y="4559774"/>
                </a:cubicBezTo>
                <a:lnTo>
                  <a:pt x="1119624" y="4374036"/>
                </a:lnTo>
                <a:cubicBezTo>
                  <a:pt x="354849" y="4300217"/>
                  <a:pt x="608967" y="4316492"/>
                  <a:pt x="495062" y="4202587"/>
                </a:cubicBezTo>
                <a:cubicBezTo>
                  <a:pt x="381157" y="4088682"/>
                  <a:pt x="355228" y="3816809"/>
                  <a:pt x="279028" y="3719178"/>
                </a:cubicBezTo>
                <a:cubicBezTo>
                  <a:pt x="158266" y="3547728"/>
                  <a:pt x="61388" y="3712444"/>
                  <a:pt x="9287" y="3345337"/>
                </a:cubicBezTo>
                <a:cubicBezTo>
                  <a:pt x="-37143" y="3098756"/>
                  <a:pt x="105171" y="2646878"/>
                  <a:pt x="114028" y="2308602"/>
                </a:cubicBezTo>
                <a:cubicBezTo>
                  <a:pt x="122885" y="1970326"/>
                  <a:pt x="11647" y="1579239"/>
                  <a:pt x="62428" y="1315679"/>
                </a:cubicBezTo>
                <a:lnTo>
                  <a:pt x="305136" y="65833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28575">
            <a:solidFill>
              <a:srgbClr val="F789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tIns="0" rIns="576000" rtlCol="0" anchor="ctr"/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xuất một số việc em có thể làm để sử dụng hợp lí động vật và thực vật.</a:t>
            </a:r>
            <a:endParaRPr lang="en-GB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BEDE2564-1E43-6CAE-7121-B3E180AF48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98280" y="4800589"/>
            <a:ext cx="3200400" cy="1798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85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387</Words>
  <Application>Microsoft Office PowerPoint</Application>
  <PresentationFormat>Widescreen</PresentationFormat>
  <Paragraphs>45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#9Slide07 HoneyCream</vt:lpstr>
      <vt:lpstr>SVN-Newton</vt:lpstr>
      <vt:lpstr>Calibri</vt:lpstr>
      <vt:lpstr>Times New Roman</vt:lpstr>
      <vt:lpstr>SVN-Genica Pro</vt:lpstr>
      <vt:lpstr>SVN-Flamingo Script</vt:lpstr>
      <vt:lpstr>inherit</vt:lpstr>
      <vt:lpstr>UTM Aquarelle</vt:lpstr>
      <vt:lpstr>#9Slide05 Aphrodite Pro</vt:lpstr>
      <vt:lpstr>UTM Avo</vt:lpstr>
      <vt:lpstr>#9Slide05 SVNSweetie</vt:lpstr>
      <vt:lpstr>Arial</vt:lpstr>
      <vt:lpstr>UTM Scriptina KT</vt:lpstr>
      <vt:lpstr>思源黑体 CN</vt:lpstr>
      <vt:lpstr>Arial</vt:lpstr>
      <vt:lpstr>Cambria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Thảo Linh</cp:lastModifiedBy>
  <cp:revision>4</cp:revision>
  <dcterms:created xsi:type="dcterms:W3CDTF">2023-01-05T10:46:54Z</dcterms:created>
  <dcterms:modified xsi:type="dcterms:W3CDTF">2025-04-11T15:05:24Z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2023-01-05T11:07:30Z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043ec0a3-98ac-439d-ade4-dd9463e15b1f</vt:lpwstr>
  </property>
  <property fmtid="{D5CDD505-2E9C-101B-9397-08002B2CF9AE}" pid="8" name="MSIP_Label_defa4170-0d19-0005-0004-bc88714345d2_ContentBits">
    <vt:lpwstr>0</vt:lpwstr>
  </property>
</Properties>
</file>