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33"/>
  </p:notesMasterIdLst>
  <p:sldIdLst>
    <p:sldId id="257" r:id="rId3"/>
    <p:sldId id="262" r:id="rId4"/>
    <p:sldId id="287" r:id="rId5"/>
    <p:sldId id="291" r:id="rId6"/>
    <p:sldId id="288" r:id="rId7"/>
    <p:sldId id="290" r:id="rId8"/>
    <p:sldId id="286" r:id="rId9"/>
    <p:sldId id="292" r:id="rId10"/>
    <p:sldId id="289" r:id="rId11"/>
    <p:sldId id="284" r:id="rId12"/>
    <p:sldId id="295" r:id="rId13"/>
    <p:sldId id="258" r:id="rId14"/>
    <p:sldId id="293" r:id="rId15"/>
    <p:sldId id="297" r:id="rId16"/>
    <p:sldId id="296" r:id="rId17"/>
    <p:sldId id="294" r:id="rId18"/>
    <p:sldId id="301" r:id="rId19"/>
    <p:sldId id="299" r:id="rId20"/>
    <p:sldId id="302" r:id="rId21"/>
    <p:sldId id="307" r:id="rId22"/>
    <p:sldId id="303" r:id="rId23"/>
    <p:sldId id="309" r:id="rId24"/>
    <p:sldId id="308" r:id="rId25"/>
    <p:sldId id="285" r:id="rId26"/>
    <p:sldId id="305" r:id="rId27"/>
    <p:sldId id="275" r:id="rId28"/>
    <p:sldId id="278" r:id="rId29"/>
    <p:sldId id="259" r:id="rId30"/>
    <p:sldId id="279" r:id="rId31"/>
    <p:sldId id="310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#9Slide05 ViceroyJF" panose="02040603050506020204" pitchFamily="18" charset="0"/>
      <p:regular r:id="rId38"/>
    </p:embeddedFont>
    <p:embeddedFont>
      <p:font typeface="UTM Showcard" panose="02040603050506020204" pitchFamily="18" charset="0"/>
      <p:regular r:id="rId39"/>
    </p:embeddedFont>
    <p:embeddedFont>
      <p:font typeface="SVN-Newton" panose="02040603050506020204" pitchFamily="18" charset="0"/>
      <p:regular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UYa Respective" panose="02000000000000000000" pitchFamily="2" charset="0"/>
      <p:regular r:id="rId45"/>
    </p:embeddedFont>
    <p:embeddedFont>
      <p:font typeface="SVN-Dancing Script" panose="02040603050506020204" pitchFamily="18" charset="0"/>
      <p:regular r:id="rId46"/>
    </p:embeddedFont>
    <p:embeddedFont>
      <p:font typeface="#9Slide07 HoneyCream" pitchFamily="2" charset="0"/>
      <p:regular r:id="rId47"/>
    </p:embeddedFont>
    <p:embeddedFont>
      <p:font typeface="UTM Avo" panose="02040603050506020204" pitchFamily="18" charset="0"/>
      <p:regular r:id="rId48"/>
      <p:bold r:id="rId49"/>
      <p:italic r:id="rId50"/>
      <p:boldItalic r:id="rId51"/>
    </p:embeddedFont>
    <p:embeddedFont>
      <p:font typeface="UTM Aquarelle" panose="02040603050506020204" pitchFamily="18" charset="0"/>
      <p:regular r:id="rId52"/>
    </p:embeddedFont>
    <p:embeddedFont>
      <p:font typeface="#9Slide05 Bodega Script" pitchFamily="2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749"/>
    <a:srgbClr val="F7DDE1"/>
    <a:srgbClr val="C2DEDB"/>
    <a:srgbClr val="95C4A8"/>
    <a:srgbClr val="3D3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330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05AD1-2501-4E2D-91B1-99DC81E52E0B}" type="datetimeFigureOut">
              <a:rPr lang="en-US" smtClean="0"/>
              <a:t>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D7353-B57F-4802-833C-5A88A53BFE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0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751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21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747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49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46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D7353-B57F-4802-833C-5A88A53BFE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48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D7353-B57F-4802-833C-5A88A53BF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88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83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4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45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27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398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thiệu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D7353-B57F-4802-833C-5A88A53BFE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5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58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35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050ED5-FC97-4215-9513-D88B09054B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438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FD7353-B57F-4802-833C-5A88A53BFE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2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FF0A81-9EF7-4311-BDD5-62E6B53FA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823B72-76C1-4A95-8383-CC21B8811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C50DD1-D853-472F-AF25-5BD8D326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5F90D5-F414-4431-BEF5-DAE04467D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7E28FE-D24B-4386-BF05-7866E7802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23FCC8-288A-4921-95FE-360A10D6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914FF30-7CD9-41F4-8E15-1ABF4EB74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985549-ED0F-4541-81EF-9863859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1AFEC-9198-428B-AB05-3DD7AB1AF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A8ED3C-8D45-4AEB-B4E1-30B426FA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83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59535C-3CBA-4ABE-9773-6A0FD72B7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8F5962-950E-425C-92CD-9EB88F938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25FA06-FB21-4CEE-A8B2-722789CF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73A277-4A0F-4177-8577-B89A84F0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FF2F4D-81AE-40E6-A81D-1017A67A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0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85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68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6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2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3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85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5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40BD0B-E088-42AF-8469-0ECA58B5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069182-4028-43D5-B93C-C544007B8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C12AA6-4273-4584-80E2-93B6A3BA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A34965-E655-416F-A135-CBE02373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36A987-E71F-4A13-8EAD-75E20EEF0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09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0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8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8BAF00-4489-4B82-B915-547EE05C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C1E78-69F0-46A1-A9FF-33A79C791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97D27C-0D8A-429B-8C78-80DE205F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C8244-AEA8-4286-BB4E-6B8A0E28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E0B066-AEEB-4020-AD58-0A510E4B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8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C8F116-C6EA-4F12-B570-9607EA101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1A62AA-A845-4947-A004-2BB9BF517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2BE26A-BD8D-489B-AAB5-BC457F285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5D2C25-2615-4D94-B228-73364F329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0DEF5E-984B-4D2E-9101-843B95E44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382C19-683A-4AB0-9165-82AF88B0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163CF-A564-486D-AADE-CE0A2ECA4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3D4E854-85E1-4975-9327-53E279EE7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79E52D-9094-4B46-9223-31EF2128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2E0930-AC86-4178-A675-5F947B7CB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2C2FC8-72F6-4B03-A580-C63A4F33D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16EABDD-8625-4849-8E7F-FACE8889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10425F3-28A3-400E-BD69-16279995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947E97-7C33-4F92-8DC7-9285FC192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0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9A4CDD-EE28-4007-9449-A433EF529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8A8B12C-5820-424C-9F5B-14C4B079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5BBDA6-906E-4A00-8CDB-7E00700D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38B104-214C-4781-A5D6-6D5CB5413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5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32FA28-A1F6-492A-A346-0D8BCAC54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A1C0FB9-B80A-4B80-926D-8095E8FA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CC2F2-E226-4230-B321-F6A3AABBD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3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8F7B31-DA1E-41A2-AD19-46289893C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55D679-01F0-4AE6-AF30-862F783E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A6A0B2-74D9-4ED9-BC53-976972D6B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21CFF2-B8AB-419D-970B-36898FB7D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B5E558-F01B-4592-81D2-281E16C6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5F8343-D4C5-44D3-9FA9-32B0E9C7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EF68D4-6086-44BD-9685-1876130A4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AD816CA-04C4-4014-A5DA-DE33E6945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630381E-A644-41B7-BEA7-E190DA670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13742D-6A15-4370-B8A9-9414B46B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F5BB1D-1173-4AF8-BB63-79A90604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984AE3-7FA5-4E9D-8382-E77CDF83C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81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797657-041E-48B7-8A7F-CB99F866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D612F9-15B9-4F9C-B181-8FF06418D1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8025D9-7ADE-480A-8C5E-57A5A090A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5C005-BA9E-4142-8F57-5279DAF1948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EBBB4C-CC95-4449-AD0D-83829B99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3226E5-BB0E-4A2A-B662-3ABF7B822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16BF85-037F-4247-A4B7-3D95F5C054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784621" y="-768626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5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98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emf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gif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9.xml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27.png"/><Relationship Id="rId3" Type="http://schemas.openxmlformats.org/officeDocument/2006/relationships/tags" Target="../tags/tag1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4.mp3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5" Type="http://schemas.openxmlformats.org/officeDocument/2006/relationships/tags" Target="../tags/tag3.xml"/><Relationship Id="rId15" Type="http://schemas.openxmlformats.org/officeDocument/2006/relationships/image" Target="../media/image16.png"/><Relationship Id="rId10" Type="http://schemas.openxmlformats.org/officeDocument/2006/relationships/tags" Target="../tags/tag8.xml"/><Relationship Id="rId19" Type="http://schemas.openxmlformats.org/officeDocument/2006/relationships/image" Target="../media/image29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3.xml"/><Relationship Id="rId7" Type="http://schemas.openxmlformats.org/officeDocument/2006/relationships/audio" Target="../media/audio3.wav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tags" Target="../tags/tag14.xml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8.png"/><Relationship Id="rId4" Type="http://schemas.openxmlformats.org/officeDocument/2006/relationships/image" Target="../media/image16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4.jp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7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27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7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61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6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986" y="86641"/>
            <a:ext cx="2299902" cy="2036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949" y="716932"/>
            <a:ext cx="2514764" cy="12320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418" y="1493134"/>
            <a:ext cx="9855582" cy="2569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2043" t="6426" r="9056" b="24054"/>
          <a:stretch/>
        </p:blipFill>
        <p:spPr>
          <a:xfrm>
            <a:off x="5895461" y="3952491"/>
            <a:ext cx="3295651" cy="13430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89" y="3842761"/>
            <a:ext cx="2529446" cy="2905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855" flipH="1">
            <a:off x="149245" y="1778891"/>
            <a:ext cx="2717087" cy="5021125"/>
          </a:xfrm>
          <a:prstGeom prst="rect">
            <a:avLst/>
          </a:prstGeom>
        </p:spPr>
      </p:pic>
      <p:pic>
        <p:nvPicPr>
          <p:cNvPr id="15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246" y="5156405"/>
            <a:ext cx="1475740" cy="1475740"/>
          </a:xfrm>
          <a:prstGeom prst="rect">
            <a:avLst/>
          </a:prstGeom>
        </p:spPr>
      </p:pic>
      <p:pic>
        <p:nvPicPr>
          <p:cNvPr id="16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16" y="4289453"/>
            <a:ext cx="3037772" cy="3037772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896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DA7C4D1-A6E6-4345-934A-6BD0977E0719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5ECCAE-784A-4054-805E-33BA12A1A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8" y="1010209"/>
            <a:ext cx="4828450" cy="4956478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08CCE50-AFCC-4D72-9669-EC2EB11771DB}"/>
              </a:ext>
            </a:extLst>
          </p:cNvPr>
          <p:cNvSpPr/>
          <p:nvPr/>
        </p:nvSpPr>
        <p:spPr>
          <a:xfrm>
            <a:off x="5601208" y="2521634"/>
            <a:ext cx="899953" cy="230344"/>
          </a:xfrm>
          <a:prstGeom prst="roundRect">
            <a:avLst>
              <a:gd name="adj" fmla="val 50000"/>
            </a:avLst>
          </a:prstGeom>
          <a:solidFill>
            <a:srgbClr val="95C4A8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9764" y="335620"/>
            <a:ext cx="7070375" cy="6214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4396" y="2143656"/>
            <a:ext cx="2865368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8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r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20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165" y="0"/>
            <a:ext cx="487363" cy="48736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5151121" y="136684"/>
            <a:ext cx="6690360" cy="3101436"/>
          </a:xfrm>
          <a:prstGeom prst="wedgeRoundRectCallout">
            <a:avLst>
              <a:gd name="adj1" fmla="val -66832"/>
              <a:gd name="adj2" fmla="val 52507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Happy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Xin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40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17" b="98011" l="9350" r="9674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55" y="2845643"/>
            <a:ext cx="1784882" cy="401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8" y="677946"/>
            <a:ext cx="1445771" cy="14457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2499" y="539056"/>
            <a:ext cx="9494696" cy="1723549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D4D749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808" y="2734449"/>
            <a:ext cx="73306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que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que </a:t>
            </a:r>
            <a:r>
              <a:rPr lang="en-US" sz="40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76997" y="2582492"/>
            <a:ext cx="3750198" cy="2720051"/>
          </a:xfrm>
          <a:prstGeom prst="roundRect">
            <a:avLst/>
          </a:prstGeom>
          <a:solidFill>
            <a:srgbClr val="D4D749">
              <a:alpha val="59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8351134" y="3271185"/>
            <a:ext cx="0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908648" y="3271185"/>
            <a:ext cx="333736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280090" y="3271185"/>
            <a:ext cx="333736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156784" y="3329167"/>
            <a:ext cx="604868" cy="1261532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0156784" y="3333811"/>
            <a:ext cx="604868" cy="1261532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5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09" y="651217"/>
            <a:ext cx="1469263" cy="1469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8972" y="524075"/>
            <a:ext cx="9494696" cy="1723549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D4D749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5 que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4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Mã</a:t>
            </a:r>
            <a:r>
              <a:rPr lang="en-US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29081" y="2590847"/>
            <a:ext cx="3750198" cy="2720051"/>
          </a:xfrm>
          <a:prstGeom prst="roundRect">
            <a:avLst/>
          </a:prstGeom>
          <a:solidFill>
            <a:srgbClr val="D4D749">
              <a:alpha val="59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857057" y="3279540"/>
            <a:ext cx="0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72612" y="3279540"/>
            <a:ext cx="333736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106348" y="3279540"/>
            <a:ext cx="333736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70711" y="3308509"/>
            <a:ext cx="5504" cy="1290545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60520" y="3274896"/>
            <a:ext cx="0" cy="1324158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230501" y="2576363"/>
            <a:ext cx="3750198" cy="2720051"/>
          </a:xfrm>
          <a:prstGeom prst="roundRect">
            <a:avLst/>
          </a:prstGeom>
          <a:solidFill>
            <a:srgbClr val="D4D749">
              <a:alpha val="59000"/>
            </a:srgb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9184840" y="3173461"/>
            <a:ext cx="0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078254" y="3231443"/>
            <a:ext cx="604868" cy="1261532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078254" y="3236087"/>
            <a:ext cx="604868" cy="1261532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443920" y="3173461"/>
            <a:ext cx="0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33480" y="3173461"/>
            <a:ext cx="0" cy="1319514"/>
          </a:xfrm>
          <a:prstGeom prst="line">
            <a:avLst/>
          </a:prstGeom>
          <a:ln w="1270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6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74816" r="78013" b="1681"/>
          <a:stretch/>
        </p:blipFill>
        <p:spPr>
          <a:xfrm flipH="1">
            <a:off x="3899591" y="3661135"/>
            <a:ext cx="2502702" cy="3174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4" name="图片 6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74816" r="78013" b="1681"/>
          <a:stretch/>
        </p:blipFill>
        <p:spPr>
          <a:xfrm flipH="1">
            <a:off x="9356452" y="3661135"/>
            <a:ext cx="2502702" cy="3174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6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09" y="651217"/>
            <a:ext cx="1469263" cy="14692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8972" y="524073"/>
            <a:ext cx="9494696" cy="1723549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D4D749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r>
              <a:rPr lang="vi-VN" sz="4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b) Để xếp được ba số 9 bằng chữ số La Mã thì dùng hết mấy que tính?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72366" y="2369224"/>
            <a:ext cx="2247268" cy="2329408"/>
            <a:chOff x="1993607" y="2731138"/>
            <a:chExt cx="2247268" cy="2329408"/>
          </a:xfrm>
        </p:grpSpPr>
        <p:sp>
          <p:nvSpPr>
            <p:cNvPr id="7" name="Rounded Rectangle 6"/>
            <p:cNvSpPr/>
            <p:nvPr/>
          </p:nvSpPr>
          <p:spPr>
            <a:xfrm>
              <a:off x="1993607" y="2731138"/>
              <a:ext cx="2247268" cy="2329408"/>
            </a:xfrm>
            <a:prstGeom prst="roundRect">
              <a:avLst/>
            </a:prstGeom>
            <a:solidFill>
              <a:srgbClr val="D4D749">
                <a:alpha val="59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633109" y="3236085"/>
              <a:ext cx="0" cy="1319514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117241" y="3289423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117241" y="3294067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972366" y="2393571"/>
            <a:ext cx="2247268" cy="2329408"/>
            <a:chOff x="1993607" y="2731138"/>
            <a:chExt cx="2247268" cy="2329408"/>
          </a:xfrm>
        </p:grpSpPr>
        <p:sp>
          <p:nvSpPr>
            <p:cNvPr id="12" name="Rounded Rectangle 11"/>
            <p:cNvSpPr/>
            <p:nvPr/>
          </p:nvSpPr>
          <p:spPr>
            <a:xfrm>
              <a:off x="1993607" y="2731138"/>
              <a:ext cx="2247268" cy="2329408"/>
            </a:xfrm>
            <a:prstGeom prst="roundRect">
              <a:avLst/>
            </a:prstGeom>
            <a:solidFill>
              <a:srgbClr val="D4D749">
                <a:alpha val="59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633109" y="3236085"/>
              <a:ext cx="0" cy="1319514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117241" y="3289423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117241" y="3294067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460739" y="2369224"/>
            <a:ext cx="2247268" cy="2329408"/>
            <a:chOff x="1993607" y="2731138"/>
            <a:chExt cx="2247268" cy="2329408"/>
          </a:xfrm>
        </p:grpSpPr>
        <p:sp>
          <p:nvSpPr>
            <p:cNvPr id="23" name="Rounded Rectangle 22"/>
            <p:cNvSpPr/>
            <p:nvPr/>
          </p:nvSpPr>
          <p:spPr>
            <a:xfrm>
              <a:off x="1993607" y="2731138"/>
              <a:ext cx="2247268" cy="2329408"/>
            </a:xfrm>
            <a:prstGeom prst="roundRect">
              <a:avLst/>
            </a:prstGeom>
            <a:solidFill>
              <a:srgbClr val="D4D749">
                <a:alpha val="59000"/>
              </a:srgb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633109" y="3236085"/>
              <a:ext cx="0" cy="1319514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117241" y="3289423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3117241" y="3294067"/>
              <a:ext cx="604868" cy="1261532"/>
            </a:xfrm>
            <a:prstGeom prst="line">
              <a:avLst/>
            </a:prstGeom>
            <a:ln w="12700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ight Brace 2"/>
          <p:cNvSpPr/>
          <p:nvPr/>
        </p:nvSpPr>
        <p:spPr>
          <a:xfrm rot="5400000">
            <a:off x="5504170" y="275492"/>
            <a:ext cx="1183660" cy="9326880"/>
          </a:xfrm>
          <a:prstGeom prst="rightBrace">
            <a:avLst/>
          </a:prstGeom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824259" y="5256917"/>
            <a:ext cx="4543481" cy="1116619"/>
          </a:xfrm>
          <a:prstGeom prst="roundRect">
            <a:avLst/>
          </a:prstGeom>
          <a:solidFill>
            <a:srgbClr val="D4D749">
              <a:alpha val="88000"/>
            </a:srgbClr>
          </a:solidFill>
          <a:ln>
            <a:solidFill>
              <a:schemeClr val="tx2">
                <a:lumMod val="75000"/>
              </a:schemeClr>
            </a:solidFill>
            <a:prstDash val="dash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que </a:t>
            </a:r>
            <a:r>
              <a:rPr lang="en-US" sz="6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6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8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-0.28372 0.00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▷ Goats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3740" y="1943997"/>
            <a:ext cx="3319145" cy="290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▷ Goats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92583" y="1660270"/>
            <a:ext cx="3570284" cy="312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▷ Goats: Animated Images, Gifs, Pictures &amp; Animations - 100% FREE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4225" flipH="1">
            <a:off x="6469056" y="3108325"/>
            <a:ext cx="3830727" cy="33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20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045" y="0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17" b="98011" l="9350" r="9674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0689" y="1943997"/>
            <a:ext cx="2340689" cy="526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26224 -0.058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6035" y="2390280"/>
            <a:ext cx="11723078" cy="2240333"/>
            <a:chOff x="211014" y="1706825"/>
            <a:chExt cx="11723078" cy="22403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6"/>
            <a:srcRect l="7757" r="9621"/>
            <a:stretch/>
          </p:blipFill>
          <p:spPr>
            <a:xfrm>
              <a:off x="211014" y="1706825"/>
              <a:ext cx="7901355" cy="224033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6"/>
            <a:srcRect l="8275" r="51763"/>
            <a:stretch/>
          </p:blipFill>
          <p:spPr>
            <a:xfrm>
              <a:off x="8112370" y="1706825"/>
              <a:ext cx="3821722" cy="2240333"/>
            </a:xfrm>
            <a:prstGeom prst="rect">
              <a:avLst/>
            </a:prstGeom>
          </p:spPr>
        </p:pic>
      </p:grpSp>
      <p:grpSp>
        <p:nvGrpSpPr>
          <p:cNvPr id="7" name="组合 8"/>
          <p:cNvGrpSpPr/>
          <p:nvPr/>
        </p:nvGrpSpPr>
        <p:grpSpPr>
          <a:xfrm>
            <a:off x="346380" y="3510446"/>
            <a:ext cx="1559829" cy="1559829"/>
            <a:chOff x="2819397" y="3111500"/>
            <a:chExt cx="1352175" cy="13521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9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XII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10" name="组合 8"/>
          <p:cNvGrpSpPr/>
          <p:nvPr/>
        </p:nvGrpSpPr>
        <p:grpSpPr>
          <a:xfrm>
            <a:off x="1906209" y="3510446"/>
            <a:ext cx="1559829" cy="1559829"/>
            <a:chOff x="2819397" y="3111500"/>
            <a:chExt cx="1352175" cy="1352175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12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XIII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13" name="组合 8"/>
          <p:cNvGrpSpPr/>
          <p:nvPr/>
        </p:nvGrpSpPr>
        <p:grpSpPr>
          <a:xfrm>
            <a:off x="5015800" y="3510445"/>
            <a:ext cx="1559829" cy="1559829"/>
            <a:chOff x="2819397" y="3111500"/>
            <a:chExt cx="1352175" cy="1352175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16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XV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17" name="组合 8"/>
          <p:cNvGrpSpPr/>
          <p:nvPr/>
        </p:nvGrpSpPr>
        <p:grpSpPr>
          <a:xfrm>
            <a:off x="9678151" y="3686140"/>
            <a:ext cx="1821558" cy="1559829"/>
            <a:chOff x="2819397" y="3111500"/>
            <a:chExt cx="1579061" cy="1352175"/>
          </a:xfrm>
        </p:grpSpPr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579061" cy="1352175"/>
            </a:xfrm>
            <a:prstGeom prst="rect">
              <a:avLst/>
            </a:prstGeom>
          </p:spPr>
        </p:pic>
        <p:sp>
          <p:nvSpPr>
            <p:cNvPr id="19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2957178" y="3422796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XVIII</a:t>
              </a:r>
              <a:endParaRPr lang="zh-CN" altLang="en-US" sz="44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pic>
        <p:nvPicPr>
          <p:cNvPr id="20" name="图片 6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9" t="30282" r="1862" b="45523"/>
          <a:stretch/>
        </p:blipFill>
        <p:spPr>
          <a:xfrm flipH="1">
            <a:off x="167355" y="4630613"/>
            <a:ext cx="1861727" cy="162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1" name="组合 8"/>
          <p:cNvGrpSpPr/>
          <p:nvPr/>
        </p:nvGrpSpPr>
        <p:grpSpPr>
          <a:xfrm>
            <a:off x="3448543" y="3510961"/>
            <a:ext cx="1559829" cy="1559829"/>
            <a:chOff x="2819397" y="3111500"/>
            <a:chExt cx="1352175" cy="1352175"/>
          </a:xfrm>
        </p:grpSpPr>
        <p:pic>
          <p:nvPicPr>
            <p:cNvPr id="22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23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24" name="组合 8"/>
          <p:cNvGrpSpPr/>
          <p:nvPr/>
        </p:nvGrpSpPr>
        <p:grpSpPr>
          <a:xfrm>
            <a:off x="6687906" y="3581823"/>
            <a:ext cx="1559829" cy="1559829"/>
            <a:chOff x="2819397" y="3111500"/>
            <a:chExt cx="1352175" cy="1352175"/>
          </a:xfrm>
        </p:grpSpPr>
        <p:pic>
          <p:nvPicPr>
            <p:cNvPr id="25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26" name="文本框 9"/>
            <p:cNvSpPr txBox="1"/>
            <p:nvPr>
              <p:custDataLst>
                <p:tags r:id="rId7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27" name="组合 8"/>
          <p:cNvGrpSpPr/>
          <p:nvPr/>
        </p:nvGrpSpPr>
        <p:grpSpPr>
          <a:xfrm>
            <a:off x="8222090" y="3667198"/>
            <a:ext cx="1559829" cy="1559829"/>
            <a:chOff x="2819397" y="3111500"/>
            <a:chExt cx="1352175" cy="1352175"/>
          </a:xfrm>
        </p:grpSpPr>
        <p:pic>
          <p:nvPicPr>
            <p:cNvPr id="2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29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?</a:t>
              </a:r>
              <a:endParaRPr lang="zh-CN" altLang="en-US" sz="4800" dirty="0">
                <a:solidFill>
                  <a:srgbClr val="0070C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34" name="组合 8"/>
          <p:cNvGrpSpPr/>
          <p:nvPr/>
        </p:nvGrpSpPr>
        <p:grpSpPr>
          <a:xfrm>
            <a:off x="3437355" y="3510445"/>
            <a:ext cx="1559829" cy="1559829"/>
            <a:chOff x="2819397" y="3111500"/>
            <a:chExt cx="1352175" cy="1352175"/>
          </a:xfrm>
        </p:grpSpPr>
        <p:pic>
          <p:nvPicPr>
            <p:cNvPr id="35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36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XIV</a:t>
              </a:r>
              <a:endParaRPr lang="zh-CN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6703159" y="3581822"/>
            <a:ext cx="1559829" cy="1559829"/>
            <a:chOff x="2819397" y="3111500"/>
            <a:chExt cx="1352175" cy="1352175"/>
          </a:xfrm>
        </p:grpSpPr>
        <p:pic>
          <p:nvPicPr>
            <p:cNvPr id="3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39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8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XVI</a:t>
              </a:r>
              <a:endParaRPr lang="zh-CN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grpSp>
        <p:nvGrpSpPr>
          <p:cNvPr id="40" name="组合 8"/>
          <p:cNvGrpSpPr/>
          <p:nvPr/>
        </p:nvGrpSpPr>
        <p:grpSpPr>
          <a:xfrm>
            <a:off x="8230516" y="3686139"/>
            <a:ext cx="1559829" cy="1559829"/>
            <a:chOff x="2819397" y="3111500"/>
            <a:chExt cx="1352175" cy="1352175"/>
          </a:xfrm>
        </p:grpSpPr>
        <p:pic>
          <p:nvPicPr>
            <p:cNvPr id="41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42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en-US" altLang="zh-CN" sz="440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j-cs"/>
                </a:rPr>
                <a:t>XVII</a:t>
              </a:r>
              <a:endParaRPr lang="zh-CN" altLang="en-US" sz="4400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  <a:cs typeface="+mj-cs"/>
              </a:endParaRPr>
            </a:p>
          </p:txBody>
        </p:sp>
      </p:grpSp>
      <p:pic>
        <p:nvPicPr>
          <p:cNvPr id="4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9005" y="-15240"/>
            <a:ext cx="487363" cy="487363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9005" y="701040"/>
            <a:ext cx="487363" cy="487363"/>
          </a:xfrm>
          <a:prstGeom prst="rect">
            <a:avLst/>
          </a:prstGeom>
        </p:spPr>
      </p:pic>
      <p:pic>
        <p:nvPicPr>
          <p:cNvPr id="45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8691" y="1445558"/>
            <a:ext cx="487363" cy="48736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3232" y="351447"/>
            <a:ext cx="1469263" cy="146926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182284" y="642799"/>
            <a:ext cx="7359711" cy="1046440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C2DEDB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13164 -0.0115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64 -0.01158 L 0.25 2.96296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11" y="579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0.38138 -0.0041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138 -0.00417 L 0.51524 -0.001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1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24 -0.00116 L 0.65196 0.0020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1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41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96 0.00208 L 0.78581 -0.0115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7" name="组合 8"/>
          <p:cNvGrpSpPr/>
          <p:nvPr/>
        </p:nvGrpSpPr>
        <p:grpSpPr>
          <a:xfrm>
            <a:off x="5921455" y="2357980"/>
            <a:ext cx="2214022" cy="1559829"/>
            <a:chOff x="2819397" y="3111500"/>
            <a:chExt cx="1638332" cy="135217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638332" cy="1352175"/>
            </a:xfrm>
            <a:prstGeom prst="rect">
              <a:avLst/>
            </a:prstGeom>
          </p:spPr>
        </p:pic>
        <p:sp>
          <p:nvSpPr>
            <p:cNvPr id="9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2986813" y="3378406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0" name="组合 8"/>
          <p:cNvGrpSpPr/>
          <p:nvPr/>
        </p:nvGrpSpPr>
        <p:grpSpPr>
          <a:xfrm>
            <a:off x="969497" y="2330707"/>
            <a:ext cx="1985996" cy="1559829"/>
            <a:chOff x="2819397" y="3111500"/>
            <a:chExt cx="1352175" cy="1352175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12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XIII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grpSp>
        <p:nvGrpSpPr>
          <p:cNvPr id="17" name="组合 8"/>
          <p:cNvGrpSpPr/>
          <p:nvPr/>
        </p:nvGrpSpPr>
        <p:grpSpPr>
          <a:xfrm>
            <a:off x="8470644" y="2376196"/>
            <a:ext cx="2252821" cy="1559829"/>
            <a:chOff x="2819397" y="3111500"/>
            <a:chExt cx="1579061" cy="1352175"/>
          </a:xfrm>
        </p:grpSpPr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579061" cy="1352175"/>
            </a:xfrm>
            <a:prstGeom prst="rect">
              <a:avLst/>
            </a:prstGeom>
          </p:spPr>
        </p:pic>
        <p:sp>
          <p:nvSpPr>
            <p:cNvPr id="19" name="文本框 9"/>
            <p:cNvSpPr txBox="1"/>
            <p:nvPr>
              <p:custDataLst>
                <p:tags r:id="rId2"/>
              </p:custDataLst>
            </p:nvPr>
          </p:nvSpPr>
          <p:spPr>
            <a:xfrm>
              <a:off x="2957177" y="3398495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XVIII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grpSp>
        <p:nvGrpSpPr>
          <p:cNvPr id="40" name="组合 8"/>
          <p:cNvGrpSpPr/>
          <p:nvPr/>
        </p:nvGrpSpPr>
        <p:grpSpPr>
          <a:xfrm>
            <a:off x="3362183" y="2376196"/>
            <a:ext cx="2152581" cy="1559829"/>
            <a:chOff x="2819397" y="3111500"/>
            <a:chExt cx="1352175" cy="1352175"/>
          </a:xfrm>
        </p:grpSpPr>
        <p:pic>
          <p:nvPicPr>
            <p:cNvPr id="41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397" y="3111500"/>
              <a:ext cx="1352175" cy="1352175"/>
            </a:xfrm>
            <a:prstGeom prst="rect">
              <a:avLst/>
            </a:prstGeom>
          </p:spPr>
        </p:pic>
        <p:sp>
          <p:nvSpPr>
            <p:cNvPr id="42" name="文本框 9"/>
            <p:cNvSpPr txBox="1"/>
            <p:nvPr>
              <p:custDataLst>
                <p:tags r:id="rId1"/>
              </p:custDataLst>
            </p:nvPr>
          </p:nvSpPr>
          <p:spPr>
            <a:xfrm>
              <a:off x="2819397" y="3362614"/>
              <a:ext cx="1303499" cy="424973"/>
            </a:xfrm>
            <a:prstGeom prst="rect">
              <a:avLst/>
            </a:prstGeom>
            <a:noFill/>
          </p:spPr>
          <p:txBody>
            <a:bodyPr wrap="square" lIns="90000" tIns="46800" rIns="90000" bIns="46800" rtlCol="0" anchor="t" anchorCtr="0">
              <a:noAutofit/>
            </a:bodyPr>
            <a:lstStyle>
              <a:defPPr>
                <a:defRPr lang="zh-CN"/>
              </a:defPPr>
              <a:lvl1pPr defTabSz="1216660">
                <a:spcBef>
                  <a:spcPct val="20000"/>
                </a:spcBef>
                <a:defRPr sz="3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marL="0" marR="0" lvl="0" indent="0" algn="ctr" defTabSz="121666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XVII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32" y="351447"/>
            <a:ext cx="1469263" cy="146926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72389" y="428334"/>
            <a:ext cx="9766829" cy="1723549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C2DEDB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xếp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XIII, XVII, XII, XVIII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8" name="图片 6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9" t="30282" r="1862" b="45523"/>
          <a:stretch/>
        </p:blipFill>
        <p:spPr>
          <a:xfrm flipH="1">
            <a:off x="0" y="4728393"/>
            <a:ext cx="2335094" cy="2033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5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48073 -0.380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-1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0651 0.2386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073 -0.38032 C 0.48073 -0.41528 0.43282 -0.44236 0.375 -0.44236 C 0.31563 -0.44236 0.2681 -0.41528 0.2681 -0.38032 C 0.2681 -0.34537 0.22032 -0.31829 0.16081 -0.31829 C 0.103 -0.31829 0.0556 -0.34537 0.0556 -0.38032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21159 0.236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6 -0.38032 L 0.26836 -0.377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-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21341 0.2293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836 -0.37754 C 0.26836 -0.34259 0.31589 -0.31551 0.37357 -0.31551 C 0.43308 -0.31551 0.48073 -0.34259 0.48073 -0.37754 C 0.48073 -0.4125 0.52826 -0.43958 0.58776 -0.43958 C 0.64545 -0.43958 0.6931 -0.4125 0.6931 -0.3775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-0.00091 0.2293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20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28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2499" y="539056"/>
            <a:ext cx="9494696" cy="1723549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F7DDE1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tử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2" y="666198"/>
            <a:ext cx="1469263" cy="1469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55" b="31226"/>
          <a:stretch/>
        </p:blipFill>
        <p:spPr>
          <a:xfrm>
            <a:off x="3322320" y="2353675"/>
            <a:ext cx="8104875" cy="27060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61586" y="5520917"/>
            <a:ext cx="2177971" cy="975090"/>
            <a:chOff x="6289040" y="4934383"/>
            <a:chExt cx="1733821" cy="97509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758" b="7484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77" b="24000"/>
            <a:stretch/>
          </p:blipFill>
          <p:spPr>
            <a:xfrm>
              <a:off x="6289040" y="4934383"/>
              <a:ext cx="1733821" cy="9750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597493" y="5160318"/>
              <a:ext cx="1139725" cy="578882"/>
            </a:xfrm>
            <a:prstGeom prst="roundRect">
              <a:avLst/>
            </a:prstGeom>
            <a:solidFill>
              <a:srgbClr val="3D3D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 : 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" t="3239" r="73377" b="14981"/>
          <a:stretch/>
        </p:blipFill>
        <p:spPr>
          <a:xfrm>
            <a:off x="613844" y="2353675"/>
            <a:ext cx="2708476" cy="32177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441582" y="5521507"/>
            <a:ext cx="2346869" cy="975090"/>
            <a:chOff x="6289040" y="4934383"/>
            <a:chExt cx="1798320" cy="97509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758" b="7484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77" b="24000"/>
            <a:stretch/>
          </p:blipFill>
          <p:spPr>
            <a:xfrm>
              <a:off x="6289040" y="4934383"/>
              <a:ext cx="1798320" cy="97509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591123" y="5160318"/>
              <a:ext cx="1194153" cy="578882"/>
            </a:xfrm>
            <a:prstGeom prst="roundRect">
              <a:avLst/>
            </a:prstGeom>
            <a:solidFill>
              <a:srgbClr val="3D3D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: 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55241" y="5513581"/>
            <a:ext cx="2177971" cy="975090"/>
            <a:chOff x="6289040" y="4934383"/>
            <a:chExt cx="1733821" cy="97509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758" b="74848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77" b="24000"/>
            <a:stretch/>
          </p:blipFill>
          <p:spPr>
            <a:xfrm>
              <a:off x="6289040" y="4934383"/>
              <a:ext cx="1733821" cy="9750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597493" y="5160318"/>
              <a:ext cx="1139725" cy="578882"/>
            </a:xfrm>
            <a:prstGeom prst="roundRect">
              <a:avLst/>
            </a:prstGeom>
            <a:solidFill>
              <a:srgbClr val="3D3D4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: 00</a:t>
              </a:r>
              <a:endPara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8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0.22344 -0.1384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0.42903 -0.138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648 L -0.2237 -0.1238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DA7C4D1-A6E6-4345-934A-6BD0977E0719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5ECCAE-784A-4054-805E-33BA12A1A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8" y="1010209"/>
            <a:ext cx="4828450" cy="4956478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08CCE50-AFCC-4D72-9669-EC2EB11771DB}"/>
              </a:ext>
            </a:extLst>
          </p:cNvPr>
          <p:cNvSpPr/>
          <p:nvPr/>
        </p:nvSpPr>
        <p:spPr>
          <a:xfrm>
            <a:off x="5601208" y="2521634"/>
            <a:ext cx="899953" cy="230344"/>
          </a:xfrm>
          <a:prstGeom prst="roundRect">
            <a:avLst>
              <a:gd name="adj" fmla="val 50000"/>
            </a:avLst>
          </a:prstGeom>
          <a:solidFill>
            <a:srgbClr val="95C4A8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1208" y="593049"/>
            <a:ext cx="5216616" cy="5373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498" y="2061860"/>
            <a:ext cx="2334970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58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7" b="98011" l="9350" r="9674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40689" y="1943997"/>
            <a:ext cx="2340689" cy="5261793"/>
          </a:xfrm>
          <a:prstGeom prst="rect">
            <a:avLst/>
          </a:prstGeom>
        </p:spPr>
      </p:pic>
      <p:pic>
        <p:nvPicPr>
          <p:cNvPr id="3" name="t20_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5044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0.26224 -0.05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42" y="837470"/>
            <a:ext cx="1694835" cy="16887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1376" y="481510"/>
            <a:ext cx="9759623" cy="2400657"/>
          </a:xfrm>
          <a:custGeom>
            <a:avLst/>
            <a:gdLst>
              <a:gd name="connsiteX0" fmla="*/ 0 w 9494520"/>
              <a:gd name="connsiteY0" fmla="*/ 283771 h 1702594"/>
              <a:gd name="connsiteX1" fmla="*/ 283771 w 9494520"/>
              <a:gd name="connsiteY1" fmla="*/ 0 h 1702594"/>
              <a:gd name="connsiteX2" fmla="*/ 9210749 w 9494520"/>
              <a:gd name="connsiteY2" fmla="*/ 0 h 1702594"/>
              <a:gd name="connsiteX3" fmla="*/ 9494520 w 9494520"/>
              <a:gd name="connsiteY3" fmla="*/ 283771 h 1702594"/>
              <a:gd name="connsiteX4" fmla="*/ 9494520 w 9494520"/>
              <a:gd name="connsiteY4" fmla="*/ 1418823 h 1702594"/>
              <a:gd name="connsiteX5" fmla="*/ 9210749 w 9494520"/>
              <a:gd name="connsiteY5" fmla="*/ 1702594 h 1702594"/>
              <a:gd name="connsiteX6" fmla="*/ 283771 w 9494520"/>
              <a:gd name="connsiteY6" fmla="*/ 1702594 h 1702594"/>
              <a:gd name="connsiteX7" fmla="*/ 0 w 9494520"/>
              <a:gd name="connsiteY7" fmla="*/ 1418823 h 1702594"/>
              <a:gd name="connsiteX8" fmla="*/ 0 w 9494520"/>
              <a:gd name="connsiteY8" fmla="*/ 283771 h 1702594"/>
              <a:gd name="connsiteX0" fmla="*/ 0 w 9494520"/>
              <a:gd name="connsiteY0" fmla="*/ 375211 h 1794034"/>
              <a:gd name="connsiteX1" fmla="*/ 390451 w 9494520"/>
              <a:gd name="connsiteY1" fmla="*/ 0 h 1794034"/>
              <a:gd name="connsiteX2" fmla="*/ 9210749 w 9494520"/>
              <a:gd name="connsiteY2" fmla="*/ 91440 h 1794034"/>
              <a:gd name="connsiteX3" fmla="*/ 9494520 w 9494520"/>
              <a:gd name="connsiteY3" fmla="*/ 375211 h 1794034"/>
              <a:gd name="connsiteX4" fmla="*/ 9494520 w 9494520"/>
              <a:gd name="connsiteY4" fmla="*/ 1510263 h 1794034"/>
              <a:gd name="connsiteX5" fmla="*/ 9210749 w 9494520"/>
              <a:gd name="connsiteY5" fmla="*/ 1794034 h 1794034"/>
              <a:gd name="connsiteX6" fmla="*/ 283771 w 9494520"/>
              <a:gd name="connsiteY6" fmla="*/ 1794034 h 1794034"/>
              <a:gd name="connsiteX7" fmla="*/ 0 w 9494520"/>
              <a:gd name="connsiteY7" fmla="*/ 1510263 h 1794034"/>
              <a:gd name="connsiteX8" fmla="*/ 0 w 9494520"/>
              <a:gd name="connsiteY8" fmla="*/ 375211 h 1794034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9210749 w 9494520"/>
              <a:gd name="connsiteY3" fmla="*/ 178821 h 1881415"/>
              <a:gd name="connsiteX4" fmla="*/ 9494520 w 9494520"/>
              <a:gd name="connsiteY4" fmla="*/ 462592 h 1881415"/>
              <a:gd name="connsiteX5" fmla="*/ 9494520 w 9494520"/>
              <a:gd name="connsiteY5" fmla="*/ 1597644 h 1881415"/>
              <a:gd name="connsiteX6" fmla="*/ 9210749 w 9494520"/>
              <a:gd name="connsiteY6" fmla="*/ 1881415 h 1881415"/>
              <a:gd name="connsiteX7" fmla="*/ 283771 w 9494520"/>
              <a:gd name="connsiteY7" fmla="*/ 1881415 h 1881415"/>
              <a:gd name="connsiteX8" fmla="*/ 0 w 9494520"/>
              <a:gd name="connsiteY8" fmla="*/ 1597644 h 1881415"/>
              <a:gd name="connsiteX9" fmla="*/ 0 w 9494520"/>
              <a:gd name="connsiteY9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9210749 w 9494520"/>
              <a:gd name="connsiteY4" fmla="*/ 178821 h 1881415"/>
              <a:gd name="connsiteX5" fmla="*/ 9494520 w 9494520"/>
              <a:gd name="connsiteY5" fmla="*/ 462592 h 1881415"/>
              <a:gd name="connsiteX6" fmla="*/ 9494520 w 9494520"/>
              <a:gd name="connsiteY6" fmla="*/ 1597644 h 1881415"/>
              <a:gd name="connsiteX7" fmla="*/ 9210749 w 9494520"/>
              <a:gd name="connsiteY7" fmla="*/ 1881415 h 1881415"/>
              <a:gd name="connsiteX8" fmla="*/ 283771 w 9494520"/>
              <a:gd name="connsiteY8" fmla="*/ 1881415 h 1881415"/>
              <a:gd name="connsiteX9" fmla="*/ 0 w 9494520"/>
              <a:gd name="connsiteY9" fmla="*/ 1597644 h 1881415"/>
              <a:gd name="connsiteX10" fmla="*/ 0 w 9494520"/>
              <a:gd name="connsiteY10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4009134 w 9494520"/>
              <a:gd name="connsiteY3" fmla="*/ 171168 h 1881415"/>
              <a:gd name="connsiteX4" fmla="*/ 4755894 w 9494520"/>
              <a:gd name="connsiteY4" fmla="*/ 64488 h 1881415"/>
              <a:gd name="connsiteX5" fmla="*/ 9210749 w 9494520"/>
              <a:gd name="connsiteY5" fmla="*/ 178821 h 1881415"/>
              <a:gd name="connsiteX6" fmla="*/ 9494520 w 9494520"/>
              <a:gd name="connsiteY6" fmla="*/ 462592 h 1881415"/>
              <a:gd name="connsiteX7" fmla="*/ 9494520 w 9494520"/>
              <a:gd name="connsiteY7" fmla="*/ 1597644 h 1881415"/>
              <a:gd name="connsiteX8" fmla="*/ 9210749 w 9494520"/>
              <a:gd name="connsiteY8" fmla="*/ 1881415 h 1881415"/>
              <a:gd name="connsiteX9" fmla="*/ 283771 w 9494520"/>
              <a:gd name="connsiteY9" fmla="*/ 1881415 h 1881415"/>
              <a:gd name="connsiteX10" fmla="*/ 0 w 9494520"/>
              <a:gd name="connsiteY10" fmla="*/ 1597644 h 1881415"/>
              <a:gd name="connsiteX11" fmla="*/ 0 w 9494520"/>
              <a:gd name="connsiteY11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17116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83771 w 9494520"/>
              <a:gd name="connsiteY10" fmla="*/ 1881415 h 1881415"/>
              <a:gd name="connsiteX11" fmla="*/ 0 w 9494520"/>
              <a:gd name="connsiteY11" fmla="*/ 1597644 h 1881415"/>
              <a:gd name="connsiteX12" fmla="*/ 0 w 9494520"/>
              <a:gd name="connsiteY12" fmla="*/ 462592 h 1881415"/>
              <a:gd name="connsiteX0" fmla="*/ 0 w 9494520"/>
              <a:gd name="connsiteY0" fmla="*/ 462592 h 1881415"/>
              <a:gd name="connsiteX1" fmla="*/ 390451 w 9494520"/>
              <a:gd name="connsiteY1" fmla="*/ 87381 h 1881415"/>
              <a:gd name="connsiteX2" fmla="*/ 1845054 w 9494520"/>
              <a:gd name="connsiteY2" fmla="*/ 3527 h 1881415"/>
              <a:gd name="connsiteX3" fmla="*/ 3551934 w 9494520"/>
              <a:gd name="connsiteY3" fmla="*/ 94968 h 1881415"/>
              <a:gd name="connsiteX4" fmla="*/ 4009134 w 9494520"/>
              <a:gd name="connsiteY4" fmla="*/ 79728 h 1881415"/>
              <a:gd name="connsiteX5" fmla="*/ 4755894 w 9494520"/>
              <a:gd name="connsiteY5" fmla="*/ 64488 h 1881415"/>
              <a:gd name="connsiteX6" fmla="*/ 9210749 w 9494520"/>
              <a:gd name="connsiteY6" fmla="*/ 178821 h 1881415"/>
              <a:gd name="connsiteX7" fmla="*/ 9494520 w 9494520"/>
              <a:gd name="connsiteY7" fmla="*/ 462592 h 1881415"/>
              <a:gd name="connsiteX8" fmla="*/ 9494520 w 9494520"/>
              <a:gd name="connsiteY8" fmla="*/ 1597644 h 1881415"/>
              <a:gd name="connsiteX9" fmla="*/ 9210749 w 9494520"/>
              <a:gd name="connsiteY9" fmla="*/ 1881415 h 1881415"/>
              <a:gd name="connsiteX10" fmla="*/ 2043174 w 9494520"/>
              <a:gd name="connsiteY10" fmla="*/ 1771368 h 1881415"/>
              <a:gd name="connsiteX11" fmla="*/ 283771 w 9494520"/>
              <a:gd name="connsiteY11" fmla="*/ 1881415 h 1881415"/>
              <a:gd name="connsiteX12" fmla="*/ 0 w 9494520"/>
              <a:gd name="connsiteY12" fmla="*/ 1597644 h 1881415"/>
              <a:gd name="connsiteX13" fmla="*/ 0 w 9494520"/>
              <a:gd name="connsiteY13" fmla="*/ 462592 h 1881415"/>
              <a:gd name="connsiteX0" fmla="*/ 0 w 9494520"/>
              <a:gd name="connsiteY0" fmla="*/ 462592 h 1887886"/>
              <a:gd name="connsiteX1" fmla="*/ 390451 w 9494520"/>
              <a:gd name="connsiteY1" fmla="*/ 87381 h 1887886"/>
              <a:gd name="connsiteX2" fmla="*/ 1845054 w 9494520"/>
              <a:gd name="connsiteY2" fmla="*/ 3527 h 1887886"/>
              <a:gd name="connsiteX3" fmla="*/ 3551934 w 9494520"/>
              <a:gd name="connsiteY3" fmla="*/ 94968 h 1887886"/>
              <a:gd name="connsiteX4" fmla="*/ 4009134 w 9494520"/>
              <a:gd name="connsiteY4" fmla="*/ 79728 h 1887886"/>
              <a:gd name="connsiteX5" fmla="*/ 4755894 w 9494520"/>
              <a:gd name="connsiteY5" fmla="*/ 64488 h 1887886"/>
              <a:gd name="connsiteX6" fmla="*/ 9210749 w 9494520"/>
              <a:gd name="connsiteY6" fmla="*/ 178821 h 1887886"/>
              <a:gd name="connsiteX7" fmla="*/ 9494520 w 9494520"/>
              <a:gd name="connsiteY7" fmla="*/ 462592 h 1887886"/>
              <a:gd name="connsiteX8" fmla="*/ 9494520 w 9494520"/>
              <a:gd name="connsiteY8" fmla="*/ 1597644 h 1887886"/>
              <a:gd name="connsiteX9" fmla="*/ 9210749 w 9494520"/>
              <a:gd name="connsiteY9" fmla="*/ 1881415 h 1887886"/>
              <a:gd name="connsiteX10" fmla="*/ 3780534 w 9494520"/>
              <a:gd name="connsiteY10" fmla="*/ 1801848 h 1887886"/>
              <a:gd name="connsiteX11" fmla="*/ 2043174 w 9494520"/>
              <a:gd name="connsiteY11" fmla="*/ 1771368 h 1887886"/>
              <a:gd name="connsiteX12" fmla="*/ 283771 w 9494520"/>
              <a:gd name="connsiteY12" fmla="*/ 1881415 h 1887886"/>
              <a:gd name="connsiteX13" fmla="*/ 0 w 9494520"/>
              <a:gd name="connsiteY13" fmla="*/ 1597644 h 1887886"/>
              <a:gd name="connsiteX14" fmla="*/ 0 w 9494520"/>
              <a:gd name="connsiteY14" fmla="*/ 462592 h 1887886"/>
              <a:gd name="connsiteX0" fmla="*/ 0 w 9494520"/>
              <a:gd name="connsiteY0" fmla="*/ 462592 h 1890736"/>
              <a:gd name="connsiteX1" fmla="*/ 390451 w 9494520"/>
              <a:gd name="connsiteY1" fmla="*/ 87381 h 1890736"/>
              <a:gd name="connsiteX2" fmla="*/ 1845054 w 9494520"/>
              <a:gd name="connsiteY2" fmla="*/ 3527 h 1890736"/>
              <a:gd name="connsiteX3" fmla="*/ 3551934 w 9494520"/>
              <a:gd name="connsiteY3" fmla="*/ 94968 h 1890736"/>
              <a:gd name="connsiteX4" fmla="*/ 4009134 w 9494520"/>
              <a:gd name="connsiteY4" fmla="*/ 79728 h 1890736"/>
              <a:gd name="connsiteX5" fmla="*/ 4755894 w 9494520"/>
              <a:gd name="connsiteY5" fmla="*/ 64488 h 1890736"/>
              <a:gd name="connsiteX6" fmla="*/ 9210749 w 9494520"/>
              <a:gd name="connsiteY6" fmla="*/ 178821 h 1890736"/>
              <a:gd name="connsiteX7" fmla="*/ 9494520 w 9494520"/>
              <a:gd name="connsiteY7" fmla="*/ 462592 h 1890736"/>
              <a:gd name="connsiteX8" fmla="*/ 9494520 w 9494520"/>
              <a:gd name="connsiteY8" fmla="*/ 1597644 h 1890736"/>
              <a:gd name="connsiteX9" fmla="*/ 9210749 w 9494520"/>
              <a:gd name="connsiteY9" fmla="*/ 1881415 h 1890736"/>
              <a:gd name="connsiteX10" fmla="*/ 8047734 w 9494520"/>
              <a:gd name="connsiteY10" fmla="*/ 1771367 h 1890736"/>
              <a:gd name="connsiteX11" fmla="*/ 3780534 w 9494520"/>
              <a:gd name="connsiteY11" fmla="*/ 1801848 h 1890736"/>
              <a:gd name="connsiteX12" fmla="*/ 2043174 w 9494520"/>
              <a:gd name="connsiteY12" fmla="*/ 1771368 h 1890736"/>
              <a:gd name="connsiteX13" fmla="*/ 283771 w 9494520"/>
              <a:gd name="connsiteY13" fmla="*/ 1881415 h 1890736"/>
              <a:gd name="connsiteX14" fmla="*/ 0 w 9494520"/>
              <a:gd name="connsiteY14" fmla="*/ 1597644 h 1890736"/>
              <a:gd name="connsiteX15" fmla="*/ 0 w 9494520"/>
              <a:gd name="connsiteY15" fmla="*/ 462592 h 1890736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780534 w 9494520"/>
              <a:gd name="connsiteY11" fmla="*/ 1801848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3856734 w 9494520"/>
              <a:gd name="connsiteY11" fmla="*/ 1912926 h 1930050"/>
              <a:gd name="connsiteX12" fmla="*/ 2058414 w 9494520"/>
              <a:gd name="connsiteY12" fmla="*/ 1930050 h 1930050"/>
              <a:gd name="connsiteX13" fmla="*/ 283771 w 9494520"/>
              <a:gd name="connsiteY13" fmla="*/ 1881415 h 1930050"/>
              <a:gd name="connsiteX14" fmla="*/ 0 w 9494520"/>
              <a:gd name="connsiteY14" fmla="*/ 1597644 h 1930050"/>
              <a:gd name="connsiteX15" fmla="*/ 0 w 9494520"/>
              <a:gd name="connsiteY15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047734 w 9494520"/>
              <a:gd name="connsiteY10" fmla="*/ 1771367 h 1930050"/>
              <a:gd name="connsiteX11" fmla="*/ 7394381 w 9494520"/>
              <a:gd name="connsiteY11" fmla="*/ 1914630 h 1930050"/>
              <a:gd name="connsiteX12" fmla="*/ 3856734 w 9494520"/>
              <a:gd name="connsiteY12" fmla="*/ 1912926 h 1930050"/>
              <a:gd name="connsiteX13" fmla="*/ 2058414 w 9494520"/>
              <a:gd name="connsiteY13" fmla="*/ 1930050 h 1930050"/>
              <a:gd name="connsiteX14" fmla="*/ 283771 w 9494520"/>
              <a:gd name="connsiteY14" fmla="*/ 1881415 h 1930050"/>
              <a:gd name="connsiteX15" fmla="*/ 0 w 9494520"/>
              <a:gd name="connsiteY15" fmla="*/ 1597644 h 1930050"/>
              <a:gd name="connsiteX16" fmla="*/ 0 w 9494520"/>
              <a:gd name="connsiteY16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47734 w 9494520"/>
              <a:gd name="connsiteY11" fmla="*/ 1771367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0"/>
              <a:gd name="connsiteY0" fmla="*/ 462592 h 1930050"/>
              <a:gd name="connsiteX1" fmla="*/ 390451 w 9494520"/>
              <a:gd name="connsiteY1" fmla="*/ 87381 h 1930050"/>
              <a:gd name="connsiteX2" fmla="*/ 1845054 w 9494520"/>
              <a:gd name="connsiteY2" fmla="*/ 3527 h 1930050"/>
              <a:gd name="connsiteX3" fmla="*/ 3551934 w 9494520"/>
              <a:gd name="connsiteY3" fmla="*/ 94968 h 1930050"/>
              <a:gd name="connsiteX4" fmla="*/ 4009134 w 9494520"/>
              <a:gd name="connsiteY4" fmla="*/ 79728 h 1930050"/>
              <a:gd name="connsiteX5" fmla="*/ 4755894 w 9494520"/>
              <a:gd name="connsiteY5" fmla="*/ 64488 h 1930050"/>
              <a:gd name="connsiteX6" fmla="*/ 9210749 w 9494520"/>
              <a:gd name="connsiteY6" fmla="*/ 178821 h 1930050"/>
              <a:gd name="connsiteX7" fmla="*/ 9494520 w 9494520"/>
              <a:gd name="connsiteY7" fmla="*/ 462592 h 1930050"/>
              <a:gd name="connsiteX8" fmla="*/ 9494520 w 9494520"/>
              <a:gd name="connsiteY8" fmla="*/ 1597644 h 1930050"/>
              <a:gd name="connsiteX9" fmla="*/ 9210749 w 9494520"/>
              <a:gd name="connsiteY9" fmla="*/ 1881415 h 1930050"/>
              <a:gd name="connsiteX10" fmla="*/ 8369741 w 9494520"/>
              <a:gd name="connsiteY10" fmla="*/ 1882893 h 1930050"/>
              <a:gd name="connsiteX11" fmla="*/ 8002014 w 9494520"/>
              <a:gd name="connsiteY11" fmla="*/ 1898313 h 1930050"/>
              <a:gd name="connsiteX12" fmla="*/ 7394381 w 9494520"/>
              <a:gd name="connsiteY12" fmla="*/ 1914630 h 1930050"/>
              <a:gd name="connsiteX13" fmla="*/ 3856734 w 9494520"/>
              <a:gd name="connsiteY13" fmla="*/ 1912926 h 1930050"/>
              <a:gd name="connsiteX14" fmla="*/ 2058414 w 9494520"/>
              <a:gd name="connsiteY14" fmla="*/ 1930050 h 1930050"/>
              <a:gd name="connsiteX15" fmla="*/ 283771 w 9494520"/>
              <a:gd name="connsiteY15" fmla="*/ 1881415 h 1930050"/>
              <a:gd name="connsiteX16" fmla="*/ 0 w 9494520"/>
              <a:gd name="connsiteY16" fmla="*/ 1597644 h 1930050"/>
              <a:gd name="connsiteX17" fmla="*/ 0 w 9494520"/>
              <a:gd name="connsiteY17" fmla="*/ 462592 h 1930050"/>
              <a:gd name="connsiteX0" fmla="*/ 0 w 9494529"/>
              <a:gd name="connsiteY0" fmla="*/ 462592 h 1930050"/>
              <a:gd name="connsiteX1" fmla="*/ 390451 w 9494529"/>
              <a:gd name="connsiteY1" fmla="*/ 87381 h 1930050"/>
              <a:gd name="connsiteX2" fmla="*/ 1845054 w 9494529"/>
              <a:gd name="connsiteY2" fmla="*/ 3527 h 1930050"/>
              <a:gd name="connsiteX3" fmla="*/ 3551934 w 9494529"/>
              <a:gd name="connsiteY3" fmla="*/ 94968 h 1930050"/>
              <a:gd name="connsiteX4" fmla="*/ 4009134 w 9494529"/>
              <a:gd name="connsiteY4" fmla="*/ 79728 h 1930050"/>
              <a:gd name="connsiteX5" fmla="*/ 4755894 w 9494529"/>
              <a:gd name="connsiteY5" fmla="*/ 64488 h 1930050"/>
              <a:gd name="connsiteX6" fmla="*/ 9210749 w 9494529"/>
              <a:gd name="connsiteY6" fmla="*/ 178821 h 1930050"/>
              <a:gd name="connsiteX7" fmla="*/ 9494520 w 9494529"/>
              <a:gd name="connsiteY7" fmla="*/ 462592 h 1930050"/>
              <a:gd name="connsiteX8" fmla="*/ 9421301 w 9494529"/>
              <a:gd name="connsiteY8" fmla="*/ 946668 h 1930050"/>
              <a:gd name="connsiteX9" fmla="*/ 9494520 w 9494529"/>
              <a:gd name="connsiteY9" fmla="*/ 1597644 h 1930050"/>
              <a:gd name="connsiteX10" fmla="*/ 9210749 w 9494529"/>
              <a:gd name="connsiteY10" fmla="*/ 1881415 h 1930050"/>
              <a:gd name="connsiteX11" fmla="*/ 8369741 w 9494529"/>
              <a:gd name="connsiteY11" fmla="*/ 1882893 h 1930050"/>
              <a:gd name="connsiteX12" fmla="*/ 8002014 w 9494529"/>
              <a:gd name="connsiteY12" fmla="*/ 1898313 h 1930050"/>
              <a:gd name="connsiteX13" fmla="*/ 7394381 w 9494529"/>
              <a:gd name="connsiteY13" fmla="*/ 1914630 h 1930050"/>
              <a:gd name="connsiteX14" fmla="*/ 3856734 w 9494529"/>
              <a:gd name="connsiteY14" fmla="*/ 1912926 h 1930050"/>
              <a:gd name="connsiteX15" fmla="*/ 2058414 w 9494529"/>
              <a:gd name="connsiteY15" fmla="*/ 1930050 h 1930050"/>
              <a:gd name="connsiteX16" fmla="*/ 283771 w 9494529"/>
              <a:gd name="connsiteY16" fmla="*/ 1881415 h 1930050"/>
              <a:gd name="connsiteX17" fmla="*/ 0 w 9494529"/>
              <a:gd name="connsiteY17" fmla="*/ 1597644 h 1930050"/>
              <a:gd name="connsiteX18" fmla="*/ 0 w 9494529"/>
              <a:gd name="connsiteY18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9210916 w 9494696"/>
              <a:gd name="connsiteY6" fmla="*/ 178821 h 1930050"/>
              <a:gd name="connsiteX7" fmla="*/ 9494687 w 9494696"/>
              <a:gd name="connsiteY7" fmla="*/ 462592 h 1930050"/>
              <a:gd name="connsiteX8" fmla="*/ 9421468 w 9494696"/>
              <a:gd name="connsiteY8" fmla="*/ 946668 h 1930050"/>
              <a:gd name="connsiteX9" fmla="*/ 9494687 w 9494696"/>
              <a:gd name="connsiteY9" fmla="*/ 1597644 h 1930050"/>
              <a:gd name="connsiteX10" fmla="*/ 9210916 w 9494696"/>
              <a:gd name="connsiteY10" fmla="*/ 1881415 h 1930050"/>
              <a:gd name="connsiteX11" fmla="*/ 8369908 w 9494696"/>
              <a:gd name="connsiteY11" fmla="*/ 1882893 h 1930050"/>
              <a:gd name="connsiteX12" fmla="*/ 8002181 w 9494696"/>
              <a:gd name="connsiteY12" fmla="*/ 1898313 h 1930050"/>
              <a:gd name="connsiteX13" fmla="*/ 7394548 w 9494696"/>
              <a:gd name="connsiteY13" fmla="*/ 1914630 h 1930050"/>
              <a:gd name="connsiteX14" fmla="*/ 3856901 w 9494696"/>
              <a:gd name="connsiteY14" fmla="*/ 1912926 h 1930050"/>
              <a:gd name="connsiteX15" fmla="*/ 2058581 w 9494696"/>
              <a:gd name="connsiteY15" fmla="*/ 1930050 h 1930050"/>
              <a:gd name="connsiteX16" fmla="*/ 283938 w 9494696"/>
              <a:gd name="connsiteY16" fmla="*/ 1881415 h 1930050"/>
              <a:gd name="connsiteX17" fmla="*/ 167 w 9494696"/>
              <a:gd name="connsiteY17" fmla="*/ 1597644 h 1930050"/>
              <a:gd name="connsiteX18" fmla="*/ 64108 w 9494696"/>
              <a:gd name="connsiteY18" fmla="*/ 867327 h 1930050"/>
              <a:gd name="connsiteX19" fmla="*/ 167 w 9494696"/>
              <a:gd name="connsiteY19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9210916 w 9494696"/>
              <a:gd name="connsiteY7" fmla="*/ 178821 h 1930050"/>
              <a:gd name="connsiteX8" fmla="*/ 9494687 w 9494696"/>
              <a:gd name="connsiteY8" fmla="*/ 462592 h 1930050"/>
              <a:gd name="connsiteX9" fmla="*/ 9421468 w 9494696"/>
              <a:gd name="connsiteY9" fmla="*/ 946668 h 1930050"/>
              <a:gd name="connsiteX10" fmla="*/ 9494687 w 9494696"/>
              <a:gd name="connsiteY10" fmla="*/ 1597644 h 1930050"/>
              <a:gd name="connsiteX11" fmla="*/ 9210916 w 9494696"/>
              <a:gd name="connsiteY11" fmla="*/ 1881415 h 1930050"/>
              <a:gd name="connsiteX12" fmla="*/ 8369908 w 9494696"/>
              <a:gd name="connsiteY12" fmla="*/ 1882893 h 1930050"/>
              <a:gd name="connsiteX13" fmla="*/ 8002181 w 9494696"/>
              <a:gd name="connsiteY13" fmla="*/ 1898313 h 1930050"/>
              <a:gd name="connsiteX14" fmla="*/ 7394548 w 9494696"/>
              <a:gd name="connsiteY14" fmla="*/ 1914630 h 1930050"/>
              <a:gd name="connsiteX15" fmla="*/ 3856901 w 9494696"/>
              <a:gd name="connsiteY15" fmla="*/ 1912926 h 1930050"/>
              <a:gd name="connsiteX16" fmla="*/ 2058581 w 9494696"/>
              <a:gd name="connsiteY16" fmla="*/ 1930050 h 1930050"/>
              <a:gd name="connsiteX17" fmla="*/ 283938 w 9494696"/>
              <a:gd name="connsiteY17" fmla="*/ 1881415 h 1930050"/>
              <a:gd name="connsiteX18" fmla="*/ 167 w 9494696"/>
              <a:gd name="connsiteY18" fmla="*/ 1597644 h 1930050"/>
              <a:gd name="connsiteX19" fmla="*/ 64108 w 9494696"/>
              <a:gd name="connsiteY19" fmla="*/ 867327 h 1930050"/>
              <a:gd name="connsiteX20" fmla="*/ 167 w 9494696"/>
              <a:gd name="connsiteY20" fmla="*/ 462592 h 1930050"/>
              <a:gd name="connsiteX0" fmla="*/ 167 w 9494696"/>
              <a:gd name="connsiteY0" fmla="*/ 462592 h 1930050"/>
              <a:gd name="connsiteX1" fmla="*/ 390618 w 9494696"/>
              <a:gd name="connsiteY1" fmla="*/ 87381 h 1930050"/>
              <a:gd name="connsiteX2" fmla="*/ 1845221 w 9494696"/>
              <a:gd name="connsiteY2" fmla="*/ 3527 h 1930050"/>
              <a:gd name="connsiteX3" fmla="*/ 3552101 w 9494696"/>
              <a:gd name="connsiteY3" fmla="*/ 94968 h 1930050"/>
              <a:gd name="connsiteX4" fmla="*/ 4009301 w 9494696"/>
              <a:gd name="connsiteY4" fmla="*/ 79728 h 1930050"/>
              <a:gd name="connsiteX5" fmla="*/ 4756061 w 9494696"/>
              <a:gd name="connsiteY5" fmla="*/ 64488 h 1930050"/>
              <a:gd name="connsiteX6" fmla="*/ 7562188 w 9494696"/>
              <a:gd name="connsiteY6" fmla="*/ 26312 h 1930050"/>
              <a:gd name="connsiteX7" fmla="*/ 8720428 w 9494696"/>
              <a:gd name="connsiteY7" fmla="*/ 10443 h 1930050"/>
              <a:gd name="connsiteX8" fmla="*/ 9210916 w 9494696"/>
              <a:gd name="connsiteY8" fmla="*/ 178821 h 1930050"/>
              <a:gd name="connsiteX9" fmla="*/ 9494687 w 9494696"/>
              <a:gd name="connsiteY9" fmla="*/ 462592 h 1930050"/>
              <a:gd name="connsiteX10" fmla="*/ 9421468 w 9494696"/>
              <a:gd name="connsiteY10" fmla="*/ 946668 h 1930050"/>
              <a:gd name="connsiteX11" fmla="*/ 9494687 w 9494696"/>
              <a:gd name="connsiteY11" fmla="*/ 1597644 h 1930050"/>
              <a:gd name="connsiteX12" fmla="*/ 9210916 w 9494696"/>
              <a:gd name="connsiteY12" fmla="*/ 1881415 h 1930050"/>
              <a:gd name="connsiteX13" fmla="*/ 8369908 w 9494696"/>
              <a:gd name="connsiteY13" fmla="*/ 1882893 h 1930050"/>
              <a:gd name="connsiteX14" fmla="*/ 8002181 w 9494696"/>
              <a:gd name="connsiteY14" fmla="*/ 1898313 h 1930050"/>
              <a:gd name="connsiteX15" fmla="*/ 7394548 w 9494696"/>
              <a:gd name="connsiteY15" fmla="*/ 1914630 h 1930050"/>
              <a:gd name="connsiteX16" fmla="*/ 3856901 w 9494696"/>
              <a:gd name="connsiteY16" fmla="*/ 1912926 h 1930050"/>
              <a:gd name="connsiteX17" fmla="*/ 2058581 w 9494696"/>
              <a:gd name="connsiteY17" fmla="*/ 1930050 h 1930050"/>
              <a:gd name="connsiteX18" fmla="*/ 283938 w 9494696"/>
              <a:gd name="connsiteY18" fmla="*/ 1881415 h 1930050"/>
              <a:gd name="connsiteX19" fmla="*/ 167 w 9494696"/>
              <a:gd name="connsiteY19" fmla="*/ 1597644 h 1930050"/>
              <a:gd name="connsiteX20" fmla="*/ 64108 w 9494696"/>
              <a:gd name="connsiteY20" fmla="*/ 867327 h 1930050"/>
              <a:gd name="connsiteX21" fmla="*/ 167 w 9494696"/>
              <a:gd name="connsiteY21" fmla="*/ 462592 h 193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94696" h="1930050">
                <a:moveTo>
                  <a:pt x="167" y="462592"/>
                </a:moveTo>
                <a:cubicBezTo>
                  <a:pt x="167" y="305870"/>
                  <a:pt x="233896" y="87381"/>
                  <a:pt x="390618" y="87381"/>
                </a:cubicBezTo>
                <a:cubicBezTo>
                  <a:pt x="698127" y="23570"/>
                  <a:pt x="375171" y="-11713"/>
                  <a:pt x="1845221" y="3527"/>
                </a:cubicBezTo>
                <a:cubicBezTo>
                  <a:pt x="2372135" y="14951"/>
                  <a:pt x="3191421" y="67028"/>
                  <a:pt x="3552101" y="94968"/>
                </a:cubicBezTo>
                <a:cubicBezTo>
                  <a:pt x="3912781" y="122908"/>
                  <a:pt x="3808641" y="94968"/>
                  <a:pt x="4009301" y="79728"/>
                </a:cubicBezTo>
                <a:cubicBezTo>
                  <a:pt x="4489361" y="102588"/>
                  <a:pt x="3889125" y="63213"/>
                  <a:pt x="4756061" y="64488"/>
                </a:cubicBezTo>
                <a:cubicBezTo>
                  <a:pt x="5345669" y="68809"/>
                  <a:pt x="6819712" y="7257"/>
                  <a:pt x="7562188" y="26312"/>
                </a:cubicBezTo>
                <a:cubicBezTo>
                  <a:pt x="8222916" y="27883"/>
                  <a:pt x="8445640" y="-14975"/>
                  <a:pt x="8720428" y="10443"/>
                </a:cubicBezTo>
                <a:cubicBezTo>
                  <a:pt x="8995216" y="35861"/>
                  <a:pt x="9081873" y="114042"/>
                  <a:pt x="9210916" y="178821"/>
                </a:cubicBezTo>
                <a:cubicBezTo>
                  <a:pt x="9367638" y="178821"/>
                  <a:pt x="9494687" y="305870"/>
                  <a:pt x="9494687" y="462592"/>
                </a:cubicBezTo>
                <a:cubicBezTo>
                  <a:pt x="9495681" y="586925"/>
                  <a:pt x="9420474" y="822335"/>
                  <a:pt x="9421468" y="946668"/>
                </a:cubicBezTo>
                <a:lnTo>
                  <a:pt x="9494687" y="1597644"/>
                </a:lnTo>
                <a:cubicBezTo>
                  <a:pt x="9494687" y="1754366"/>
                  <a:pt x="9367638" y="1881415"/>
                  <a:pt x="9210916" y="1881415"/>
                </a:cubicBezTo>
                <a:cubicBezTo>
                  <a:pt x="9000593" y="1913088"/>
                  <a:pt x="8563744" y="1901234"/>
                  <a:pt x="8369908" y="1882893"/>
                </a:cubicBezTo>
                <a:cubicBezTo>
                  <a:pt x="8176072" y="1864552"/>
                  <a:pt x="8141881" y="1877155"/>
                  <a:pt x="8002181" y="1898313"/>
                </a:cubicBezTo>
                <a:cubicBezTo>
                  <a:pt x="7699453" y="1885336"/>
                  <a:pt x="8093048" y="1891037"/>
                  <a:pt x="7394548" y="1914630"/>
                </a:cubicBezTo>
                <a:cubicBezTo>
                  <a:pt x="6696048" y="1938223"/>
                  <a:pt x="4746229" y="1891843"/>
                  <a:pt x="3856901" y="1912926"/>
                </a:cubicBezTo>
                <a:lnTo>
                  <a:pt x="2058581" y="1930050"/>
                </a:lnTo>
                <a:lnTo>
                  <a:pt x="283938" y="1881415"/>
                </a:lnTo>
                <a:cubicBezTo>
                  <a:pt x="127216" y="1881415"/>
                  <a:pt x="167" y="1754366"/>
                  <a:pt x="167" y="1597644"/>
                </a:cubicBezTo>
                <a:cubicBezTo>
                  <a:pt x="-3919" y="1359494"/>
                  <a:pt x="68194" y="1105477"/>
                  <a:pt x="64108" y="867327"/>
                </a:cubicBezTo>
                <a:lnTo>
                  <a:pt x="167" y="462592"/>
                </a:lnTo>
                <a:close/>
              </a:path>
            </a:pathLst>
          </a:custGeom>
          <a:solidFill>
            <a:srgbClr val="95C4A8"/>
          </a:solidFill>
          <a:ln w="19050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wrap="square" lIns="274320" tIns="182880" rIns="182880" bIns="18288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dương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uống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Mã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XX.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88" l="3093" r="89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8926" y="4198396"/>
            <a:ext cx="2039575" cy="2036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4539" y="3108121"/>
            <a:ext cx="5985419" cy="3240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622" y="3108121"/>
            <a:ext cx="2379491" cy="295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31031"/>
              </p:ext>
            </p:extLst>
          </p:nvPr>
        </p:nvGraphicFramePr>
        <p:xfrm>
          <a:off x="335281" y="658706"/>
          <a:ext cx="11353797" cy="595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1533">
                  <a:extLst>
                    <a:ext uri="{9D8B030D-6E8A-4147-A177-3AD203B41FA5}">
                      <a16:colId xmlns:a16="http://schemas.microsoft.com/office/drawing/2014/main" val="4125382502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2025454307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3269959118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3883135220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488017110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2420626921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2009790518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3728297183"/>
                    </a:ext>
                  </a:extLst>
                </a:gridCol>
                <a:gridCol w="1261533">
                  <a:extLst>
                    <a:ext uri="{9D8B030D-6E8A-4147-A177-3AD203B41FA5}">
                      <a16:colId xmlns:a16="http://schemas.microsoft.com/office/drawing/2014/main" val="980578653"/>
                    </a:ext>
                  </a:extLst>
                </a:gridCol>
              </a:tblGrid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69357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1662899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530472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374551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14705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04347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765552"/>
                  </a:ext>
                </a:extLst>
              </a:tr>
              <a:tr h="74443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XIII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XV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XX</a:t>
                      </a:r>
                      <a:endParaRPr lang="en-US" sz="3600" b="1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48074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88" l="3093" r="898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14126" y="388396"/>
            <a:ext cx="994634" cy="99316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177065" y="1219200"/>
            <a:ext cx="680422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857487" y="121920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2026920"/>
            <a:ext cx="866887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3076687" y="202692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66160" y="2743200"/>
            <a:ext cx="729727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95887" y="274320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295887" y="345948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770120" y="4236720"/>
            <a:ext cx="853440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172200" y="4236720"/>
            <a:ext cx="672352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840967" y="423672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840967" y="504444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6837382" y="5672890"/>
            <a:ext cx="3585" cy="716280"/>
          </a:xfrm>
          <a:prstGeom prst="straightConnector1">
            <a:avLst/>
          </a:prstGeom>
          <a:ln w="38100"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204935" y="6480610"/>
            <a:ext cx="902745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8698455" y="6484220"/>
            <a:ext cx="735105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 flipV="1">
            <a:off x="10378440" y="5753903"/>
            <a:ext cx="12549" cy="716280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10378440" y="4893645"/>
            <a:ext cx="12549" cy="716280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0390989" y="4105175"/>
            <a:ext cx="12549" cy="716280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10403538" y="3278294"/>
            <a:ext cx="12549" cy="716280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10528149" y="3619100"/>
            <a:ext cx="1032735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898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10964 -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964 -0.00024 L 0.11081 0.115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576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81 0.11527 L 0.21211 0.115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11 0.11527 L 0.21081 0.224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544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81 0.2243 L 0.31836 0.2219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11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836 0.22199 L 0.31459 0.3333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55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59 0.33333 L 0.31459 0.4377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0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459 0.43773 L 0.41836 0.4377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36 0.43773 L 0.51836 0.4356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11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836 0.43564 L 0.52214 0.551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576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14 0.55115 L 0.52344 0.6643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5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344 0.66435 L 0.52591 0.7622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488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591 0.76226 L 0.62591 0.7622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591 0.76226 L 0.72591 0.7643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9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91 0.76435 L 0.72839 0.6599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523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839 0.65995 L 0.72461 0.5467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5671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461 0.54675 L 0.72839 0.4421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5231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839 0.44212 L 0.72969 0.3333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544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69 0.33333 L 0.82969 0.333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23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2969 0.3331 C 0.83021 0.31412 0.83099 0.29606 0.83242 0.29606 C 0.83412 0.29606 0.83464 0.31412 0.83516 0.3331 C 0.83594 0.35416 0.83646 0.375 0.83828 0.375 C 0.83998 0.375 0.8405 0.35416 0.84128 0.3331 C 0.84167 0.31412 0.84245 0.29606 0.84401 0.29606 C 0.84558 0.29606 0.84623 0.31412 0.84688 0.3331 C 0.8474 0.35416 0.84818 0.375 0.84974 0.375 C 0.85144 0.375 0.85274 0.3331 0.85274 0.33333 C 0.85326 0.31412 0.85391 0.29606 0.85547 0.29606 C 0.85716 0.29606 0.85769 0.31412 0.85834 0.3331 C 0.85899 0.35416 0.85964 0.375 0.86146 0.375 C 0.86315 0.375 0.86367 0.35416 0.8642 0.3331 C 0.86498 0.31412 0.8655 0.29606 0.86719 0.29606 C 0.86862 0.29606 0.8694 0.31412 0.86992 0.3331 C 0.87045 0.35416 0.87123 0.375 0.87292 0.375 C 0.87461 0.375 0.87513 0.35416 0.87591 0.3331 " pathEditMode="relative" rAng="0" ptsTypes="AAAAAAAAAAAAAAAAA"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000" r="-1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303521" y="487363"/>
            <a:ext cx="6690360" cy="2171320"/>
          </a:xfrm>
          <a:prstGeom prst="wedgeRoundRectCallout">
            <a:avLst>
              <a:gd name="adj1" fmla="val -73438"/>
              <a:gd name="adj2" fmla="val 7005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ghé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thăm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biệt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hẹn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17" b="98011" l="9350" r="96748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555" y="2845643"/>
            <a:ext cx="1784882" cy="4012357"/>
          </a:xfrm>
          <a:prstGeom prst="rect">
            <a:avLst/>
          </a:prstGeom>
        </p:spPr>
      </p:pic>
      <p:pic>
        <p:nvPicPr>
          <p:cNvPr id="4" name="t20_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8085" y="-24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DA7C4D1-A6E6-4345-934A-6BD0977E0719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5ECCAE-784A-4054-805E-33BA12A1A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8" y="1010209"/>
            <a:ext cx="4828450" cy="4956478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08CCE50-AFCC-4D72-9669-EC2EB11771DB}"/>
              </a:ext>
            </a:extLst>
          </p:cNvPr>
          <p:cNvSpPr/>
          <p:nvPr/>
        </p:nvSpPr>
        <p:spPr>
          <a:xfrm>
            <a:off x="5601208" y="2521634"/>
            <a:ext cx="899953" cy="230344"/>
          </a:xfrm>
          <a:prstGeom prst="roundRect">
            <a:avLst>
              <a:gd name="adj" fmla="val 50000"/>
            </a:avLst>
          </a:prstGeom>
          <a:solidFill>
            <a:srgbClr val="95C4A8"/>
          </a:solidFill>
          <a:ln>
            <a:noFill/>
          </a:ln>
          <a:effectLst>
            <a:outerShdw blurRad="25400" algn="ctr" rotWithShape="0">
              <a:prstClr val="black">
                <a:alpha val="6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569" y="293047"/>
            <a:ext cx="6921657" cy="5673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382" y="2314477"/>
            <a:ext cx="2865368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95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12738" y="351447"/>
            <a:ext cx="7791382" cy="4999038"/>
            <a:chOff x="2312738" y="351447"/>
            <a:chExt cx="7791382" cy="4999038"/>
          </a:xfrm>
        </p:grpSpPr>
        <p:grpSp>
          <p:nvGrpSpPr>
            <p:cNvPr id="7" name="Group 6"/>
            <p:cNvGrpSpPr/>
            <p:nvPr/>
          </p:nvGrpSpPr>
          <p:grpSpPr>
            <a:xfrm>
              <a:off x="2312738" y="351447"/>
              <a:ext cx="7791382" cy="4999038"/>
              <a:chOff x="2487812" y="501805"/>
              <a:chExt cx="5872489" cy="3565550"/>
            </a:xfrm>
          </p:grpSpPr>
          <p:sp>
            <p:nvSpPr>
              <p:cNvPr id="2" name="Cloud 1"/>
              <p:cNvSpPr/>
              <p:nvPr/>
            </p:nvSpPr>
            <p:spPr>
              <a:xfrm>
                <a:off x="2662028" y="501805"/>
                <a:ext cx="5698273" cy="3445727"/>
              </a:xfrm>
              <a:prstGeom prst="cloud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2487812" y="621628"/>
                <a:ext cx="5698273" cy="3445727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10154" t="2599" r="10267" b="31226"/>
            <a:stretch/>
          </p:blipFill>
          <p:spPr>
            <a:xfrm>
              <a:off x="2945797" y="1340976"/>
              <a:ext cx="6294120" cy="2331720"/>
            </a:xfrm>
            <a:prstGeom prst="rect">
              <a:avLst/>
            </a:prstGeom>
          </p:spPr>
        </p:pic>
      </p:grpSp>
      <p:pic>
        <p:nvPicPr>
          <p:cNvPr id="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62467" y="3840692"/>
            <a:ext cx="2529446" cy="2905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855" flipH="1">
            <a:off x="36497" y="1790042"/>
            <a:ext cx="2717087" cy="502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3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2D09F69-08A1-4DA6-8258-1DDE8C1167DF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5183C72-610A-4F46-B84E-D45CB4BAB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74" y="2019690"/>
            <a:ext cx="2791879" cy="3478024"/>
          </a:xfrm>
          <a:prstGeom prst="rect">
            <a:avLst/>
          </a:prstGeom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1070026" y="864286"/>
            <a:ext cx="10051947" cy="1164281"/>
            <a:chOff x="1141976" y="1054445"/>
            <a:chExt cx="10051947" cy="1164281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255396" y="1054445"/>
              <a:ext cx="9938527" cy="99254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  <p:sp>
          <p:nvSpPr>
            <p:cNvPr id="13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141976" y="1135876"/>
              <a:ext cx="9938527" cy="10828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76133" y="2758290"/>
            <a:ext cx="5534434" cy="3110726"/>
            <a:chOff x="1689326" y="3059232"/>
            <a:chExt cx="5534434" cy="3110726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E9A9B6F5-6BDA-4C34-B88A-2D4E3FD1ED6D}"/>
                </a:ext>
              </a:extLst>
            </p:cNvPr>
            <p:cNvSpPr/>
            <p:nvPr/>
          </p:nvSpPr>
          <p:spPr>
            <a:xfrm>
              <a:off x="2682240" y="3059232"/>
              <a:ext cx="4541520" cy="1871148"/>
            </a:xfrm>
            <a:prstGeom prst="roundRect">
              <a:avLst>
                <a:gd name="adj" fmla="val 26704"/>
              </a:avLst>
            </a:prstGeom>
            <a:solidFill>
              <a:srgbClr val="C2DEDB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</a:rPr>
                <a:t>XiV</a:t>
              </a:r>
              <a:r>
                <a:rPr kumimoji="0" lang="en-US" altLang="zh-CN" sz="115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</a:rPr>
                <a:t>  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UTM Showcard" panose="02040603050506020204" pitchFamily="18" charset="0"/>
                <a:ea typeface="字魂27号-布丁体" panose="00000500000000000000" pitchFamily="2" charset="-122"/>
              </a:endParaRPr>
            </a:p>
          </p:txBody>
        </p:sp>
        <p:pic>
          <p:nvPicPr>
            <p:cNvPr id="15" name="图片 6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1689326" y="3429000"/>
              <a:ext cx="2161140" cy="27409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4007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DA7C4D1-A6E6-4345-934A-6BD0977E0719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51E031-3D85-434F-847D-70DA52B31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43" y="2189204"/>
            <a:ext cx="4347519" cy="4347519"/>
          </a:xfrm>
          <a:prstGeom prst="rect">
            <a:avLst/>
          </a:prstGeom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070026" y="864286"/>
            <a:ext cx="10051947" cy="1164281"/>
            <a:chOff x="1141976" y="1054445"/>
            <a:chExt cx="10051947" cy="1164281"/>
          </a:xfrm>
        </p:grpSpPr>
        <p:sp>
          <p:nvSpPr>
            <p:cNvPr id="11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255396" y="1054445"/>
              <a:ext cx="9938527" cy="99254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  <p:sp>
          <p:nvSpPr>
            <p:cNvPr id="12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141976" y="1135876"/>
              <a:ext cx="9938527" cy="10828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9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64549" y="2731028"/>
            <a:ext cx="5414391" cy="3027471"/>
            <a:chOff x="1664549" y="2731028"/>
            <a:chExt cx="5414391" cy="3027471"/>
          </a:xfrm>
        </p:grpSpPr>
        <p:sp>
          <p:nvSpPr>
            <p:cNvPr id="14" name="矩形: 圆角 9">
              <a:extLst>
                <a:ext uri="{FF2B5EF4-FFF2-40B4-BE49-F238E27FC236}">
                  <a16:creationId xmlns:a16="http://schemas.microsoft.com/office/drawing/2014/main" id="{E9A9B6F5-6BDA-4C34-B88A-2D4E3FD1ED6D}"/>
                </a:ext>
              </a:extLst>
            </p:cNvPr>
            <p:cNvSpPr/>
            <p:nvPr/>
          </p:nvSpPr>
          <p:spPr>
            <a:xfrm>
              <a:off x="2537420" y="2731028"/>
              <a:ext cx="4541520" cy="1871148"/>
            </a:xfrm>
            <a:prstGeom prst="roundRect">
              <a:avLst>
                <a:gd name="adj" fmla="val 26704"/>
              </a:avLst>
            </a:prstGeom>
            <a:solidFill>
              <a:srgbClr val="D4D749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dirty="0" smtClean="0">
                  <a:solidFill>
                    <a:schemeClr val="accent4">
                      <a:lumMod val="50000"/>
                    </a:schemeClr>
                  </a:solidFill>
                  <a:latin typeface="UTM Showcard" panose="02040603050506020204" pitchFamily="18" charset="0"/>
                  <a:ea typeface="Cambria" panose="02040503050406030204" pitchFamily="18" charset="0"/>
                </a:rPr>
                <a:t>ix</a:t>
              </a:r>
              <a:r>
                <a:rPr kumimoji="0" lang="en-US" altLang="zh-CN" sz="115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</a:rPr>
                <a:t>  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uLnTx/>
                <a:uFillTx/>
                <a:latin typeface="UTM Showcard" panose="02040603050506020204" pitchFamily="18" charset="0"/>
                <a:ea typeface="字魂27号-布丁体" panose="00000500000000000000" pitchFamily="2" charset="-122"/>
              </a:endParaRPr>
            </a:p>
          </p:txBody>
        </p:sp>
        <p:pic>
          <p:nvPicPr>
            <p:cNvPr id="13" name="图片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 t="29830" r="51129" b="43277"/>
            <a:stretch/>
          </p:blipFill>
          <p:spPr>
            <a:xfrm>
              <a:off x="1664549" y="3429000"/>
              <a:ext cx="2133743" cy="23294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3293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944308F3-3215-42FD-BE96-1A3D229E53E0}"/>
              </a:ext>
            </a:extLst>
          </p:cNvPr>
          <p:cNvSpPr/>
          <p:nvPr/>
        </p:nvSpPr>
        <p:spPr>
          <a:xfrm>
            <a:off x="666750" y="643786"/>
            <a:ext cx="10858500" cy="5570429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BCD07A7-E223-4019-B548-58A6553B1D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6" y="1905312"/>
            <a:ext cx="3607670" cy="360767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1070026" y="864286"/>
            <a:ext cx="10051947" cy="1164281"/>
            <a:chOff x="1141976" y="1054445"/>
            <a:chExt cx="10051947" cy="1164281"/>
          </a:xfrm>
        </p:grpSpPr>
        <p:sp>
          <p:nvSpPr>
            <p:cNvPr id="8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255396" y="1054445"/>
              <a:ext cx="9938527" cy="99254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  <p:sp>
          <p:nvSpPr>
            <p:cNvPr id="9" name="文本框 2">
              <a:extLst>
                <a:ext uri="{FF2B5EF4-FFF2-40B4-BE49-F238E27FC236}">
                  <a16:creationId xmlns:a16="http://schemas.microsoft.com/office/drawing/2014/main" id="{E12FAA5F-26EB-41F5-AD72-4C30E5F0F9C7}"/>
                </a:ext>
              </a:extLst>
            </p:cNvPr>
            <p:cNvSpPr txBox="1"/>
            <p:nvPr/>
          </p:nvSpPr>
          <p:spPr>
            <a:xfrm>
              <a:off x="1141976" y="1135876"/>
              <a:ext cx="9938527" cy="10828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21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Cambria" panose="02040503050406030204" pitchFamily="18" charset="0"/>
                <a:ea typeface="字魂20号-石头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384792" y="2632096"/>
            <a:ext cx="5737181" cy="2978589"/>
            <a:chOff x="5384792" y="2835200"/>
            <a:chExt cx="5737181" cy="2978589"/>
          </a:xfrm>
        </p:grpSpPr>
        <p:sp>
          <p:nvSpPr>
            <p:cNvPr id="11" name="矩形: 圆角 9">
              <a:extLst>
                <a:ext uri="{FF2B5EF4-FFF2-40B4-BE49-F238E27FC236}">
                  <a16:creationId xmlns:a16="http://schemas.microsoft.com/office/drawing/2014/main" id="{E9A9B6F5-6BDA-4C34-B88A-2D4E3FD1ED6D}"/>
                </a:ext>
              </a:extLst>
            </p:cNvPr>
            <p:cNvSpPr/>
            <p:nvPr/>
          </p:nvSpPr>
          <p:spPr>
            <a:xfrm>
              <a:off x="5384792" y="2835200"/>
              <a:ext cx="4541520" cy="1871148"/>
            </a:xfrm>
            <a:prstGeom prst="roundRect">
              <a:avLst>
                <a:gd name="adj" fmla="val 26704"/>
              </a:avLst>
            </a:prstGeom>
            <a:solidFill>
              <a:srgbClr val="F7DDE1"/>
            </a:solidFill>
            <a:ln>
              <a:noFill/>
            </a:ln>
            <a:effectLst>
              <a:outerShdw blurRad="25400" algn="ctr" rotWithShape="0">
                <a:prstClr val="black">
                  <a:alpha val="6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uLnTx/>
                  <a:uFillTx/>
                  <a:latin typeface="UTM Showcard" panose="02040603050506020204" pitchFamily="18" charset="0"/>
                  <a:ea typeface="Cambria" panose="02040503050406030204" pitchFamily="18" charset="0"/>
                </a:rPr>
                <a:t>Xxi  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UTM Showcard" panose="02040603050506020204" pitchFamily="18" charset="0"/>
                <a:ea typeface="字魂27号-布丁体" panose="00000500000000000000" pitchFamily="2" charset="-122"/>
              </a:endParaRPr>
            </a:p>
          </p:txBody>
        </p:sp>
        <p:pic>
          <p:nvPicPr>
            <p:cNvPr id="13" name="图片 6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8" t="77754" r="33041" b="3715"/>
            <a:stretch/>
          </p:blipFill>
          <p:spPr>
            <a:xfrm>
              <a:off x="9177195" y="3598907"/>
              <a:ext cx="1944778" cy="22148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864846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514" y="907293"/>
            <a:ext cx="8322486" cy="501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5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/>
          <p:cNvPicPr>
            <a:picLocks noChangeAspect="1"/>
          </p:cNvPicPr>
          <p:nvPr/>
        </p:nvPicPr>
        <p:blipFill>
          <a:blip r:embed="rId3"/>
          <a:srcRect t="21852"/>
          <a:stretch>
            <a:fillRect/>
          </a:stretch>
        </p:blipFill>
        <p:spPr>
          <a:xfrm>
            <a:off x="1790193" y="0"/>
            <a:ext cx="9228905" cy="29746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7017" t="19560" r="7027" b="23167"/>
          <a:stretch/>
        </p:blipFill>
        <p:spPr>
          <a:xfrm>
            <a:off x="1841831" y="276501"/>
            <a:ext cx="9177267" cy="1701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956" t="8132" r="16603" b="18910"/>
          <a:stretch/>
        </p:blipFill>
        <p:spPr>
          <a:xfrm>
            <a:off x="4375231" y="1817227"/>
            <a:ext cx="5972536" cy="203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23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12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5" name="组合 38"/>
          <p:cNvGrpSpPr/>
          <p:nvPr/>
        </p:nvGrpSpPr>
        <p:grpSpPr>
          <a:xfrm>
            <a:off x="1644708" y="416081"/>
            <a:ext cx="10194610" cy="2035385"/>
            <a:chOff x="5649687" y="1923957"/>
            <a:chExt cx="4675414" cy="1040880"/>
          </a:xfrm>
        </p:grpSpPr>
        <p:sp>
          <p:nvSpPr>
            <p:cNvPr id="6" name="圆角矩形标注 15"/>
            <p:cNvSpPr/>
            <p:nvPr/>
          </p:nvSpPr>
          <p:spPr>
            <a:xfrm rot="5400000">
              <a:off x="7466954" y="106690"/>
              <a:ext cx="1040879" cy="4675414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114035" y="2011026"/>
              <a:ext cx="3864429" cy="95381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zh-CN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950522"/>
            <a:ext cx="1889336" cy="1517820"/>
          </a:xfrm>
          <a:prstGeom prst="rect">
            <a:avLst/>
          </a:prstGeom>
        </p:spPr>
      </p:pic>
      <p:pic>
        <p:nvPicPr>
          <p:cNvPr id="9" name="图片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18354" y="3282978"/>
            <a:ext cx="726842" cy="551841"/>
          </a:xfrm>
          <a:prstGeom prst="rect">
            <a:avLst/>
          </a:prstGeom>
        </p:spPr>
      </p:pic>
      <p:pic>
        <p:nvPicPr>
          <p:cNvPr id="11" name="图片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26463" y="5025655"/>
            <a:ext cx="726842" cy="551841"/>
          </a:xfrm>
          <a:prstGeom prst="rect">
            <a:avLst/>
          </a:prstGeom>
        </p:spPr>
      </p:pic>
      <p:grpSp>
        <p:nvGrpSpPr>
          <p:cNvPr id="12" name="组合 83"/>
          <p:cNvGrpSpPr/>
          <p:nvPr/>
        </p:nvGrpSpPr>
        <p:grpSpPr>
          <a:xfrm>
            <a:off x="7885729" y="4516605"/>
            <a:ext cx="3774309" cy="1848791"/>
            <a:chOff x="7731309" y="3576262"/>
            <a:chExt cx="3774309" cy="1848791"/>
          </a:xfrm>
        </p:grpSpPr>
        <p:grpSp>
          <p:nvGrpSpPr>
            <p:cNvPr id="13" name="组合 77"/>
            <p:cNvGrpSpPr/>
            <p:nvPr/>
          </p:nvGrpSpPr>
          <p:grpSpPr>
            <a:xfrm>
              <a:off x="8591423" y="3576262"/>
              <a:ext cx="2914195" cy="1848791"/>
              <a:chOff x="1448612" y="4590030"/>
              <a:chExt cx="2914195" cy="1848791"/>
            </a:xfrm>
          </p:grpSpPr>
          <p:pic>
            <p:nvPicPr>
              <p:cNvPr id="15" name="图片 7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8612" y="4590030"/>
                <a:ext cx="2914195" cy="1848791"/>
              </a:xfrm>
              <a:prstGeom prst="rect">
                <a:avLst/>
              </a:prstGeom>
            </p:spPr>
          </p:pic>
          <p:sp>
            <p:nvSpPr>
              <p:cNvPr id="16" name="文本框 79"/>
              <p:cNvSpPr txBox="1"/>
              <p:nvPr/>
            </p:nvSpPr>
            <p:spPr>
              <a:xfrm>
                <a:off x="1746897" y="4972280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5400" b="1" noProof="0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方正卡通简体" panose="03000509000000000000" pitchFamily="65" charset="-122"/>
                  </a:rPr>
                  <a:t>IX</a:t>
                </a:r>
                <a:endPara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14" name="图片 6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8" t="77754" r="33041" b="3715"/>
            <a:stretch/>
          </p:blipFill>
          <p:spPr>
            <a:xfrm>
              <a:off x="7731309" y="3643330"/>
              <a:ext cx="1331802" cy="15167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294270" y="5433589"/>
            <a:ext cx="726842" cy="551841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171695" y="3339482"/>
            <a:ext cx="726842" cy="551841"/>
          </a:xfrm>
          <a:prstGeom prst="rect">
            <a:avLst/>
          </a:prstGeom>
        </p:spPr>
      </p:pic>
      <p:grpSp>
        <p:nvGrpSpPr>
          <p:cNvPr id="19" name="组合 80"/>
          <p:cNvGrpSpPr/>
          <p:nvPr/>
        </p:nvGrpSpPr>
        <p:grpSpPr>
          <a:xfrm>
            <a:off x="6742013" y="2768164"/>
            <a:ext cx="3652601" cy="1748441"/>
            <a:chOff x="755532" y="3457972"/>
            <a:chExt cx="3652601" cy="1748441"/>
          </a:xfrm>
        </p:grpSpPr>
        <p:grpSp>
          <p:nvGrpSpPr>
            <p:cNvPr id="20" name="组合 70"/>
            <p:cNvGrpSpPr/>
            <p:nvPr/>
          </p:nvGrpSpPr>
          <p:grpSpPr>
            <a:xfrm>
              <a:off x="1827811" y="3569434"/>
              <a:ext cx="2580322" cy="1636979"/>
              <a:chOff x="1719325" y="4583202"/>
              <a:chExt cx="2580322" cy="1636979"/>
            </a:xfrm>
          </p:grpSpPr>
          <p:pic>
            <p:nvPicPr>
              <p:cNvPr id="22" name="图片 6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9325" y="4583202"/>
                <a:ext cx="2580322" cy="1636979"/>
              </a:xfrm>
              <a:prstGeom prst="rect">
                <a:avLst/>
              </a:prstGeom>
            </p:spPr>
          </p:pic>
          <p:sp>
            <p:nvSpPr>
              <p:cNvPr id="23" name="文本框 6"/>
              <p:cNvSpPr txBox="1"/>
              <p:nvPr/>
            </p:nvSpPr>
            <p:spPr>
              <a:xfrm>
                <a:off x="1896183" y="4847366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IIII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1" name="图片 6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 t="29830" r="51129" b="43277"/>
            <a:stretch/>
          </p:blipFill>
          <p:spPr>
            <a:xfrm>
              <a:off x="755532" y="3457972"/>
              <a:ext cx="1425242" cy="1555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4" name="组合 81"/>
          <p:cNvGrpSpPr/>
          <p:nvPr/>
        </p:nvGrpSpPr>
        <p:grpSpPr>
          <a:xfrm>
            <a:off x="1091515" y="2632282"/>
            <a:ext cx="3556044" cy="1712322"/>
            <a:chOff x="2986924" y="3490077"/>
            <a:chExt cx="3556044" cy="1712322"/>
          </a:xfrm>
        </p:grpSpPr>
        <p:grpSp>
          <p:nvGrpSpPr>
            <p:cNvPr id="25" name="组合 71"/>
            <p:cNvGrpSpPr/>
            <p:nvPr/>
          </p:nvGrpSpPr>
          <p:grpSpPr>
            <a:xfrm>
              <a:off x="4077233" y="3638115"/>
              <a:ext cx="2465735" cy="1564284"/>
              <a:chOff x="1623972" y="4651883"/>
              <a:chExt cx="2465735" cy="1564284"/>
            </a:xfrm>
          </p:grpSpPr>
          <p:pic>
            <p:nvPicPr>
              <p:cNvPr id="27" name="图片 7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3972" y="4651883"/>
                <a:ext cx="2465735" cy="1564284"/>
              </a:xfrm>
              <a:prstGeom prst="rect">
                <a:avLst/>
              </a:prstGeom>
            </p:spPr>
          </p:pic>
          <p:sp>
            <p:nvSpPr>
              <p:cNvPr id="28" name="文本框 73"/>
              <p:cNvSpPr txBox="1"/>
              <p:nvPr/>
            </p:nvSpPr>
            <p:spPr>
              <a:xfrm>
                <a:off x="1743563" y="4928014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IV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6" name="图片 6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2986924" y="3490077"/>
              <a:ext cx="1339552" cy="1698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9" name="组合 82"/>
          <p:cNvGrpSpPr/>
          <p:nvPr/>
        </p:nvGrpSpPr>
        <p:grpSpPr>
          <a:xfrm>
            <a:off x="2466614" y="4476977"/>
            <a:ext cx="3687362" cy="1709887"/>
            <a:chOff x="5292361" y="3661813"/>
            <a:chExt cx="3687362" cy="1709887"/>
          </a:xfrm>
        </p:grpSpPr>
        <p:grpSp>
          <p:nvGrpSpPr>
            <p:cNvPr id="30" name="组合 74"/>
            <p:cNvGrpSpPr/>
            <p:nvPr/>
          </p:nvGrpSpPr>
          <p:grpSpPr>
            <a:xfrm>
              <a:off x="6448670" y="3765978"/>
              <a:ext cx="2531053" cy="1605722"/>
              <a:chOff x="1650634" y="4779746"/>
              <a:chExt cx="2531053" cy="1605722"/>
            </a:xfrm>
          </p:grpSpPr>
          <p:pic>
            <p:nvPicPr>
              <p:cNvPr id="32" name="图片 7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0634" y="4779746"/>
                <a:ext cx="2531053" cy="1605722"/>
              </a:xfrm>
              <a:prstGeom prst="rect">
                <a:avLst/>
              </a:prstGeom>
            </p:spPr>
          </p:pic>
          <p:sp>
            <p:nvSpPr>
              <p:cNvPr id="33" name="文本框 76"/>
              <p:cNvSpPr txBox="1"/>
              <p:nvPr/>
            </p:nvSpPr>
            <p:spPr>
              <a:xfrm>
                <a:off x="1850960" y="5056339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31" name="图片 6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9" t="30282" r="1862" b="45523"/>
            <a:stretch/>
          </p:blipFill>
          <p:spPr>
            <a:xfrm>
              <a:off x="5292361" y="3661813"/>
              <a:ext cx="1607790" cy="1399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4983" y="2722893"/>
            <a:ext cx="1343114" cy="1536205"/>
          </a:xfrm>
          <a:prstGeom prst="rect">
            <a:avLst/>
          </a:prstGeom>
        </p:spPr>
      </p:pic>
      <p:pic>
        <p:nvPicPr>
          <p:cNvPr id="3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8612" y="-135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81300"/>
            <a:ext cx="6995160" cy="4077541"/>
            <a:chOff x="0" y="1881300"/>
            <a:chExt cx="6995160" cy="4077541"/>
          </a:xfrm>
        </p:grpSpPr>
        <p:pic>
          <p:nvPicPr>
            <p:cNvPr id="5" name="图片 6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 flipH="1">
              <a:off x="1129871" y="1881300"/>
              <a:ext cx="2367709" cy="30029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4" b="89450" l="7282" r="9466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28732">
              <a:off x="0" y="3413160"/>
              <a:ext cx="6995160" cy="2545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94193 0.3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96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242888" y="351447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8" name="组合 38"/>
          <p:cNvGrpSpPr/>
          <p:nvPr/>
        </p:nvGrpSpPr>
        <p:grpSpPr>
          <a:xfrm>
            <a:off x="1526057" y="569660"/>
            <a:ext cx="10194610" cy="1274525"/>
            <a:chOff x="5649686" y="1923957"/>
            <a:chExt cx="4675414" cy="651782"/>
          </a:xfrm>
        </p:grpSpPr>
        <p:sp>
          <p:nvSpPr>
            <p:cNvPr id="9" name="圆角矩形标注 15"/>
            <p:cNvSpPr/>
            <p:nvPr/>
          </p:nvSpPr>
          <p:spPr>
            <a:xfrm rot="5400000">
              <a:off x="7661502" y="-87859"/>
              <a:ext cx="651782" cy="4675414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5954754" y="2011024"/>
              <a:ext cx="3864429" cy="45877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zh-CN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12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11" y="351447"/>
            <a:ext cx="1889336" cy="1517820"/>
          </a:xfrm>
          <a:prstGeom prst="rect">
            <a:avLst/>
          </a:prstGeom>
        </p:spPr>
      </p:pic>
      <p:pic>
        <p:nvPicPr>
          <p:cNvPr id="15" name="图片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3316" y="2574155"/>
            <a:ext cx="726842" cy="551841"/>
          </a:xfrm>
          <a:prstGeom prst="rect">
            <a:avLst/>
          </a:prstGeom>
        </p:spPr>
      </p:pic>
      <p:pic>
        <p:nvPicPr>
          <p:cNvPr id="17" name="图片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8836" y="4500085"/>
            <a:ext cx="726842" cy="5518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2983" y="1984717"/>
            <a:ext cx="3635892" cy="3635892"/>
          </a:xfrm>
          <a:prstGeom prst="rect">
            <a:avLst/>
          </a:prstGeom>
        </p:spPr>
      </p:pic>
      <p:grpSp>
        <p:nvGrpSpPr>
          <p:cNvPr id="47" name="组合 83"/>
          <p:cNvGrpSpPr/>
          <p:nvPr/>
        </p:nvGrpSpPr>
        <p:grpSpPr>
          <a:xfrm>
            <a:off x="8172653" y="4215855"/>
            <a:ext cx="3774309" cy="1848791"/>
            <a:chOff x="7731309" y="3576262"/>
            <a:chExt cx="3774309" cy="1848791"/>
          </a:xfrm>
        </p:grpSpPr>
        <p:grpSp>
          <p:nvGrpSpPr>
            <p:cNvPr id="48" name="组合 77"/>
            <p:cNvGrpSpPr/>
            <p:nvPr/>
          </p:nvGrpSpPr>
          <p:grpSpPr>
            <a:xfrm>
              <a:off x="8591423" y="3576262"/>
              <a:ext cx="2914195" cy="1848791"/>
              <a:chOff x="1448612" y="4590030"/>
              <a:chExt cx="2914195" cy="1848791"/>
            </a:xfrm>
          </p:grpSpPr>
          <p:pic>
            <p:nvPicPr>
              <p:cNvPr id="50" name="图片 7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8612" y="4590030"/>
                <a:ext cx="2914195" cy="1848791"/>
              </a:xfrm>
              <a:prstGeom prst="rect">
                <a:avLst/>
              </a:prstGeom>
            </p:spPr>
          </p:pic>
          <p:sp>
            <p:nvSpPr>
              <p:cNvPr id="51" name="文本框 79"/>
              <p:cNvSpPr txBox="1"/>
              <p:nvPr/>
            </p:nvSpPr>
            <p:spPr>
              <a:xfrm>
                <a:off x="1746897" y="4972280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5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卡通简体" panose="03000509000000000000" pitchFamily="65" charset="-122"/>
                  </a:rPr>
                  <a:t>8 </a:t>
                </a:r>
                <a:r>
                  <a:rPr lang="en-US" altLang="zh-CN" sz="54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方正卡通简体" panose="03000509000000000000" pitchFamily="65" charset="-122"/>
                  </a:rPr>
                  <a:t>giờ</a:t>
                </a:r>
                <a:endParaRPr kumimoji="0" lang="zh-CN" alt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49" name="图片 66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8" t="77754" r="33041" b="3715"/>
            <a:stretch/>
          </p:blipFill>
          <p:spPr>
            <a:xfrm>
              <a:off x="7731309" y="3643330"/>
              <a:ext cx="1331802" cy="15167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52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81194" y="5132839"/>
            <a:ext cx="726842" cy="55184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734403" y="2440585"/>
            <a:ext cx="726842" cy="551841"/>
          </a:xfrm>
          <a:prstGeom prst="rect">
            <a:avLst/>
          </a:prstGeom>
        </p:spPr>
      </p:pic>
      <p:grpSp>
        <p:nvGrpSpPr>
          <p:cNvPr id="18" name="组合 80"/>
          <p:cNvGrpSpPr/>
          <p:nvPr/>
        </p:nvGrpSpPr>
        <p:grpSpPr>
          <a:xfrm>
            <a:off x="8304721" y="1869267"/>
            <a:ext cx="3642241" cy="1834145"/>
            <a:chOff x="755532" y="3457972"/>
            <a:chExt cx="3642241" cy="1834145"/>
          </a:xfrm>
        </p:grpSpPr>
        <p:grpSp>
          <p:nvGrpSpPr>
            <p:cNvPr id="19" name="组合 70"/>
            <p:cNvGrpSpPr/>
            <p:nvPr/>
          </p:nvGrpSpPr>
          <p:grpSpPr>
            <a:xfrm>
              <a:off x="1817451" y="3655138"/>
              <a:ext cx="2580322" cy="1636979"/>
              <a:chOff x="1708965" y="4668906"/>
              <a:chExt cx="2580322" cy="1636979"/>
            </a:xfrm>
          </p:grpSpPr>
          <p:pic>
            <p:nvPicPr>
              <p:cNvPr id="21" name="图片 6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8965" y="4668906"/>
                <a:ext cx="2580322" cy="1636979"/>
              </a:xfrm>
              <a:prstGeom prst="rect">
                <a:avLst/>
              </a:prstGeom>
            </p:spPr>
          </p:pic>
          <p:sp>
            <p:nvSpPr>
              <p:cNvPr id="22" name="文本框 6"/>
              <p:cNvSpPr txBox="1"/>
              <p:nvPr/>
            </p:nvSpPr>
            <p:spPr>
              <a:xfrm>
                <a:off x="1880890" y="4971026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:r>
                  <a:rPr lang="en-US" altLang="zh-CN" sz="54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0" name="图片 6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 t="29830" r="51129" b="43277"/>
            <a:stretch/>
          </p:blipFill>
          <p:spPr>
            <a:xfrm>
              <a:off x="755532" y="3457972"/>
              <a:ext cx="1425242" cy="1555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组合 81"/>
          <p:cNvGrpSpPr/>
          <p:nvPr/>
        </p:nvGrpSpPr>
        <p:grpSpPr>
          <a:xfrm>
            <a:off x="825128" y="1848681"/>
            <a:ext cx="3556044" cy="1712322"/>
            <a:chOff x="2986924" y="3490077"/>
            <a:chExt cx="3556044" cy="1712322"/>
          </a:xfrm>
        </p:grpSpPr>
        <p:grpSp>
          <p:nvGrpSpPr>
            <p:cNvPr id="24" name="组合 71"/>
            <p:cNvGrpSpPr/>
            <p:nvPr/>
          </p:nvGrpSpPr>
          <p:grpSpPr>
            <a:xfrm>
              <a:off x="4077233" y="3638115"/>
              <a:ext cx="2465735" cy="1564284"/>
              <a:chOff x="1623972" y="4651883"/>
              <a:chExt cx="2465735" cy="1564284"/>
            </a:xfrm>
          </p:grpSpPr>
          <p:pic>
            <p:nvPicPr>
              <p:cNvPr id="26" name="图片 7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3972" y="4651883"/>
                <a:ext cx="2465735" cy="1564284"/>
              </a:xfrm>
              <a:prstGeom prst="rect">
                <a:avLst/>
              </a:prstGeom>
            </p:spPr>
          </p:pic>
          <p:sp>
            <p:nvSpPr>
              <p:cNvPr id="27" name="文本框 73"/>
              <p:cNvSpPr txBox="1"/>
              <p:nvPr/>
            </p:nvSpPr>
            <p:spPr>
              <a:xfrm>
                <a:off x="1743563" y="4928014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:r>
                  <a:rPr lang="en-US" altLang="zh-CN" sz="54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5" name="图片 6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2986924" y="3490077"/>
              <a:ext cx="1339552" cy="1698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8" name="组合 82"/>
          <p:cNvGrpSpPr/>
          <p:nvPr/>
        </p:nvGrpSpPr>
        <p:grpSpPr>
          <a:xfrm>
            <a:off x="978987" y="3951407"/>
            <a:ext cx="3687362" cy="1709887"/>
            <a:chOff x="5292361" y="3661813"/>
            <a:chExt cx="3687362" cy="1709887"/>
          </a:xfrm>
        </p:grpSpPr>
        <p:grpSp>
          <p:nvGrpSpPr>
            <p:cNvPr id="29" name="组合 74"/>
            <p:cNvGrpSpPr/>
            <p:nvPr/>
          </p:nvGrpSpPr>
          <p:grpSpPr>
            <a:xfrm>
              <a:off x="6448670" y="3765978"/>
              <a:ext cx="2531053" cy="1605722"/>
              <a:chOff x="1650634" y="4779746"/>
              <a:chExt cx="2531053" cy="1605722"/>
            </a:xfrm>
          </p:grpSpPr>
          <p:pic>
            <p:nvPicPr>
              <p:cNvPr id="31" name="图片 7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0634" y="4779746"/>
                <a:ext cx="2531053" cy="1605722"/>
              </a:xfrm>
              <a:prstGeom prst="rect">
                <a:avLst/>
              </a:prstGeom>
            </p:spPr>
          </p:pic>
          <p:sp>
            <p:nvSpPr>
              <p:cNvPr id="32" name="文本框 76"/>
              <p:cNvSpPr txBox="1"/>
              <p:nvPr/>
            </p:nvSpPr>
            <p:spPr>
              <a:xfrm>
                <a:off x="1850960" y="5056339"/>
                <a:ext cx="206703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54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 </a:t>
                </a:r>
                <a:r>
                  <a:rPr lang="en-US" altLang="zh-CN" sz="5400" b="1" dirty="0" err="1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zh-CN" altLang="en-US" sz="54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30" name="图片 67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9" t="30282" r="1862" b="45523"/>
            <a:stretch/>
          </p:blipFill>
          <p:spPr>
            <a:xfrm>
              <a:off x="5292361" y="3661813"/>
              <a:ext cx="1607790" cy="1399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41640" y="2440585"/>
            <a:ext cx="1343114" cy="1536205"/>
          </a:xfrm>
          <a:prstGeom prst="rect">
            <a:avLst/>
          </a:prstGeom>
        </p:spPr>
      </p:pic>
      <p:pic>
        <p:nvPicPr>
          <p:cNvPr id="53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98612" y="-135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6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1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18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7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6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316480"/>
            <a:ext cx="6995160" cy="3642360"/>
            <a:chOff x="-446019" y="1627600"/>
            <a:chExt cx="8909107" cy="4496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66105" y="1627600"/>
              <a:ext cx="3142429" cy="341896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294" b="89450" l="7282" r="9466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28732">
              <a:off x="-446019" y="2981473"/>
              <a:ext cx="8909107" cy="3142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98242 0.34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115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9D5C27EB-C218-4FFC-A553-C11370838FD2}"/>
              </a:ext>
            </a:extLst>
          </p:cNvPr>
          <p:cNvSpPr/>
          <p:nvPr/>
        </p:nvSpPr>
        <p:spPr>
          <a:xfrm>
            <a:off x="135255" y="388112"/>
            <a:ext cx="11706225" cy="6155107"/>
          </a:xfrm>
          <a:prstGeom prst="roundRect">
            <a:avLst>
              <a:gd name="adj" fmla="val 1037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5" name="组合 38"/>
          <p:cNvGrpSpPr/>
          <p:nvPr/>
        </p:nvGrpSpPr>
        <p:grpSpPr>
          <a:xfrm>
            <a:off x="1646870" y="234238"/>
            <a:ext cx="10194610" cy="2346837"/>
            <a:chOff x="5649686" y="1923957"/>
            <a:chExt cx="4675414" cy="1200154"/>
          </a:xfrm>
        </p:grpSpPr>
        <p:sp>
          <p:nvSpPr>
            <p:cNvPr id="6" name="圆角矩形标注 15"/>
            <p:cNvSpPr/>
            <p:nvPr/>
          </p:nvSpPr>
          <p:spPr>
            <a:xfrm rot="5400000">
              <a:off x="7387316" y="186327"/>
              <a:ext cx="1200154" cy="4675414"/>
            </a:xfrm>
            <a:custGeom>
              <a:avLst/>
              <a:gdLst>
                <a:gd name="connsiteX0" fmla="*/ 0 w 935885"/>
                <a:gd name="connsiteY0" fmla="*/ 155984 h 3305014"/>
                <a:gd name="connsiteX1" fmla="*/ 155984 w 935885"/>
                <a:gd name="connsiteY1" fmla="*/ 0 h 3305014"/>
                <a:gd name="connsiteX2" fmla="*/ 155981 w 935885"/>
                <a:gd name="connsiteY2" fmla="*/ 0 h 3305014"/>
                <a:gd name="connsiteX3" fmla="*/ 155981 w 935885"/>
                <a:gd name="connsiteY3" fmla="*/ 0 h 3305014"/>
                <a:gd name="connsiteX4" fmla="*/ 389952 w 935885"/>
                <a:gd name="connsiteY4" fmla="*/ 0 h 3305014"/>
                <a:gd name="connsiteX5" fmla="*/ 779901 w 935885"/>
                <a:gd name="connsiteY5" fmla="*/ 0 h 3305014"/>
                <a:gd name="connsiteX6" fmla="*/ 935885 w 935885"/>
                <a:gd name="connsiteY6" fmla="*/ 155984 h 3305014"/>
                <a:gd name="connsiteX7" fmla="*/ 935885 w 935885"/>
                <a:gd name="connsiteY7" fmla="*/ 1927925 h 3305014"/>
                <a:gd name="connsiteX8" fmla="*/ 935885 w 935885"/>
                <a:gd name="connsiteY8" fmla="*/ 1927925 h 3305014"/>
                <a:gd name="connsiteX9" fmla="*/ 935885 w 935885"/>
                <a:gd name="connsiteY9" fmla="*/ 2754178 h 3305014"/>
                <a:gd name="connsiteX10" fmla="*/ 935885 w 935885"/>
                <a:gd name="connsiteY10" fmla="*/ 3149030 h 3305014"/>
                <a:gd name="connsiteX11" fmla="*/ 779901 w 935885"/>
                <a:gd name="connsiteY11" fmla="*/ 3305014 h 3305014"/>
                <a:gd name="connsiteX12" fmla="*/ 389952 w 935885"/>
                <a:gd name="connsiteY12" fmla="*/ 3305014 h 3305014"/>
                <a:gd name="connsiteX13" fmla="*/ 352258 w 935885"/>
                <a:gd name="connsiteY13" fmla="*/ 4157608 h 3305014"/>
                <a:gd name="connsiteX14" fmla="*/ 155981 w 935885"/>
                <a:gd name="connsiteY14" fmla="*/ 3305014 h 3305014"/>
                <a:gd name="connsiteX15" fmla="*/ 155984 w 935885"/>
                <a:gd name="connsiteY15" fmla="*/ 3305014 h 3305014"/>
                <a:gd name="connsiteX16" fmla="*/ 0 w 935885"/>
                <a:gd name="connsiteY16" fmla="*/ 3149030 h 3305014"/>
                <a:gd name="connsiteX17" fmla="*/ 0 w 935885"/>
                <a:gd name="connsiteY17" fmla="*/ 2754178 h 3305014"/>
                <a:gd name="connsiteX18" fmla="*/ 0 w 935885"/>
                <a:gd name="connsiteY18" fmla="*/ 1927925 h 3305014"/>
                <a:gd name="connsiteX19" fmla="*/ 0 w 935885"/>
                <a:gd name="connsiteY19" fmla="*/ 1927925 h 3305014"/>
                <a:gd name="connsiteX20" fmla="*/ 0 w 935885"/>
                <a:gd name="connsiteY20" fmla="*/ 155984 h 3305014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55984 h 4157608"/>
                <a:gd name="connsiteX7" fmla="*/ 935885 w 935885"/>
                <a:gd name="connsiteY7" fmla="*/ 1927925 h 4157608"/>
                <a:gd name="connsiteX8" fmla="*/ 935885 w 935885"/>
                <a:gd name="connsiteY8" fmla="*/ 1927925 h 4157608"/>
                <a:gd name="connsiteX9" fmla="*/ 935885 w 935885"/>
                <a:gd name="connsiteY9" fmla="*/ 2754178 h 4157608"/>
                <a:gd name="connsiteX10" fmla="*/ 935885 w 935885"/>
                <a:gd name="connsiteY10" fmla="*/ 3149030 h 4157608"/>
                <a:gd name="connsiteX11" fmla="*/ 779901 w 935885"/>
                <a:gd name="connsiteY11" fmla="*/ 3305014 h 4157608"/>
                <a:gd name="connsiteX12" fmla="*/ 389952 w 935885"/>
                <a:gd name="connsiteY12" fmla="*/ 3305014 h 4157608"/>
                <a:gd name="connsiteX13" fmla="*/ 352258 w 935885"/>
                <a:gd name="connsiteY13" fmla="*/ 4157608 h 4157608"/>
                <a:gd name="connsiteX14" fmla="*/ 155981 w 935885"/>
                <a:gd name="connsiteY14" fmla="*/ 3305014 h 4157608"/>
                <a:gd name="connsiteX15" fmla="*/ 155984 w 935885"/>
                <a:gd name="connsiteY15" fmla="*/ 3305014 h 4157608"/>
                <a:gd name="connsiteX16" fmla="*/ 0 w 935885"/>
                <a:gd name="connsiteY16" fmla="*/ 3149030 h 4157608"/>
                <a:gd name="connsiteX17" fmla="*/ 0 w 935885"/>
                <a:gd name="connsiteY17" fmla="*/ 2754178 h 4157608"/>
                <a:gd name="connsiteX18" fmla="*/ 0 w 935885"/>
                <a:gd name="connsiteY18" fmla="*/ 1927925 h 4157608"/>
                <a:gd name="connsiteX19" fmla="*/ 0 w 935885"/>
                <a:gd name="connsiteY19" fmla="*/ 1927925 h 4157608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389952 w 935885"/>
                <a:gd name="connsiteY4" fmla="*/ 0 h 4157608"/>
                <a:gd name="connsiteX5" fmla="*/ 779901 w 935885"/>
                <a:gd name="connsiteY5" fmla="*/ 0 h 4157608"/>
                <a:gd name="connsiteX6" fmla="*/ 935885 w 935885"/>
                <a:gd name="connsiteY6" fmla="*/ 1927925 h 4157608"/>
                <a:gd name="connsiteX7" fmla="*/ 935885 w 935885"/>
                <a:gd name="connsiteY7" fmla="*/ 1927925 h 4157608"/>
                <a:gd name="connsiteX8" fmla="*/ 935885 w 935885"/>
                <a:gd name="connsiteY8" fmla="*/ 2754178 h 4157608"/>
                <a:gd name="connsiteX9" fmla="*/ 935885 w 935885"/>
                <a:gd name="connsiteY9" fmla="*/ 3149030 h 4157608"/>
                <a:gd name="connsiteX10" fmla="*/ 779901 w 935885"/>
                <a:gd name="connsiteY10" fmla="*/ 3305014 h 4157608"/>
                <a:gd name="connsiteX11" fmla="*/ 389952 w 935885"/>
                <a:gd name="connsiteY11" fmla="*/ 3305014 h 4157608"/>
                <a:gd name="connsiteX12" fmla="*/ 352258 w 935885"/>
                <a:gd name="connsiteY12" fmla="*/ 4157608 h 4157608"/>
                <a:gd name="connsiteX13" fmla="*/ 155981 w 935885"/>
                <a:gd name="connsiteY13" fmla="*/ 3305014 h 4157608"/>
                <a:gd name="connsiteX14" fmla="*/ 155984 w 935885"/>
                <a:gd name="connsiteY14" fmla="*/ 3305014 h 4157608"/>
                <a:gd name="connsiteX15" fmla="*/ 0 w 935885"/>
                <a:gd name="connsiteY15" fmla="*/ 3149030 h 4157608"/>
                <a:gd name="connsiteX16" fmla="*/ 0 w 935885"/>
                <a:gd name="connsiteY16" fmla="*/ 2754178 h 4157608"/>
                <a:gd name="connsiteX17" fmla="*/ 0 w 935885"/>
                <a:gd name="connsiteY17" fmla="*/ 1927925 h 4157608"/>
                <a:gd name="connsiteX18" fmla="*/ 0 w 935885"/>
                <a:gd name="connsiteY18" fmla="*/ 1927925 h 4157608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2070734 h 4300417"/>
                <a:gd name="connsiteX1" fmla="*/ 155984 w 935885"/>
                <a:gd name="connsiteY1" fmla="*/ 142809 h 4300417"/>
                <a:gd name="connsiteX2" fmla="*/ 155981 w 935885"/>
                <a:gd name="connsiteY2" fmla="*/ 142809 h 4300417"/>
                <a:gd name="connsiteX3" fmla="*/ 155981 w 935885"/>
                <a:gd name="connsiteY3" fmla="*/ 142809 h 4300417"/>
                <a:gd name="connsiteX4" fmla="*/ 389952 w 935885"/>
                <a:gd name="connsiteY4" fmla="*/ 142809 h 4300417"/>
                <a:gd name="connsiteX5" fmla="*/ 779901 w 935885"/>
                <a:gd name="connsiteY5" fmla="*/ 142809 h 4300417"/>
                <a:gd name="connsiteX6" fmla="*/ 935885 w 935885"/>
                <a:gd name="connsiteY6" fmla="*/ 2070734 h 4300417"/>
                <a:gd name="connsiteX7" fmla="*/ 935885 w 935885"/>
                <a:gd name="connsiteY7" fmla="*/ 2070734 h 4300417"/>
                <a:gd name="connsiteX8" fmla="*/ 935885 w 935885"/>
                <a:gd name="connsiteY8" fmla="*/ 2896987 h 4300417"/>
                <a:gd name="connsiteX9" fmla="*/ 935885 w 935885"/>
                <a:gd name="connsiteY9" fmla="*/ 3291839 h 4300417"/>
                <a:gd name="connsiteX10" fmla="*/ 779901 w 935885"/>
                <a:gd name="connsiteY10" fmla="*/ 3447823 h 4300417"/>
                <a:gd name="connsiteX11" fmla="*/ 389952 w 935885"/>
                <a:gd name="connsiteY11" fmla="*/ 3447823 h 4300417"/>
                <a:gd name="connsiteX12" fmla="*/ 352258 w 935885"/>
                <a:gd name="connsiteY12" fmla="*/ 4300417 h 4300417"/>
                <a:gd name="connsiteX13" fmla="*/ 155981 w 935885"/>
                <a:gd name="connsiteY13" fmla="*/ 3447823 h 4300417"/>
                <a:gd name="connsiteX14" fmla="*/ 155984 w 935885"/>
                <a:gd name="connsiteY14" fmla="*/ 3447823 h 4300417"/>
                <a:gd name="connsiteX15" fmla="*/ 0 w 935885"/>
                <a:gd name="connsiteY15" fmla="*/ 3291839 h 4300417"/>
                <a:gd name="connsiteX16" fmla="*/ 0 w 935885"/>
                <a:gd name="connsiteY16" fmla="*/ 2896987 h 4300417"/>
                <a:gd name="connsiteX17" fmla="*/ 0 w 935885"/>
                <a:gd name="connsiteY17" fmla="*/ 2070734 h 4300417"/>
                <a:gd name="connsiteX18" fmla="*/ 0 w 935885"/>
                <a:gd name="connsiteY18" fmla="*/ 2070734 h 4300417"/>
                <a:gd name="connsiteX0" fmla="*/ 0 w 935885"/>
                <a:gd name="connsiteY0" fmla="*/ 1927925 h 4157608"/>
                <a:gd name="connsiteX1" fmla="*/ 155984 w 935885"/>
                <a:gd name="connsiteY1" fmla="*/ 0 h 4157608"/>
                <a:gd name="connsiteX2" fmla="*/ 155981 w 935885"/>
                <a:gd name="connsiteY2" fmla="*/ 0 h 4157608"/>
                <a:gd name="connsiteX3" fmla="*/ 155981 w 935885"/>
                <a:gd name="connsiteY3" fmla="*/ 0 h 4157608"/>
                <a:gd name="connsiteX4" fmla="*/ 779901 w 935885"/>
                <a:gd name="connsiteY4" fmla="*/ 0 h 4157608"/>
                <a:gd name="connsiteX5" fmla="*/ 935885 w 935885"/>
                <a:gd name="connsiteY5" fmla="*/ 1927925 h 4157608"/>
                <a:gd name="connsiteX6" fmla="*/ 935885 w 935885"/>
                <a:gd name="connsiteY6" fmla="*/ 1927925 h 4157608"/>
                <a:gd name="connsiteX7" fmla="*/ 935885 w 935885"/>
                <a:gd name="connsiteY7" fmla="*/ 2754178 h 4157608"/>
                <a:gd name="connsiteX8" fmla="*/ 935885 w 935885"/>
                <a:gd name="connsiteY8" fmla="*/ 3149030 h 4157608"/>
                <a:gd name="connsiteX9" fmla="*/ 779901 w 935885"/>
                <a:gd name="connsiteY9" fmla="*/ 3305014 h 4157608"/>
                <a:gd name="connsiteX10" fmla="*/ 389952 w 935885"/>
                <a:gd name="connsiteY10" fmla="*/ 3305014 h 4157608"/>
                <a:gd name="connsiteX11" fmla="*/ 352258 w 935885"/>
                <a:gd name="connsiteY11" fmla="*/ 4157608 h 4157608"/>
                <a:gd name="connsiteX12" fmla="*/ 155981 w 935885"/>
                <a:gd name="connsiteY12" fmla="*/ 3305014 h 4157608"/>
                <a:gd name="connsiteX13" fmla="*/ 155984 w 935885"/>
                <a:gd name="connsiteY13" fmla="*/ 3305014 h 4157608"/>
                <a:gd name="connsiteX14" fmla="*/ 0 w 935885"/>
                <a:gd name="connsiteY14" fmla="*/ 3149030 h 4157608"/>
                <a:gd name="connsiteX15" fmla="*/ 0 w 935885"/>
                <a:gd name="connsiteY15" fmla="*/ 2754178 h 4157608"/>
                <a:gd name="connsiteX16" fmla="*/ 0 w 935885"/>
                <a:gd name="connsiteY16" fmla="*/ 1927925 h 4157608"/>
                <a:gd name="connsiteX17" fmla="*/ 0 w 935885"/>
                <a:gd name="connsiteY17" fmla="*/ 1927925 h 4157608"/>
                <a:gd name="connsiteX0" fmla="*/ 0 w 935885"/>
                <a:gd name="connsiteY0" fmla="*/ 2128340 h 4358023"/>
                <a:gd name="connsiteX1" fmla="*/ 155984 w 935885"/>
                <a:gd name="connsiteY1" fmla="*/ 200415 h 4358023"/>
                <a:gd name="connsiteX2" fmla="*/ 155981 w 935885"/>
                <a:gd name="connsiteY2" fmla="*/ 200415 h 4358023"/>
                <a:gd name="connsiteX3" fmla="*/ 260759 w 935885"/>
                <a:gd name="connsiteY3" fmla="*/ 19437 h 4358023"/>
                <a:gd name="connsiteX4" fmla="*/ 779901 w 935885"/>
                <a:gd name="connsiteY4" fmla="*/ 200415 h 4358023"/>
                <a:gd name="connsiteX5" fmla="*/ 935885 w 935885"/>
                <a:gd name="connsiteY5" fmla="*/ 2128340 h 4358023"/>
                <a:gd name="connsiteX6" fmla="*/ 935885 w 935885"/>
                <a:gd name="connsiteY6" fmla="*/ 2128340 h 4358023"/>
                <a:gd name="connsiteX7" fmla="*/ 935885 w 935885"/>
                <a:gd name="connsiteY7" fmla="*/ 2954593 h 4358023"/>
                <a:gd name="connsiteX8" fmla="*/ 935885 w 935885"/>
                <a:gd name="connsiteY8" fmla="*/ 3349445 h 4358023"/>
                <a:gd name="connsiteX9" fmla="*/ 779901 w 935885"/>
                <a:gd name="connsiteY9" fmla="*/ 3505429 h 4358023"/>
                <a:gd name="connsiteX10" fmla="*/ 389952 w 935885"/>
                <a:gd name="connsiteY10" fmla="*/ 3505429 h 4358023"/>
                <a:gd name="connsiteX11" fmla="*/ 352258 w 935885"/>
                <a:gd name="connsiteY11" fmla="*/ 4358023 h 4358023"/>
                <a:gd name="connsiteX12" fmla="*/ 155981 w 935885"/>
                <a:gd name="connsiteY12" fmla="*/ 3505429 h 4358023"/>
                <a:gd name="connsiteX13" fmla="*/ 155984 w 935885"/>
                <a:gd name="connsiteY13" fmla="*/ 3505429 h 4358023"/>
                <a:gd name="connsiteX14" fmla="*/ 0 w 935885"/>
                <a:gd name="connsiteY14" fmla="*/ 3349445 h 4358023"/>
                <a:gd name="connsiteX15" fmla="*/ 0 w 935885"/>
                <a:gd name="connsiteY15" fmla="*/ 2954593 h 4358023"/>
                <a:gd name="connsiteX16" fmla="*/ 0 w 935885"/>
                <a:gd name="connsiteY16" fmla="*/ 2128340 h 4358023"/>
                <a:gd name="connsiteX17" fmla="*/ 0 w 935885"/>
                <a:gd name="connsiteY17" fmla="*/ 2128340 h 4358023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55981 w 935885"/>
                <a:gd name="connsiteY2" fmla="*/ 381003 h 4538611"/>
                <a:gd name="connsiteX3" fmla="*/ 165509 w 935885"/>
                <a:gd name="connsiteY3" fmla="*/ 0 h 4538611"/>
                <a:gd name="connsiteX4" fmla="*/ 779901 w 935885"/>
                <a:gd name="connsiteY4" fmla="*/ 381003 h 4538611"/>
                <a:gd name="connsiteX5" fmla="*/ 935885 w 935885"/>
                <a:gd name="connsiteY5" fmla="*/ 2308928 h 4538611"/>
                <a:gd name="connsiteX6" fmla="*/ 935885 w 935885"/>
                <a:gd name="connsiteY6" fmla="*/ 2308928 h 4538611"/>
                <a:gd name="connsiteX7" fmla="*/ 935885 w 935885"/>
                <a:gd name="connsiteY7" fmla="*/ 3135181 h 4538611"/>
                <a:gd name="connsiteX8" fmla="*/ 935885 w 935885"/>
                <a:gd name="connsiteY8" fmla="*/ 3530033 h 4538611"/>
                <a:gd name="connsiteX9" fmla="*/ 779901 w 935885"/>
                <a:gd name="connsiteY9" fmla="*/ 3686017 h 4538611"/>
                <a:gd name="connsiteX10" fmla="*/ 389952 w 935885"/>
                <a:gd name="connsiteY10" fmla="*/ 3686017 h 4538611"/>
                <a:gd name="connsiteX11" fmla="*/ 352258 w 935885"/>
                <a:gd name="connsiteY11" fmla="*/ 4538611 h 4538611"/>
                <a:gd name="connsiteX12" fmla="*/ 155981 w 935885"/>
                <a:gd name="connsiteY12" fmla="*/ 3686017 h 4538611"/>
                <a:gd name="connsiteX13" fmla="*/ 155984 w 935885"/>
                <a:gd name="connsiteY13" fmla="*/ 3686017 h 4538611"/>
                <a:gd name="connsiteX14" fmla="*/ 0 w 935885"/>
                <a:gd name="connsiteY14" fmla="*/ 3530033 h 4538611"/>
                <a:gd name="connsiteX15" fmla="*/ 0 w 935885"/>
                <a:gd name="connsiteY15" fmla="*/ 3135181 h 4538611"/>
                <a:gd name="connsiteX16" fmla="*/ 0 w 935885"/>
                <a:gd name="connsiteY16" fmla="*/ 2308928 h 4538611"/>
                <a:gd name="connsiteX17" fmla="*/ 0 w 935885"/>
                <a:gd name="connsiteY17" fmla="*/ 2308928 h 4538611"/>
                <a:gd name="connsiteX0" fmla="*/ 0 w 935885"/>
                <a:gd name="connsiteY0" fmla="*/ 2308928 h 4538611"/>
                <a:gd name="connsiteX1" fmla="*/ 155984 w 935885"/>
                <a:gd name="connsiteY1" fmla="*/ 381003 h 4538611"/>
                <a:gd name="connsiteX2" fmla="*/ 165509 w 935885"/>
                <a:gd name="connsiteY2" fmla="*/ 0 h 4538611"/>
                <a:gd name="connsiteX3" fmla="*/ 779901 w 935885"/>
                <a:gd name="connsiteY3" fmla="*/ 381003 h 4538611"/>
                <a:gd name="connsiteX4" fmla="*/ 935885 w 935885"/>
                <a:gd name="connsiteY4" fmla="*/ 2308928 h 4538611"/>
                <a:gd name="connsiteX5" fmla="*/ 935885 w 935885"/>
                <a:gd name="connsiteY5" fmla="*/ 2308928 h 4538611"/>
                <a:gd name="connsiteX6" fmla="*/ 935885 w 935885"/>
                <a:gd name="connsiteY6" fmla="*/ 3135181 h 4538611"/>
                <a:gd name="connsiteX7" fmla="*/ 935885 w 935885"/>
                <a:gd name="connsiteY7" fmla="*/ 3530033 h 4538611"/>
                <a:gd name="connsiteX8" fmla="*/ 779901 w 935885"/>
                <a:gd name="connsiteY8" fmla="*/ 3686017 h 4538611"/>
                <a:gd name="connsiteX9" fmla="*/ 389952 w 935885"/>
                <a:gd name="connsiteY9" fmla="*/ 3686017 h 4538611"/>
                <a:gd name="connsiteX10" fmla="*/ 352258 w 935885"/>
                <a:gd name="connsiteY10" fmla="*/ 4538611 h 4538611"/>
                <a:gd name="connsiteX11" fmla="*/ 155981 w 935885"/>
                <a:gd name="connsiteY11" fmla="*/ 3686017 h 4538611"/>
                <a:gd name="connsiteX12" fmla="*/ 155984 w 935885"/>
                <a:gd name="connsiteY12" fmla="*/ 3686017 h 4538611"/>
                <a:gd name="connsiteX13" fmla="*/ 0 w 935885"/>
                <a:gd name="connsiteY13" fmla="*/ 3530033 h 4538611"/>
                <a:gd name="connsiteX14" fmla="*/ 0 w 935885"/>
                <a:gd name="connsiteY14" fmla="*/ 3135181 h 4538611"/>
                <a:gd name="connsiteX15" fmla="*/ 0 w 935885"/>
                <a:gd name="connsiteY15" fmla="*/ 2308928 h 4538611"/>
                <a:gd name="connsiteX16" fmla="*/ 0 w 935885"/>
                <a:gd name="connsiteY16" fmla="*/ 2308928 h 4538611"/>
                <a:gd name="connsiteX0" fmla="*/ 15466 w 951351"/>
                <a:gd name="connsiteY0" fmla="*/ 2309139 h 4538822"/>
                <a:gd name="connsiteX1" fmla="*/ 0 w 951351"/>
                <a:gd name="connsiteY1" fmla="*/ 390739 h 4538822"/>
                <a:gd name="connsiteX2" fmla="*/ 180975 w 951351"/>
                <a:gd name="connsiteY2" fmla="*/ 211 h 4538822"/>
                <a:gd name="connsiteX3" fmla="*/ 795367 w 951351"/>
                <a:gd name="connsiteY3" fmla="*/ 381214 h 4538822"/>
                <a:gd name="connsiteX4" fmla="*/ 951351 w 951351"/>
                <a:gd name="connsiteY4" fmla="*/ 2309139 h 4538822"/>
                <a:gd name="connsiteX5" fmla="*/ 951351 w 951351"/>
                <a:gd name="connsiteY5" fmla="*/ 2309139 h 4538822"/>
                <a:gd name="connsiteX6" fmla="*/ 951351 w 951351"/>
                <a:gd name="connsiteY6" fmla="*/ 3135392 h 4538822"/>
                <a:gd name="connsiteX7" fmla="*/ 951351 w 951351"/>
                <a:gd name="connsiteY7" fmla="*/ 3530244 h 4538822"/>
                <a:gd name="connsiteX8" fmla="*/ 795367 w 951351"/>
                <a:gd name="connsiteY8" fmla="*/ 3686228 h 4538822"/>
                <a:gd name="connsiteX9" fmla="*/ 405418 w 951351"/>
                <a:gd name="connsiteY9" fmla="*/ 3686228 h 4538822"/>
                <a:gd name="connsiteX10" fmla="*/ 367724 w 951351"/>
                <a:gd name="connsiteY10" fmla="*/ 4538822 h 4538822"/>
                <a:gd name="connsiteX11" fmla="*/ 171447 w 951351"/>
                <a:gd name="connsiteY11" fmla="*/ 3686228 h 4538822"/>
                <a:gd name="connsiteX12" fmla="*/ 171450 w 951351"/>
                <a:gd name="connsiteY12" fmla="*/ 3686228 h 4538822"/>
                <a:gd name="connsiteX13" fmla="*/ 15466 w 951351"/>
                <a:gd name="connsiteY13" fmla="*/ 3530244 h 4538822"/>
                <a:gd name="connsiteX14" fmla="*/ 15466 w 951351"/>
                <a:gd name="connsiteY14" fmla="*/ 3135392 h 4538822"/>
                <a:gd name="connsiteX15" fmla="*/ 15466 w 951351"/>
                <a:gd name="connsiteY15" fmla="*/ 2309139 h 4538822"/>
                <a:gd name="connsiteX16" fmla="*/ 15466 w 951351"/>
                <a:gd name="connsiteY16" fmla="*/ 2309139 h 4538822"/>
                <a:gd name="connsiteX0" fmla="*/ 0 w 935885"/>
                <a:gd name="connsiteY0" fmla="*/ 2309139 h 4538822"/>
                <a:gd name="connsiteX1" fmla="*/ 165509 w 935885"/>
                <a:gd name="connsiteY1" fmla="*/ 211 h 4538822"/>
                <a:gd name="connsiteX2" fmla="*/ 779901 w 935885"/>
                <a:gd name="connsiteY2" fmla="*/ 381214 h 4538822"/>
                <a:gd name="connsiteX3" fmla="*/ 935885 w 935885"/>
                <a:gd name="connsiteY3" fmla="*/ 2309139 h 4538822"/>
                <a:gd name="connsiteX4" fmla="*/ 935885 w 935885"/>
                <a:gd name="connsiteY4" fmla="*/ 2309139 h 4538822"/>
                <a:gd name="connsiteX5" fmla="*/ 935885 w 935885"/>
                <a:gd name="connsiteY5" fmla="*/ 3135392 h 4538822"/>
                <a:gd name="connsiteX6" fmla="*/ 935885 w 935885"/>
                <a:gd name="connsiteY6" fmla="*/ 3530244 h 4538822"/>
                <a:gd name="connsiteX7" fmla="*/ 779901 w 935885"/>
                <a:gd name="connsiteY7" fmla="*/ 3686228 h 4538822"/>
                <a:gd name="connsiteX8" fmla="*/ 389952 w 935885"/>
                <a:gd name="connsiteY8" fmla="*/ 3686228 h 4538822"/>
                <a:gd name="connsiteX9" fmla="*/ 352258 w 935885"/>
                <a:gd name="connsiteY9" fmla="*/ 4538822 h 4538822"/>
                <a:gd name="connsiteX10" fmla="*/ 155981 w 935885"/>
                <a:gd name="connsiteY10" fmla="*/ 3686228 h 4538822"/>
                <a:gd name="connsiteX11" fmla="*/ 155984 w 935885"/>
                <a:gd name="connsiteY11" fmla="*/ 3686228 h 4538822"/>
                <a:gd name="connsiteX12" fmla="*/ 0 w 935885"/>
                <a:gd name="connsiteY12" fmla="*/ 3530244 h 4538822"/>
                <a:gd name="connsiteX13" fmla="*/ 0 w 935885"/>
                <a:gd name="connsiteY13" fmla="*/ 3135392 h 4538822"/>
                <a:gd name="connsiteX14" fmla="*/ 0 w 935885"/>
                <a:gd name="connsiteY14" fmla="*/ 2309139 h 4538822"/>
                <a:gd name="connsiteX15" fmla="*/ 0 w 935885"/>
                <a:gd name="connsiteY15" fmla="*/ 2309139 h 4538822"/>
                <a:gd name="connsiteX0" fmla="*/ 0 w 935885"/>
                <a:gd name="connsiteY0" fmla="*/ 2022971 h 4252654"/>
                <a:gd name="connsiteX1" fmla="*/ 194087 w 935885"/>
                <a:gd name="connsiteY1" fmla="*/ 276019 h 4252654"/>
                <a:gd name="connsiteX2" fmla="*/ 779901 w 935885"/>
                <a:gd name="connsiteY2" fmla="*/ 95046 h 4252654"/>
                <a:gd name="connsiteX3" fmla="*/ 935885 w 935885"/>
                <a:gd name="connsiteY3" fmla="*/ 2022971 h 4252654"/>
                <a:gd name="connsiteX4" fmla="*/ 935885 w 935885"/>
                <a:gd name="connsiteY4" fmla="*/ 2022971 h 4252654"/>
                <a:gd name="connsiteX5" fmla="*/ 935885 w 935885"/>
                <a:gd name="connsiteY5" fmla="*/ 2849224 h 4252654"/>
                <a:gd name="connsiteX6" fmla="*/ 935885 w 935885"/>
                <a:gd name="connsiteY6" fmla="*/ 3244076 h 4252654"/>
                <a:gd name="connsiteX7" fmla="*/ 779901 w 935885"/>
                <a:gd name="connsiteY7" fmla="*/ 3400060 h 4252654"/>
                <a:gd name="connsiteX8" fmla="*/ 389952 w 935885"/>
                <a:gd name="connsiteY8" fmla="*/ 3400060 h 4252654"/>
                <a:gd name="connsiteX9" fmla="*/ 352258 w 935885"/>
                <a:gd name="connsiteY9" fmla="*/ 4252654 h 4252654"/>
                <a:gd name="connsiteX10" fmla="*/ 155981 w 935885"/>
                <a:gd name="connsiteY10" fmla="*/ 3400060 h 4252654"/>
                <a:gd name="connsiteX11" fmla="*/ 155984 w 935885"/>
                <a:gd name="connsiteY11" fmla="*/ 3400060 h 4252654"/>
                <a:gd name="connsiteX12" fmla="*/ 0 w 935885"/>
                <a:gd name="connsiteY12" fmla="*/ 3244076 h 4252654"/>
                <a:gd name="connsiteX13" fmla="*/ 0 w 935885"/>
                <a:gd name="connsiteY13" fmla="*/ 2849224 h 4252654"/>
                <a:gd name="connsiteX14" fmla="*/ 0 w 935885"/>
                <a:gd name="connsiteY14" fmla="*/ 2022971 h 4252654"/>
                <a:gd name="connsiteX15" fmla="*/ 0 w 935885"/>
                <a:gd name="connsiteY15" fmla="*/ 2022971 h 4252654"/>
                <a:gd name="connsiteX0" fmla="*/ 0 w 935885"/>
                <a:gd name="connsiteY0" fmla="*/ 2083348 h 4313031"/>
                <a:gd name="connsiteX1" fmla="*/ 194087 w 935885"/>
                <a:gd name="connsiteY1" fmla="*/ 336396 h 4313031"/>
                <a:gd name="connsiteX2" fmla="*/ 779901 w 935885"/>
                <a:gd name="connsiteY2" fmla="*/ 155423 h 4313031"/>
                <a:gd name="connsiteX3" fmla="*/ 935885 w 935885"/>
                <a:gd name="connsiteY3" fmla="*/ 2083348 h 4313031"/>
                <a:gd name="connsiteX4" fmla="*/ 935885 w 935885"/>
                <a:gd name="connsiteY4" fmla="*/ 2083348 h 4313031"/>
                <a:gd name="connsiteX5" fmla="*/ 935885 w 935885"/>
                <a:gd name="connsiteY5" fmla="*/ 2909601 h 4313031"/>
                <a:gd name="connsiteX6" fmla="*/ 935885 w 935885"/>
                <a:gd name="connsiteY6" fmla="*/ 3304453 h 4313031"/>
                <a:gd name="connsiteX7" fmla="*/ 779901 w 935885"/>
                <a:gd name="connsiteY7" fmla="*/ 3460437 h 4313031"/>
                <a:gd name="connsiteX8" fmla="*/ 389952 w 935885"/>
                <a:gd name="connsiteY8" fmla="*/ 3460437 h 4313031"/>
                <a:gd name="connsiteX9" fmla="*/ 352258 w 935885"/>
                <a:gd name="connsiteY9" fmla="*/ 4313031 h 4313031"/>
                <a:gd name="connsiteX10" fmla="*/ 155981 w 935885"/>
                <a:gd name="connsiteY10" fmla="*/ 3460437 h 4313031"/>
                <a:gd name="connsiteX11" fmla="*/ 155984 w 935885"/>
                <a:gd name="connsiteY11" fmla="*/ 3460437 h 4313031"/>
                <a:gd name="connsiteX12" fmla="*/ 0 w 935885"/>
                <a:gd name="connsiteY12" fmla="*/ 3304453 h 4313031"/>
                <a:gd name="connsiteX13" fmla="*/ 0 w 935885"/>
                <a:gd name="connsiteY13" fmla="*/ 2909601 h 4313031"/>
                <a:gd name="connsiteX14" fmla="*/ 0 w 935885"/>
                <a:gd name="connsiteY14" fmla="*/ 2083348 h 4313031"/>
                <a:gd name="connsiteX15" fmla="*/ 0 w 935885"/>
                <a:gd name="connsiteY15" fmla="*/ 2083348 h 4313031"/>
                <a:gd name="connsiteX0" fmla="*/ 0 w 935885"/>
                <a:gd name="connsiteY0" fmla="*/ 2042265 h 4271948"/>
                <a:gd name="connsiteX1" fmla="*/ 194087 w 935885"/>
                <a:gd name="connsiteY1" fmla="*/ 295313 h 4271948"/>
                <a:gd name="connsiteX2" fmla="*/ 779901 w 935885"/>
                <a:gd name="connsiteY2" fmla="*/ 114340 h 4271948"/>
                <a:gd name="connsiteX3" fmla="*/ 935885 w 935885"/>
                <a:gd name="connsiteY3" fmla="*/ 2042265 h 4271948"/>
                <a:gd name="connsiteX4" fmla="*/ 935885 w 935885"/>
                <a:gd name="connsiteY4" fmla="*/ 2042265 h 4271948"/>
                <a:gd name="connsiteX5" fmla="*/ 935885 w 935885"/>
                <a:gd name="connsiteY5" fmla="*/ 2868518 h 4271948"/>
                <a:gd name="connsiteX6" fmla="*/ 935885 w 935885"/>
                <a:gd name="connsiteY6" fmla="*/ 3263370 h 4271948"/>
                <a:gd name="connsiteX7" fmla="*/ 779901 w 935885"/>
                <a:gd name="connsiteY7" fmla="*/ 3419354 h 4271948"/>
                <a:gd name="connsiteX8" fmla="*/ 389952 w 935885"/>
                <a:gd name="connsiteY8" fmla="*/ 3419354 h 4271948"/>
                <a:gd name="connsiteX9" fmla="*/ 352258 w 935885"/>
                <a:gd name="connsiteY9" fmla="*/ 4271948 h 4271948"/>
                <a:gd name="connsiteX10" fmla="*/ 155981 w 935885"/>
                <a:gd name="connsiteY10" fmla="*/ 3419354 h 4271948"/>
                <a:gd name="connsiteX11" fmla="*/ 155984 w 935885"/>
                <a:gd name="connsiteY11" fmla="*/ 3419354 h 4271948"/>
                <a:gd name="connsiteX12" fmla="*/ 0 w 935885"/>
                <a:gd name="connsiteY12" fmla="*/ 3263370 h 4271948"/>
                <a:gd name="connsiteX13" fmla="*/ 0 w 935885"/>
                <a:gd name="connsiteY13" fmla="*/ 2868518 h 4271948"/>
                <a:gd name="connsiteX14" fmla="*/ 0 w 935885"/>
                <a:gd name="connsiteY14" fmla="*/ 2042265 h 4271948"/>
                <a:gd name="connsiteX15" fmla="*/ 0 w 935885"/>
                <a:gd name="connsiteY15" fmla="*/ 2042265 h 4271948"/>
                <a:gd name="connsiteX0" fmla="*/ 0 w 935885"/>
                <a:gd name="connsiteY0" fmla="*/ 2029947 h 4259630"/>
                <a:gd name="connsiteX1" fmla="*/ 194087 w 935885"/>
                <a:gd name="connsiteY1" fmla="*/ 282995 h 4259630"/>
                <a:gd name="connsiteX2" fmla="*/ 827529 w 935885"/>
                <a:gd name="connsiteY2" fmla="*/ 178220 h 4259630"/>
                <a:gd name="connsiteX3" fmla="*/ 935885 w 935885"/>
                <a:gd name="connsiteY3" fmla="*/ 2029947 h 4259630"/>
                <a:gd name="connsiteX4" fmla="*/ 935885 w 935885"/>
                <a:gd name="connsiteY4" fmla="*/ 2029947 h 4259630"/>
                <a:gd name="connsiteX5" fmla="*/ 935885 w 935885"/>
                <a:gd name="connsiteY5" fmla="*/ 2856200 h 4259630"/>
                <a:gd name="connsiteX6" fmla="*/ 935885 w 935885"/>
                <a:gd name="connsiteY6" fmla="*/ 3251052 h 4259630"/>
                <a:gd name="connsiteX7" fmla="*/ 779901 w 935885"/>
                <a:gd name="connsiteY7" fmla="*/ 3407036 h 4259630"/>
                <a:gd name="connsiteX8" fmla="*/ 389952 w 935885"/>
                <a:gd name="connsiteY8" fmla="*/ 3407036 h 4259630"/>
                <a:gd name="connsiteX9" fmla="*/ 352258 w 935885"/>
                <a:gd name="connsiteY9" fmla="*/ 4259630 h 4259630"/>
                <a:gd name="connsiteX10" fmla="*/ 155981 w 935885"/>
                <a:gd name="connsiteY10" fmla="*/ 3407036 h 4259630"/>
                <a:gd name="connsiteX11" fmla="*/ 155984 w 935885"/>
                <a:gd name="connsiteY11" fmla="*/ 3407036 h 4259630"/>
                <a:gd name="connsiteX12" fmla="*/ 0 w 935885"/>
                <a:gd name="connsiteY12" fmla="*/ 3251052 h 4259630"/>
                <a:gd name="connsiteX13" fmla="*/ 0 w 935885"/>
                <a:gd name="connsiteY13" fmla="*/ 2856200 h 4259630"/>
                <a:gd name="connsiteX14" fmla="*/ 0 w 935885"/>
                <a:gd name="connsiteY14" fmla="*/ 2029947 h 4259630"/>
                <a:gd name="connsiteX15" fmla="*/ 0 w 935885"/>
                <a:gd name="connsiteY15" fmla="*/ 2029947 h 4259630"/>
                <a:gd name="connsiteX0" fmla="*/ 0 w 1002160"/>
                <a:gd name="connsiteY0" fmla="*/ 1913502 h 4143185"/>
                <a:gd name="connsiteX1" fmla="*/ 194087 w 1002160"/>
                <a:gd name="connsiteY1" fmla="*/ 166550 h 4143185"/>
                <a:gd name="connsiteX2" fmla="*/ 827529 w 1002160"/>
                <a:gd name="connsiteY2" fmla="*/ 61775 h 4143185"/>
                <a:gd name="connsiteX3" fmla="*/ 935885 w 1002160"/>
                <a:gd name="connsiteY3" fmla="*/ 1913502 h 4143185"/>
                <a:gd name="connsiteX4" fmla="*/ 935885 w 1002160"/>
                <a:gd name="connsiteY4" fmla="*/ 1913502 h 4143185"/>
                <a:gd name="connsiteX5" fmla="*/ 935885 w 1002160"/>
                <a:gd name="connsiteY5" fmla="*/ 2739755 h 4143185"/>
                <a:gd name="connsiteX6" fmla="*/ 935885 w 1002160"/>
                <a:gd name="connsiteY6" fmla="*/ 3134607 h 4143185"/>
                <a:gd name="connsiteX7" fmla="*/ 779901 w 1002160"/>
                <a:gd name="connsiteY7" fmla="*/ 3290591 h 4143185"/>
                <a:gd name="connsiteX8" fmla="*/ 389952 w 1002160"/>
                <a:gd name="connsiteY8" fmla="*/ 3290591 h 4143185"/>
                <a:gd name="connsiteX9" fmla="*/ 352258 w 1002160"/>
                <a:gd name="connsiteY9" fmla="*/ 4143185 h 4143185"/>
                <a:gd name="connsiteX10" fmla="*/ 155981 w 1002160"/>
                <a:gd name="connsiteY10" fmla="*/ 3290591 h 4143185"/>
                <a:gd name="connsiteX11" fmla="*/ 155984 w 1002160"/>
                <a:gd name="connsiteY11" fmla="*/ 3290591 h 4143185"/>
                <a:gd name="connsiteX12" fmla="*/ 0 w 1002160"/>
                <a:gd name="connsiteY12" fmla="*/ 3134607 h 4143185"/>
                <a:gd name="connsiteX13" fmla="*/ 0 w 1002160"/>
                <a:gd name="connsiteY13" fmla="*/ 2739755 h 4143185"/>
                <a:gd name="connsiteX14" fmla="*/ 0 w 1002160"/>
                <a:gd name="connsiteY14" fmla="*/ 1913502 h 4143185"/>
                <a:gd name="connsiteX15" fmla="*/ 0 w 1002160"/>
                <a:gd name="connsiteY15" fmla="*/ 1913502 h 4143185"/>
                <a:gd name="connsiteX0" fmla="*/ 0 w 1002160"/>
                <a:gd name="connsiteY0" fmla="*/ 1860213 h 4089896"/>
                <a:gd name="connsiteX1" fmla="*/ 194087 w 1002160"/>
                <a:gd name="connsiteY1" fmla="*/ 113261 h 4089896"/>
                <a:gd name="connsiteX2" fmla="*/ 827529 w 1002160"/>
                <a:gd name="connsiteY2" fmla="*/ 8486 h 4089896"/>
                <a:gd name="connsiteX3" fmla="*/ 935885 w 1002160"/>
                <a:gd name="connsiteY3" fmla="*/ 1860213 h 4089896"/>
                <a:gd name="connsiteX4" fmla="*/ 935885 w 1002160"/>
                <a:gd name="connsiteY4" fmla="*/ 1860213 h 4089896"/>
                <a:gd name="connsiteX5" fmla="*/ 935885 w 1002160"/>
                <a:gd name="connsiteY5" fmla="*/ 2686466 h 4089896"/>
                <a:gd name="connsiteX6" fmla="*/ 935885 w 1002160"/>
                <a:gd name="connsiteY6" fmla="*/ 3081318 h 4089896"/>
                <a:gd name="connsiteX7" fmla="*/ 779901 w 1002160"/>
                <a:gd name="connsiteY7" fmla="*/ 3237302 h 4089896"/>
                <a:gd name="connsiteX8" fmla="*/ 389952 w 1002160"/>
                <a:gd name="connsiteY8" fmla="*/ 3237302 h 4089896"/>
                <a:gd name="connsiteX9" fmla="*/ 352258 w 1002160"/>
                <a:gd name="connsiteY9" fmla="*/ 4089896 h 4089896"/>
                <a:gd name="connsiteX10" fmla="*/ 155981 w 1002160"/>
                <a:gd name="connsiteY10" fmla="*/ 3237302 h 4089896"/>
                <a:gd name="connsiteX11" fmla="*/ 155984 w 1002160"/>
                <a:gd name="connsiteY11" fmla="*/ 3237302 h 4089896"/>
                <a:gd name="connsiteX12" fmla="*/ 0 w 1002160"/>
                <a:gd name="connsiteY12" fmla="*/ 3081318 h 4089896"/>
                <a:gd name="connsiteX13" fmla="*/ 0 w 1002160"/>
                <a:gd name="connsiteY13" fmla="*/ 2686466 h 4089896"/>
                <a:gd name="connsiteX14" fmla="*/ 0 w 1002160"/>
                <a:gd name="connsiteY14" fmla="*/ 1860213 h 4089896"/>
                <a:gd name="connsiteX15" fmla="*/ 0 w 1002160"/>
                <a:gd name="connsiteY15" fmla="*/ 1860213 h 4089896"/>
                <a:gd name="connsiteX0" fmla="*/ 0 w 935885"/>
                <a:gd name="connsiteY0" fmla="*/ 1993243 h 4222926"/>
                <a:gd name="connsiteX1" fmla="*/ 155987 w 935885"/>
                <a:gd name="connsiteY1" fmla="*/ 246291 h 4222926"/>
                <a:gd name="connsiteX2" fmla="*/ 827529 w 935885"/>
                <a:gd name="connsiteY2" fmla="*/ 141516 h 4222926"/>
                <a:gd name="connsiteX3" fmla="*/ 935885 w 935885"/>
                <a:gd name="connsiteY3" fmla="*/ 1993243 h 4222926"/>
                <a:gd name="connsiteX4" fmla="*/ 935885 w 935885"/>
                <a:gd name="connsiteY4" fmla="*/ 1993243 h 4222926"/>
                <a:gd name="connsiteX5" fmla="*/ 935885 w 935885"/>
                <a:gd name="connsiteY5" fmla="*/ 2819496 h 4222926"/>
                <a:gd name="connsiteX6" fmla="*/ 935885 w 935885"/>
                <a:gd name="connsiteY6" fmla="*/ 3214348 h 4222926"/>
                <a:gd name="connsiteX7" fmla="*/ 779901 w 935885"/>
                <a:gd name="connsiteY7" fmla="*/ 3370332 h 4222926"/>
                <a:gd name="connsiteX8" fmla="*/ 389952 w 935885"/>
                <a:gd name="connsiteY8" fmla="*/ 3370332 h 4222926"/>
                <a:gd name="connsiteX9" fmla="*/ 352258 w 935885"/>
                <a:gd name="connsiteY9" fmla="*/ 4222926 h 4222926"/>
                <a:gd name="connsiteX10" fmla="*/ 155981 w 935885"/>
                <a:gd name="connsiteY10" fmla="*/ 3370332 h 4222926"/>
                <a:gd name="connsiteX11" fmla="*/ 155984 w 935885"/>
                <a:gd name="connsiteY11" fmla="*/ 3370332 h 4222926"/>
                <a:gd name="connsiteX12" fmla="*/ 0 w 935885"/>
                <a:gd name="connsiteY12" fmla="*/ 3214348 h 4222926"/>
                <a:gd name="connsiteX13" fmla="*/ 0 w 935885"/>
                <a:gd name="connsiteY13" fmla="*/ 2819496 h 4222926"/>
                <a:gd name="connsiteX14" fmla="*/ 0 w 935885"/>
                <a:gd name="connsiteY14" fmla="*/ 1993243 h 4222926"/>
                <a:gd name="connsiteX15" fmla="*/ 0 w 935885"/>
                <a:gd name="connsiteY15" fmla="*/ 1993243 h 4222926"/>
                <a:gd name="connsiteX0" fmla="*/ 0 w 935885"/>
                <a:gd name="connsiteY0" fmla="*/ 1987530 h 4217213"/>
                <a:gd name="connsiteX1" fmla="*/ 155987 w 935885"/>
                <a:gd name="connsiteY1" fmla="*/ 240578 h 4217213"/>
                <a:gd name="connsiteX2" fmla="*/ 827532 w 935885"/>
                <a:gd name="connsiteY2" fmla="*/ 202476 h 4217213"/>
                <a:gd name="connsiteX3" fmla="*/ 935885 w 935885"/>
                <a:gd name="connsiteY3" fmla="*/ 1987530 h 4217213"/>
                <a:gd name="connsiteX4" fmla="*/ 935885 w 935885"/>
                <a:gd name="connsiteY4" fmla="*/ 1987530 h 4217213"/>
                <a:gd name="connsiteX5" fmla="*/ 935885 w 935885"/>
                <a:gd name="connsiteY5" fmla="*/ 2813783 h 4217213"/>
                <a:gd name="connsiteX6" fmla="*/ 935885 w 935885"/>
                <a:gd name="connsiteY6" fmla="*/ 3208635 h 4217213"/>
                <a:gd name="connsiteX7" fmla="*/ 779901 w 935885"/>
                <a:gd name="connsiteY7" fmla="*/ 3364619 h 4217213"/>
                <a:gd name="connsiteX8" fmla="*/ 389952 w 935885"/>
                <a:gd name="connsiteY8" fmla="*/ 3364619 h 4217213"/>
                <a:gd name="connsiteX9" fmla="*/ 352258 w 935885"/>
                <a:gd name="connsiteY9" fmla="*/ 4217213 h 4217213"/>
                <a:gd name="connsiteX10" fmla="*/ 155981 w 935885"/>
                <a:gd name="connsiteY10" fmla="*/ 3364619 h 4217213"/>
                <a:gd name="connsiteX11" fmla="*/ 155984 w 935885"/>
                <a:gd name="connsiteY11" fmla="*/ 3364619 h 4217213"/>
                <a:gd name="connsiteX12" fmla="*/ 0 w 935885"/>
                <a:gd name="connsiteY12" fmla="*/ 3208635 h 4217213"/>
                <a:gd name="connsiteX13" fmla="*/ 0 w 935885"/>
                <a:gd name="connsiteY13" fmla="*/ 2813783 h 4217213"/>
                <a:gd name="connsiteX14" fmla="*/ 0 w 935885"/>
                <a:gd name="connsiteY14" fmla="*/ 1987530 h 4217213"/>
                <a:gd name="connsiteX15" fmla="*/ 0 w 935885"/>
                <a:gd name="connsiteY15" fmla="*/ 1987530 h 4217213"/>
                <a:gd name="connsiteX0" fmla="*/ 0 w 945725"/>
                <a:gd name="connsiteY0" fmla="*/ 1918548 h 4148231"/>
                <a:gd name="connsiteX1" fmla="*/ 155987 w 945725"/>
                <a:gd name="connsiteY1" fmla="*/ 171596 h 4148231"/>
                <a:gd name="connsiteX2" fmla="*/ 827532 w 945725"/>
                <a:gd name="connsiteY2" fmla="*/ 133494 h 4148231"/>
                <a:gd name="connsiteX3" fmla="*/ 935885 w 945725"/>
                <a:gd name="connsiteY3" fmla="*/ 1918548 h 4148231"/>
                <a:gd name="connsiteX4" fmla="*/ 935885 w 945725"/>
                <a:gd name="connsiteY4" fmla="*/ 1918548 h 4148231"/>
                <a:gd name="connsiteX5" fmla="*/ 935885 w 945725"/>
                <a:gd name="connsiteY5" fmla="*/ 2744801 h 4148231"/>
                <a:gd name="connsiteX6" fmla="*/ 935885 w 945725"/>
                <a:gd name="connsiteY6" fmla="*/ 3139653 h 4148231"/>
                <a:gd name="connsiteX7" fmla="*/ 779901 w 945725"/>
                <a:gd name="connsiteY7" fmla="*/ 3295637 h 4148231"/>
                <a:gd name="connsiteX8" fmla="*/ 389952 w 945725"/>
                <a:gd name="connsiteY8" fmla="*/ 3295637 h 4148231"/>
                <a:gd name="connsiteX9" fmla="*/ 352258 w 945725"/>
                <a:gd name="connsiteY9" fmla="*/ 4148231 h 4148231"/>
                <a:gd name="connsiteX10" fmla="*/ 155981 w 945725"/>
                <a:gd name="connsiteY10" fmla="*/ 3295637 h 4148231"/>
                <a:gd name="connsiteX11" fmla="*/ 155984 w 945725"/>
                <a:gd name="connsiteY11" fmla="*/ 3295637 h 4148231"/>
                <a:gd name="connsiteX12" fmla="*/ 0 w 945725"/>
                <a:gd name="connsiteY12" fmla="*/ 3139653 h 4148231"/>
                <a:gd name="connsiteX13" fmla="*/ 0 w 945725"/>
                <a:gd name="connsiteY13" fmla="*/ 2744801 h 4148231"/>
                <a:gd name="connsiteX14" fmla="*/ 0 w 945725"/>
                <a:gd name="connsiteY14" fmla="*/ 1918548 h 4148231"/>
                <a:gd name="connsiteX15" fmla="*/ 0 w 945725"/>
                <a:gd name="connsiteY15" fmla="*/ 1918548 h 4148231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4116988"/>
                <a:gd name="connsiteX1" fmla="*/ 155987 w 945725"/>
                <a:gd name="connsiteY1" fmla="*/ 140353 h 4116988"/>
                <a:gd name="connsiteX2" fmla="*/ 827532 w 945725"/>
                <a:gd name="connsiteY2" fmla="*/ 102251 h 4116988"/>
                <a:gd name="connsiteX3" fmla="*/ 935885 w 945725"/>
                <a:gd name="connsiteY3" fmla="*/ 1887305 h 4116988"/>
                <a:gd name="connsiteX4" fmla="*/ 935885 w 945725"/>
                <a:gd name="connsiteY4" fmla="*/ 1887305 h 4116988"/>
                <a:gd name="connsiteX5" fmla="*/ 935885 w 945725"/>
                <a:gd name="connsiteY5" fmla="*/ 2713558 h 4116988"/>
                <a:gd name="connsiteX6" fmla="*/ 935885 w 945725"/>
                <a:gd name="connsiteY6" fmla="*/ 3108410 h 4116988"/>
                <a:gd name="connsiteX7" fmla="*/ 779901 w 945725"/>
                <a:gd name="connsiteY7" fmla="*/ 3264394 h 4116988"/>
                <a:gd name="connsiteX8" fmla="*/ 389952 w 945725"/>
                <a:gd name="connsiteY8" fmla="*/ 3264394 h 4116988"/>
                <a:gd name="connsiteX9" fmla="*/ 352258 w 945725"/>
                <a:gd name="connsiteY9" fmla="*/ 4116988 h 4116988"/>
                <a:gd name="connsiteX10" fmla="*/ 155981 w 945725"/>
                <a:gd name="connsiteY10" fmla="*/ 3264394 h 4116988"/>
                <a:gd name="connsiteX11" fmla="*/ 155984 w 945725"/>
                <a:gd name="connsiteY11" fmla="*/ 3264394 h 4116988"/>
                <a:gd name="connsiteX12" fmla="*/ 0 w 945725"/>
                <a:gd name="connsiteY12" fmla="*/ 3108410 h 4116988"/>
                <a:gd name="connsiteX13" fmla="*/ 0 w 945725"/>
                <a:gd name="connsiteY13" fmla="*/ 2713558 h 4116988"/>
                <a:gd name="connsiteX14" fmla="*/ 0 w 945725"/>
                <a:gd name="connsiteY14" fmla="*/ 1887305 h 4116988"/>
                <a:gd name="connsiteX15" fmla="*/ 0 w 945725"/>
                <a:gd name="connsiteY15" fmla="*/ 1887305 h 4116988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79901 w 945725"/>
                <a:gd name="connsiteY7" fmla="*/ 326439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808476 w 945725"/>
                <a:gd name="connsiteY7" fmla="*/ 3312019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89952 w 945725"/>
                <a:gd name="connsiteY8" fmla="*/ 3264394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55984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935885 w 945725"/>
                <a:gd name="connsiteY5" fmla="*/ 2713558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45725"/>
                <a:gd name="connsiteY0" fmla="*/ 1887305 h 3593113"/>
                <a:gd name="connsiteX1" fmla="*/ 155987 w 945725"/>
                <a:gd name="connsiteY1" fmla="*/ 140353 h 3593113"/>
                <a:gd name="connsiteX2" fmla="*/ 827532 w 945725"/>
                <a:gd name="connsiteY2" fmla="*/ 102251 h 3593113"/>
                <a:gd name="connsiteX3" fmla="*/ 935885 w 945725"/>
                <a:gd name="connsiteY3" fmla="*/ 1887305 h 3593113"/>
                <a:gd name="connsiteX4" fmla="*/ 935885 w 945725"/>
                <a:gd name="connsiteY4" fmla="*/ 1887305 h 3593113"/>
                <a:gd name="connsiteX5" fmla="*/ 897785 w 945725"/>
                <a:gd name="connsiteY5" fmla="*/ 2704033 h 3593113"/>
                <a:gd name="connsiteX6" fmla="*/ 935885 w 945725"/>
                <a:gd name="connsiteY6" fmla="*/ 3108410 h 3593113"/>
                <a:gd name="connsiteX7" fmla="*/ 760851 w 945725"/>
                <a:gd name="connsiteY7" fmla="*/ 3283444 h 3593113"/>
                <a:gd name="connsiteX8" fmla="*/ 399477 w 945725"/>
                <a:gd name="connsiteY8" fmla="*/ 3235819 h 3593113"/>
                <a:gd name="connsiteX9" fmla="*/ 342735 w 945725"/>
                <a:gd name="connsiteY9" fmla="*/ 3593113 h 3593113"/>
                <a:gd name="connsiteX10" fmla="*/ 155981 w 945725"/>
                <a:gd name="connsiteY10" fmla="*/ 3264394 h 3593113"/>
                <a:gd name="connsiteX11" fmla="*/ 184559 w 945725"/>
                <a:gd name="connsiteY11" fmla="*/ 3264394 h 3593113"/>
                <a:gd name="connsiteX12" fmla="*/ 0 w 945725"/>
                <a:gd name="connsiteY12" fmla="*/ 3108410 h 3593113"/>
                <a:gd name="connsiteX13" fmla="*/ 0 w 945725"/>
                <a:gd name="connsiteY13" fmla="*/ 2713558 h 3593113"/>
                <a:gd name="connsiteX14" fmla="*/ 0 w 945725"/>
                <a:gd name="connsiteY14" fmla="*/ 1887305 h 3593113"/>
                <a:gd name="connsiteX15" fmla="*/ 0 w 945725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35885 w 973985"/>
                <a:gd name="connsiteY4" fmla="*/ 1887305 h 3593113"/>
                <a:gd name="connsiteX5" fmla="*/ 973985 w 973985"/>
                <a:gd name="connsiteY5" fmla="*/ 2713558 h 3593113"/>
                <a:gd name="connsiteX6" fmla="*/ 935885 w 973985"/>
                <a:gd name="connsiteY6" fmla="*/ 3108410 h 3593113"/>
                <a:gd name="connsiteX7" fmla="*/ 760851 w 973985"/>
                <a:gd name="connsiteY7" fmla="*/ 3283444 h 3593113"/>
                <a:gd name="connsiteX8" fmla="*/ 399477 w 973985"/>
                <a:gd name="connsiteY8" fmla="*/ 3235819 h 3593113"/>
                <a:gd name="connsiteX9" fmla="*/ 342735 w 973985"/>
                <a:gd name="connsiteY9" fmla="*/ 3593113 h 3593113"/>
                <a:gd name="connsiteX10" fmla="*/ 155981 w 973985"/>
                <a:gd name="connsiteY10" fmla="*/ 3264394 h 3593113"/>
                <a:gd name="connsiteX11" fmla="*/ 184559 w 973985"/>
                <a:gd name="connsiteY11" fmla="*/ 3264394 h 3593113"/>
                <a:gd name="connsiteX12" fmla="*/ 0 w 973985"/>
                <a:gd name="connsiteY12" fmla="*/ 3108410 h 3593113"/>
                <a:gd name="connsiteX13" fmla="*/ 0 w 973985"/>
                <a:gd name="connsiteY13" fmla="*/ 2713558 h 3593113"/>
                <a:gd name="connsiteX14" fmla="*/ 0 w 973985"/>
                <a:gd name="connsiteY14" fmla="*/ 1887305 h 3593113"/>
                <a:gd name="connsiteX15" fmla="*/ 0 w 973985"/>
                <a:gd name="connsiteY15" fmla="*/ 1887305 h 3593113"/>
                <a:gd name="connsiteX0" fmla="*/ 0 w 1097810"/>
                <a:gd name="connsiteY0" fmla="*/ 1887305 h 3593113"/>
                <a:gd name="connsiteX1" fmla="*/ 155987 w 1097810"/>
                <a:gd name="connsiteY1" fmla="*/ 140353 h 3593113"/>
                <a:gd name="connsiteX2" fmla="*/ 827532 w 1097810"/>
                <a:gd name="connsiteY2" fmla="*/ 102251 h 3593113"/>
                <a:gd name="connsiteX3" fmla="*/ 935885 w 1097810"/>
                <a:gd name="connsiteY3" fmla="*/ 1887305 h 3593113"/>
                <a:gd name="connsiteX4" fmla="*/ 1097810 w 1097810"/>
                <a:gd name="connsiteY4" fmla="*/ 1925405 h 3593113"/>
                <a:gd name="connsiteX5" fmla="*/ 973985 w 1097810"/>
                <a:gd name="connsiteY5" fmla="*/ 2713558 h 3593113"/>
                <a:gd name="connsiteX6" fmla="*/ 935885 w 1097810"/>
                <a:gd name="connsiteY6" fmla="*/ 3108410 h 3593113"/>
                <a:gd name="connsiteX7" fmla="*/ 760851 w 1097810"/>
                <a:gd name="connsiteY7" fmla="*/ 3283444 h 3593113"/>
                <a:gd name="connsiteX8" fmla="*/ 399477 w 1097810"/>
                <a:gd name="connsiteY8" fmla="*/ 3235819 h 3593113"/>
                <a:gd name="connsiteX9" fmla="*/ 342735 w 1097810"/>
                <a:gd name="connsiteY9" fmla="*/ 3593113 h 3593113"/>
                <a:gd name="connsiteX10" fmla="*/ 155981 w 1097810"/>
                <a:gd name="connsiteY10" fmla="*/ 3264394 h 3593113"/>
                <a:gd name="connsiteX11" fmla="*/ 184559 w 1097810"/>
                <a:gd name="connsiteY11" fmla="*/ 3264394 h 3593113"/>
                <a:gd name="connsiteX12" fmla="*/ 0 w 1097810"/>
                <a:gd name="connsiteY12" fmla="*/ 3108410 h 3593113"/>
                <a:gd name="connsiteX13" fmla="*/ 0 w 1097810"/>
                <a:gd name="connsiteY13" fmla="*/ 2713558 h 3593113"/>
                <a:gd name="connsiteX14" fmla="*/ 0 w 1097810"/>
                <a:gd name="connsiteY14" fmla="*/ 1887305 h 3593113"/>
                <a:gd name="connsiteX15" fmla="*/ 0 w 1097810"/>
                <a:gd name="connsiteY15" fmla="*/ 1887305 h 3593113"/>
                <a:gd name="connsiteX0" fmla="*/ 0 w 973985"/>
                <a:gd name="connsiteY0" fmla="*/ 1887305 h 3593113"/>
                <a:gd name="connsiteX1" fmla="*/ 155987 w 973985"/>
                <a:gd name="connsiteY1" fmla="*/ 140353 h 3593113"/>
                <a:gd name="connsiteX2" fmla="*/ 827532 w 973985"/>
                <a:gd name="connsiteY2" fmla="*/ 102251 h 3593113"/>
                <a:gd name="connsiteX3" fmla="*/ 935885 w 973985"/>
                <a:gd name="connsiteY3" fmla="*/ 1887305 h 3593113"/>
                <a:gd name="connsiteX4" fmla="*/ 973985 w 973985"/>
                <a:gd name="connsiteY4" fmla="*/ 2713558 h 3593113"/>
                <a:gd name="connsiteX5" fmla="*/ 935885 w 973985"/>
                <a:gd name="connsiteY5" fmla="*/ 3108410 h 3593113"/>
                <a:gd name="connsiteX6" fmla="*/ 760851 w 973985"/>
                <a:gd name="connsiteY6" fmla="*/ 3283444 h 3593113"/>
                <a:gd name="connsiteX7" fmla="*/ 399477 w 973985"/>
                <a:gd name="connsiteY7" fmla="*/ 3235819 h 3593113"/>
                <a:gd name="connsiteX8" fmla="*/ 342735 w 973985"/>
                <a:gd name="connsiteY8" fmla="*/ 3593113 h 3593113"/>
                <a:gd name="connsiteX9" fmla="*/ 155981 w 973985"/>
                <a:gd name="connsiteY9" fmla="*/ 3264394 h 3593113"/>
                <a:gd name="connsiteX10" fmla="*/ 184559 w 973985"/>
                <a:gd name="connsiteY10" fmla="*/ 3264394 h 3593113"/>
                <a:gd name="connsiteX11" fmla="*/ 0 w 973985"/>
                <a:gd name="connsiteY11" fmla="*/ 3108410 h 3593113"/>
                <a:gd name="connsiteX12" fmla="*/ 0 w 973985"/>
                <a:gd name="connsiteY12" fmla="*/ 2713558 h 3593113"/>
                <a:gd name="connsiteX13" fmla="*/ 0 w 973985"/>
                <a:gd name="connsiteY13" fmla="*/ 1887305 h 3593113"/>
                <a:gd name="connsiteX14" fmla="*/ 0 w 973985"/>
                <a:gd name="connsiteY14" fmla="*/ 1887305 h 3593113"/>
                <a:gd name="connsiteX0" fmla="*/ 0 w 983510"/>
                <a:gd name="connsiteY0" fmla="*/ 1963977 h 3669785"/>
                <a:gd name="connsiteX1" fmla="*/ 155987 w 983510"/>
                <a:gd name="connsiteY1" fmla="*/ 217025 h 3669785"/>
                <a:gd name="connsiteX2" fmla="*/ 827532 w 983510"/>
                <a:gd name="connsiteY2" fmla="*/ 178923 h 3669785"/>
                <a:gd name="connsiteX3" fmla="*/ 983510 w 983510"/>
                <a:gd name="connsiteY3" fmla="*/ 1992552 h 3669785"/>
                <a:gd name="connsiteX4" fmla="*/ 973985 w 983510"/>
                <a:gd name="connsiteY4" fmla="*/ 2790230 h 3669785"/>
                <a:gd name="connsiteX5" fmla="*/ 935885 w 983510"/>
                <a:gd name="connsiteY5" fmla="*/ 3185082 h 3669785"/>
                <a:gd name="connsiteX6" fmla="*/ 760851 w 983510"/>
                <a:gd name="connsiteY6" fmla="*/ 3360116 h 3669785"/>
                <a:gd name="connsiteX7" fmla="*/ 399477 w 983510"/>
                <a:gd name="connsiteY7" fmla="*/ 3312491 h 3669785"/>
                <a:gd name="connsiteX8" fmla="*/ 342735 w 983510"/>
                <a:gd name="connsiteY8" fmla="*/ 3669785 h 3669785"/>
                <a:gd name="connsiteX9" fmla="*/ 155981 w 983510"/>
                <a:gd name="connsiteY9" fmla="*/ 3341066 h 3669785"/>
                <a:gd name="connsiteX10" fmla="*/ 184559 w 983510"/>
                <a:gd name="connsiteY10" fmla="*/ 3341066 h 3669785"/>
                <a:gd name="connsiteX11" fmla="*/ 0 w 983510"/>
                <a:gd name="connsiteY11" fmla="*/ 3185082 h 3669785"/>
                <a:gd name="connsiteX12" fmla="*/ 0 w 983510"/>
                <a:gd name="connsiteY12" fmla="*/ 2790230 h 3669785"/>
                <a:gd name="connsiteX13" fmla="*/ 0 w 983510"/>
                <a:gd name="connsiteY13" fmla="*/ 1963977 h 3669785"/>
                <a:gd name="connsiteX14" fmla="*/ 0 w 983510"/>
                <a:gd name="connsiteY14" fmla="*/ 1963977 h 3669785"/>
                <a:gd name="connsiteX0" fmla="*/ 0 w 983510"/>
                <a:gd name="connsiteY0" fmla="*/ 1876100 h 3581908"/>
                <a:gd name="connsiteX1" fmla="*/ 155987 w 983510"/>
                <a:gd name="connsiteY1" fmla="*/ 129148 h 3581908"/>
                <a:gd name="connsiteX2" fmla="*/ 827532 w 983510"/>
                <a:gd name="connsiteY2" fmla="*/ 91046 h 3581908"/>
                <a:gd name="connsiteX3" fmla="*/ 983510 w 983510"/>
                <a:gd name="connsiteY3" fmla="*/ 1904675 h 3581908"/>
                <a:gd name="connsiteX4" fmla="*/ 973985 w 983510"/>
                <a:gd name="connsiteY4" fmla="*/ 2702353 h 3581908"/>
                <a:gd name="connsiteX5" fmla="*/ 935885 w 983510"/>
                <a:gd name="connsiteY5" fmla="*/ 3097205 h 3581908"/>
                <a:gd name="connsiteX6" fmla="*/ 760851 w 983510"/>
                <a:gd name="connsiteY6" fmla="*/ 3272239 h 3581908"/>
                <a:gd name="connsiteX7" fmla="*/ 399477 w 983510"/>
                <a:gd name="connsiteY7" fmla="*/ 3224614 h 3581908"/>
                <a:gd name="connsiteX8" fmla="*/ 342735 w 983510"/>
                <a:gd name="connsiteY8" fmla="*/ 3581908 h 3581908"/>
                <a:gd name="connsiteX9" fmla="*/ 155981 w 983510"/>
                <a:gd name="connsiteY9" fmla="*/ 3253189 h 3581908"/>
                <a:gd name="connsiteX10" fmla="*/ 184559 w 983510"/>
                <a:gd name="connsiteY10" fmla="*/ 3253189 h 3581908"/>
                <a:gd name="connsiteX11" fmla="*/ 0 w 983510"/>
                <a:gd name="connsiteY11" fmla="*/ 3097205 h 3581908"/>
                <a:gd name="connsiteX12" fmla="*/ 0 w 983510"/>
                <a:gd name="connsiteY12" fmla="*/ 2702353 h 3581908"/>
                <a:gd name="connsiteX13" fmla="*/ 0 w 983510"/>
                <a:gd name="connsiteY13" fmla="*/ 1876100 h 3581908"/>
                <a:gd name="connsiteX14" fmla="*/ 0 w 983510"/>
                <a:gd name="connsiteY14" fmla="*/ 1876100 h 3581908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529137"/>
                <a:gd name="connsiteX1" fmla="*/ 155987 w 983510"/>
                <a:gd name="connsiteY1" fmla="*/ 76377 h 3529137"/>
                <a:gd name="connsiteX2" fmla="*/ 827532 w 983510"/>
                <a:gd name="connsiteY2" fmla="*/ 38275 h 3529137"/>
                <a:gd name="connsiteX3" fmla="*/ 983510 w 983510"/>
                <a:gd name="connsiteY3" fmla="*/ 1851904 h 3529137"/>
                <a:gd name="connsiteX4" fmla="*/ 973985 w 983510"/>
                <a:gd name="connsiteY4" fmla="*/ 2649582 h 3529137"/>
                <a:gd name="connsiteX5" fmla="*/ 935885 w 983510"/>
                <a:gd name="connsiteY5" fmla="*/ 3044434 h 3529137"/>
                <a:gd name="connsiteX6" fmla="*/ 760851 w 983510"/>
                <a:gd name="connsiteY6" fmla="*/ 3219468 h 3529137"/>
                <a:gd name="connsiteX7" fmla="*/ 399477 w 983510"/>
                <a:gd name="connsiteY7" fmla="*/ 3171843 h 3529137"/>
                <a:gd name="connsiteX8" fmla="*/ 342735 w 983510"/>
                <a:gd name="connsiteY8" fmla="*/ 3529137 h 3529137"/>
                <a:gd name="connsiteX9" fmla="*/ 155981 w 983510"/>
                <a:gd name="connsiteY9" fmla="*/ 3200418 h 3529137"/>
                <a:gd name="connsiteX10" fmla="*/ 184559 w 983510"/>
                <a:gd name="connsiteY10" fmla="*/ 3200418 h 3529137"/>
                <a:gd name="connsiteX11" fmla="*/ 0 w 983510"/>
                <a:gd name="connsiteY11" fmla="*/ 3044434 h 3529137"/>
                <a:gd name="connsiteX12" fmla="*/ 0 w 983510"/>
                <a:gd name="connsiteY12" fmla="*/ 2649582 h 3529137"/>
                <a:gd name="connsiteX13" fmla="*/ 0 w 983510"/>
                <a:gd name="connsiteY13" fmla="*/ 1823329 h 3529137"/>
                <a:gd name="connsiteX14" fmla="*/ 0 w 983510"/>
                <a:gd name="connsiteY14" fmla="*/ 1823329 h 3529137"/>
                <a:gd name="connsiteX0" fmla="*/ 0 w 983510"/>
                <a:gd name="connsiteY0" fmla="*/ 1823329 h 3465501"/>
                <a:gd name="connsiteX1" fmla="*/ 155987 w 983510"/>
                <a:gd name="connsiteY1" fmla="*/ 76377 h 3465501"/>
                <a:gd name="connsiteX2" fmla="*/ 827532 w 983510"/>
                <a:gd name="connsiteY2" fmla="*/ 38275 h 3465501"/>
                <a:gd name="connsiteX3" fmla="*/ 983510 w 983510"/>
                <a:gd name="connsiteY3" fmla="*/ 1851904 h 3465501"/>
                <a:gd name="connsiteX4" fmla="*/ 973985 w 983510"/>
                <a:gd name="connsiteY4" fmla="*/ 2649582 h 3465501"/>
                <a:gd name="connsiteX5" fmla="*/ 935885 w 983510"/>
                <a:gd name="connsiteY5" fmla="*/ 3044434 h 3465501"/>
                <a:gd name="connsiteX6" fmla="*/ 760851 w 983510"/>
                <a:gd name="connsiteY6" fmla="*/ 3219468 h 3465501"/>
                <a:gd name="connsiteX7" fmla="*/ 399477 w 983510"/>
                <a:gd name="connsiteY7" fmla="*/ 3171843 h 3465501"/>
                <a:gd name="connsiteX8" fmla="*/ 342735 w 983510"/>
                <a:gd name="connsiteY8" fmla="*/ 3465501 h 3465501"/>
                <a:gd name="connsiteX9" fmla="*/ 155981 w 983510"/>
                <a:gd name="connsiteY9" fmla="*/ 3200418 h 3465501"/>
                <a:gd name="connsiteX10" fmla="*/ 184559 w 983510"/>
                <a:gd name="connsiteY10" fmla="*/ 3200418 h 3465501"/>
                <a:gd name="connsiteX11" fmla="*/ 0 w 983510"/>
                <a:gd name="connsiteY11" fmla="*/ 3044434 h 3465501"/>
                <a:gd name="connsiteX12" fmla="*/ 0 w 983510"/>
                <a:gd name="connsiteY12" fmla="*/ 2649582 h 3465501"/>
                <a:gd name="connsiteX13" fmla="*/ 0 w 983510"/>
                <a:gd name="connsiteY13" fmla="*/ 1823329 h 3465501"/>
                <a:gd name="connsiteX14" fmla="*/ 0 w 983510"/>
                <a:gd name="connsiteY14" fmla="*/ 1823329 h 346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83510" h="3465501">
                  <a:moveTo>
                    <a:pt x="0" y="1823329"/>
                  </a:moveTo>
                  <a:cubicBezTo>
                    <a:pt x="25998" y="1532170"/>
                    <a:pt x="-985" y="154811"/>
                    <a:pt x="155987" y="76377"/>
                  </a:cubicBezTo>
                  <a:cubicBezTo>
                    <a:pt x="312959" y="-2057"/>
                    <a:pt x="632464" y="-29045"/>
                    <a:pt x="827532" y="38275"/>
                  </a:cubicBezTo>
                  <a:cubicBezTo>
                    <a:pt x="1022600" y="105595"/>
                    <a:pt x="957513" y="1530583"/>
                    <a:pt x="983510" y="1851904"/>
                  </a:cubicBezTo>
                  <a:lnTo>
                    <a:pt x="973985" y="2649582"/>
                  </a:lnTo>
                  <a:lnTo>
                    <a:pt x="935885" y="3044434"/>
                  </a:lnTo>
                  <a:cubicBezTo>
                    <a:pt x="935885" y="3130582"/>
                    <a:pt x="904149" y="3219468"/>
                    <a:pt x="760851" y="3219468"/>
                  </a:cubicBezTo>
                  <a:lnTo>
                    <a:pt x="399477" y="3171843"/>
                  </a:lnTo>
                  <a:lnTo>
                    <a:pt x="342735" y="3465501"/>
                  </a:lnTo>
                  <a:cubicBezTo>
                    <a:pt x="232861" y="3327353"/>
                    <a:pt x="218232" y="3309991"/>
                    <a:pt x="155981" y="3200418"/>
                  </a:cubicBezTo>
                  <a:lnTo>
                    <a:pt x="184559" y="3200418"/>
                  </a:lnTo>
                  <a:cubicBezTo>
                    <a:pt x="98411" y="3200418"/>
                    <a:pt x="0" y="3130582"/>
                    <a:pt x="0" y="3044434"/>
                  </a:cubicBezTo>
                  <a:lnTo>
                    <a:pt x="0" y="2649582"/>
                  </a:lnTo>
                  <a:lnTo>
                    <a:pt x="0" y="1823329"/>
                  </a:lnTo>
                  <a:lnTo>
                    <a:pt x="0" y="182332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7" name="矩形 40">
              <a:extLst>
                <a:ext uri="{FF2B5EF4-FFF2-40B4-BE49-F238E27FC236}">
                  <a16:creationId xmlns:a16="http://schemas.microsoft.com/office/drawing/2014/main" id="{4305E95A-0F17-441D-950A-B67505729A81}"/>
                </a:ext>
              </a:extLst>
            </p:cNvPr>
            <p:cNvSpPr/>
            <p:nvPr/>
          </p:nvSpPr>
          <p:spPr>
            <a:xfrm>
              <a:off x="6174285" y="2078321"/>
              <a:ext cx="3864429" cy="95381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La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altLang="zh-CN" sz="4800" b="1" dirty="0" smtClean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X, XV, IX, XI 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800" b="1" dirty="0" err="1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altLang="zh-CN" sz="4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zh-CN" alt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</p:grpSp>
      <p:pic>
        <p:nvPicPr>
          <p:cNvPr id="8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11" y="351447"/>
            <a:ext cx="1889336" cy="151782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05407" y="3037653"/>
            <a:ext cx="726842" cy="551841"/>
          </a:xfrm>
          <a:prstGeom prst="rect">
            <a:avLst/>
          </a:prstGeom>
        </p:spPr>
      </p:pic>
      <p:pic>
        <p:nvPicPr>
          <p:cNvPr id="11" name="图片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20403" y="4757880"/>
            <a:ext cx="726842" cy="551841"/>
          </a:xfrm>
          <a:prstGeom prst="rect">
            <a:avLst/>
          </a:prstGeom>
        </p:spPr>
      </p:pic>
      <p:pic>
        <p:nvPicPr>
          <p:cNvPr id="12" name="图片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59533" y="3191360"/>
            <a:ext cx="726842" cy="551841"/>
          </a:xfrm>
          <a:prstGeom prst="rect">
            <a:avLst/>
          </a:prstGeom>
        </p:spPr>
      </p:pic>
      <p:grpSp>
        <p:nvGrpSpPr>
          <p:cNvPr id="13" name="组合 80"/>
          <p:cNvGrpSpPr/>
          <p:nvPr/>
        </p:nvGrpSpPr>
        <p:grpSpPr>
          <a:xfrm>
            <a:off x="1384123" y="2605289"/>
            <a:ext cx="3679272" cy="1866726"/>
            <a:chOff x="1038397" y="3664141"/>
            <a:chExt cx="3679272" cy="1866726"/>
          </a:xfrm>
        </p:grpSpPr>
        <p:grpSp>
          <p:nvGrpSpPr>
            <p:cNvPr id="14" name="组合 70"/>
            <p:cNvGrpSpPr/>
            <p:nvPr/>
          </p:nvGrpSpPr>
          <p:grpSpPr>
            <a:xfrm>
              <a:off x="1875802" y="3727961"/>
              <a:ext cx="2841867" cy="1802906"/>
              <a:chOff x="1767316" y="4741729"/>
              <a:chExt cx="2841867" cy="1802906"/>
            </a:xfrm>
          </p:grpSpPr>
          <p:pic>
            <p:nvPicPr>
              <p:cNvPr id="16" name="图片 6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316" y="4741729"/>
                <a:ext cx="2841867" cy="1802906"/>
              </a:xfrm>
              <a:prstGeom prst="rect">
                <a:avLst/>
              </a:prstGeom>
            </p:spPr>
          </p:pic>
          <p:sp>
            <p:nvSpPr>
              <p:cNvPr id="17" name="文本框 6"/>
              <p:cNvSpPr txBox="1"/>
              <p:nvPr/>
            </p:nvSpPr>
            <p:spPr>
              <a:xfrm>
                <a:off x="2013311" y="4987452"/>
                <a:ext cx="206703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66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  <a:endParaRPr lang="zh-CN" alt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15" name="图片 6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38" t="29830" r="51129" b="43277"/>
            <a:stretch/>
          </p:blipFill>
          <p:spPr>
            <a:xfrm>
              <a:off x="1038397" y="3664141"/>
              <a:ext cx="1425242" cy="1555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8" name="组合 81"/>
          <p:cNvGrpSpPr/>
          <p:nvPr/>
        </p:nvGrpSpPr>
        <p:grpSpPr>
          <a:xfrm>
            <a:off x="1118073" y="4350461"/>
            <a:ext cx="3845239" cy="2193466"/>
            <a:chOff x="3071767" y="3304542"/>
            <a:chExt cx="3845239" cy="2193466"/>
          </a:xfrm>
        </p:grpSpPr>
        <p:grpSp>
          <p:nvGrpSpPr>
            <p:cNvPr id="19" name="组合 71"/>
            <p:cNvGrpSpPr/>
            <p:nvPr/>
          </p:nvGrpSpPr>
          <p:grpSpPr>
            <a:xfrm>
              <a:off x="4012343" y="3655264"/>
              <a:ext cx="2904663" cy="1842744"/>
              <a:chOff x="1559082" y="4669032"/>
              <a:chExt cx="2904663" cy="1842744"/>
            </a:xfrm>
          </p:grpSpPr>
          <p:pic>
            <p:nvPicPr>
              <p:cNvPr id="21" name="图片 7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9082" y="4669032"/>
                <a:ext cx="2904663" cy="1842744"/>
              </a:xfrm>
              <a:prstGeom prst="rect">
                <a:avLst/>
              </a:prstGeom>
            </p:spPr>
          </p:pic>
          <p:sp>
            <p:nvSpPr>
              <p:cNvPr id="22" name="文本框 73"/>
              <p:cNvSpPr txBox="1"/>
              <p:nvPr/>
            </p:nvSpPr>
            <p:spPr>
              <a:xfrm>
                <a:off x="1895587" y="4880633"/>
                <a:ext cx="206703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66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IX</a:t>
                </a:r>
                <a:endParaRPr lang="zh-CN" alt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0" name="图片 6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" t="74816" r="78013" b="1681"/>
            <a:stretch/>
          </p:blipFill>
          <p:spPr>
            <a:xfrm>
              <a:off x="3071767" y="3304542"/>
              <a:ext cx="1339552" cy="16989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组合 82"/>
          <p:cNvGrpSpPr/>
          <p:nvPr/>
        </p:nvGrpSpPr>
        <p:grpSpPr>
          <a:xfrm>
            <a:off x="6786375" y="2547568"/>
            <a:ext cx="4266078" cy="1944761"/>
            <a:chOff x="5292361" y="3443664"/>
            <a:chExt cx="4266078" cy="1944761"/>
          </a:xfrm>
        </p:grpSpPr>
        <p:grpSp>
          <p:nvGrpSpPr>
            <p:cNvPr id="24" name="组合 74"/>
            <p:cNvGrpSpPr/>
            <p:nvPr/>
          </p:nvGrpSpPr>
          <p:grpSpPr>
            <a:xfrm>
              <a:off x="6400095" y="3443664"/>
              <a:ext cx="3158344" cy="1944761"/>
              <a:chOff x="1602059" y="4457432"/>
              <a:chExt cx="3158344" cy="1944761"/>
            </a:xfrm>
          </p:grpSpPr>
          <p:pic>
            <p:nvPicPr>
              <p:cNvPr id="26" name="图片 7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2059" y="4457432"/>
                <a:ext cx="3158344" cy="1944761"/>
              </a:xfrm>
              <a:prstGeom prst="rect">
                <a:avLst/>
              </a:prstGeom>
            </p:spPr>
          </p:pic>
          <p:sp>
            <p:nvSpPr>
              <p:cNvPr id="27" name="文本框 76"/>
              <p:cNvSpPr txBox="1"/>
              <p:nvPr/>
            </p:nvSpPr>
            <p:spPr>
              <a:xfrm>
                <a:off x="2036094" y="4807267"/>
                <a:ext cx="206703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algn="ctr">
                  <a:defRPr/>
                </a:pPr>
                <a:r>
                  <a:rPr lang="en-US" altLang="zh-CN" sz="66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XV</a:t>
                </a:r>
                <a:endParaRPr lang="zh-CN" altLang="en-US" sz="6600" b="1" dirty="0">
                  <a:solidFill>
                    <a:srgbClr val="FF0000"/>
                  </a:solidFill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25" name="图片 6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9" t="30282" r="1862" b="45523"/>
            <a:stretch/>
          </p:blipFill>
          <p:spPr>
            <a:xfrm>
              <a:off x="5292361" y="3661813"/>
              <a:ext cx="1607790" cy="13998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8" name="组合 83"/>
          <p:cNvGrpSpPr/>
          <p:nvPr/>
        </p:nvGrpSpPr>
        <p:grpSpPr>
          <a:xfrm>
            <a:off x="7014413" y="4525863"/>
            <a:ext cx="3774309" cy="1848791"/>
            <a:chOff x="7731309" y="3576262"/>
            <a:chExt cx="3774309" cy="1848791"/>
          </a:xfrm>
        </p:grpSpPr>
        <p:grpSp>
          <p:nvGrpSpPr>
            <p:cNvPr id="29" name="组合 77"/>
            <p:cNvGrpSpPr/>
            <p:nvPr/>
          </p:nvGrpSpPr>
          <p:grpSpPr>
            <a:xfrm>
              <a:off x="8591423" y="3576262"/>
              <a:ext cx="2914195" cy="1848791"/>
              <a:chOff x="1448612" y="4590030"/>
              <a:chExt cx="2914195" cy="1848791"/>
            </a:xfrm>
          </p:grpSpPr>
          <p:pic>
            <p:nvPicPr>
              <p:cNvPr id="31" name="图片 7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8612" y="4590030"/>
                <a:ext cx="2914195" cy="1848791"/>
              </a:xfrm>
              <a:prstGeom prst="rect">
                <a:avLst/>
              </a:prstGeom>
            </p:spPr>
          </p:pic>
          <p:sp>
            <p:nvSpPr>
              <p:cNvPr id="32" name="文本框 79"/>
              <p:cNvSpPr txBox="1"/>
              <p:nvPr/>
            </p:nvSpPr>
            <p:spPr>
              <a:xfrm>
                <a:off x="1788635" y="4866614"/>
                <a:ext cx="2067034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6350">
                  <a:contourClr>
                    <a:schemeClr val="bg1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6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卡通简体" panose="03000509000000000000" pitchFamily="65" charset="-122"/>
                  </a:rPr>
                  <a:t>XI</a:t>
                </a:r>
                <a:endParaRPr kumimoji="0" lang="zh-CN" alt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方正卡通简体" panose="03000509000000000000" pitchFamily="65" charset="-122"/>
                </a:endParaRPr>
              </a:p>
            </p:txBody>
          </p:sp>
        </p:grpSp>
        <p:pic>
          <p:nvPicPr>
            <p:cNvPr id="30" name="图片 66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88" t="77754" r="33041" b="3715"/>
            <a:stretch/>
          </p:blipFill>
          <p:spPr>
            <a:xfrm>
              <a:off x="7731309" y="3643330"/>
              <a:ext cx="1331802" cy="15167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33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277042" y="5377609"/>
            <a:ext cx="726842" cy="5518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7521" y="2641336"/>
            <a:ext cx="1343114" cy="1536205"/>
          </a:xfrm>
          <a:prstGeom prst="rect">
            <a:avLst/>
          </a:prstGeom>
        </p:spPr>
      </p:pic>
      <p:pic>
        <p:nvPicPr>
          <p:cNvPr id="3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66253" y="208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2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4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3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1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9" dur="3448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848498"/>
            <a:ext cx="6995160" cy="4110343"/>
            <a:chOff x="0" y="1848498"/>
            <a:chExt cx="6995160" cy="4110343"/>
          </a:xfrm>
        </p:grpSpPr>
        <p:pic>
          <p:nvPicPr>
            <p:cNvPr id="5" name="图片 6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349" t="30282" r="1862" b="45523"/>
            <a:stretch/>
          </p:blipFill>
          <p:spPr>
            <a:xfrm flipH="1">
              <a:off x="487934" y="1848498"/>
              <a:ext cx="3474465" cy="30252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94" b="89450" l="7282" r="9466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28732">
              <a:off x="0" y="3413160"/>
              <a:ext cx="6995160" cy="2545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12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0.94818 0.277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9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a"/>
  <p:tag name="KSO_WM_UNIT_INDEX" val="1_1"/>
  <p:tag name="KSO_WM_UNIT_LAYERLEVEL" val="1_1"/>
  <p:tag name="KSO_WM_UNIT_VALUE" val="11"/>
  <p:tag name="KSO_WM_UNIT_HIGHLIGHT" val="0"/>
  <p:tag name="KSO_WM_UNIT_COMPATIBLE" val="0"/>
  <p:tag name="KSO_WM_UNIT_CLEAR" val="0"/>
  <p:tag name="KSO_WM_UNIT_PRESET_TEXT" val="请在此输入您的标题"/>
  <p:tag name="KSO_WM_TEMPLATE_CATEGORY" val="custom"/>
  <p:tag name="KSO_WM_TEMPLATE_INDEX" val="20177907"/>
  <p:tag name="KSO_WM_UNIT_ID" val="custom20177907_24*h_a*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519</Words>
  <Application>Microsoft Office PowerPoint</Application>
  <PresentationFormat>Widescreen</PresentationFormat>
  <Paragraphs>149</Paragraphs>
  <Slides>30</Slides>
  <Notes>17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Calibri</vt:lpstr>
      <vt:lpstr>#9Slide05 ViceroyJF</vt:lpstr>
      <vt:lpstr>UTM Showcard</vt:lpstr>
      <vt:lpstr>字魂20号-石头体</vt:lpstr>
      <vt:lpstr>方正卡通简体</vt:lpstr>
      <vt:lpstr>SVN-Newton</vt:lpstr>
      <vt:lpstr>字魂27号-布丁体</vt:lpstr>
      <vt:lpstr>等线</vt:lpstr>
      <vt:lpstr>Cambria</vt:lpstr>
      <vt:lpstr>UYa Respective</vt:lpstr>
      <vt:lpstr>SVN-Dancing Script</vt:lpstr>
      <vt:lpstr>Times New Roman</vt:lpstr>
      <vt:lpstr>#9Slide07 HoneyCream</vt:lpstr>
      <vt:lpstr>UTM Avo</vt:lpstr>
      <vt:lpstr>UTM Aquarelle</vt:lpstr>
      <vt:lpstr>Arial</vt:lpstr>
      <vt:lpstr>#9Slide05 Bodega Script</vt:lpstr>
      <vt:lpstr>等线 Light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64</cp:revision>
  <dcterms:created xsi:type="dcterms:W3CDTF">2022-12-28T14:22:51Z</dcterms:created>
  <dcterms:modified xsi:type="dcterms:W3CDTF">2023-01-09T14:44:17Z</dcterms:modified>
</cp:coreProperties>
</file>