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5" r:id="rId3"/>
  </p:sldMasterIdLst>
  <p:notesMasterIdLst>
    <p:notesMasterId r:id="rId21"/>
  </p:notesMasterIdLst>
  <p:handoutMasterIdLst>
    <p:handoutMasterId r:id="rId22"/>
  </p:handoutMasterIdLst>
  <p:sldIdLst>
    <p:sldId id="263" r:id="rId4"/>
    <p:sldId id="2007577487" r:id="rId5"/>
    <p:sldId id="2007577494" r:id="rId6"/>
    <p:sldId id="2007577501" r:id="rId7"/>
    <p:sldId id="2007577504" r:id="rId8"/>
    <p:sldId id="290" r:id="rId9"/>
    <p:sldId id="2007577505" r:id="rId10"/>
    <p:sldId id="2007577497" r:id="rId11"/>
    <p:sldId id="2007577506" r:id="rId12"/>
    <p:sldId id="2007577488" r:id="rId13"/>
    <p:sldId id="286" r:id="rId14"/>
    <p:sldId id="287" r:id="rId15"/>
    <p:sldId id="288" r:id="rId16"/>
    <p:sldId id="295" r:id="rId17"/>
    <p:sldId id="289" r:id="rId18"/>
    <p:sldId id="2007577507" r:id="rId19"/>
    <p:sldId id="291" r:id="rId20"/>
  </p:sldIdLst>
  <p:sldSz cx="12192000" cy="6858000"/>
  <p:notesSz cx="6858000" cy="9144000"/>
  <p:embeddedFontLst>
    <p:embeddedFont>
      <p:font typeface="#9Slide07 HoneyCream" panose="020B0604020202020204" charset="0"/>
      <p:regular r:id="rId23"/>
    </p:embeddedFont>
    <p:embeddedFont>
      <p:font typeface="Cambria" panose="02040503050406030204" pitchFamily="18" charset="0"/>
      <p:regular r:id="rId24"/>
      <p:bold r:id="rId25"/>
      <p:italic r:id="rId26"/>
      <p:boldItalic r:id="rId27"/>
    </p:embeddedFont>
    <p:embeddedFont>
      <p:font typeface="Vogue-ExtraBold" panose="020B05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1917"/>
    <a:srgbClr val="FFF4D8"/>
    <a:srgbClr val="FDF8F0"/>
    <a:srgbClr val="FF5B69"/>
    <a:srgbClr val="FFEBED"/>
    <a:srgbClr val="FF596B"/>
    <a:srgbClr val="FF5D69"/>
    <a:srgbClr val="47C7A1"/>
    <a:srgbClr val="EE9F23"/>
    <a:srgbClr val="F7E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4660"/>
  </p:normalViewPr>
  <p:slideViewPr>
    <p:cSldViewPr snapToGrid="0">
      <p:cViewPr varScale="1">
        <p:scale>
          <a:sx n="77" d="100"/>
          <a:sy n="77" d="100"/>
        </p:scale>
        <p:origin x="941" y="43"/>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3EC9D123-A18B-460F-A1AA-3F21EBFA96AA}"/>
    <pc:docChg chg="delSld delMainMaster">
      <pc:chgData name="Thảo Linh" userId="363ab10d9764815c" providerId="LiveId" clId="{3EC9D123-A18B-460F-A1AA-3F21EBFA96AA}" dt="2025-04-11T15:08:55.150" v="7" actId="47"/>
      <pc:docMkLst>
        <pc:docMk/>
      </pc:docMkLst>
      <pc:sldChg chg="del">
        <pc:chgData name="Thảo Linh" userId="363ab10d9764815c" providerId="LiveId" clId="{3EC9D123-A18B-460F-A1AA-3F21EBFA96AA}" dt="2025-04-11T15:08:55.150" v="7" actId="47"/>
        <pc:sldMkLst>
          <pc:docMk/>
          <pc:sldMk cId="2380545266" sldId="313"/>
        </pc:sldMkLst>
      </pc:sldChg>
      <pc:sldChg chg="del">
        <pc:chgData name="Thảo Linh" userId="363ab10d9764815c" providerId="LiveId" clId="{3EC9D123-A18B-460F-A1AA-3F21EBFA96AA}" dt="2025-04-11T15:08:45.326" v="6" actId="47"/>
        <pc:sldMkLst>
          <pc:docMk/>
          <pc:sldMk cId="2819458297" sldId="318"/>
        </pc:sldMkLst>
      </pc:sldChg>
      <pc:sldChg chg="del">
        <pc:chgData name="Thảo Linh" userId="363ab10d9764815c" providerId="LiveId" clId="{3EC9D123-A18B-460F-A1AA-3F21EBFA96AA}" dt="2025-04-11T15:08:35.394" v="0" actId="47"/>
        <pc:sldMkLst>
          <pc:docMk/>
          <pc:sldMk cId="723555646" sldId="2007577462"/>
        </pc:sldMkLst>
      </pc:sldChg>
      <pc:sldChg chg="del">
        <pc:chgData name="Thảo Linh" userId="363ab10d9764815c" providerId="LiveId" clId="{3EC9D123-A18B-460F-A1AA-3F21EBFA96AA}" dt="2025-04-11T15:08:36.428" v="1" actId="47"/>
        <pc:sldMkLst>
          <pc:docMk/>
          <pc:sldMk cId="3102671322" sldId="2007577484"/>
        </pc:sldMkLst>
      </pc:sldChg>
      <pc:sldChg chg="del">
        <pc:chgData name="Thảo Linh" userId="363ab10d9764815c" providerId="LiveId" clId="{3EC9D123-A18B-460F-A1AA-3F21EBFA96AA}" dt="2025-04-11T15:08:44.621" v="5" actId="47"/>
        <pc:sldMkLst>
          <pc:docMk/>
          <pc:sldMk cId="3774931171" sldId="2007577489"/>
        </pc:sldMkLst>
      </pc:sldChg>
      <pc:sldChg chg="del">
        <pc:chgData name="Thảo Linh" userId="363ab10d9764815c" providerId="LiveId" clId="{3EC9D123-A18B-460F-A1AA-3F21EBFA96AA}" dt="2025-04-11T15:08:38.542" v="4" actId="47"/>
        <pc:sldMkLst>
          <pc:docMk/>
          <pc:sldMk cId="1071575574" sldId="2007577495"/>
        </pc:sldMkLst>
      </pc:sldChg>
      <pc:sldChg chg="del">
        <pc:chgData name="Thảo Linh" userId="363ab10d9764815c" providerId="LiveId" clId="{3EC9D123-A18B-460F-A1AA-3F21EBFA96AA}" dt="2025-04-11T15:08:37.806" v="3" actId="47"/>
        <pc:sldMkLst>
          <pc:docMk/>
          <pc:sldMk cId="2413939833" sldId="2007577502"/>
        </pc:sldMkLst>
      </pc:sldChg>
      <pc:sldChg chg="del">
        <pc:chgData name="Thảo Linh" userId="363ab10d9764815c" providerId="LiveId" clId="{3EC9D123-A18B-460F-A1AA-3F21EBFA96AA}" dt="2025-04-11T15:08:37.241" v="2" actId="47"/>
        <pc:sldMkLst>
          <pc:docMk/>
          <pc:sldMk cId="2456224961" sldId="2007577508"/>
        </pc:sldMkLst>
      </pc:sldChg>
      <pc:sldMasterChg chg="del delSldLayout">
        <pc:chgData name="Thảo Linh" userId="363ab10d9764815c" providerId="LiveId" clId="{3EC9D123-A18B-460F-A1AA-3F21EBFA96AA}" dt="2025-04-11T15:08:45.326" v="6" actId="47"/>
        <pc:sldMasterMkLst>
          <pc:docMk/>
          <pc:sldMasterMk cId="2253038582" sldId="2147483672"/>
        </pc:sldMasterMkLst>
        <pc:sldLayoutChg chg="del">
          <pc:chgData name="Thảo Linh" userId="363ab10d9764815c" providerId="LiveId" clId="{3EC9D123-A18B-460F-A1AA-3F21EBFA96AA}" dt="2025-04-11T15:08:45.326" v="6" actId="47"/>
          <pc:sldLayoutMkLst>
            <pc:docMk/>
            <pc:sldMasterMk cId="2253038582" sldId="2147483672"/>
            <pc:sldLayoutMk cId="837333873" sldId="2147483673"/>
          </pc:sldLayoutMkLst>
        </pc:sldLayoutChg>
        <pc:sldLayoutChg chg="del">
          <pc:chgData name="Thảo Linh" userId="363ab10d9764815c" providerId="LiveId" clId="{3EC9D123-A18B-460F-A1AA-3F21EBFA96AA}" dt="2025-04-11T15:08:45.326" v="6" actId="47"/>
          <pc:sldLayoutMkLst>
            <pc:docMk/>
            <pc:sldMasterMk cId="2253038582" sldId="2147483672"/>
            <pc:sldLayoutMk cId="2108195883" sldId="2147483674"/>
          </pc:sldLayoutMkLst>
        </pc:sldLayoutChg>
        <pc:sldLayoutChg chg="del">
          <pc:chgData name="Thảo Linh" userId="363ab10d9764815c" providerId="LiveId" clId="{3EC9D123-A18B-460F-A1AA-3F21EBFA96AA}" dt="2025-04-11T15:08:45.326" v="6" actId="47"/>
          <pc:sldLayoutMkLst>
            <pc:docMk/>
            <pc:sldMasterMk cId="2253038582" sldId="2147483672"/>
            <pc:sldLayoutMk cId="2569600021" sldId="2147483675"/>
          </pc:sldLayoutMkLst>
        </pc:sldLayoutChg>
        <pc:sldLayoutChg chg="del">
          <pc:chgData name="Thảo Linh" userId="363ab10d9764815c" providerId="LiveId" clId="{3EC9D123-A18B-460F-A1AA-3F21EBFA96AA}" dt="2025-04-11T15:08:45.326" v="6" actId="47"/>
          <pc:sldLayoutMkLst>
            <pc:docMk/>
            <pc:sldMasterMk cId="2253038582" sldId="2147483672"/>
            <pc:sldLayoutMk cId="4123587815" sldId="2147483676"/>
          </pc:sldLayoutMkLst>
        </pc:sldLayoutChg>
        <pc:sldLayoutChg chg="del">
          <pc:chgData name="Thảo Linh" userId="363ab10d9764815c" providerId="LiveId" clId="{3EC9D123-A18B-460F-A1AA-3F21EBFA96AA}" dt="2025-04-11T15:08:45.326" v="6" actId="47"/>
          <pc:sldLayoutMkLst>
            <pc:docMk/>
            <pc:sldMasterMk cId="2253038582" sldId="2147483672"/>
            <pc:sldLayoutMk cId="207655324" sldId="2147483677"/>
          </pc:sldLayoutMkLst>
        </pc:sldLayoutChg>
        <pc:sldLayoutChg chg="del">
          <pc:chgData name="Thảo Linh" userId="363ab10d9764815c" providerId="LiveId" clId="{3EC9D123-A18B-460F-A1AA-3F21EBFA96AA}" dt="2025-04-11T15:08:45.326" v="6" actId="47"/>
          <pc:sldLayoutMkLst>
            <pc:docMk/>
            <pc:sldMasterMk cId="2253038582" sldId="2147483672"/>
            <pc:sldLayoutMk cId="4036194870" sldId="2147483678"/>
          </pc:sldLayoutMkLst>
        </pc:sldLayoutChg>
        <pc:sldLayoutChg chg="del">
          <pc:chgData name="Thảo Linh" userId="363ab10d9764815c" providerId="LiveId" clId="{3EC9D123-A18B-460F-A1AA-3F21EBFA96AA}" dt="2025-04-11T15:08:45.326" v="6" actId="47"/>
          <pc:sldLayoutMkLst>
            <pc:docMk/>
            <pc:sldMasterMk cId="2253038582" sldId="2147483672"/>
            <pc:sldLayoutMk cId="1531317334" sldId="2147483679"/>
          </pc:sldLayoutMkLst>
        </pc:sldLayoutChg>
        <pc:sldLayoutChg chg="del">
          <pc:chgData name="Thảo Linh" userId="363ab10d9764815c" providerId="LiveId" clId="{3EC9D123-A18B-460F-A1AA-3F21EBFA96AA}" dt="2025-04-11T15:08:45.326" v="6" actId="47"/>
          <pc:sldLayoutMkLst>
            <pc:docMk/>
            <pc:sldMasterMk cId="2253038582" sldId="2147483672"/>
            <pc:sldLayoutMk cId="3794888320" sldId="2147483680"/>
          </pc:sldLayoutMkLst>
        </pc:sldLayoutChg>
        <pc:sldLayoutChg chg="del">
          <pc:chgData name="Thảo Linh" userId="363ab10d9764815c" providerId="LiveId" clId="{3EC9D123-A18B-460F-A1AA-3F21EBFA96AA}" dt="2025-04-11T15:08:45.326" v="6" actId="47"/>
          <pc:sldLayoutMkLst>
            <pc:docMk/>
            <pc:sldMasterMk cId="2253038582" sldId="2147483672"/>
            <pc:sldLayoutMk cId="2967958331" sldId="2147483681"/>
          </pc:sldLayoutMkLst>
        </pc:sldLayoutChg>
        <pc:sldLayoutChg chg="del">
          <pc:chgData name="Thảo Linh" userId="363ab10d9764815c" providerId="LiveId" clId="{3EC9D123-A18B-460F-A1AA-3F21EBFA96AA}" dt="2025-04-11T15:08:45.326" v="6" actId="47"/>
          <pc:sldLayoutMkLst>
            <pc:docMk/>
            <pc:sldMasterMk cId="2253038582" sldId="2147483672"/>
            <pc:sldLayoutMk cId="2738870948" sldId="2147483682"/>
          </pc:sldLayoutMkLst>
        </pc:sldLayoutChg>
        <pc:sldLayoutChg chg="del">
          <pc:chgData name="Thảo Linh" userId="363ab10d9764815c" providerId="LiveId" clId="{3EC9D123-A18B-460F-A1AA-3F21EBFA96AA}" dt="2025-04-11T15:08:45.326" v="6" actId="47"/>
          <pc:sldLayoutMkLst>
            <pc:docMk/>
            <pc:sldMasterMk cId="2253038582" sldId="2147483672"/>
            <pc:sldLayoutMk cId="337936989" sldId="2147483683"/>
          </pc:sldLayoutMkLst>
        </pc:sldLayoutChg>
        <pc:sldLayoutChg chg="del">
          <pc:chgData name="Thảo Linh" userId="363ab10d9764815c" providerId="LiveId" clId="{3EC9D123-A18B-460F-A1AA-3F21EBFA96AA}" dt="2025-04-11T15:08:45.326" v="6" actId="47"/>
          <pc:sldLayoutMkLst>
            <pc:docMk/>
            <pc:sldMasterMk cId="2253038582" sldId="2147483672"/>
            <pc:sldLayoutMk cId="2510958439" sldId="214748368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0DBFCC-2DA0-A812-CAB7-0B38B78F83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299EB6-2C20-DF0C-9CF7-1F719D8E29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731242-D408-48A4-9EC3-782B593D1BC7}" type="datetimeFigureOut">
              <a:rPr lang="en-US" smtClean="0"/>
              <a:t>4/11/2025</a:t>
            </a:fld>
            <a:endParaRPr lang="en-US"/>
          </a:p>
        </p:txBody>
      </p:sp>
      <p:sp>
        <p:nvSpPr>
          <p:cNvPr id="4" name="Footer Placeholder 3">
            <a:extLst>
              <a:ext uri="{FF2B5EF4-FFF2-40B4-BE49-F238E27FC236}">
                <a16:creationId xmlns:a16="http://schemas.microsoft.com/office/drawing/2014/main" id="{B58D1348-9D92-AC7F-5F98-563B3F6235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1380C2-BC8F-EFA0-DD22-CB19C1A6DC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8114E5-B3FB-4BF2-8FAE-31E0F4A99E0F}" type="slidenum">
              <a:rPr lang="en-US" smtClean="0"/>
              <a:t>‹#›</a:t>
            </a:fld>
            <a:endParaRPr lang="en-US"/>
          </a:p>
        </p:txBody>
      </p:sp>
    </p:spTree>
    <p:extLst>
      <p:ext uri="{BB962C8B-B14F-4D97-AF65-F5344CB8AC3E}">
        <p14:creationId xmlns:p14="http://schemas.microsoft.com/office/powerpoint/2010/main" val="715343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6149E-DE9D-4987-9895-7CBA0214F5E8}"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020B2-E3C9-426C-B10A-3046E27D7037}" type="slidenum">
              <a:rPr lang="en-US" smtClean="0"/>
              <a:t>‹#›</a:t>
            </a:fld>
            <a:endParaRPr lang="en-US"/>
          </a:p>
        </p:txBody>
      </p:sp>
    </p:spTree>
    <p:extLst>
      <p:ext uri="{BB962C8B-B14F-4D97-AF65-F5344CB8AC3E}">
        <p14:creationId xmlns:p14="http://schemas.microsoft.com/office/powerpoint/2010/main" val="297228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7AA3B-C766-4D46-BF60-7AB14BAD9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57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7AA3B-C766-4D46-BF60-7AB14BAD9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21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kệ</a:t>
            </a:r>
            <a:r>
              <a:rPr lang="en-US" dirty="0"/>
              <a:t> </a:t>
            </a:r>
            <a:r>
              <a:rPr lang="en-US" dirty="0" err="1"/>
              <a:t>để</a:t>
            </a:r>
            <a:r>
              <a:rPr lang="en-US" dirty="0"/>
              <a:t> </a:t>
            </a:r>
            <a:r>
              <a:rPr lang="en-US" dirty="0" err="1"/>
              <a:t>hàng</a:t>
            </a:r>
            <a:r>
              <a:rPr lang="en-US" dirty="0"/>
              <a:t> </a:t>
            </a:r>
            <a:r>
              <a:rPr lang="en-US" dirty="0" err="1"/>
              <a:t>để</a:t>
            </a:r>
            <a:r>
              <a:rPr lang="en-US" dirty="0"/>
              <a:t> di </a:t>
            </a:r>
            <a:r>
              <a:rPr lang="en-US" dirty="0" err="1"/>
              <a:t>chuyển</a:t>
            </a:r>
            <a:r>
              <a:rPr lang="en-US" dirty="0"/>
              <a:t> </a:t>
            </a:r>
            <a:r>
              <a:rPr lang="en-US" dirty="0" err="1"/>
              <a:t>tới</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DD99-B895-41EB-8441-B02C14F706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7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9DF2-4B9A-25EF-30BB-15FF34515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E73361-F7CD-B682-3B1C-5C15B010C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897F8-5F17-C149-AF85-1E2918B8D491}"/>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5" name="Footer Placeholder 4">
            <a:extLst>
              <a:ext uri="{FF2B5EF4-FFF2-40B4-BE49-F238E27FC236}">
                <a16:creationId xmlns:a16="http://schemas.microsoft.com/office/drawing/2014/main" id="{F007BF0C-3F12-94FF-8900-7AF0C06FC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287AF-BE87-10CD-8BC5-22E8296B94DC}"/>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1864731267"/>
      </p:ext>
    </p:extLst>
  </p:cSld>
  <p:clrMapOvr>
    <a:masterClrMapping/>
  </p:clrMapOvr>
  <p:transition spd="med">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39EE-9C34-8DA2-8946-596EAECDD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A17B89-7051-927F-C022-202079CBB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26D41-935C-E2B6-4494-087AE6CAD63F}"/>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5" name="Footer Placeholder 4">
            <a:extLst>
              <a:ext uri="{FF2B5EF4-FFF2-40B4-BE49-F238E27FC236}">
                <a16:creationId xmlns:a16="http://schemas.microsoft.com/office/drawing/2014/main" id="{B28D53FC-1220-1876-1521-D31BC1ED1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A999D-27C9-981D-CFF9-EAC6075E5E3F}"/>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2903943809"/>
      </p:ext>
    </p:extLst>
  </p:cSld>
  <p:clrMapOvr>
    <a:masterClrMapping/>
  </p:clrMapOvr>
  <p:transition spd="med">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56203-F465-17A1-8E76-7A845EACD5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82360C-CCFE-9ED6-25DC-4271487B4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81B00-32A2-7254-033A-9C9205C9B010}"/>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5" name="Footer Placeholder 4">
            <a:extLst>
              <a:ext uri="{FF2B5EF4-FFF2-40B4-BE49-F238E27FC236}">
                <a16:creationId xmlns:a16="http://schemas.microsoft.com/office/drawing/2014/main" id="{CC47001B-FA78-1E9F-485D-06FDBC0D3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8D358-922D-33E1-2531-5E91EB0049C8}"/>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674013555"/>
      </p:ext>
    </p:extLst>
  </p:cSld>
  <p:clrMapOvr>
    <a:masterClrMapping/>
  </p:clrMapOvr>
  <p:transition spd="med">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2E9DD"/>
        </a:solid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0BFC6A7D-3AB6-9CDC-0111-AFCF26FA6785}"/>
              </a:ext>
            </a:extLst>
          </p:cNvPr>
          <p:cNvGrpSpPr/>
          <p:nvPr userDrawn="1"/>
        </p:nvGrpSpPr>
        <p:grpSpPr>
          <a:xfrm>
            <a:off x="628650" y="639345"/>
            <a:ext cx="10934700" cy="5655509"/>
            <a:chOff x="628650" y="639345"/>
            <a:chExt cx="10934700" cy="5655509"/>
          </a:xfrm>
        </p:grpSpPr>
        <p:pic>
          <p:nvPicPr>
            <p:cNvPr id="10" name="图片 9">
              <a:extLst>
                <a:ext uri="{FF2B5EF4-FFF2-40B4-BE49-F238E27FC236}">
                  <a16:creationId xmlns:a16="http://schemas.microsoft.com/office/drawing/2014/main" id="{681F03D8-756E-9A9F-7D53-4845D1DF53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11" name="图片 10">
              <a:extLst>
                <a:ext uri="{FF2B5EF4-FFF2-40B4-BE49-F238E27FC236}">
                  <a16:creationId xmlns:a16="http://schemas.microsoft.com/office/drawing/2014/main" id="{18F8E954-C1FF-8A60-6D28-0C3870214F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14" name="图片 13">
            <a:extLst>
              <a:ext uri="{FF2B5EF4-FFF2-40B4-BE49-F238E27FC236}">
                <a16:creationId xmlns:a16="http://schemas.microsoft.com/office/drawing/2014/main" id="{00E5FE93-0C13-EA4D-4954-6738635110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30205"/>
            <a:ext cx="12192000" cy="3837577"/>
          </a:xfrm>
          <a:prstGeom prst="rect">
            <a:avLst/>
          </a:prstGeom>
        </p:spPr>
      </p:pic>
      <p:pic>
        <p:nvPicPr>
          <p:cNvPr id="16" name="图片 15">
            <a:extLst>
              <a:ext uri="{FF2B5EF4-FFF2-40B4-BE49-F238E27FC236}">
                <a16:creationId xmlns:a16="http://schemas.microsoft.com/office/drawing/2014/main" id="{51340B2D-102A-1B01-040B-851F0AB6DB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69091"/>
            <a:ext cx="3200400" cy="1201168"/>
          </a:xfrm>
          <a:prstGeom prst="rect">
            <a:avLst/>
          </a:prstGeom>
        </p:spPr>
      </p:pic>
      <p:pic>
        <p:nvPicPr>
          <p:cNvPr id="34" name="图片 33">
            <a:extLst>
              <a:ext uri="{FF2B5EF4-FFF2-40B4-BE49-F238E27FC236}">
                <a16:creationId xmlns:a16="http://schemas.microsoft.com/office/drawing/2014/main" id="{B4A3AEB8-A3F5-9DE8-55A5-9D952114EA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8825" y="4770855"/>
            <a:ext cx="1905000" cy="1905000"/>
          </a:xfrm>
          <a:prstGeom prst="rect">
            <a:avLst/>
          </a:prstGeom>
        </p:spPr>
      </p:pic>
    </p:spTree>
    <p:extLst>
      <p:ext uri="{BB962C8B-B14F-4D97-AF65-F5344CB8AC3E}">
        <p14:creationId xmlns:p14="http://schemas.microsoft.com/office/powerpoint/2010/main" val="830550870"/>
      </p:ext>
    </p:extLst>
  </p:cSld>
  <p:clrMapOvr>
    <a:masterClrMapping/>
  </p:clrMapOvr>
  <p:transition spd="med">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2E9DD"/>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249EE47-F80A-B2EF-821E-087C987D2039}"/>
              </a:ext>
            </a:extLst>
          </p:cNvPr>
          <p:cNvGrpSpPr/>
          <p:nvPr userDrawn="1"/>
        </p:nvGrpSpPr>
        <p:grpSpPr>
          <a:xfrm>
            <a:off x="628650" y="639345"/>
            <a:ext cx="10934700" cy="5655509"/>
            <a:chOff x="628650" y="639345"/>
            <a:chExt cx="10934700" cy="5655509"/>
          </a:xfrm>
        </p:grpSpPr>
        <p:pic>
          <p:nvPicPr>
            <p:cNvPr id="8" name="图片 7">
              <a:extLst>
                <a:ext uri="{FF2B5EF4-FFF2-40B4-BE49-F238E27FC236}">
                  <a16:creationId xmlns:a16="http://schemas.microsoft.com/office/drawing/2014/main" id="{41BD02B6-9F68-2E78-2D79-81E806A50B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9" name="图片 8">
              <a:extLst>
                <a:ext uri="{FF2B5EF4-FFF2-40B4-BE49-F238E27FC236}">
                  <a16:creationId xmlns:a16="http://schemas.microsoft.com/office/drawing/2014/main" id="{70B07818-33FA-8C5D-7140-94ACB28F0C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10" name="图片 9">
            <a:extLst>
              <a:ext uri="{FF2B5EF4-FFF2-40B4-BE49-F238E27FC236}">
                <a16:creationId xmlns:a16="http://schemas.microsoft.com/office/drawing/2014/main" id="{B9A81714-B28D-375D-16E9-5BE7A7251E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pic>
        <p:nvPicPr>
          <p:cNvPr id="11" name="图片 10">
            <a:extLst>
              <a:ext uri="{FF2B5EF4-FFF2-40B4-BE49-F238E27FC236}">
                <a16:creationId xmlns:a16="http://schemas.microsoft.com/office/drawing/2014/main" id="{C282FEAA-B0E8-4E32-3669-8FCDEDCE41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645"/>
            <a:ext cx="3200400" cy="1201168"/>
          </a:xfrm>
          <a:prstGeom prst="rect">
            <a:avLst/>
          </a:prstGeom>
        </p:spPr>
      </p:pic>
      <p:pic>
        <p:nvPicPr>
          <p:cNvPr id="12" name="图片 11">
            <a:extLst>
              <a:ext uri="{FF2B5EF4-FFF2-40B4-BE49-F238E27FC236}">
                <a16:creationId xmlns:a16="http://schemas.microsoft.com/office/drawing/2014/main" id="{24E122FB-49CA-E46A-0063-A85DD4983F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86146" y="-166886"/>
            <a:ext cx="1905000" cy="1905000"/>
          </a:xfrm>
          <a:prstGeom prst="rect">
            <a:avLst/>
          </a:prstGeom>
        </p:spPr>
      </p:pic>
    </p:spTree>
    <p:extLst>
      <p:ext uri="{BB962C8B-B14F-4D97-AF65-F5344CB8AC3E}">
        <p14:creationId xmlns:p14="http://schemas.microsoft.com/office/powerpoint/2010/main" val="910424588"/>
      </p:ext>
    </p:extLst>
  </p:cSld>
  <p:clrMapOvr>
    <a:masterClrMapping/>
  </p:clrMapOvr>
  <p:transition spd="med">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2E9DD"/>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38B98AE-E978-09D8-BFD6-BA0EF5EC3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grpSp>
        <p:nvGrpSpPr>
          <p:cNvPr id="7" name="组合 6">
            <a:extLst>
              <a:ext uri="{FF2B5EF4-FFF2-40B4-BE49-F238E27FC236}">
                <a16:creationId xmlns:a16="http://schemas.microsoft.com/office/drawing/2014/main" id="{23FA06AA-1999-9CE2-50D1-074E51FB8A16}"/>
              </a:ext>
            </a:extLst>
          </p:cNvPr>
          <p:cNvGrpSpPr/>
          <p:nvPr userDrawn="1"/>
        </p:nvGrpSpPr>
        <p:grpSpPr>
          <a:xfrm>
            <a:off x="628650" y="639345"/>
            <a:ext cx="10934700" cy="5655509"/>
            <a:chOff x="628650" y="639345"/>
            <a:chExt cx="10934700" cy="5655509"/>
          </a:xfrm>
        </p:grpSpPr>
        <p:pic>
          <p:nvPicPr>
            <p:cNvPr id="8" name="图片 7">
              <a:extLst>
                <a:ext uri="{FF2B5EF4-FFF2-40B4-BE49-F238E27FC236}">
                  <a16:creationId xmlns:a16="http://schemas.microsoft.com/office/drawing/2014/main" id="{3E6C3AFA-88EC-2A26-768D-A634F9C008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9" name="图片 8">
              <a:extLst>
                <a:ext uri="{FF2B5EF4-FFF2-40B4-BE49-F238E27FC236}">
                  <a16:creationId xmlns:a16="http://schemas.microsoft.com/office/drawing/2014/main" id="{CBC46533-9A33-9029-9FDC-DC205F22EC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11" name="图片 10">
            <a:extLst>
              <a:ext uri="{FF2B5EF4-FFF2-40B4-BE49-F238E27FC236}">
                <a16:creationId xmlns:a16="http://schemas.microsoft.com/office/drawing/2014/main" id="{6A88412D-0510-D44A-3B16-A2671B194C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645"/>
            <a:ext cx="3200400" cy="1201168"/>
          </a:xfrm>
          <a:prstGeom prst="rect">
            <a:avLst/>
          </a:prstGeom>
        </p:spPr>
      </p:pic>
    </p:spTree>
    <p:extLst>
      <p:ext uri="{BB962C8B-B14F-4D97-AF65-F5344CB8AC3E}">
        <p14:creationId xmlns:p14="http://schemas.microsoft.com/office/powerpoint/2010/main" val="2452008480"/>
      </p:ext>
    </p:extLst>
  </p:cSld>
  <p:clrMapOvr>
    <a:masterClrMapping/>
  </p:clrMapOvr>
  <p:transition spd="med">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5702D-1E0C-D945-01CD-CBE21AEF34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82A81C-2B06-CD2A-18F9-FCE245AE3F8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3D83F8-0C01-4A38-9D33-542CCB503DE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B4E47B3-6031-21B0-7E71-5C4605AD1ADF}"/>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958FA584-FF8C-5B88-1FFD-3905E6A713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39BBB9-F5BC-FA48-2638-3CEEDA2AC951}"/>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849959340"/>
      </p:ext>
    </p:extLst>
  </p:cSld>
  <p:clrMapOvr>
    <a:masterClrMapping/>
  </p:clrMapOvr>
  <p:transition spd="med">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748AB-1306-8CC1-BF8F-F3CA089CC33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853F6D-BE62-812B-2E02-8009F6ACEB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816E05-CE5B-2A5D-6060-CDDF975E756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8DE9A3-7CD2-6D0F-E3EA-3846B7B3BF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66DAA3-60A3-E513-F4E4-5B37B4EAC51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08C60E-FFF0-1282-5724-831DE504CBBF}"/>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BEA3A3A4-B306-84AA-3AFC-0CC230BD17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18FEB9-EE99-C180-09CE-71ED9B737D5F}"/>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3713148710"/>
      </p:ext>
    </p:extLst>
  </p:cSld>
  <p:clrMapOvr>
    <a:masterClrMapping/>
  </p:clrMapOvr>
  <p:transition spd="med">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0C1C3A-5AC2-9BD9-D217-E364B5EF62D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22108A-211F-CA5D-29AE-DC3F0D8AE628}"/>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2025/4/11</a:t>
            </a:fld>
            <a:endParaRPr lang="zh-CN" altLang="en-US"/>
          </a:p>
        </p:txBody>
      </p:sp>
      <p:sp>
        <p:nvSpPr>
          <p:cNvPr id="4" name="页脚占位符 3">
            <a:extLst>
              <a:ext uri="{FF2B5EF4-FFF2-40B4-BE49-F238E27FC236}">
                <a16:creationId xmlns:a16="http://schemas.microsoft.com/office/drawing/2014/main" id="{66B035FF-9810-111A-37CE-ABC02D2CE5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1D9908D1-857C-A86E-0E57-F8BA6AA72900}"/>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2053317183"/>
      </p:ext>
    </p:extLst>
  </p:cSld>
  <p:clrMapOvr>
    <a:masterClrMapping/>
  </p:clrMapOvr>
  <p:transition spd="med">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2E9D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9179B-08F2-B7E4-AB5F-F23E59D1BA1D}"/>
              </a:ext>
            </a:extLst>
          </p:cNvPr>
          <p:cNvSpPr/>
          <p:nvPr userDrawn="1"/>
        </p:nvSpPr>
        <p:spPr>
          <a:xfrm>
            <a:off x="445257" y="446566"/>
            <a:ext cx="11440633" cy="5964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0">
            <a:extLst>
              <a:ext uri="{FF2B5EF4-FFF2-40B4-BE49-F238E27FC236}">
                <a16:creationId xmlns:a16="http://schemas.microsoft.com/office/drawing/2014/main" id="{A9086715-C783-CE57-2570-99204EE077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0377"/>
          <a:stretch/>
        </p:blipFill>
        <p:spPr>
          <a:xfrm>
            <a:off x="0" y="4678805"/>
            <a:ext cx="2743200" cy="2179195"/>
          </a:xfrm>
          <a:prstGeom prst="rect">
            <a:avLst/>
          </a:prstGeom>
        </p:spPr>
      </p:pic>
      <p:pic>
        <p:nvPicPr>
          <p:cNvPr id="14" name="图片 13">
            <a:extLst>
              <a:ext uri="{FF2B5EF4-FFF2-40B4-BE49-F238E27FC236}">
                <a16:creationId xmlns:a16="http://schemas.microsoft.com/office/drawing/2014/main" id="{2AA0E1FF-8A7C-B9A2-B7E6-4BF6CBF224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823"/>
          <a:stretch/>
        </p:blipFill>
        <p:spPr>
          <a:xfrm>
            <a:off x="11190513" y="4678805"/>
            <a:ext cx="981529" cy="2179195"/>
          </a:xfrm>
          <a:prstGeom prst="rect">
            <a:avLst/>
          </a:prstGeom>
        </p:spPr>
      </p:pic>
    </p:spTree>
    <p:extLst>
      <p:ext uri="{BB962C8B-B14F-4D97-AF65-F5344CB8AC3E}">
        <p14:creationId xmlns:p14="http://schemas.microsoft.com/office/powerpoint/2010/main" val="3693386717"/>
      </p:ext>
    </p:extLst>
  </p:cSld>
  <p:clrMapOvr>
    <a:masterClrMapping/>
  </p:clrMapOvr>
  <p:transition spd="med">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457A-6FAE-F207-F554-495F93D5F6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C0D96CF-B017-DD22-5E7A-C947D5EA4E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52D25-0E78-9198-6995-2A9E2576F0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40424FB-DB8C-FC83-A212-163AF8A4106A}"/>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69A49780-1941-0B5F-239F-7D0AC38961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87818B-F8A5-6FDC-CF38-F71BD2E03795}"/>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3594603315"/>
      </p:ext>
    </p:extLst>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F974-5EA2-52AF-2F08-F03BADBDED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0D235-66EC-945F-532B-961E359DD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05A1B-22A2-685D-1F47-A55FE4C23073}"/>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5" name="Footer Placeholder 4">
            <a:extLst>
              <a:ext uri="{FF2B5EF4-FFF2-40B4-BE49-F238E27FC236}">
                <a16:creationId xmlns:a16="http://schemas.microsoft.com/office/drawing/2014/main" id="{137739C2-DF1A-B876-1CA3-ED1444013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88DCB-8EDB-5E2D-6960-86D3F73011F1}"/>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354602746"/>
      </p:ext>
    </p:extLst>
  </p:cSld>
  <p:clrMapOvr>
    <a:masterClrMapping/>
  </p:clrMapOvr>
  <p:transition spd="med">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25A4E-7E7D-E417-6E54-B862272D66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0A69E-809A-AC60-1A23-EEC301842E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5119A0F-6CFA-70A1-120F-E653B5044A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DD6613D-7B7D-2D55-9BCC-2E82D6ECD8A1}"/>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8C37C27F-1547-DF95-380D-277CDC28B35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D29DD8-A60E-814E-1D8F-F08DD3BB33CD}"/>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3927583494"/>
      </p:ext>
    </p:extLst>
  </p:cSld>
  <p:clrMapOvr>
    <a:masterClrMapping/>
  </p:clrMapOvr>
  <p:transition spd="med">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4C17A-67A7-9279-8DB8-8D94804A1C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EAC6083-7D48-74DE-5FC4-A1ABD59EEF3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C514297-5991-5F99-1288-9298A140A4C1}"/>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6716806E-2EEE-A288-E5AB-3C8DA792CC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201A57-CD38-D90E-DB3E-4BB8CDB4649E}"/>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3141914967"/>
      </p:ext>
    </p:extLst>
  </p:cSld>
  <p:clrMapOvr>
    <a:masterClrMapping/>
  </p:clrMapOvr>
  <p:transition spd="med">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BF02EFA-0EF9-4528-2B12-9B59E207C56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6BE4CAC-6038-AB2D-A061-87E5607984E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A8EB4D-ADB1-09C3-8B15-D2DA10215F36}"/>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86FFEA72-45FC-3FCE-078E-4B8FAA9F5B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731445A-0CCD-038C-27ED-13DBBA7240F3}"/>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498791073"/>
      </p:ext>
    </p:extLst>
  </p:cSld>
  <p:clrMapOvr>
    <a:masterClrMapping/>
  </p:clrMapOvr>
  <p:transition spd="med">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26513976"/>
      </p:ext>
    </p:extLst>
  </p:cSld>
  <p:clrMapOvr>
    <a:masterClrMapping/>
  </p:clrMapOvr>
  <p:transition spd="med">
    <p:push/>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2192000" cy="391886"/>
          </a:xfrm>
          <a:prstGeom prst="rect">
            <a:avLst/>
          </a:prstGeom>
        </p:spPr>
      </p:pic>
    </p:spTree>
    <p:extLst>
      <p:ext uri="{BB962C8B-B14F-4D97-AF65-F5344CB8AC3E}">
        <p14:creationId xmlns:p14="http://schemas.microsoft.com/office/powerpoint/2010/main" val="313412400"/>
      </p:ext>
    </p:extLst>
  </p:cSld>
  <p:clrMapOvr>
    <a:masterClrMapping/>
  </p:clrMapOvr>
  <p:transition spd="med">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2192000" cy="712470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207768284"/>
      </p:ext>
    </p:extLst>
  </p:cSld>
  <p:clrMapOvr>
    <a:masterClrMapping/>
  </p:clrMapOvr>
  <p:transition spd="med">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1730053121"/>
      </p:ext>
    </p:extLst>
  </p:cSld>
  <p:clrMapOvr>
    <a:masterClrMapping/>
  </p:clrMapOvr>
  <p:transition spd="med">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753027774"/>
      </p:ext>
    </p:extLst>
  </p:cSld>
  <p:clrMapOvr>
    <a:masterClrMapping/>
  </p:clrMapOvr>
  <p:transition spd="med">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18030686"/>
      </p:ext>
    </p:extLst>
  </p:cSld>
  <p:clrMapOvr>
    <a:masterClrMapping/>
  </p:clrMapOvr>
  <p:transition spd="med">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p:txBody>
          <a:bodyPr/>
          <a:lstStyle/>
          <a:p>
            <a:endParaRPr lang="en-US"/>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p:txBody>
          <a:bodyPr/>
          <a:lstStyle/>
          <a:p>
            <a:fld id="{1966F029-B7AA-4FEE-88F4-ACDF4C9C5DBF}" type="slidenum">
              <a:rPr lang="en-US" smtClean="0"/>
              <a:t>‹#›</a:t>
            </a:fld>
            <a:endParaRPr lang="en-US"/>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0"/>
            <a:ext cx="12192000" cy="6906067"/>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61476" y="6233056"/>
            <a:ext cx="1693850" cy="671148"/>
          </a:xfrm>
          <a:prstGeom prst="rect">
            <a:avLst/>
          </a:prstGeom>
        </p:spPr>
      </p:pic>
    </p:spTree>
    <p:extLst>
      <p:ext uri="{BB962C8B-B14F-4D97-AF65-F5344CB8AC3E}">
        <p14:creationId xmlns:p14="http://schemas.microsoft.com/office/powerpoint/2010/main" val="965615201"/>
      </p:ext>
    </p:extLst>
  </p:cSld>
  <p:clrMapOvr>
    <a:masterClrMapping/>
  </p:clrMapOvr>
  <p:transition spd="med">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0093F-2C86-3948-A196-D0F0A7AB28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C2077-967D-AEC1-E777-EB5D4AF7AC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F01C3-E2D8-E1A6-1B76-DA15523B1971}"/>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5" name="Footer Placeholder 4">
            <a:extLst>
              <a:ext uri="{FF2B5EF4-FFF2-40B4-BE49-F238E27FC236}">
                <a16:creationId xmlns:a16="http://schemas.microsoft.com/office/drawing/2014/main" id="{20D5B481-B0B3-E264-B3EF-1E6E1773D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D96B4-56A5-35FE-7C88-5DB93F6A2CA2}"/>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275677229"/>
      </p:ext>
    </p:extLst>
  </p:cSld>
  <p:clrMapOvr>
    <a:masterClrMapping/>
  </p:clrMapOvr>
  <p:transition spd="med">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E046-FEE7-87FC-C2E3-B69CA6D6A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40F244-DBCC-36E0-3A6E-AF138CA2E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0FC51-2C79-3CE5-8874-481D000D0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84DE7-6CEF-F789-B0DE-1C9D9A44EBAB}"/>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6" name="Footer Placeholder 5">
            <a:extLst>
              <a:ext uri="{FF2B5EF4-FFF2-40B4-BE49-F238E27FC236}">
                <a16:creationId xmlns:a16="http://schemas.microsoft.com/office/drawing/2014/main" id="{BB8A4F6F-57FC-4DD2-6C8B-9359A2D73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9E626-9766-4B71-E62F-753037ABF1FA}"/>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80079657"/>
      </p:ext>
    </p:extLst>
  </p:cSld>
  <p:clrMapOvr>
    <a:masterClrMapping/>
  </p:clrMapOvr>
  <p:transition spd="med">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014194200"/>
      </p:ext>
    </p:extLst>
  </p:cSld>
  <p:clrMapOvr>
    <a:masterClrMapping/>
  </p:clrMapOvr>
  <p:transition spd="med">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432981768"/>
      </p:ext>
    </p:extLst>
  </p:cSld>
  <p:clrMapOvr>
    <a:masterClrMapping/>
  </p:clrMapOvr>
  <p:transition spd="med">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p:txBody>
          <a:bodyPr/>
          <a:lstStyle/>
          <a:p>
            <a:fld id="{5FCFD8BC-8BCC-46B6-9AB1-219F474A3C77}" type="datetimeFigureOut">
              <a:rPr lang="en-US" smtClean="0"/>
              <a:t>4/11/2025</a:t>
            </a:fld>
            <a:endParaRPr lang="en-US"/>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1991724168"/>
      </p:ext>
    </p:extLst>
  </p:cSld>
  <p:clrMapOvr>
    <a:masterClrMapping/>
  </p:clrMapOvr>
  <p:transition spd="med">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21C1-DBAD-839C-B271-167EF4F506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FF367-9D04-D0FA-3185-2F6800FF67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7EA458-E204-AE4B-02D1-706C0AAAD0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37AE44-109B-AA58-C55E-2295BA190914}"/>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6" name="Footer Placeholder 5">
            <a:extLst>
              <a:ext uri="{FF2B5EF4-FFF2-40B4-BE49-F238E27FC236}">
                <a16:creationId xmlns:a16="http://schemas.microsoft.com/office/drawing/2014/main" id="{5AF21B65-CBF9-D2D0-E6DC-C570B4559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2CA6F-0459-C4C7-0210-8B53B350A2E7}"/>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2162515468"/>
      </p:ext>
    </p:extLst>
  </p:cSld>
  <p:clrMapOvr>
    <a:masterClrMapping/>
  </p:clrMapOvr>
  <p:transition spd="med">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D581-1829-0810-864A-BDF58A2840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7F7087-77A2-4551-6CE9-545833BC3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0F709C-BCD7-0D86-8BD0-6621534B7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12488-6A6D-E302-F0E8-251C7DE846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C68C1-118D-1059-24FE-123B4B8476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D6FA7-D49F-FB45-ADE6-796D7387E7CE}"/>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8" name="Footer Placeholder 7">
            <a:extLst>
              <a:ext uri="{FF2B5EF4-FFF2-40B4-BE49-F238E27FC236}">
                <a16:creationId xmlns:a16="http://schemas.microsoft.com/office/drawing/2014/main" id="{D8797547-C92A-71E5-6668-632B402883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E0DE77-9EB1-E671-3585-1B264880EF36}"/>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2011445861"/>
      </p:ext>
    </p:extLst>
  </p:cSld>
  <p:clrMapOvr>
    <a:masterClrMapping/>
  </p:clrMapOvr>
  <p:transition spd="med">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AB17-9BCF-1C13-CC8F-A5C5A83CC7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1D93C-643C-4518-B8CA-7A5B160FC81B}"/>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4" name="Footer Placeholder 3">
            <a:extLst>
              <a:ext uri="{FF2B5EF4-FFF2-40B4-BE49-F238E27FC236}">
                <a16:creationId xmlns:a16="http://schemas.microsoft.com/office/drawing/2014/main" id="{E5960452-5760-8428-DFC6-84E027F9B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7CD3AB-70BF-C29E-EF80-ACEA5C96A89E}"/>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1662857377"/>
      </p:ext>
    </p:extLst>
  </p:cSld>
  <p:clrMapOvr>
    <a:masterClrMapping/>
  </p:clrMapOvr>
  <p:transition spd="med">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8A17F-846F-DF92-207F-7F19355E89B9}"/>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3" name="Footer Placeholder 2">
            <a:extLst>
              <a:ext uri="{FF2B5EF4-FFF2-40B4-BE49-F238E27FC236}">
                <a16:creationId xmlns:a16="http://schemas.microsoft.com/office/drawing/2014/main" id="{93F30919-4B1D-E004-8C47-E34297179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3DE41-4722-1C98-8B7F-02D7ACEC1482}"/>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3340453596"/>
      </p:ext>
    </p:extLst>
  </p:cSld>
  <p:clrMapOvr>
    <a:masterClrMapping/>
  </p:clrMapOvr>
  <p:transition spd="med">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F865-5B6F-5065-66ED-DA85BC271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F71195-F5AE-49EB-94C2-DC3187E992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72F0A-1B79-6F73-0776-E41AB9695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34782F-B736-E109-CCFA-2939A0E05E8A}"/>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6" name="Footer Placeholder 5">
            <a:extLst>
              <a:ext uri="{FF2B5EF4-FFF2-40B4-BE49-F238E27FC236}">
                <a16:creationId xmlns:a16="http://schemas.microsoft.com/office/drawing/2014/main" id="{1C178C4A-FEF9-A137-44E4-1BED96A26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9A601-4298-BA9C-4569-14D387B02437}"/>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2276361562"/>
      </p:ext>
    </p:extLst>
  </p:cSld>
  <p:clrMapOvr>
    <a:masterClrMapping/>
  </p:clrMapOvr>
  <p:transition spd="med">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584A-F2DE-F34E-F034-5FF1489FAE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7CAC20-0522-95CE-8EC6-5F25B11630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605EB5-13BD-0ECB-B116-545A8F465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FA0664-F87E-DA10-6F94-8A8EF5E9C563}"/>
              </a:ext>
            </a:extLst>
          </p:cNvPr>
          <p:cNvSpPr>
            <a:spLocks noGrp="1"/>
          </p:cNvSpPr>
          <p:nvPr>
            <p:ph type="dt" sz="half" idx="10"/>
          </p:nvPr>
        </p:nvSpPr>
        <p:spPr/>
        <p:txBody>
          <a:bodyPr/>
          <a:lstStyle/>
          <a:p>
            <a:fld id="{0B9287EF-37EC-4B7F-B854-25F3407AF5BD}" type="datetimeFigureOut">
              <a:rPr lang="en-US" smtClean="0"/>
              <a:t>4/11/2025</a:t>
            </a:fld>
            <a:endParaRPr lang="en-US"/>
          </a:p>
        </p:txBody>
      </p:sp>
      <p:sp>
        <p:nvSpPr>
          <p:cNvPr id="6" name="Footer Placeholder 5">
            <a:extLst>
              <a:ext uri="{FF2B5EF4-FFF2-40B4-BE49-F238E27FC236}">
                <a16:creationId xmlns:a16="http://schemas.microsoft.com/office/drawing/2014/main" id="{68104B2E-310A-1195-67CC-50D96EB14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2F912-4491-035B-9CFD-120131BD1BC4}"/>
              </a:ext>
            </a:extLst>
          </p:cNvPr>
          <p:cNvSpPr>
            <a:spLocks noGrp="1"/>
          </p:cNvSpPr>
          <p:nvPr>
            <p:ph type="sldNum" sz="quarter" idx="12"/>
          </p:nvPr>
        </p:nvSpPr>
        <p:spPr/>
        <p:txBody>
          <a:bodyPr/>
          <a:lstStyle/>
          <a:p>
            <a:fld id="{2BF8DC99-879F-4B38-A235-9C414434E2F3}" type="slidenum">
              <a:rPr lang="en-US" smtClean="0"/>
              <a:t>‹#›</a:t>
            </a:fld>
            <a:endParaRPr lang="en-US"/>
          </a:p>
        </p:txBody>
      </p:sp>
    </p:spTree>
    <p:extLst>
      <p:ext uri="{BB962C8B-B14F-4D97-AF65-F5344CB8AC3E}">
        <p14:creationId xmlns:p14="http://schemas.microsoft.com/office/powerpoint/2010/main" val="1187192545"/>
      </p:ext>
    </p:extLst>
  </p:cSld>
  <p:clrMapOvr>
    <a:masterClrMapping/>
  </p:clrMapOvr>
  <p:transition spd="med">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59648-4748-4F15-8765-6E43D039FC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86D016-876F-523F-3BF2-4A7C8A045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2AEE4-8582-7D56-6C1E-9FED97927E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287EF-37EC-4B7F-B854-25F3407AF5BD}" type="datetimeFigureOut">
              <a:rPr lang="en-US" smtClean="0"/>
              <a:t>4/11/2025</a:t>
            </a:fld>
            <a:endParaRPr lang="en-US"/>
          </a:p>
        </p:txBody>
      </p:sp>
      <p:sp>
        <p:nvSpPr>
          <p:cNvPr id="5" name="Footer Placeholder 4">
            <a:extLst>
              <a:ext uri="{FF2B5EF4-FFF2-40B4-BE49-F238E27FC236}">
                <a16:creationId xmlns:a16="http://schemas.microsoft.com/office/drawing/2014/main" id="{87E17856-5D6D-2760-F2B2-13E30451E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7A18FB-7018-64B3-8526-5D256BFC2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8DC99-879F-4B38-A235-9C414434E2F3}" type="slidenum">
              <a:rPr lang="en-US" smtClean="0"/>
              <a:t>‹#›</a:t>
            </a:fld>
            <a:endParaRPr lang="en-US"/>
          </a:p>
        </p:txBody>
      </p:sp>
    </p:spTree>
    <p:extLst>
      <p:ext uri="{BB962C8B-B14F-4D97-AF65-F5344CB8AC3E}">
        <p14:creationId xmlns:p14="http://schemas.microsoft.com/office/powerpoint/2010/main" val="2134669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AAEE75F-36C5-16B8-B27B-BBD7FD241FD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C3D07EB-BAE9-9A3F-2F7B-AA2A44C4F66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6525FABF-2691-67AC-FB3B-9FFF7FA1DEC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91FD2AD6-0837-3479-C635-BF4B3EEFDAA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B2B03B45-BECA-A780-1BB8-0BC5BFD9CD7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9B155275-D6AA-1577-C9A4-CAC17265746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7BAC8911-BC9B-18F9-4AE6-F595F8A44F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0C4519A1-9468-5C04-A0C7-B505A050323B}"/>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5B1FC9D6-05E7-084A-20F3-7CC6894FB0AF}"/>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14F6E776-2671-9DA4-9107-9AC027C970ED}"/>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474167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8F286-58B8-1E97-33F4-1BF8DD425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95F75-4ABF-C95B-5B23-00860A97D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C31EC-4AE3-9397-FB2A-D8E278217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FD8BC-8BCC-46B6-9AB1-219F474A3C77}" type="datetimeFigureOut">
              <a:rPr lang="en-US" smtClean="0"/>
              <a:t>4/11/2025</a:t>
            </a:fld>
            <a:endParaRPr lang="en-US"/>
          </a:p>
        </p:txBody>
      </p:sp>
      <p:sp>
        <p:nvSpPr>
          <p:cNvPr id="5" name="Footer Placeholder 4">
            <a:extLst>
              <a:ext uri="{FF2B5EF4-FFF2-40B4-BE49-F238E27FC236}">
                <a16:creationId xmlns:a16="http://schemas.microsoft.com/office/drawing/2014/main" id="{9A119863-1525-6049-C380-1D04E93C0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8491B-EE9E-5DB6-CA66-FC32F95C6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6F029-B7AA-4FEE-88F4-ACDF4C9C5DBF}" type="slidenum">
              <a:rPr lang="en-US" smtClean="0"/>
              <a:t>‹#›</a:t>
            </a:fld>
            <a:endParaRPr lang="en-US"/>
          </a:p>
        </p:txBody>
      </p:sp>
    </p:spTree>
    <p:extLst>
      <p:ext uri="{BB962C8B-B14F-4D97-AF65-F5344CB8AC3E}">
        <p14:creationId xmlns:p14="http://schemas.microsoft.com/office/powerpoint/2010/main" val="11551502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jpeg"/><Relationship Id="rId7" Type="http://schemas.openxmlformats.org/officeDocument/2006/relationships/image" Target="../media/image45.svg"/><Relationship Id="rId12" Type="http://schemas.openxmlformats.org/officeDocument/2006/relationships/slide" Target="slide16.xml"/><Relationship Id="rId17" Type="http://schemas.openxmlformats.org/officeDocument/2006/relationships/slide" Target="NULL"/><Relationship Id="rId2" Type="http://schemas.openxmlformats.org/officeDocument/2006/relationships/notesSlide" Target="../notesSlides/notesSlide3.xml"/><Relationship Id="rId16" Type="http://schemas.openxmlformats.org/officeDocument/2006/relationships/slide" Target="NULL"/><Relationship Id="rId1" Type="http://schemas.openxmlformats.org/officeDocument/2006/relationships/slideLayout" Target="../slideLayouts/slideLayout29.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5" Type="http://schemas.openxmlformats.org/officeDocument/2006/relationships/image" Target="NULL"/><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slid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9.xml"/><Relationship Id="rId6" Type="http://schemas.openxmlformats.org/officeDocument/2006/relationships/image" Target="../media/image45.sv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13.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slide" Target="slide13.xml"/><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slide" Target="slide1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8B1FE8E3-833F-3F58-D105-1BD36929560A}"/>
              </a:ext>
            </a:extLst>
          </p:cNvPr>
          <p:cNvGrpSpPr/>
          <p:nvPr/>
        </p:nvGrpSpPr>
        <p:grpSpPr>
          <a:xfrm>
            <a:off x="1116164" y="3330222"/>
            <a:ext cx="1735053" cy="2961764"/>
            <a:chOff x="5577104" y="781050"/>
            <a:chExt cx="3652900" cy="6235560"/>
          </a:xfrm>
        </p:grpSpPr>
        <p:grpSp>
          <p:nvGrpSpPr>
            <p:cNvPr id="3" name="Graphic 2">
              <a:extLst>
                <a:ext uri="{FF2B5EF4-FFF2-40B4-BE49-F238E27FC236}">
                  <a16:creationId xmlns:a16="http://schemas.microsoft.com/office/drawing/2014/main" id="{40A3AC88-4C19-F8E8-8373-4C8D5F571826}"/>
                </a:ext>
              </a:extLst>
            </p:cNvPr>
            <p:cNvGrpSpPr/>
            <p:nvPr/>
          </p:nvGrpSpPr>
          <p:grpSpPr>
            <a:xfrm>
              <a:off x="6271373" y="4386508"/>
              <a:ext cx="2263501" cy="2630101"/>
              <a:chOff x="6271373" y="4386508"/>
              <a:chExt cx="2263501" cy="2630101"/>
            </a:xfrm>
          </p:grpSpPr>
          <p:grpSp>
            <p:nvGrpSpPr>
              <p:cNvPr id="70" name="Graphic 2">
                <a:extLst>
                  <a:ext uri="{FF2B5EF4-FFF2-40B4-BE49-F238E27FC236}">
                    <a16:creationId xmlns:a16="http://schemas.microsoft.com/office/drawing/2014/main" id="{F68D1AE4-BE6B-5F0B-9BD3-CC4337437715}"/>
                  </a:ext>
                </a:extLst>
              </p:cNvPr>
              <p:cNvGrpSpPr/>
              <p:nvPr/>
            </p:nvGrpSpPr>
            <p:grpSpPr>
              <a:xfrm>
                <a:off x="6271373" y="4757592"/>
                <a:ext cx="2263501" cy="2259017"/>
                <a:chOff x="6271373" y="4757592"/>
                <a:chExt cx="2263501" cy="2259017"/>
              </a:xfrm>
            </p:grpSpPr>
            <p:grpSp>
              <p:nvGrpSpPr>
                <p:cNvPr id="72" name="Graphic 2">
                  <a:extLst>
                    <a:ext uri="{FF2B5EF4-FFF2-40B4-BE49-F238E27FC236}">
                      <a16:creationId xmlns:a16="http://schemas.microsoft.com/office/drawing/2014/main" id="{158B2897-C857-6368-F0C2-742E7B2556AF}"/>
                    </a:ext>
                  </a:extLst>
                </p:cNvPr>
                <p:cNvGrpSpPr/>
                <p:nvPr/>
              </p:nvGrpSpPr>
              <p:grpSpPr>
                <a:xfrm>
                  <a:off x="6472050" y="6691491"/>
                  <a:ext cx="1863268" cy="325118"/>
                  <a:chOff x="6472050" y="6691491"/>
                  <a:chExt cx="1863268" cy="325118"/>
                </a:xfrm>
              </p:grpSpPr>
              <p:sp>
                <p:nvSpPr>
                  <p:cNvPr id="103" name="Freeform: Shape 102">
                    <a:extLst>
                      <a:ext uri="{FF2B5EF4-FFF2-40B4-BE49-F238E27FC236}">
                        <a16:creationId xmlns:a16="http://schemas.microsoft.com/office/drawing/2014/main" id="{7DEDA1E0-0384-D707-E2DA-4C50B9CA9CD3}"/>
                      </a:ext>
                    </a:extLst>
                  </p:cNvPr>
                  <p:cNvSpPr/>
                  <p:nvPr/>
                </p:nvSpPr>
                <p:spPr>
                  <a:xfrm>
                    <a:off x="6748961" y="6870867"/>
                    <a:ext cx="1308324" cy="145743"/>
                  </a:xfrm>
                  <a:custGeom>
                    <a:avLst/>
                    <a:gdLst>
                      <a:gd name="connsiteX0" fmla="*/ 0 w 1308324"/>
                      <a:gd name="connsiteY0" fmla="*/ 0 h 145743"/>
                      <a:gd name="connsiteX1" fmla="*/ 1308324 w 1308324"/>
                      <a:gd name="connsiteY1" fmla="*/ 0 h 145743"/>
                      <a:gd name="connsiteX2" fmla="*/ 1308324 w 1308324"/>
                      <a:gd name="connsiteY2" fmla="*/ 145743 h 145743"/>
                      <a:gd name="connsiteX3" fmla="*/ 0 w 1308324"/>
                      <a:gd name="connsiteY3" fmla="*/ 145743 h 145743"/>
                    </a:gdLst>
                    <a:ahLst/>
                    <a:cxnLst>
                      <a:cxn ang="0">
                        <a:pos x="connsiteX0" y="connsiteY0"/>
                      </a:cxn>
                      <a:cxn ang="0">
                        <a:pos x="connsiteX1" y="connsiteY1"/>
                      </a:cxn>
                      <a:cxn ang="0">
                        <a:pos x="connsiteX2" y="connsiteY2"/>
                      </a:cxn>
                      <a:cxn ang="0">
                        <a:pos x="connsiteX3" y="connsiteY3"/>
                      </a:cxn>
                    </a:cxnLst>
                    <a:rect l="l" t="t" r="r" b="b"/>
                    <a:pathLst>
                      <a:path w="1308324" h="145743">
                        <a:moveTo>
                          <a:pt x="0" y="0"/>
                        </a:moveTo>
                        <a:lnTo>
                          <a:pt x="1308324" y="0"/>
                        </a:lnTo>
                        <a:lnTo>
                          <a:pt x="1308324" y="145743"/>
                        </a:lnTo>
                        <a:lnTo>
                          <a:pt x="0" y="145743"/>
                        </a:lnTo>
                        <a:close/>
                      </a:path>
                    </a:pathLst>
                  </a:custGeom>
                  <a:solidFill>
                    <a:srgbClr val="75352C"/>
                  </a:solidFill>
                  <a:ln w="1119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A35C2A8-EC3D-F7F6-A68F-F9B587B368E1}"/>
                      </a:ext>
                    </a:extLst>
                  </p:cNvPr>
                  <p:cNvSpPr/>
                  <p:nvPr/>
                </p:nvSpPr>
                <p:spPr>
                  <a:xfrm>
                    <a:off x="6472050" y="6691491"/>
                    <a:ext cx="1863268" cy="179376"/>
                  </a:xfrm>
                  <a:custGeom>
                    <a:avLst/>
                    <a:gdLst>
                      <a:gd name="connsiteX0" fmla="*/ 1863269 w 1863268"/>
                      <a:gd name="connsiteY0" fmla="*/ 0 h 179376"/>
                      <a:gd name="connsiteX1" fmla="*/ 0 w 1863268"/>
                      <a:gd name="connsiteY1" fmla="*/ 0 h 179376"/>
                      <a:gd name="connsiteX2" fmla="*/ 276912 w 1863268"/>
                      <a:gd name="connsiteY2" fmla="*/ 179376 h 179376"/>
                      <a:gd name="connsiteX3" fmla="*/ 1585236 w 1863268"/>
                      <a:gd name="connsiteY3" fmla="*/ 179376 h 179376"/>
                    </a:gdLst>
                    <a:ahLst/>
                    <a:cxnLst>
                      <a:cxn ang="0">
                        <a:pos x="connsiteX0" y="connsiteY0"/>
                      </a:cxn>
                      <a:cxn ang="0">
                        <a:pos x="connsiteX1" y="connsiteY1"/>
                      </a:cxn>
                      <a:cxn ang="0">
                        <a:pos x="connsiteX2" y="connsiteY2"/>
                      </a:cxn>
                      <a:cxn ang="0">
                        <a:pos x="connsiteX3" y="connsiteY3"/>
                      </a:cxn>
                    </a:cxnLst>
                    <a:rect l="l" t="t" r="r" b="b"/>
                    <a:pathLst>
                      <a:path w="1863268" h="179376">
                        <a:moveTo>
                          <a:pt x="1863269" y="0"/>
                        </a:moveTo>
                        <a:lnTo>
                          <a:pt x="0" y="0"/>
                        </a:lnTo>
                        <a:lnTo>
                          <a:pt x="276912" y="179376"/>
                        </a:lnTo>
                        <a:lnTo>
                          <a:pt x="1585236" y="179376"/>
                        </a:lnTo>
                        <a:close/>
                      </a:path>
                    </a:pathLst>
                  </a:custGeom>
                  <a:solidFill>
                    <a:srgbClr val="471917"/>
                  </a:solidFill>
                  <a:ln w="11195" cap="flat">
                    <a:noFill/>
                    <a:prstDash val="solid"/>
                    <a:miter/>
                  </a:ln>
                </p:spPr>
                <p:txBody>
                  <a:bodyPr rtlCol="0" anchor="ctr"/>
                  <a:lstStyle/>
                  <a:p>
                    <a:endParaRPr lang="en-US"/>
                  </a:p>
                </p:txBody>
              </p:sp>
            </p:grpSp>
            <p:grpSp>
              <p:nvGrpSpPr>
                <p:cNvPr id="73" name="Graphic 2">
                  <a:extLst>
                    <a:ext uri="{FF2B5EF4-FFF2-40B4-BE49-F238E27FC236}">
                      <a16:creationId xmlns:a16="http://schemas.microsoft.com/office/drawing/2014/main" id="{4EAEBAF7-D9C1-568F-4FA8-AE7B6DDDE398}"/>
                    </a:ext>
                  </a:extLst>
                </p:cNvPr>
                <p:cNvGrpSpPr/>
                <p:nvPr/>
              </p:nvGrpSpPr>
              <p:grpSpPr>
                <a:xfrm>
                  <a:off x="6271373" y="4757592"/>
                  <a:ext cx="2263501" cy="1933898"/>
                  <a:chOff x="6271373" y="4757592"/>
                  <a:chExt cx="2263501" cy="1933898"/>
                </a:xfrm>
              </p:grpSpPr>
              <p:grpSp>
                <p:nvGrpSpPr>
                  <p:cNvPr id="74" name="Graphic 2">
                    <a:extLst>
                      <a:ext uri="{FF2B5EF4-FFF2-40B4-BE49-F238E27FC236}">
                        <a16:creationId xmlns:a16="http://schemas.microsoft.com/office/drawing/2014/main" id="{A1F5A3C8-457D-7703-1673-E61A3826D06A}"/>
                      </a:ext>
                    </a:extLst>
                  </p:cNvPr>
                  <p:cNvGrpSpPr/>
                  <p:nvPr/>
                </p:nvGrpSpPr>
                <p:grpSpPr>
                  <a:xfrm>
                    <a:off x="6472050" y="4898851"/>
                    <a:ext cx="1863268" cy="1646896"/>
                    <a:chOff x="6472050" y="4898851"/>
                    <a:chExt cx="1863268" cy="1646896"/>
                  </a:xfrm>
                </p:grpSpPr>
                <p:sp>
                  <p:nvSpPr>
                    <p:cNvPr id="78" name="Freeform: Shape 77">
                      <a:extLst>
                        <a:ext uri="{FF2B5EF4-FFF2-40B4-BE49-F238E27FC236}">
                          <a16:creationId xmlns:a16="http://schemas.microsoft.com/office/drawing/2014/main" id="{5222CA2E-427A-DAC2-0D8D-41AC06CF8BBC}"/>
                        </a:ext>
                      </a:extLst>
                    </p:cNvPr>
                    <p:cNvSpPr/>
                    <p:nvPr/>
                  </p:nvSpPr>
                  <p:spPr>
                    <a:xfrm>
                      <a:off x="6472050" y="4898851"/>
                      <a:ext cx="1863268" cy="1646896"/>
                    </a:xfrm>
                    <a:custGeom>
                      <a:avLst/>
                      <a:gdLst>
                        <a:gd name="connsiteX0" fmla="*/ 0 w 1863268"/>
                        <a:gd name="connsiteY0" fmla="*/ 0 h 1646896"/>
                        <a:gd name="connsiteX1" fmla="*/ 1863269 w 1863268"/>
                        <a:gd name="connsiteY1" fmla="*/ 0 h 1646896"/>
                        <a:gd name="connsiteX2" fmla="*/ 1863269 w 1863268"/>
                        <a:gd name="connsiteY2" fmla="*/ 1646897 h 1646896"/>
                        <a:gd name="connsiteX3" fmla="*/ 0 w 1863268"/>
                        <a:gd name="connsiteY3" fmla="*/ 1646897 h 1646896"/>
                      </a:gdLst>
                      <a:ahLst/>
                      <a:cxnLst>
                        <a:cxn ang="0">
                          <a:pos x="connsiteX0" y="connsiteY0"/>
                        </a:cxn>
                        <a:cxn ang="0">
                          <a:pos x="connsiteX1" y="connsiteY1"/>
                        </a:cxn>
                        <a:cxn ang="0">
                          <a:pos x="connsiteX2" y="connsiteY2"/>
                        </a:cxn>
                        <a:cxn ang="0">
                          <a:pos x="connsiteX3" y="connsiteY3"/>
                        </a:cxn>
                      </a:cxnLst>
                      <a:rect l="l" t="t" r="r" b="b"/>
                      <a:pathLst>
                        <a:path w="1863268" h="1646896">
                          <a:moveTo>
                            <a:pt x="0" y="0"/>
                          </a:moveTo>
                          <a:lnTo>
                            <a:pt x="1863269" y="0"/>
                          </a:lnTo>
                          <a:lnTo>
                            <a:pt x="1863269" y="1646897"/>
                          </a:lnTo>
                          <a:lnTo>
                            <a:pt x="0" y="1646897"/>
                          </a:lnTo>
                          <a:close/>
                        </a:path>
                      </a:pathLst>
                    </a:custGeom>
                    <a:solidFill>
                      <a:srgbClr val="471917"/>
                    </a:solidFill>
                    <a:ln w="11195" cap="flat">
                      <a:noFill/>
                      <a:prstDash val="solid"/>
                      <a:miter/>
                    </a:ln>
                  </p:spPr>
                  <p:txBody>
                    <a:bodyPr rtlCol="0" anchor="ctr"/>
                    <a:lstStyle/>
                    <a:p>
                      <a:endParaRPr lang="en-US"/>
                    </a:p>
                  </p:txBody>
                </p:sp>
                <p:grpSp>
                  <p:nvGrpSpPr>
                    <p:cNvPr id="79" name="Graphic 2">
                      <a:extLst>
                        <a:ext uri="{FF2B5EF4-FFF2-40B4-BE49-F238E27FC236}">
                          <a16:creationId xmlns:a16="http://schemas.microsoft.com/office/drawing/2014/main" id="{66FD7A03-87DD-CF5C-A90C-1D1B74DBF12A}"/>
                        </a:ext>
                      </a:extLst>
                    </p:cNvPr>
                    <p:cNvGrpSpPr/>
                    <p:nvPr/>
                  </p:nvGrpSpPr>
                  <p:grpSpPr>
                    <a:xfrm>
                      <a:off x="6748961" y="5077106"/>
                      <a:ext cx="1308324" cy="1308324"/>
                      <a:chOff x="6748961" y="5077106"/>
                      <a:chExt cx="1308324" cy="1308324"/>
                    </a:xfrm>
                  </p:grpSpPr>
                  <p:sp>
                    <p:nvSpPr>
                      <p:cNvPr id="80" name="Freeform: Shape 79">
                        <a:extLst>
                          <a:ext uri="{FF2B5EF4-FFF2-40B4-BE49-F238E27FC236}">
                            <a16:creationId xmlns:a16="http://schemas.microsoft.com/office/drawing/2014/main" id="{C8EDF5FE-4303-FD86-064D-C526DD98E449}"/>
                          </a:ext>
                        </a:extLst>
                      </p:cNvPr>
                      <p:cNvSpPr/>
                      <p:nvPr/>
                    </p:nvSpPr>
                    <p:spPr>
                      <a:xfrm>
                        <a:off x="6748961" y="5077106"/>
                        <a:ext cx="1308324" cy="1308324"/>
                      </a:xfrm>
                      <a:custGeom>
                        <a:avLst/>
                        <a:gdLst>
                          <a:gd name="connsiteX0" fmla="*/ 0 w 1308324"/>
                          <a:gd name="connsiteY0" fmla="*/ 0 h 1308324"/>
                          <a:gd name="connsiteX1" fmla="*/ 1308324 w 1308324"/>
                          <a:gd name="connsiteY1" fmla="*/ 0 h 1308324"/>
                          <a:gd name="connsiteX2" fmla="*/ 1308324 w 1308324"/>
                          <a:gd name="connsiteY2" fmla="*/ 1308324 h 1308324"/>
                          <a:gd name="connsiteX3" fmla="*/ 0 w 1308324"/>
                          <a:gd name="connsiteY3" fmla="*/ 1308324 h 1308324"/>
                        </a:gdLst>
                        <a:ahLst/>
                        <a:cxnLst>
                          <a:cxn ang="0">
                            <a:pos x="connsiteX0" y="connsiteY0"/>
                          </a:cxn>
                          <a:cxn ang="0">
                            <a:pos x="connsiteX1" y="connsiteY1"/>
                          </a:cxn>
                          <a:cxn ang="0">
                            <a:pos x="connsiteX2" y="connsiteY2"/>
                          </a:cxn>
                          <a:cxn ang="0">
                            <a:pos x="connsiteX3" y="connsiteY3"/>
                          </a:cxn>
                        </a:cxnLst>
                        <a:rect l="l" t="t" r="r" b="b"/>
                        <a:pathLst>
                          <a:path w="1308324" h="1308324">
                            <a:moveTo>
                              <a:pt x="0" y="0"/>
                            </a:moveTo>
                            <a:lnTo>
                              <a:pt x="1308324" y="0"/>
                            </a:lnTo>
                            <a:lnTo>
                              <a:pt x="1308324" y="1308324"/>
                            </a:lnTo>
                            <a:lnTo>
                              <a:pt x="0" y="1308324"/>
                            </a:lnTo>
                            <a:close/>
                          </a:path>
                        </a:pathLst>
                      </a:custGeom>
                      <a:solidFill>
                        <a:srgbClr val="2B0B0A"/>
                      </a:solidFill>
                      <a:ln w="11195" cap="flat">
                        <a:noFill/>
                        <a:prstDash val="solid"/>
                        <a:miter/>
                      </a:ln>
                    </p:spPr>
                    <p:txBody>
                      <a:bodyPr rtlCol="0" anchor="ctr"/>
                      <a:lstStyle/>
                      <a:p>
                        <a:endParaRPr lang="en-US"/>
                      </a:p>
                    </p:txBody>
                  </p:sp>
                  <p:grpSp>
                    <p:nvGrpSpPr>
                      <p:cNvPr id="81" name="Graphic 2">
                        <a:extLst>
                          <a:ext uri="{FF2B5EF4-FFF2-40B4-BE49-F238E27FC236}">
                            <a16:creationId xmlns:a16="http://schemas.microsoft.com/office/drawing/2014/main" id="{F6220A1E-CC8F-0BDD-0F05-2806EC41CBF5}"/>
                          </a:ext>
                        </a:extLst>
                      </p:cNvPr>
                      <p:cNvGrpSpPr/>
                      <p:nvPr/>
                    </p:nvGrpSpPr>
                    <p:grpSpPr>
                      <a:xfrm>
                        <a:off x="7203007" y="5077106"/>
                        <a:ext cx="401353" cy="939481"/>
                        <a:chOff x="7203007" y="5077106"/>
                        <a:chExt cx="401353" cy="939481"/>
                      </a:xfrm>
                    </p:grpSpPr>
                    <p:sp>
                      <p:nvSpPr>
                        <p:cNvPr id="97" name="Freeform: Shape 96">
                          <a:extLst>
                            <a:ext uri="{FF2B5EF4-FFF2-40B4-BE49-F238E27FC236}">
                              <a16:creationId xmlns:a16="http://schemas.microsoft.com/office/drawing/2014/main" id="{1B7B05B4-B063-B2C0-FCB1-F57FEA3E5644}"/>
                            </a:ext>
                          </a:extLst>
                        </p:cNvPr>
                        <p:cNvSpPr/>
                        <p:nvPr/>
                      </p:nvSpPr>
                      <p:spPr>
                        <a:xfrm>
                          <a:off x="7287089" y="5077106"/>
                          <a:ext cx="210766" cy="939481"/>
                        </a:xfrm>
                        <a:custGeom>
                          <a:avLst/>
                          <a:gdLst>
                            <a:gd name="connsiteX0" fmla="*/ 174892 w 210766"/>
                            <a:gd name="connsiteY0" fmla="*/ 0 h 939481"/>
                            <a:gd name="connsiteX1" fmla="*/ 160317 w 210766"/>
                            <a:gd name="connsiteY1" fmla="*/ 650238 h 939481"/>
                            <a:gd name="connsiteX2" fmla="*/ 105383 w 210766"/>
                            <a:gd name="connsiteY2" fmla="*/ 903607 h 939481"/>
                            <a:gd name="connsiteX3" fmla="*/ 50450 w 210766"/>
                            <a:gd name="connsiteY3" fmla="*/ 650238 h 939481"/>
                            <a:gd name="connsiteX4" fmla="*/ 35875 w 210766"/>
                            <a:gd name="connsiteY4" fmla="*/ 0 h 939481"/>
                            <a:gd name="connsiteX5" fmla="*/ 0 w 210766"/>
                            <a:gd name="connsiteY5" fmla="*/ 0 h 939481"/>
                            <a:gd name="connsiteX6" fmla="*/ 105383 w 210766"/>
                            <a:gd name="connsiteY6" fmla="*/ 939482 h 939481"/>
                            <a:gd name="connsiteX7" fmla="*/ 210767 w 210766"/>
                            <a:gd name="connsiteY7" fmla="*/ 0 h 939481"/>
                            <a:gd name="connsiteX8" fmla="*/ 174892 w 210766"/>
                            <a:gd name="connsiteY8" fmla="*/ 0 h 9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766" h="939481">
                              <a:moveTo>
                                <a:pt x="174892" y="0"/>
                              </a:moveTo>
                              <a:cubicBezTo>
                                <a:pt x="174892" y="223099"/>
                                <a:pt x="172649" y="474225"/>
                                <a:pt x="160317" y="650238"/>
                              </a:cubicBezTo>
                              <a:cubicBezTo>
                                <a:pt x="142380" y="895759"/>
                                <a:pt x="108747" y="903607"/>
                                <a:pt x="105383" y="903607"/>
                              </a:cubicBezTo>
                              <a:cubicBezTo>
                                <a:pt x="102020" y="903607"/>
                                <a:pt x="68387" y="896880"/>
                                <a:pt x="50450" y="650238"/>
                              </a:cubicBezTo>
                              <a:cubicBezTo>
                                <a:pt x="38117" y="475346"/>
                                <a:pt x="35875" y="223099"/>
                                <a:pt x="35875" y="0"/>
                              </a:cubicBezTo>
                              <a:lnTo>
                                <a:pt x="0" y="0"/>
                              </a:lnTo>
                              <a:cubicBezTo>
                                <a:pt x="0" y="719746"/>
                                <a:pt x="24664" y="939482"/>
                                <a:pt x="105383" y="939482"/>
                              </a:cubicBezTo>
                              <a:cubicBezTo>
                                <a:pt x="186103" y="939482"/>
                                <a:pt x="210767" y="719746"/>
                                <a:pt x="210767" y="0"/>
                              </a:cubicBezTo>
                              <a:lnTo>
                                <a:pt x="174892" y="0"/>
                              </a:lnTo>
                              <a:close/>
                            </a:path>
                          </a:pathLst>
                        </a:custGeom>
                        <a:solidFill>
                          <a:srgbClr val="FEAE4D"/>
                        </a:solidFill>
                        <a:ln w="11195" cap="flat">
                          <a:noFill/>
                          <a:prstDash val="solid"/>
                          <a:miter/>
                        </a:ln>
                      </p:spPr>
                      <p:txBody>
                        <a:bodyPr rtlCol="0" anchor="ctr"/>
                        <a:lstStyle/>
                        <a:p>
                          <a:endParaRPr lang="en-US"/>
                        </a:p>
                      </p:txBody>
                    </p:sp>
                    <p:grpSp>
                      <p:nvGrpSpPr>
                        <p:cNvPr id="98" name="Graphic 2">
                          <a:extLst>
                            <a:ext uri="{FF2B5EF4-FFF2-40B4-BE49-F238E27FC236}">
                              <a16:creationId xmlns:a16="http://schemas.microsoft.com/office/drawing/2014/main" id="{24D7F669-D5C1-792A-BF22-1EC068D4CB3E}"/>
                            </a:ext>
                          </a:extLst>
                        </p:cNvPr>
                        <p:cNvGrpSpPr/>
                        <p:nvPr/>
                      </p:nvGrpSpPr>
                      <p:grpSpPr>
                        <a:xfrm>
                          <a:off x="7203007" y="5530031"/>
                          <a:ext cx="401353" cy="401353"/>
                          <a:chOff x="7203007" y="5530031"/>
                          <a:chExt cx="401353" cy="401353"/>
                        </a:xfrm>
                      </p:grpSpPr>
                      <p:sp>
                        <p:nvSpPr>
                          <p:cNvPr id="99" name="Freeform: Shape 98">
                            <a:extLst>
                              <a:ext uri="{FF2B5EF4-FFF2-40B4-BE49-F238E27FC236}">
                                <a16:creationId xmlns:a16="http://schemas.microsoft.com/office/drawing/2014/main" id="{0DC61782-B470-F89A-FD40-AF648981E663}"/>
                              </a:ext>
                            </a:extLst>
                          </p:cNvPr>
                          <p:cNvSpPr/>
                          <p:nvPr/>
                        </p:nvSpPr>
                        <p:spPr>
                          <a:xfrm>
                            <a:off x="7203007" y="5530031"/>
                            <a:ext cx="401353" cy="401353"/>
                          </a:xfrm>
                          <a:custGeom>
                            <a:avLst/>
                            <a:gdLst>
                              <a:gd name="connsiteX0" fmla="*/ 401354 w 401353"/>
                              <a:gd name="connsiteY0" fmla="*/ 200677 h 401353"/>
                              <a:gd name="connsiteX1" fmla="*/ 200677 w 401353"/>
                              <a:gd name="connsiteY1" fmla="*/ 401354 h 401353"/>
                              <a:gd name="connsiteX2" fmla="*/ 0 w 401353"/>
                              <a:gd name="connsiteY2" fmla="*/ 200677 h 401353"/>
                              <a:gd name="connsiteX3" fmla="*/ 200677 w 401353"/>
                              <a:gd name="connsiteY3" fmla="*/ 0 h 401353"/>
                              <a:gd name="connsiteX4" fmla="*/ 245521 w 401353"/>
                              <a:gd name="connsiteY4" fmla="*/ 5606 h 401353"/>
                              <a:gd name="connsiteX5" fmla="*/ 375569 w 401353"/>
                              <a:gd name="connsiteY5" fmla="*/ 103141 h 401353"/>
                              <a:gd name="connsiteX6" fmla="*/ 401354 w 401353"/>
                              <a:gd name="connsiteY6" fmla="*/ 200677 h 40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353" h="401353">
                                <a:moveTo>
                                  <a:pt x="401354" y="200677"/>
                                </a:moveTo>
                                <a:cubicBezTo>
                                  <a:pt x="401354" y="311666"/>
                                  <a:pt x="311666" y="401354"/>
                                  <a:pt x="200677" y="401354"/>
                                </a:cubicBezTo>
                                <a:cubicBezTo>
                                  <a:pt x="89688" y="401354"/>
                                  <a:pt x="0" y="311666"/>
                                  <a:pt x="0" y="200677"/>
                                </a:cubicBezTo>
                                <a:cubicBezTo>
                                  <a:pt x="0" y="89688"/>
                                  <a:pt x="89688" y="0"/>
                                  <a:pt x="200677" y="0"/>
                                </a:cubicBezTo>
                                <a:cubicBezTo>
                                  <a:pt x="216372" y="0"/>
                                  <a:pt x="230947" y="2242"/>
                                  <a:pt x="245521" y="5606"/>
                                </a:cubicBezTo>
                                <a:cubicBezTo>
                                  <a:pt x="301576" y="17938"/>
                                  <a:pt x="348662" y="54934"/>
                                  <a:pt x="375569" y="103141"/>
                                </a:cubicBezTo>
                                <a:cubicBezTo>
                                  <a:pt x="392385" y="131169"/>
                                  <a:pt x="401354" y="164802"/>
                                  <a:pt x="401354" y="200677"/>
                                </a:cubicBezTo>
                                <a:close/>
                              </a:path>
                            </a:pathLst>
                          </a:custGeom>
                          <a:solidFill>
                            <a:srgbClr val="837568"/>
                          </a:solidFill>
                          <a:ln w="11195" cap="flat">
                            <a:noFill/>
                            <a:prstDash val="solid"/>
                            <a:miter/>
                          </a:ln>
                        </p:spPr>
                        <p:txBody>
                          <a:bodyPr rtlCol="0" anchor="ctr"/>
                          <a:lstStyle/>
                          <a:p>
                            <a:endParaRPr lang="en-US"/>
                          </a:p>
                        </p:txBody>
                      </p:sp>
                      <p:grpSp>
                        <p:nvGrpSpPr>
                          <p:cNvPr id="100" name="Graphic 2">
                            <a:extLst>
                              <a:ext uri="{FF2B5EF4-FFF2-40B4-BE49-F238E27FC236}">
                                <a16:creationId xmlns:a16="http://schemas.microsoft.com/office/drawing/2014/main" id="{3DC45599-8654-695B-A3F5-E9C2CE79AB2A}"/>
                              </a:ext>
                            </a:extLst>
                          </p:cNvPr>
                          <p:cNvGrpSpPr/>
                          <p:nvPr/>
                        </p:nvGrpSpPr>
                        <p:grpSpPr>
                          <a:xfrm>
                            <a:off x="7225429" y="5534515"/>
                            <a:ext cx="354267" cy="391263"/>
                            <a:chOff x="7225429" y="5534515"/>
                            <a:chExt cx="354267" cy="391263"/>
                          </a:xfrm>
                          <a:solidFill>
                            <a:srgbClr val="AB9F91"/>
                          </a:solidFill>
                        </p:grpSpPr>
                        <p:sp>
                          <p:nvSpPr>
                            <p:cNvPr id="101" name="Freeform: Shape 100">
                              <a:extLst>
                                <a:ext uri="{FF2B5EF4-FFF2-40B4-BE49-F238E27FC236}">
                                  <a16:creationId xmlns:a16="http://schemas.microsoft.com/office/drawing/2014/main" id="{1F01A302-38B6-9460-3E09-C40F47D45EF4}"/>
                                </a:ext>
                              </a:extLst>
                            </p:cNvPr>
                            <p:cNvSpPr/>
                            <p:nvPr/>
                          </p:nvSpPr>
                          <p:spPr>
                            <a:xfrm>
                              <a:off x="7403684" y="5534515"/>
                              <a:ext cx="176012" cy="196192"/>
                            </a:xfrm>
                            <a:custGeom>
                              <a:avLst/>
                              <a:gdLst>
                                <a:gd name="connsiteX0" fmla="*/ 44844 w 176012"/>
                                <a:gd name="connsiteY0" fmla="*/ 0 h 196192"/>
                                <a:gd name="connsiteX1" fmla="*/ 0 w 176012"/>
                                <a:gd name="connsiteY1" fmla="*/ 196193 h 196192"/>
                                <a:gd name="connsiteX2" fmla="*/ 176013 w 176012"/>
                                <a:gd name="connsiteY2" fmla="*/ 97536 h 196192"/>
                                <a:gd name="connsiteX3" fmla="*/ 44844 w 176012"/>
                                <a:gd name="connsiteY3" fmla="*/ 0 h 196192"/>
                              </a:gdLst>
                              <a:ahLst/>
                              <a:cxnLst>
                                <a:cxn ang="0">
                                  <a:pos x="connsiteX0" y="connsiteY0"/>
                                </a:cxn>
                                <a:cxn ang="0">
                                  <a:pos x="connsiteX1" y="connsiteY1"/>
                                </a:cxn>
                                <a:cxn ang="0">
                                  <a:pos x="connsiteX2" y="connsiteY2"/>
                                </a:cxn>
                                <a:cxn ang="0">
                                  <a:pos x="connsiteX3" y="connsiteY3"/>
                                </a:cxn>
                              </a:cxnLst>
                              <a:rect l="l" t="t" r="r" b="b"/>
                              <a:pathLst>
                                <a:path w="176012" h="196192">
                                  <a:moveTo>
                                    <a:pt x="44844" y="0"/>
                                  </a:moveTo>
                                  <a:lnTo>
                                    <a:pt x="0" y="196193"/>
                                  </a:lnTo>
                                  <a:lnTo>
                                    <a:pt x="176013" y="97536"/>
                                  </a:lnTo>
                                  <a:cubicBezTo>
                                    <a:pt x="147985" y="49328"/>
                                    <a:pt x="100899" y="13453"/>
                                    <a:pt x="44844" y="0"/>
                                  </a:cubicBezTo>
                                  <a:close/>
                                </a:path>
                              </a:pathLst>
                            </a:custGeom>
                            <a:solidFill>
                              <a:srgbClr val="AB9F91"/>
                            </a:solidFill>
                            <a:ln w="1119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7205608-46D4-BFA7-0C14-386D01FF5A42}"/>
                                </a:ext>
                              </a:extLst>
                            </p:cNvPr>
                            <p:cNvSpPr/>
                            <p:nvPr/>
                          </p:nvSpPr>
                          <p:spPr>
                            <a:xfrm>
                              <a:off x="7225429" y="5730708"/>
                              <a:ext cx="178254" cy="195071"/>
                            </a:xfrm>
                            <a:custGeom>
                              <a:avLst/>
                              <a:gdLst>
                                <a:gd name="connsiteX0" fmla="*/ 127805 w 178254"/>
                                <a:gd name="connsiteY0" fmla="*/ 195071 h 195071"/>
                                <a:gd name="connsiteX1" fmla="*/ 178255 w 178254"/>
                                <a:gd name="connsiteY1" fmla="*/ 0 h 195071"/>
                                <a:gd name="connsiteX2" fmla="*/ 0 w 178254"/>
                                <a:gd name="connsiteY2" fmla="*/ 94172 h 195071"/>
                                <a:gd name="connsiteX3" fmla="*/ 127805 w 178254"/>
                                <a:gd name="connsiteY3" fmla="*/ 195071 h 195071"/>
                              </a:gdLst>
                              <a:ahLst/>
                              <a:cxnLst>
                                <a:cxn ang="0">
                                  <a:pos x="connsiteX0" y="connsiteY0"/>
                                </a:cxn>
                                <a:cxn ang="0">
                                  <a:pos x="connsiteX1" y="connsiteY1"/>
                                </a:cxn>
                                <a:cxn ang="0">
                                  <a:pos x="connsiteX2" y="connsiteY2"/>
                                </a:cxn>
                                <a:cxn ang="0">
                                  <a:pos x="connsiteX3" y="connsiteY3"/>
                                </a:cxn>
                              </a:cxnLst>
                              <a:rect l="l" t="t" r="r" b="b"/>
                              <a:pathLst>
                                <a:path w="178254" h="195071">
                                  <a:moveTo>
                                    <a:pt x="127805" y="195071"/>
                                  </a:moveTo>
                                  <a:lnTo>
                                    <a:pt x="178255" y="0"/>
                                  </a:lnTo>
                                  <a:lnTo>
                                    <a:pt x="0" y="94172"/>
                                  </a:lnTo>
                                  <a:cubicBezTo>
                                    <a:pt x="25785" y="143501"/>
                                    <a:pt x="71750" y="180497"/>
                                    <a:pt x="127805" y="195071"/>
                                  </a:cubicBezTo>
                                  <a:close/>
                                </a:path>
                              </a:pathLst>
                            </a:custGeom>
                            <a:solidFill>
                              <a:srgbClr val="AB9F91"/>
                            </a:solidFill>
                            <a:ln w="11195" cap="flat">
                              <a:noFill/>
                              <a:prstDash val="solid"/>
                              <a:miter/>
                            </a:ln>
                          </p:spPr>
                          <p:txBody>
                            <a:bodyPr rtlCol="0" anchor="ctr"/>
                            <a:lstStyle/>
                            <a:p>
                              <a:endParaRPr lang="en-US"/>
                            </a:p>
                          </p:txBody>
                        </p:sp>
                      </p:grpSp>
                    </p:grpSp>
                  </p:grpSp>
                  <p:grpSp>
                    <p:nvGrpSpPr>
                      <p:cNvPr id="82" name="Graphic 2">
                        <a:extLst>
                          <a:ext uri="{FF2B5EF4-FFF2-40B4-BE49-F238E27FC236}">
                            <a16:creationId xmlns:a16="http://schemas.microsoft.com/office/drawing/2014/main" id="{E874D5FB-6B3E-2CB4-0309-B51C2BE63E65}"/>
                          </a:ext>
                        </a:extLst>
                      </p:cNvPr>
                      <p:cNvGrpSpPr/>
                      <p:nvPr/>
                    </p:nvGrpSpPr>
                    <p:grpSpPr>
                      <a:xfrm>
                        <a:off x="6809501" y="5137646"/>
                        <a:ext cx="1187245" cy="1187245"/>
                        <a:chOff x="6809501" y="5137646"/>
                        <a:chExt cx="1187245" cy="1187245"/>
                      </a:xfrm>
                      <a:solidFill>
                        <a:srgbClr val="FF9845"/>
                      </a:solidFill>
                    </p:grpSpPr>
                    <p:grpSp>
                      <p:nvGrpSpPr>
                        <p:cNvPr id="83" name="Graphic 2">
                          <a:extLst>
                            <a:ext uri="{FF2B5EF4-FFF2-40B4-BE49-F238E27FC236}">
                              <a16:creationId xmlns:a16="http://schemas.microsoft.com/office/drawing/2014/main" id="{1A89E6A8-64F7-56A3-D179-CAF963EAE87A}"/>
                            </a:ext>
                          </a:extLst>
                        </p:cNvPr>
                        <p:cNvGrpSpPr/>
                        <p:nvPr/>
                      </p:nvGrpSpPr>
                      <p:grpSpPr>
                        <a:xfrm>
                          <a:off x="6895825" y="5223970"/>
                          <a:ext cx="1014595" cy="1014595"/>
                          <a:chOff x="6895825" y="5223970"/>
                          <a:chExt cx="1014595" cy="1014595"/>
                        </a:xfrm>
                        <a:solidFill>
                          <a:srgbClr val="FF9845"/>
                        </a:solidFill>
                      </p:grpSpPr>
                      <p:sp>
                        <p:nvSpPr>
                          <p:cNvPr id="93" name="Freeform: Shape 92">
                            <a:extLst>
                              <a:ext uri="{FF2B5EF4-FFF2-40B4-BE49-F238E27FC236}">
                                <a16:creationId xmlns:a16="http://schemas.microsoft.com/office/drawing/2014/main" id="{E368CE21-F257-4E3B-4BF7-0B381DF8A7EA}"/>
                              </a:ext>
                            </a:extLst>
                          </p:cNvPr>
                          <p:cNvSpPr/>
                          <p:nvPr/>
                        </p:nvSpPr>
                        <p:spPr>
                          <a:xfrm>
                            <a:off x="7887999" y="5407831"/>
                            <a:ext cx="22422" cy="647995"/>
                          </a:xfrm>
                          <a:custGeom>
                            <a:avLst/>
                            <a:gdLst>
                              <a:gd name="connsiteX0" fmla="*/ 11211 w 22422"/>
                              <a:gd name="connsiteY0" fmla="*/ 0 h 647995"/>
                              <a:gd name="connsiteX1" fmla="*/ 0 w 22422"/>
                              <a:gd name="connsiteY1" fmla="*/ 11211 h 647995"/>
                              <a:gd name="connsiteX2" fmla="*/ 0 w 22422"/>
                              <a:gd name="connsiteY2" fmla="*/ 636785 h 647995"/>
                              <a:gd name="connsiteX3" fmla="*/ 11211 w 22422"/>
                              <a:gd name="connsiteY3" fmla="*/ 647996 h 647995"/>
                              <a:gd name="connsiteX4" fmla="*/ 22422 w 22422"/>
                              <a:gd name="connsiteY4" fmla="*/ 636785 h 647995"/>
                              <a:gd name="connsiteX5" fmla="*/ 22422 w 22422"/>
                              <a:gd name="connsiteY5" fmla="*/ 11211 h 647995"/>
                              <a:gd name="connsiteX6" fmla="*/ 11211 w 22422"/>
                              <a:gd name="connsiteY6" fmla="*/ 0 h 64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2" h="647995">
                                <a:moveTo>
                                  <a:pt x="11211" y="0"/>
                                </a:moveTo>
                                <a:cubicBezTo>
                                  <a:pt x="5606" y="0"/>
                                  <a:pt x="0" y="4484"/>
                                  <a:pt x="0" y="11211"/>
                                </a:cubicBezTo>
                                <a:lnTo>
                                  <a:pt x="0" y="636785"/>
                                </a:lnTo>
                                <a:cubicBezTo>
                                  <a:pt x="0" y="642390"/>
                                  <a:pt x="4484" y="647996"/>
                                  <a:pt x="11211" y="647996"/>
                                </a:cubicBezTo>
                                <a:cubicBezTo>
                                  <a:pt x="16817" y="647996"/>
                                  <a:pt x="22422" y="643512"/>
                                  <a:pt x="22422" y="636785"/>
                                </a:cubicBezTo>
                                <a:lnTo>
                                  <a:pt x="22422" y="11211"/>
                                </a:lnTo>
                                <a:cubicBezTo>
                                  <a:pt x="21301" y="4484"/>
                                  <a:pt x="16817" y="0"/>
                                  <a:pt x="11211" y="0"/>
                                </a:cubicBezTo>
                                <a:close/>
                              </a:path>
                            </a:pathLst>
                          </a:custGeom>
                          <a:solidFill>
                            <a:srgbClr val="FF9845"/>
                          </a:solidFill>
                          <a:ln w="1119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8F25D80-74BE-11C7-6D1A-D6DC57E9D54C}"/>
                              </a:ext>
                            </a:extLst>
                          </p:cNvPr>
                          <p:cNvSpPr/>
                          <p:nvPr/>
                        </p:nvSpPr>
                        <p:spPr>
                          <a:xfrm>
                            <a:off x="6895825" y="5407831"/>
                            <a:ext cx="22422" cy="647995"/>
                          </a:xfrm>
                          <a:custGeom>
                            <a:avLst/>
                            <a:gdLst>
                              <a:gd name="connsiteX0" fmla="*/ 11211 w 22422"/>
                              <a:gd name="connsiteY0" fmla="*/ 0 h 647995"/>
                              <a:gd name="connsiteX1" fmla="*/ 0 w 22422"/>
                              <a:gd name="connsiteY1" fmla="*/ 11211 h 647995"/>
                              <a:gd name="connsiteX2" fmla="*/ 0 w 22422"/>
                              <a:gd name="connsiteY2" fmla="*/ 636785 h 647995"/>
                              <a:gd name="connsiteX3" fmla="*/ 11211 w 22422"/>
                              <a:gd name="connsiteY3" fmla="*/ 647996 h 647995"/>
                              <a:gd name="connsiteX4" fmla="*/ 22422 w 22422"/>
                              <a:gd name="connsiteY4" fmla="*/ 636785 h 647995"/>
                              <a:gd name="connsiteX5" fmla="*/ 22422 w 22422"/>
                              <a:gd name="connsiteY5" fmla="*/ 11211 h 647995"/>
                              <a:gd name="connsiteX6" fmla="*/ 11211 w 22422"/>
                              <a:gd name="connsiteY6" fmla="*/ 0 h 64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2" h="647995">
                                <a:moveTo>
                                  <a:pt x="11211" y="0"/>
                                </a:moveTo>
                                <a:cubicBezTo>
                                  <a:pt x="5606" y="0"/>
                                  <a:pt x="0" y="4484"/>
                                  <a:pt x="0" y="11211"/>
                                </a:cubicBezTo>
                                <a:lnTo>
                                  <a:pt x="0" y="636785"/>
                                </a:lnTo>
                                <a:cubicBezTo>
                                  <a:pt x="0" y="642390"/>
                                  <a:pt x="4484" y="647996"/>
                                  <a:pt x="11211" y="647996"/>
                                </a:cubicBezTo>
                                <a:cubicBezTo>
                                  <a:pt x="17938" y="647996"/>
                                  <a:pt x="22422" y="643512"/>
                                  <a:pt x="22422" y="636785"/>
                                </a:cubicBezTo>
                                <a:lnTo>
                                  <a:pt x="22422" y="11211"/>
                                </a:lnTo>
                                <a:cubicBezTo>
                                  <a:pt x="22422" y="4484"/>
                                  <a:pt x="17938" y="0"/>
                                  <a:pt x="11211" y="0"/>
                                </a:cubicBezTo>
                                <a:close/>
                              </a:path>
                            </a:pathLst>
                          </a:custGeom>
                          <a:solidFill>
                            <a:srgbClr val="FF9845"/>
                          </a:solidFill>
                          <a:ln w="1119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AE8DA45-2C98-A3A8-AAFC-663A9958B73A}"/>
                              </a:ext>
                            </a:extLst>
                          </p:cNvPr>
                          <p:cNvSpPr/>
                          <p:nvPr/>
                        </p:nvSpPr>
                        <p:spPr>
                          <a:xfrm>
                            <a:off x="7079686" y="6216144"/>
                            <a:ext cx="647996" cy="22422"/>
                          </a:xfrm>
                          <a:custGeom>
                            <a:avLst/>
                            <a:gdLst>
                              <a:gd name="connsiteX0" fmla="*/ 635664 w 647996"/>
                              <a:gd name="connsiteY0" fmla="*/ 0 h 22422"/>
                              <a:gd name="connsiteX1" fmla="*/ 11211 w 647996"/>
                              <a:gd name="connsiteY1" fmla="*/ 0 h 22422"/>
                              <a:gd name="connsiteX2" fmla="*/ 0 w 647996"/>
                              <a:gd name="connsiteY2" fmla="*/ 11211 h 22422"/>
                              <a:gd name="connsiteX3" fmla="*/ 11211 w 647996"/>
                              <a:gd name="connsiteY3" fmla="*/ 22422 h 22422"/>
                              <a:gd name="connsiteX4" fmla="*/ 636785 w 647996"/>
                              <a:gd name="connsiteY4" fmla="*/ 22422 h 22422"/>
                              <a:gd name="connsiteX5" fmla="*/ 647996 w 647996"/>
                              <a:gd name="connsiteY5" fmla="*/ 11211 h 22422"/>
                              <a:gd name="connsiteX6" fmla="*/ 635664 w 647996"/>
                              <a:gd name="connsiteY6" fmla="*/ 0 h 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996" h="22422">
                                <a:moveTo>
                                  <a:pt x="635664" y="0"/>
                                </a:moveTo>
                                <a:lnTo>
                                  <a:pt x="11211" y="0"/>
                                </a:lnTo>
                                <a:cubicBezTo>
                                  <a:pt x="5606" y="0"/>
                                  <a:pt x="0" y="4485"/>
                                  <a:pt x="0" y="11211"/>
                                </a:cubicBezTo>
                                <a:cubicBezTo>
                                  <a:pt x="0" y="16817"/>
                                  <a:pt x="4484" y="22422"/>
                                  <a:pt x="11211" y="22422"/>
                                </a:cubicBezTo>
                                <a:lnTo>
                                  <a:pt x="636785" y="22422"/>
                                </a:lnTo>
                                <a:cubicBezTo>
                                  <a:pt x="642391" y="22422"/>
                                  <a:pt x="647996" y="17938"/>
                                  <a:pt x="647996" y="11211"/>
                                </a:cubicBezTo>
                                <a:cubicBezTo>
                                  <a:pt x="646875" y="4485"/>
                                  <a:pt x="642391" y="0"/>
                                  <a:pt x="635664" y="0"/>
                                </a:cubicBezTo>
                                <a:close/>
                              </a:path>
                            </a:pathLst>
                          </a:custGeom>
                          <a:solidFill>
                            <a:srgbClr val="FF9845"/>
                          </a:solidFill>
                          <a:ln w="1119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4B7EADC1-344E-6448-63FC-02C5702AE49E}"/>
                              </a:ext>
                            </a:extLst>
                          </p:cNvPr>
                          <p:cNvSpPr/>
                          <p:nvPr/>
                        </p:nvSpPr>
                        <p:spPr>
                          <a:xfrm>
                            <a:off x="7079686" y="5223970"/>
                            <a:ext cx="647996" cy="22422"/>
                          </a:xfrm>
                          <a:custGeom>
                            <a:avLst/>
                            <a:gdLst>
                              <a:gd name="connsiteX0" fmla="*/ 635664 w 647996"/>
                              <a:gd name="connsiteY0" fmla="*/ 0 h 22422"/>
                              <a:gd name="connsiteX1" fmla="*/ 11211 w 647996"/>
                              <a:gd name="connsiteY1" fmla="*/ 0 h 22422"/>
                              <a:gd name="connsiteX2" fmla="*/ 0 w 647996"/>
                              <a:gd name="connsiteY2" fmla="*/ 11211 h 22422"/>
                              <a:gd name="connsiteX3" fmla="*/ 11211 w 647996"/>
                              <a:gd name="connsiteY3" fmla="*/ 22422 h 22422"/>
                              <a:gd name="connsiteX4" fmla="*/ 636785 w 647996"/>
                              <a:gd name="connsiteY4" fmla="*/ 22422 h 22422"/>
                              <a:gd name="connsiteX5" fmla="*/ 647996 w 647996"/>
                              <a:gd name="connsiteY5" fmla="*/ 11211 h 22422"/>
                              <a:gd name="connsiteX6" fmla="*/ 635664 w 647996"/>
                              <a:gd name="connsiteY6" fmla="*/ 0 h 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996" h="22422">
                                <a:moveTo>
                                  <a:pt x="635664" y="0"/>
                                </a:moveTo>
                                <a:lnTo>
                                  <a:pt x="11211" y="0"/>
                                </a:lnTo>
                                <a:cubicBezTo>
                                  <a:pt x="5606" y="0"/>
                                  <a:pt x="0" y="4485"/>
                                  <a:pt x="0" y="11211"/>
                                </a:cubicBezTo>
                                <a:cubicBezTo>
                                  <a:pt x="0" y="16817"/>
                                  <a:pt x="4484" y="22422"/>
                                  <a:pt x="11211" y="22422"/>
                                </a:cubicBezTo>
                                <a:lnTo>
                                  <a:pt x="636785" y="22422"/>
                                </a:lnTo>
                                <a:cubicBezTo>
                                  <a:pt x="642391" y="22422"/>
                                  <a:pt x="647996" y="17938"/>
                                  <a:pt x="647996" y="11211"/>
                                </a:cubicBezTo>
                                <a:cubicBezTo>
                                  <a:pt x="646875" y="5606"/>
                                  <a:pt x="642391" y="0"/>
                                  <a:pt x="635664" y="0"/>
                                </a:cubicBezTo>
                                <a:close/>
                              </a:path>
                            </a:pathLst>
                          </a:custGeom>
                          <a:solidFill>
                            <a:srgbClr val="FF9845"/>
                          </a:solidFill>
                          <a:ln w="11195" cap="flat">
                            <a:noFill/>
                            <a:prstDash val="solid"/>
                            <a:miter/>
                          </a:ln>
                        </p:spPr>
                        <p:txBody>
                          <a:bodyPr rtlCol="0" anchor="ctr"/>
                          <a:lstStyle/>
                          <a:p>
                            <a:endParaRPr lang="en-US"/>
                          </a:p>
                        </p:txBody>
                      </p:sp>
                    </p:grpSp>
                    <p:grpSp>
                      <p:nvGrpSpPr>
                        <p:cNvPr id="84" name="Graphic 2">
                          <a:extLst>
                            <a:ext uri="{FF2B5EF4-FFF2-40B4-BE49-F238E27FC236}">
                              <a16:creationId xmlns:a16="http://schemas.microsoft.com/office/drawing/2014/main" id="{E0ED4272-1AF1-3A71-AC89-DC94B85671D2}"/>
                            </a:ext>
                          </a:extLst>
                        </p:cNvPr>
                        <p:cNvGrpSpPr/>
                        <p:nvPr/>
                      </p:nvGrpSpPr>
                      <p:grpSpPr>
                        <a:xfrm>
                          <a:off x="6809501" y="5137646"/>
                          <a:ext cx="1187245" cy="1187245"/>
                          <a:chOff x="6809501" y="5137646"/>
                          <a:chExt cx="1187245" cy="1187245"/>
                        </a:xfrm>
                        <a:solidFill>
                          <a:srgbClr val="FF9845"/>
                        </a:solidFill>
                      </p:grpSpPr>
                      <p:sp>
                        <p:nvSpPr>
                          <p:cNvPr id="85" name="Freeform: Shape 84">
                            <a:extLst>
                              <a:ext uri="{FF2B5EF4-FFF2-40B4-BE49-F238E27FC236}">
                                <a16:creationId xmlns:a16="http://schemas.microsoft.com/office/drawing/2014/main" id="{72B096DB-04B6-C9E3-F729-0405D84B6F22}"/>
                              </a:ext>
                            </a:extLst>
                          </p:cNvPr>
                          <p:cNvSpPr/>
                          <p:nvPr/>
                        </p:nvSpPr>
                        <p:spPr>
                          <a:xfrm>
                            <a:off x="6809501" y="5377561"/>
                            <a:ext cx="22422" cy="705172"/>
                          </a:xfrm>
                          <a:custGeom>
                            <a:avLst/>
                            <a:gdLst>
                              <a:gd name="connsiteX0" fmla="*/ 11211 w 22422"/>
                              <a:gd name="connsiteY0" fmla="*/ 705172 h 705172"/>
                              <a:gd name="connsiteX1" fmla="*/ 22422 w 22422"/>
                              <a:gd name="connsiteY1" fmla="*/ 693961 h 705172"/>
                              <a:gd name="connsiteX2" fmla="*/ 22422 w 22422"/>
                              <a:gd name="connsiteY2" fmla="*/ 11211 h 705172"/>
                              <a:gd name="connsiteX3" fmla="*/ 11211 w 22422"/>
                              <a:gd name="connsiteY3" fmla="*/ 0 h 705172"/>
                              <a:gd name="connsiteX4" fmla="*/ 0 w 22422"/>
                              <a:gd name="connsiteY4" fmla="*/ 11211 h 705172"/>
                              <a:gd name="connsiteX5" fmla="*/ 0 w 22422"/>
                              <a:gd name="connsiteY5" fmla="*/ 695082 h 705172"/>
                              <a:gd name="connsiteX6" fmla="*/ 11211 w 22422"/>
                              <a:gd name="connsiteY6" fmla="*/ 705172 h 70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2" h="705172">
                                <a:moveTo>
                                  <a:pt x="11211" y="705172"/>
                                </a:moveTo>
                                <a:cubicBezTo>
                                  <a:pt x="16817" y="705172"/>
                                  <a:pt x="22422" y="700688"/>
                                  <a:pt x="22422" y="693961"/>
                                </a:cubicBezTo>
                                <a:lnTo>
                                  <a:pt x="22422" y="11211"/>
                                </a:lnTo>
                                <a:cubicBezTo>
                                  <a:pt x="22422" y="5606"/>
                                  <a:pt x="17938" y="0"/>
                                  <a:pt x="11211" y="0"/>
                                </a:cubicBezTo>
                                <a:cubicBezTo>
                                  <a:pt x="5606" y="0"/>
                                  <a:pt x="0" y="4484"/>
                                  <a:pt x="0" y="11211"/>
                                </a:cubicBezTo>
                                <a:lnTo>
                                  <a:pt x="0" y="695082"/>
                                </a:lnTo>
                                <a:cubicBezTo>
                                  <a:pt x="1121" y="700688"/>
                                  <a:pt x="5606" y="705172"/>
                                  <a:pt x="11211" y="705172"/>
                                </a:cubicBezTo>
                                <a:close/>
                              </a:path>
                            </a:pathLst>
                          </a:custGeom>
                          <a:solidFill>
                            <a:srgbClr val="FF9845"/>
                          </a:solidFill>
                          <a:ln w="1119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DE8F6B2-D62E-D510-E6E9-2B9FD3108B3C}"/>
                              </a:ext>
                            </a:extLst>
                          </p:cNvPr>
                          <p:cNvSpPr/>
                          <p:nvPr/>
                        </p:nvSpPr>
                        <p:spPr>
                          <a:xfrm>
                            <a:off x="6809501" y="6097308"/>
                            <a:ext cx="227583" cy="227583"/>
                          </a:xfrm>
                          <a:custGeom>
                            <a:avLst/>
                            <a:gdLst>
                              <a:gd name="connsiteX0" fmla="*/ 216372 w 227583"/>
                              <a:gd name="connsiteY0" fmla="*/ 205161 h 227583"/>
                              <a:gd name="connsiteX1" fmla="*/ 158075 w 227583"/>
                              <a:gd name="connsiteY1" fmla="*/ 205161 h 227583"/>
                              <a:gd name="connsiteX2" fmla="*/ 22422 w 227583"/>
                              <a:gd name="connsiteY2" fmla="*/ 69508 h 227583"/>
                              <a:gd name="connsiteX3" fmla="*/ 22422 w 227583"/>
                              <a:gd name="connsiteY3" fmla="*/ 11211 h 227583"/>
                              <a:gd name="connsiteX4" fmla="*/ 11211 w 227583"/>
                              <a:gd name="connsiteY4" fmla="*/ 0 h 227583"/>
                              <a:gd name="connsiteX5" fmla="*/ 0 w 227583"/>
                              <a:gd name="connsiteY5" fmla="*/ 11211 h 227583"/>
                              <a:gd name="connsiteX6" fmla="*/ 0 w 227583"/>
                              <a:gd name="connsiteY6" fmla="*/ 79598 h 227583"/>
                              <a:gd name="connsiteX7" fmla="*/ 11211 w 227583"/>
                              <a:gd name="connsiteY7" fmla="*/ 90809 h 227583"/>
                              <a:gd name="connsiteX8" fmla="*/ 136774 w 227583"/>
                              <a:gd name="connsiteY8" fmla="*/ 216372 h 227583"/>
                              <a:gd name="connsiteX9" fmla="*/ 147985 w 227583"/>
                              <a:gd name="connsiteY9" fmla="*/ 227583 h 227583"/>
                              <a:gd name="connsiteX10" fmla="*/ 216372 w 227583"/>
                              <a:gd name="connsiteY10" fmla="*/ 227583 h 227583"/>
                              <a:gd name="connsiteX11" fmla="*/ 227583 w 227583"/>
                              <a:gd name="connsiteY11" fmla="*/ 216372 h 227583"/>
                              <a:gd name="connsiteX12" fmla="*/ 216372 w 227583"/>
                              <a:gd name="connsiteY12" fmla="*/ 205161 h 2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583" h="227583">
                                <a:moveTo>
                                  <a:pt x="216372" y="205161"/>
                                </a:moveTo>
                                <a:lnTo>
                                  <a:pt x="158075" y="205161"/>
                                </a:lnTo>
                                <a:cubicBezTo>
                                  <a:pt x="152470" y="132290"/>
                                  <a:pt x="94172" y="73992"/>
                                  <a:pt x="22422" y="69508"/>
                                </a:cubicBezTo>
                                <a:lnTo>
                                  <a:pt x="22422" y="11211"/>
                                </a:lnTo>
                                <a:cubicBezTo>
                                  <a:pt x="22422" y="5606"/>
                                  <a:pt x="17938" y="0"/>
                                  <a:pt x="11211" y="0"/>
                                </a:cubicBezTo>
                                <a:cubicBezTo>
                                  <a:pt x="5606" y="0"/>
                                  <a:pt x="0" y="4484"/>
                                  <a:pt x="0" y="11211"/>
                                </a:cubicBezTo>
                                <a:lnTo>
                                  <a:pt x="0" y="79598"/>
                                </a:lnTo>
                                <a:cubicBezTo>
                                  <a:pt x="0" y="85203"/>
                                  <a:pt x="4484" y="90809"/>
                                  <a:pt x="11211" y="90809"/>
                                </a:cubicBezTo>
                                <a:cubicBezTo>
                                  <a:pt x="80719" y="90809"/>
                                  <a:pt x="136774" y="146864"/>
                                  <a:pt x="136774" y="216372"/>
                                </a:cubicBezTo>
                                <a:cubicBezTo>
                                  <a:pt x="136774" y="221978"/>
                                  <a:pt x="141259" y="227583"/>
                                  <a:pt x="147985" y="227583"/>
                                </a:cubicBezTo>
                                <a:lnTo>
                                  <a:pt x="216372" y="227583"/>
                                </a:lnTo>
                                <a:cubicBezTo>
                                  <a:pt x="221978" y="227583"/>
                                  <a:pt x="227583" y="223099"/>
                                  <a:pt x="227583" y="216372"/>
                                </a:cubicBezTo>
                                <a:cubicBezTo>
                                  <a:pt x="227583" y="209646"/>
                                  <a:pt x="221978" y="205161"/>
                                  <a:pt x="216372" y="205161"/>
                                </a:cubicBezTo>
                                <a:close/>
                              </a:path>
                            </a:pathLst>
                          </a:custGeom>
                          <a:solidFill>
                            <a:srgbClr val="FF9845"/>
                          </a:solidFill>
                          <a:ln w="1119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69F479C-EE51-8527-EBEC-32CA28A6667B}"/>
                              </a:ext>
                            </a:extLst>
                          </p:cNvPr>
                          <p:cNvSpPr/>
                          <p:nvPr/>
                        </p:nvSpPr>
                        <p:spPr>
                          <a:xfrm>
                            <a:off x="7050537" y="6302469"/>
                            <a:ext cx="705172" cy="22422"/>
                          </a:xfrm>
                          <a:custGeom>
                            <a:avLst/>
                            <a:gdLst>
                              <a:gd name="connsiteX0" fmla="*/ 693961 w 705172"/>
                              <a:gd name="connsiteY0" fmla="*/ 0 h 22422"/>
                              <a:gd name="connsiteX1" fmla="*/ 11211 w 705172"/>
                              <a:gd name="connsiteY1" fmla="*/ 0 h 22422"/>
                              <a:gd name="connsiteX2" fmla="*/ 0 w 705172"/>
                              <a:gd name="connsiteY2" fmla="*/ 11211 h 22422"/>
                              <a:gd name="connsiteX3" fmla="*/ 11211 w 705172"/>
                              <a:gd name="connsiteY3" fmla="*/ 22422 h 22422"/>
                              <a:gd name="connsiteX4" fmla="*/ 693961 w 705172"/>
                              <a:gd name="connsiteY4" fmla="*/ 22422 h 22422"/>
                              <a:gd name="connsiteX5" fmla="*/ 705172 w 705172"/>
                              <a:gd name="connsiteY5" fmla="*/ 11211 h 22422"/>
                              <a:gd name="connsiteX6" fmla="*/ 693961 w 705172"/>
                              <a:gd name="connsiteY6" fmla="*/ 0 h 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172" h="22422">
                                <a:moveTo>
                                  <a:pt x="693961" y="0"/>
                                </a:moveTo>
                                <a:lnTo>
                                  <a:pt x="11211" y="0"/>
                                </a:lnTo>
                                <a:cubicBezTo>
                                  <a:pt x="5606" y="0"/>
                                  <a:pt x="0" y="4484"/>
                                  <a:pt x="0" y="11211"/>
                                </a:cubicBezTo>
                                <a:cubicBezTo>
                                  <a:pt x="0" y="16817"/>
                                  <a:pt x="4484" y="22422"/>
                                  <a:pt x="11211" y="22422"/>
                                </a:cubicBezTo>
                                <a:lnTo>
                                  <a:pt x="693961" y="22422"/>
                                </a:lnTo>
                                <a:cubicBezTo>
                                  <a:pt x="699567" y="22422"/>
                                  <a:pt x="705172" y="17938"/>
                                  <a:pt x="705172" y="11211"/>
                                </a:cubicBezTo>
                                <a:cubicBezTo>
                                  <a:pt x="705172" y="4484"/>
                                  <a:pt x="699567" y="0"/>
                                  <a:pt x="693961" y="0"/>
                                </a:cubicBezTo>
                                <a:close/>
                              </a:path>
                            </a:pathLst>
                          </a:custGeom>
                          <a:solidFill>
                            <a:srgbClr val="FF9845"/>
                          </a:solidFill>
                          <a:ln w="1119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2B528DF-21D5-3A1F-6357-1D1CE2ADB092}"/>
                              </a:ext>
                            </a:extLst>
                          </p:cNvPr>
                          <p:cNvSpPr/>
                          <p:nvPr/>
                        </p:nvSpPr>
                        <p:spPr>
                          <a:xfrm>
                            <a:off x="7769163" y="6097308"/>
                            <a:ext cx="227583" cy="227583"/>
                          </a:xfrm>
                          <a:custGeom>
                            <a:avLst/>
                            <a:gdLst>
                              <a:gd name="connsiteX0" fmla="*/ 216372 w 227583"/>
                              <a:gd name="connsiteY0" fmla="*/ 0 h 227583"/>
                              <a:gd name="connsiteX1" fmla="*/ 205161 w 227583"/>
                              <a:gd name="connsiteY1" fmla="*/ 11211 h 227583"/>
                              <a:gd name="connsiteX2" fmla="*/ 205161 w 227583"/>
                              <a:gd name="connsiteY2" fmla="*/ 69508 h 227583"/>
                              <a:gd name="connsiteX3" fmla="*/ 69508 w 227583"/>
                              <a:gd name="connsiteY3" fmla="*/ 205161 h 227583"/>
                              <a:gd name="connsiteX4" fmla="*/ 11211 w 227583"/>
                              <a:gd name="connsiteY4" fmla="*/ 205161 h 227583"/>
                              <a:gd name="connsiteX5" fmla="*/ 0 w 227583"/>
                              <a:gd name="connsiteY5" fmla="*/ 216372 h 227583"/>
                              <a:gd name="connsiteX6" fmla="*/ 11211 w 227583"/>
                              <a:gd name="connsiteY6" fmla="*/ 227583 h 227583"/>
                              <a:gd name="connsiteX7" fmla="*/ 79598 w 227583"/>
                              <a:gd name="connsiteY7" fmla="*/ 227583 h 227583"/>
                              <a:gd name="connsiteX8" fmla="*/ 90809 w 227583"/>
                              <a:gd name="connsiteY8" fmla="*/ 216372 h 227583"/>
                              <a:gd name="connsiteX9" fmla="*/ 216372 w 227583"/>
                              <a:gd name="connsiteY9" fmla="*/ 90809 h 227583"/>
                              <a:gd name="connsiteX10" fmla="*/ 227583 w 227583"/>
                              <a:gd name="connsiteY10" fmla="*/ 79598 h 227583"/>
                              <a:gd name="connsiteX11" fmla="*/ 227583 w 227583"/>
                              <a:gd name="connsiteY11" fmla="*/ 11211 h 227583"/>
                              <a:gd name="connsiteX12" fmla="*/ 216372 w 227583"/>
                              <a:gd name="connsiteY12" fmla="*/ 0 h 2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583" h="227583">
                                <a:moveTo>
                                  <a:pt x="216372" y="0"/>
                                </a:moveTo>
                                <a:cubicBezTo>
                                  <a:pt x="210767" y="0"/>
                                  <a:pt x="205161" y="4484"/>
                                  <a:pt x="205161" y="11211"/>
                                </a:cubicBezTo>
                                <a:lnTo>
                                  <a:pt x="205161" y="69508"/>
                                </a:lnTo>
                                <a:cubicBezTo>
                                  <a:pt x="132290" y="75114"/>
                                  <a:pt x="73993" y="133411"/>
                                  <a:pt x="69508" y="205161"/>
                                </a:cubicBezTo>
                                <a:lnTo>
                                  <a:pt x="11211" y="205161"/>
                                </a:lnTo>
                                <a:cubicBezTo>
                                  <a:pt x="5606" y="205161"/>
                                  <a:pt x="0" y="209646"/>
                                  <a:pt x="0" y="216372"/>
                                </a:cubicBezTo>
                                <a:cubicBezTo>
                                  <a:pt x="0" y="221978"/>
                                  <a:pt x="4484" y="227583"/>
                                  <a:pt x="11211" y="227583"/>
                                </a:cubicBezTo>
                                <a:lnTo>
                                  <a:pt x="79598" y="227583"/>
                                </a:lnTo>
                                <a:cubicBezTo>
                                  <a:pt x="85204" y="227583"/>
                                  <a:pt x="90809" y="223099"/>
                                  <a:pt x="90809" y="216372"/>
                                </a:cubicBezTo>
                                <a:cubicBezTo>
                                  <a:pt x="90809" y="146864"/>
                                  <a:pt x="146864" y="90809"/>
                                  <a:pt x="216372" y="90809"/>
                                </a:cubicBezTo>
                                <a:cubicBezTo>
                                  <a:pt x="221978" y="90809"/>
                                  <a:pt x="227583" y="86325"/>
                                  <a:pt x="227583" y="79598"/>
                                </a:cubicBezTo>
                                <a:lnTo>
                                  <a:pt x="227583" y="11211"/>
                                </a:lnTo>
                                <a:cubicBezTo>
                                  <a:pt x="226462" y="4484"/>
                                  <a:pt x="221978" y="0"/>
                                  <a:pt x="216372" y="0"/>
                                </a:cubicBezTo>
                                <a:close/>
                              </a:path>
                            </a:pathLst>
                          </a:custGeom>
                          <a:solidFill>
                            <a:srgbClr val="FF9845"/>
                          </a:solidFill>
                          <a:ln w="1119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D722F60-8F09-6CC7-F1C8-C5E539768653}"/>
                              </a:ext>
                            </a:extLst>
                          </p:cNvPr>
                          <p:cNvSpPr/>
                          <p:nvPr/>
                        </p:nvSpPr>
                        <p:spPr>
                          <a:xfrm>
                            <a:off x="7974324" y="5378682"/>
                            <a:ext cx="22422" cy="705172"/>
                          </a:xfrm>
                          <a:custGeom>
                            <a:avLst/>
                            <a:gdLst>
                              <a:gd name="connsiteX0" fmla="*/ 11211 w 22422"/>
                              <a:gd name="connsiteY0" fmla="*/ 0 h 705172"/>
                              <a:gd name="connsiteX1" fmla="*/ 0 w 22422"/>
                              <a:gd name="connsiteY1" fmla="*/ 11211 h 705172"/>
                              <a:gd name="connsiteX2" fmla="*/ 0 w 22422"/>
                              <a:gd name="connsiteY2" fmla="*/ 693961 h 705172"/>
                              <a:gd name="connsiteX3" fmla="*/ 11211 w 22422"/>
                              <a:gd name="connsiteY3" fmla="*/ 705172 h 705172"/>
                              <a:gd name="connsiteX4" fmla="*/ 22422 w 22422"/>
                              <a:gd name="connsiteY4" fmla="*/ 693961 h 705172"/>
                              <a:gd name="connsiteX5" fmla="*/ 22422 w 22422"/>
                              <a:gd name="connsiteY5" fmla="*/ 11211 h 705172"/>
                              <a:gd name="connsiteX6" fmla="*/ 11211 w 22422"/>
                              <a:gd name="connsiteY6" fmla="*/ 0 h 70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2" h="705172">
                                <a:moveTo>
                                  <a:pt x="11211" y="0"/>
                                </a:moveTo>
                                <a:cubicBezTo>
                                  <a:pt x="5606" y="0"/>
                                  <a:pt x="0" y="4484"/>
                                  <a:pt x="0" y="11211"/>
                                </a:cubicBezTo>
                                <a:lnTo>
                                  <a:pt x="0" y="693961"/>
                                </a:lnTo>
                                <a:cubicBezTo>
                                  <a:pt x="0" y="699567"/>
                                  <a:pt x="4484" y="705172"/>
                                  <a:pt x="11211" y="705172"/>
                                </a:cubicBezTo>
                                <a:cubicBezTo>
                                  <a:pt x="16817" y="705172"/>
                                  <a:pt x="22422" y="700688"/>
                                  <a:pt x="22422" y="693961"/>
                                </a:cubicBezTo>
                                <a:lnTo>
                                  <a:pt x="22422" y="11211"/>
                                </a:lnTo>
                                <a:cubicBezTo>
                                  <a:pt x="21301" y="4484"/>
                                  <a:pt x="16817" y="0"/>
                                  <a:pt x="11211" y="0"/>
                                </a:cubicBezTo>
                                <a:close/>
                              </a:path>
                            </a:pathLst>
                          </a:custGeom>
                          <a:solidFill>
                            <a:srgbClr val="FF9845"/>
                          </a:solidFill>
                          <a:ln w="1119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1EB3604-F4DA-DD65-8F3F-E72B6B14C08A}"/>
                              </a:ext>
                            </a:extLst>
                          </p:cNvPr>
                          <p:cNvSpPr/>
                          <p:nvPr/>
                        </p:nvSpPr>
                        <p:spPr>
                          <a:xfrm>
                            <a:off x="7769163" y="5137646"/>
                            <a:ext cx="227583" cy="227583"/>
                          </a:xfrm>
                          <a:custGeom>
                            <a:avLst/>
                            <a:gdLst>
                              <a:gd name="connsiteX0" fmla="*/ 216372 w 227583"/>
                              <a:gd name="connsiteY0" fmla="*/ 136774 h 227583"/>
                              <a:gd name="connsiteX1" fmla="*/ 90809 w 227583"/>
                              <a:gd name="connsiteY1" fmla="*/ 11211 h 227583"/>
                              <a:gd name="connsiteX2" fmla="*/ 79598 w 227583"/>
                              <a:gd name="connsiteY2" fmla="*/ 0 h 227583"/>
                              <a:gd name="connsiteX3" fmla="*/ 11211 w 227583"/>
                              <a:gd name="connsiteY3" fmla="*/ 0 h 227583"/>
                              <a:gd name="connsiteX4" fmla="*/ 0 w 227583"/>
                              <a:gd name="connsiteY4" fmla="*/ 11211 h 227583"/>
                              <a:gd name="connsiteX5" fmla="*/ 11211 w 227583"/>
                              <a:gd name="connsiteY5" fmla="*/ 22422 h 227583"/>
                              <a:gd name="connsiteX6" fmla="*/ 69508 w 227583"/>
                              <a:gd name="connsiteY6" fmla="*/ 22422 h 227583"/>
                              <a:gd name="connsiteX7" fmla="*/ 205161 w 227583"/>
                              <a:gd name="connsiteY7" fmla="*/ 158075 h 227583"/>
                              <a:gd name="connsiteX8" fmla="*/ 205161 w 227583"/>
                              <a:gd name="connsiteY8" fmla="*/ 216372 h 227583"/>
                              <a:gd name="connsiteX9" fmla="*/ 216372 w 227583"/>
                              <a:gd name="connsiteY9" fmla="*/ 227583 h 227583"/>
                              <a:gd name="connsiteX10" fmla="*/ 227583 w 227583"/>
                              <a:gd name="connsiteY10" fmla="*/ 216372 h 227583"/>
                              <a:gd name="connsiteX11" fmla="*/ 227583 w 227583"/>
                              <a:gd name="connsiteY11" fmla="*/ 147985 h 227583"/>
                              <a:gd name="connsiteX12" fmla="*/ 216372 w 227583"/>
                              <a:gd name="connsiteY12" fmla="*/ 136774 h 2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583" h="227583">
                                <a:moveTo>
                                  <a:pt x="216372" y="136774"/>
                                </a:moveTo>
                                <a:cubicBezTo>
                                  <a:pt x="146864" y="136774"/>
                                  <a:pt x="90809" y="80719"/>
                                  <a:pt x="90809" y="11211"/>
                                </a:cubicBezTo>
                                <a:cubicBezTo>
                                  <a:pt x="90809" y="5606"/>
                                  <a:pt x="86325" y="0"/>
                                  <a:pt x="79598" y="0"/>
                                </a:cubicBezTo>
                                <a:lnTo>
                                  <a:pt x="11211" y="0"/>
                                </a:lnTo>
                                <a:cubicBezTo>
                                  <a:pt x="5606" y="0"/>
                                  <a:pt x="0" y="4484"/>
                                  <a:pt x="0" y="11211"/>
                                </a:cubicBezTo>
                                <a:cubicBezTo>
                                  <a:pt x="0" y="16817"/>
                                  <a:pt x="4484" y="22422"/>
                                  <a:pt x="11211" y="22422"/>
                                </a:cubicBezTo>
                                <a:lnTo>
                                  <a:pt x="69508" y="22422"/>
                                </a:lnTo>
                                <a:cubicBezTo>
                                  <a:pt x="75114" y="95294"/>
                                  <a:pt x="133411" y="153591"/>
                                  <a:pt x="205161" y="158075"/>
                                </a:cubicBezTo>
                                <a:lnTo>
                                  <a:pt x="205161" y="216372"/>
                                </a:lnTo>
                                <a:cubicBezTo>
                                  <a:pt x="205161" y="221978"/>
                                  <a:pt x="209646" y="227583"/>
                                  <a:pt x="216372" y="227583"/>
                                </a:cubicBezTo>
                                <a:cubicBezTo>
                                  <a:pt x="221978" y="227583"/>
                                  <a:pt x="227583" y="223099"/>
                                  <a:pt x="227583" y="216372"/>
                                </a:cubicBezTo>
                                <a:lnTo>
                                  <a:pt x="227583" y="147985"/>
                                </a:lnTo>
                                <a:cubicBezTo>
                                  <a:pt x="226462" y="141259"/>
                                  <a:pt x="221978" y="136774"/>
                                  <a:pt x="216372" y="136774"/>
                                </a:cubicBezTo>
                                <a:close/>
                              </a:path>
                            </a:pathLst>
                          </a:custGeom>
                          <a:solidFill>
                            <a:srgbClr val="FF9845"/>
                          </a:solidFill>
                          <a:ln w="1119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754221C-E071-49D4-621F-A307D653E3F8}"/>
                              </a:ext>
                            </a:extLst>
                          </p:cNvPr>
                          <p:cNvSpPr/>
                          <p:nvPr/>
                        </p:nvSpPr>
                        <p:spPr>
                          <a:xfrm>
                            <a:off x="7050537" y="5137646"/>
                            <a:ext cx="705172" cy="22422"/>
                          </a:xfrm>
                          <a:custGeom>
                            <a:avLst/>
                            <a:gdLst>
                              <a:gd name="connsiteX0" fmla="*/ 693961 w 705172"/>
                              <a:gd name="connsiteY0" fmla="*/ 0 h 22422"/>
                              <a:gd name="connsiteX1" fmla="*/ 11211 w 705172"/>
                              <a:gd name="connsiteY1" fmla="*/ 0 h 22422"/>
                              <a:gd name="connsiteX2" fmla="*/ 0 w 705172"/>
                              <a:gd name="connsiteY2" fmla="*/ 11211 h 22422"/>
                              <a:gd name="connsiteX3" fmla="*/ 11211 w 705172"/>
                              <a:gd name="connsiteY3" fmla="*/ 22422 h 22422"/>
                              <a:gd name="connsiteX4" fmla="*/ 693961 w 705172"/>
                              <a:gd name="connsiteY4" fmla="*/ 22422 h 22422"/>
                              <a:gd name="connsiteX5" fmla="*/ 705172 w 705172"/>
                              <a:gd name="connsiteY5" fmla="*/ 11211 h 22422"/>
                              <a:gd name="connsiteX6" fmla="*/ 693961 w 705172"/>
                              <a:gd name="connsiteY6" fmla="*/ 0 h 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172" h="22422">
                                <a:moveTo>
                                  <a:pt x="693961" y="0"/>
                                </a:moveTo>
                                <a:lnTo>
                                  <a:pt x="11211" y="0"/>
                                </a:lnTo>
                                <a:cubicBezTo>
                                  <a:pt x="5606" y="0"/>
                                  <a:pt x="0" y="4484"/>
                                  <a:pt x="0" y="11211"/>
                                </a:cubicBezTo>
                                <a:cubicBezTo>
                                  <a:pt x="0" y="16817"/>
                                  <a:pt x="4484" y="22422"/>
                                  <a:pt x="11211" y="22422"/>
                                </a:cubicBezTo>
                                <a:lnTo>
                                  <a:pt x="693961" y="22422"/>
                                </a:lnTo>
                                <a:cubicBezTo>
                                  <a:pt x="699567" y="22422"/>
                                  <a:pt x="705172" y="17938"/>
                                  <a:pt x="705172" y="11211"/>
                                </a:cubicBezTo>
                                <a:cubicBezTo>
                                  <a:pt x="705172" y="5606"/>
                                  <a:pt x="699567" y="0"/>
                                  <a:pt x="693961" y="0"/>
                                </a:cubicBezTo>
                                <a:close/>
                              </a:path>
                            </a:pathLst>
                          </a:custGeom>
                          <a:solidFill>
                            <a:srgbClr val="FF9845"/>
                          </a:solidFill>
                          <a:ln w="1119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1BEAF3C-78B3-00B6-7E4B-43E36FC33865}"/>
                              </a:ext>
                            </a:extLst>
                          </p:cNvPr>
                          <p:cNvSpPr/>
                          <p:nvPr/>
                        </p:nvSpPr>
                        <p:spPr>
                          <a:xfrm>
                            <a:off x="6809501" y="5137646"/>
                            <a:ext cx="227583" cy="227583"/>
                          </a:xfrm>
                          <a:custGeom>
                            <a:avLst/>
                            <a:gdLst>
                              <a:gd name="connsiteX0" fmla="*/ 216372 w 227583"/>
                              <a:gd name="connsiteY0" fmla="*/ 0 h 227583"/>
                              <a:gd name="connsiteX1" fmla="*/ 147985 w 227583"/>
                              <a:gd name="connsiteY1" fmla="*/ 0 h 227583"/>
                              <a:gd name="connsiteX2" fmla="*/ 136774 w 227583"/>
                              <a:gd name="connsiteY2" fmla="*/ 11211 h 227583"/>
                              <a:gd name="connsiteX3" fmla="*/ 11211 w 227583"/>
                              <a:gd name="connsiteY3" fmla="*/ 136774 h 227583"/>
                              <a:gd name="connsiteX4" fmla="*/ 0 w 227583"/>
                              <a:gd name="connsiteY4" fmla="*/ 147985 h 227583"/>
                              <a:gd name="connsiteX5" fmla="*/ 0 w 227583"/>
                              <a:gd name="connsiteY5" fmla="*/ 216372 h 227583"/>
                              <a:gd name="connsiteX6" fmla="*/ 11211 w 227583"/>
                              <a:gd name="connsiteY6" fmla="*/ 227583 h 227583"/>
                              <a:gd name="connsiteX7" fmla="*/ 22422 w 227583"/>
                              <a:gd name="connsiteY7" fmla="*/ 216372 h 227583"/>
                              <a:gd name="connsiteX8" fmla="*/ 22422 w 227583"/>
                              <a:gd name="connsiteY8" fmla="*/ 158075 h 227583"/>
                              <a:gd name="connsiteX9" fmla="*/ 158075 w 227583"/>
                              <a:gd name="connsiteY9" fmla="*/ 22422 h 227583"/>
                              <a:gd name="connsiteX10" fmla="*/ 216372 w 227583"/>
                              <a:gd name="connsiteY10" fmla="*/ 22422 h 227583"/>
                              <a:gd name="connsiteX11" fmla="*/ 227583 w 227583"/>
                              <a:gd name="connsiteY11" fmla="*/ 11211 h 227583"/>
                              <a:gd name="connsiteX12" fmla="*/ 216372 w 227583"/>
                              <a:gd name="connsiteY12" fmla="*/ 0 h 2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583" h="227583">
                                <a:moveTo>
                                  <a:pt x="216372" y="0"/>
                                </a:moveTo>
                                <a:lnTo>
                                  <a:pt x="147985" y="0"/>
                                </a:lnTo>
                                <a:cubicBezTo>
                                  <a:pt x="142380" y="0"/>
                                  <a:pt x="136774" y="4484"/>
                                  <a:pt x="136774" y="11211"/>
                                </a:cubicBezTo>
                                <a:cubicBezTo>
                                  <a:pt x="136774" y="80719"/>
                                  <a:pt x="80719" y="136774"/>
                                  <a:pt x="11211" y="136774"/>
                                </a:cubicBezTo>
                                <a:cubicBezTo>
                                  <a:pt x="5606" y="136774"/>
                                  <a:pt x="0" y="141259"/>
                                  <a:pt x="0" y="147985"/>
                                </a:cubicBezTo>
                                <a:lnTo>
                                  <a:pt x="0" y="216372"/>
                                </a:lnTo>
                                <a:cubicBezTo>
                                  <a:pt x="0" y="221978"/>
                                  <a:pt x="4484" y="227583"/>
                                  <a:pt x="11211" y="227583"/>
                                </a:cubicBezTo>
                                <a:cubicBezTo>
                                  <a:pt x="16817" y="227583"/>
                                  <a:pt x="22422" y="223099"/>
                                  <a:pt x="22422" y="216372"/>
                                </a:cubicBezTo>
                                <a:lnTo>
                                  <a:pt x="22422" y="158075"/>
                                </a:lnTo>
                                <a:cubicBezTo>
                                  <a:pt x="95294" y="152470"/>
                                  <a:pt x="153591" y="94172"/>
                                  <a:pt x="158075" y="22422"/>
                                </a:cubicBezTo>
                                <a:lnTo>
                                  <a:pt x="216372" y="22422"/>
                                </a:lnTo>
                                <a:cubicBezTo>
                                  <a:pt x="221978" y="22422"/>
                                  <a:pt x="227583" y="17938"/>
                                  <a:pt x="227583" y="11211"/>
                                </a:cubicBezTo>
                                <a:cubicBezTo>
                                  <a:pt x="227583" y="5606"/>
                                  <a:pt x="221978" y="0"/>
                                  <a:pt x="216372" y="0"/>
                                </a:cubicBezTo>
                                <a:close/>
                              </a:path>
                            </a:pathLst>
                          </a:custGeom>
                          <a:solidFill>
                            <a:srgbClr val="FF9845"/>
                          </a:solidFill>
                          <a:ln w="11195" cap="flat">
                            <a:noFill/>
                            <a:prstDash val="solid"/>
                            <a:miter/>
                          </a:ln>
                        </p:spPr>
                        <p:txBody>
                          <a:bodyPr rtlCol="0" anchor="ctr"/>
                          <a:lstStyle/>
                          <a:p>
                            <a:endParaRPr lang="en-US"/>
                          </a:p>
                        </p:txBody>
                      </p:sp>
                    </p:grpSp>
                  </p:grpSp>
                </p:grpSp>
              </p:grpSp>
              <p:grpSp>
                <p:nvGrpSpPr>
                  <p:cNvPr id="75" name="Graphic 2">
                    <a:extLst>
                      <a:ext uri="{FF2B5EF4-FFF2-40B4-BE49-F238E27FC236}">
                        <a16:creationId xmlns:a16="http://schemas.microsoft.com/office/drawing/2014/main" id="{920A5AB5-CEEE-8304-69C7-C3B92281E5D0}"/>
                      </a:ext>
                    </a:extLst>
                  </p:cNvPr>
                  <p:cNvGrpSpPr/>
                  <p:nvPr/>
                </p:nvGrpSpPr>
                <p:grpSpPr>
                  <a:xfrm>
                    <a:off x="6271373" y="4757592"/>
                    <a:ext cx="2263501" cy="1933898"/>
                    <a:chOff x="6271373" y="4757592"/>
                    <a:chExt cx="2263501" cy="1933898"/>
                  </a:xfrm>
                  <a:solidFill>
                    <a:srgbClr val="75352C"/>
                  </a:solidFill>
                </p:grpSpPr>
                <p:sp>
                  <p:nvSpPr>
                    <p:cNvPr id="76" name="Freeform: Shape 75">
                      <a:extLst>
                        <a:ext uri="{FF2B5EF4-FFF2-40B4-BE49-F238E27FC236}">
                          <a16:creationId xmlns:a16="http://schemas.microsoft.com/office/drawing/2014/main" id="{49E64D73-90C5-0FAE-8E1D-6D541E222CD1}"/>
                        </a:ext>
                      </a:extLst>
                    </p:cNvPr>
                    <p:cNvSpPr/>
                    <p:nvPr/>
                  </p:nvSpPr>
                  <p:spPr>
                    <a:xfrm>
                      <a:off x="6271373" y="6545748"/>
                      <a:ext cx="2263501" cy="145743"/>
                    </a:xfrm>
                    <a:custGeom>
                      <a:avLst/>
                      <a:gdLst>
                        <a:gd name="connsiteX0" fmla="*/ 0 w 2263501"/>
                        <a:gd name="connsiteY0" fmla="*/ 0 h 145743"/>
                        <a:gd name="connsiteX1" fmla="*/ 2263502 w 2263501"/>
                        <a:gd name="connsiteY1" fmla="*/ 0 h 145743"/>
                        <a:gd name="connsiteX2" fmla="*/ 2263502 w 2263501"/>
                        <a:gd name="connsiteY2" fmla="*/ 145743 h 145743"/>
                        <a:gd name="connsiteX3" fmla="*/ 0 w 2263501"/>
                        <a:gd name="connsiteY3" fmla="*/ 145743 h 145743"/>
                      </a:gdLst>
                      <a:ahLst/>
                      <a:cxnLst>
                        <a:cxn ang="0">
                          <a:pos x="connsiteX0" y="connsiteY0"/>
                        </a:cxn>
                        <a:cxn ang="0">
                          <a:pos x="connsiteX1" y="connsiteY1"/>
                        </a:cxn>
                        <a:cxn ang="0">
                          <a:pos x="connsiteX2" y="connsiteY2"/>
                        </a:cxn>
                        <a:cxn ang="0">
                          <a:pos x="connsiteX3" y="connsiteY3"/>
                        </a:cxn>
                      </a:cxnLst>
                      <a:rect l="l" t="t" r="r" b="b"/>
                      <a:pathLst>
                        <a:path w="2263501" h="145743">
                          <a:moveTo>
                            <a:pt x="0" y="0"/>
                          </a:moveTo>
                          <a:lnTo>
                            <a:pt x="2263502" y="0"/>
                          </a:lnTo>
                          <a:lnTo>
                            <a:pt x="2263502" y="145743"/>
                          </a:lnTo>
                          <a:lnTo>
                            <a:pt x="0" y="145743"/>
                          </a:lnTo>
                          <a:close/>
                        </a:path>
                      </a:pathLst>
                    </a:custGeom>
                    <a:solidFill>
                      <a:srgbClr val="75352C"/>
                    </a:solidFill>
                    <a:ln w="1119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8B4D21B-395A-890B-ECCB-0981E0618B14}"/>
                        </a:ext>
                      </a:extLst>
                    </p:cNvPr>
                    <p:cNvSpPr/>
                    <p:nvPr/>
                  </p:nvSpPr>
                  <p:spPr>
                    <a:xfrm>
                      <a:off x="6271373" y="4757592"/>
                      <a:ext cx="2263501" cy="145743"/>
                    </a:xfrm>
                    <a:custGeom>
                      <a:avLst/>
                      <a:gdLst>
                        <a:gd name="connsiteX0" fmla="*/ 0 w 2263501"/>
                        <a:gd name="connsiteY0" fmla="*/ 0 h 145743"/>
                        <a:gd name="connsiteX1" fmla="*/ 2263502 w 2263501"/>
                        <a:gd name="connsiteY1" fmla="*/ 0 h 145743"/>
                        <a:gd name="connsiteX2" fmla="*/ 2263502 w 2263501"/>
                        <a:gd name="connsiteY2" fmla="*/ 145743 h 145743"/>
                        <a:gd name="connsiteX3" fmla="*/ 0 w 2263501"/>
                        <a:gd name="connsiteY3" fmla="*/ 145743 h 145743"/>
                      </a:gdLst>
                      <a:ahLst/>
                      <a:cxnLst>
                        <a:cxn ang="0">
                          <a:pos x="connsiteX0" y="connsiteY0"/>
                        </a:cxn>
                        <a:cxn ang="0">
                          <a:pos x="connsiteX1" y="connsiteY1"/>
                        </a:cxn>
                        <a:cxn ang="0">
                          <a:pos x="connsiteX2" y="connsiteY2"/>
                        </a:cxn>
                        <a:cxn ang="0">
                          <a:pos x="connsiteX3" y="connsiteY3"/>
                        </a:cxn>
                      </a:cxnLst>
                      <a:rect l="l" t="t" r="r" b="b"/>
                      <a:pathLst>
                        <a:path w="2263501" h="145743">
                          <a:moveTo>
                            <a:pt x="0" y="0"/>
                          </a:moveTo>
                          <a:lnTo>
                            <a:pt x="2263502" y="0"/>
                          </a:lnTo>
                          <a:lnTo>
                            <a:pt x="2263502" y="145743"/>
                          </a:lnTo>
                          <a:lnTo>
                            <a:pt x="0" y="145743"/>
                          </a:lnTo>
                          <a:close/>
                        </a:path>
                      </a:pathLst>
                    </a:custGeom>
                    <a:solidFill>
                      <a:srgbClr val="75352C"/>
                    </a:solidFill>
                    <a:ln w="11195" cap="flat">
                      <a:noFill/>
                      <a:prstDash val="solid"/>
                      <a:miter/>
                    </a:ln>
                  </p:spPr>
                  <p:txBody>
                    <a:bodyPr rtlCol="0" anchor="ctr"/>
                    <a:lstStyle/>
                    <a:p>
                      <a:endParaRPr lang="en-US"/>
                    </a:p>
                  </p:txBody>
                </p:sp>
              </p:grpSp>
            </p:grpSp>
          </p:grpSp>
          <p:sp>
            <p:nvSpPr>
              <p:cNvPr id="71" name="Freeform: Shape 70">
                <a:extLst>
                  <a:ext uri="{FF2B5EF4-FFF2-40B4-BE49-F238E27FC236}">
                    <a16:creationId xmlns:a16="http://schemas.microsoft.com/office/drawing/2014/main" id="{60618F5F-6E96-64F5-A132-F660B3BF09A3}"/>
                  </a:ext>
                </a:extLst>
              </p:cNvPr>
              <p:cNvSpPr/>
              <p:nvPr/>
            </p:nvSpPr>
            <p:spPr>
              <a:xfrm>
                <a:off x="6338639" y="4386508"/>
                <a:ext cx="2126727" cy="369963"/>
              </a:xfrm>
              <a:custGeom>
                <a:avLst/>
                <a:gdLst>
                  <a:gd name="connsiteX0" fmla="*/ 1954078 w 2126727"/>
                  <a:gd name="connsiteY0" fmla="*/ 0 h 369963"/>
                  <a:gd name="connsiteX1" fmla="*/ 174892 w 2126727"/>
                  <a:gd name="connsiteY1" fmla="*/ 0 h 369963"/>
                  <a:gd name="connsiteX2" fmla="*/ 54934 w 2126727"/>
                  <a:gd name="connsiteY2" fmla="*/ 50450 h 369963"/>
                  <a:gd name="connsiteX3" fmla="*/ 0 w 2126727"/>
                  <a:gd name="connsiteY3" fmla="*/ 184982 h 369963"/>
                  <a:gd name="connsiteX4" fmla="*/ 0 w 2126727"/>
                  <a:gd name="connsiteY4" fmla="*/ 184982 h 369963"/>
                  <a:gd name="connsiteX5" fmla="*/ 50450 w 2126727"/>
                  <a:gd name="connsiteY5" fmla="*/ 316150 h 369963"/>
                  <a:gd name="connsiteX6" fmla="*/ 173771 w 2126727"/>
                  <a:gd name="connsiteY6" fmla="*/ 369963 h 369963"/>
                  <a:gd name="connsiteX7" fmla="*/ 1952957 w 2126727"/>
                  <a:gd name="connsiteY7" fmla="*/ 369963 h 369963"/>
                  <a:gd name="connsiteX8" fmla="*/ 2071793 w 2126727"/>
                  <a:gd name="connsiteY8" fmla="*/ 319514 h 369963"/>
                  <a:gd name="connsiteX9" fmla="*/ 2126727 w 2126727"/>
                  <a:gd name="connsiteY9" fmla="*/ 184982 h 369963"/>
                  <a:gd name="connsiteX10" fmla="*/ 2126727 w 2126727"/>
                  <a:gd name="connsiteY10" fmla="*/ 184982 h 369963"/>
                  <a:gd name="connsiteX11" fmla="*/ 2076278 w 2126727"/>
                  <a:gd name="connsiteY11" fmla="*/ 53813 h 369963"/>
                  <a:gd name="connsiteX12" fmla="*/ 1954078 w 2126727"/>
                  <a:gd name="connsiteY12" fmla="*/ 0 h 36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6727" h="369963">
                    <a:moveTo>
                      <a:pt x="1954078" y="0"/>
                    </a:moveTo>
                    <a:lnTo>
                      <a:pt x="174892" y="0"/>
                    </a:lnTo>
                    <a:cubicBezTo>
                      <a:pt x="128927" y="0"/>
                      <a:pt x="86325" y="19059"/>
                      <a:pt x="54934" y="50450"/>
                    </a:cubicBezTo>
                    <a:cubicBezTo>
                      <a:pt x="21301" y="84083"/>
                      <a:pt x="0" y="132290"/>
                      <a:pt x="0" y="184982"/>
                    </a:cubicBezTo>
                    <a:lnTo>
                      <a:pt x="0" y="184982"/>
                    </a:lnTo>
                    <a:cubicBezTo>
                      <a:pt x="0" y="236552"/>
                      <a:pt x="19059" y="282517"/>
                      <a:pt x="50450" y="316150"/>
                    </a:cubicBezTo>
                    <a:cubicBezTo>
                      <a:pt x="81840" y="349783"/>
                      <a:pt x="125563" y="369963"/>
                      <a:pt x="173771" y="369963"/>
                    </a:cubicBezTo>
                    <a:lnTo>
                      <a:pt x="1952957" y="369963"/>
                    </a:lnTo>
                    <a:cubicBezTo>
                      <a:pt x="1998922" y="369963"/>
                      <a:pt x="2041524" y="350904"/>
                      <a:pt x="2071793" y="319514"/>
                    </a:cubicBezTo>
                    <a:cubicBezTo>
                      <a:pt x="2105426" y="285881"/>
                      <a:pt x="2126727" y="237673"/>
                      <a:pt x="2126727" y="184982"/>
                    </a:cubicBezTo>
                    <a:lnTo>
                      <a:pt x="2126727" y="184982"/>
                    </a:lnTo>
                    <a:cubicBezTo>
                      <a:pt x="2126727" y="133411"/>
                      <a:pt x="2107669" y="87446"/>
                      <a:pt x="2076278" y="53813"/>
                    </a:cubicBezTo>
                    <a:cubicBezTo>
                      <a:pt x="2046008" y="21301"/>
                      <a:pt x="2002285" y="0"/>
                      <a:pt x="1954078" y="0"/>
                    </a:cubicBezTo>
                    <a:close/>
                  </a:path>
                </a:pathLst>
              </a:custGeom>
              <a:solidFill>
                <a:srgbClr val="471917"/>
              </a:solidFill>
              <a:ln w="11195"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C35D7F20-28D3-E8ED-DAD9-A00559B6D4FE}"/>
                </a:ext>
              </a:extLst>
            </p:cNvPr>
            <p:cNvGrpSpPr/>
            <p:nvPr/>
          </p:nvGrpSpPr>
          <p:grpSpPr>
            <a:xfrm>
              <a:off x="5577104" y="781050"/>
              <a:ext cx="3652900" cy="4088584"/>
              <a:chOff x="5577104" y="781050"/>
              <a:chExt cx="3652900" cy="4088584"/>
            </a:xfrm>
          </p:grpSpPr>
          <p:grpSp>
            <p:nvGrpSpPr>
              <p:cNvPr id="7" name="Graphic 2">
                <a:extLst>
                  <a:ext uri="{FF2B5EF4-FFF2-40B4-BE49-F238E27FC236}">
                    <a16:creationId xmlns:a16="http://schemas.microsoft.com/office/drawing/2014/main" id="{A9FD4DDD-4F74-7D8E-42BE-F6184C1BF1E5}"/>
                  </a:ext>
                </a:extLst>
              </p:cNvPr>
              <p:cNvGrpSpPr/>
              <p:nvPr/>
            </p:nvGrpSpPr>
            <p:grpSpPr>
              <a:xfrm>
                <a:off x="5679432" y="781050"/>
                <a:ext cx="3448504" cy="1398012"/>
                <a:chOff x="5679432" y="781050"/>
                <a:chExt cx="3448504" cy="1398012"/>
              </a:xfrm>
            </p:grpSpPr>
            <p:sp>
              <p:nvSpPr>
                <p:cNvPr id="68" name="Freeform: Shape 67">
                  <a:extLst>
                    <a:ext uri="{FF2B5EF4-FFF2-40B4-BE49-F238E27FC236}">
                      <a16:creationId xmlns:a16="http://schemas.microsoft.com/office/drawing/2014/main" id="{DB30A2A6-E69A-3425-61E0-B81BF64BCA6D}"/>
                    </a:ext>
                  </a:extLst>
                </p:cNvPr>
                <p:cNvSpPr/>
                <p:nvPr/>
              </p:nvSpPr>
              <p:spPr>
                <a:xfrm>
                  <a:off x="7144710" y="781050"/>
                  <a:ext cx="517948" cy="517948"/>
                </a:xfrm>
                <a:custGeom>
                  <a:avLst/>
                  <a:gdLst>
                    <a:gd name="connsiteX0" fmla="*/ 517948 w 517948"/>
                    <a:gd name="connsiteY0" fmla="*/ 258974 h 517948"/>
                    <a:gd name="connsiteX1" fmla="*/ 258974 w 517948"/>
                    <a:gd name="connsiteY1" fmla="*/ 517948 h 517948"/>
                    <a:gd name="connsiteX2" fmla="*/ 0 w 517948"/>
                    <a:gd name="connsiteY2" fmla="*/ 258974 h 517948"/>
                    <a:gd name="connsiteX3" fmla="*/ 258974 w 517948"/>
                    <a:gd name="connsiteY3" fmla="*/ 0 h 517948"/>
                    <a:gd name="connsiteX4" fmla="*/ 517948 w 517948"/>
                    <a:gd name="connsiteY4" fmla="*/ 258974 h 51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8" h="517948">
                      <a:moveTo>
                        <a:pt x="517948" y="258974"/>
                      </a:moveTo>
                      <a:cubicBezTo>
                        <a:pt x="517948" y="402002"/>
                        <a:pt x="402002" y="517948"/>
                        <a:pt x="258974" y="517948"/>
                      </a:cubicBezTo>
                      <a:cubicBezTo>
                        <a:pt x="115947" y="517948"/>
                        <a:pt x="0" y="402002"/>
                        <a:pt x="0" y="258974"/>
                      </a:cubicBezTo>
                      <a:cubicBezTo>
                        <a:pt x="0" y="115947"/>
                        <a:pt x="115947" y="0"/>
                        <a:pt x="258974" y="0"/>
                      </a:cubicBezTo>
                      <a:cubicBezTo>
                        <a:pt x="402002" y="0"/>
                        <a:pt x="517948" y="115947"/>
                        <a:pt x="517948" y="258974"/>
                      </a:cubicBezTo>
                      <a:close/>
                    </a:path>
                  </a:pathLst>
                </a:custGeom>
                <a:solidFill>
                  <a:srgbClr val="FEAE4D"/>
                </a:solidFill>
                <a:ln w="1119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C795543-FDA4-6567-5138-D3CE79171BAA}"/>
                    </a:ext>
                  </a:extLst>
                </p:cNvPr>
                <p:cNvSpPr/>
                <p:nvPr/>
              </p:nvSpPr>
              <p:spPr>
                <a:xfrm>
                  <a:off x="5679432" y="1193614"/>
                  <a:ext cx="3448504" cy="985447"/>
                </a:xfrm>
                <a:custGeom>
                  <a:avLst/>
                  <a:gdLst>
                    <a:gd name="connsiteX0" fmla="*/ 3186167 w 3448504"/>
                    <a:gd name="connsiteY0" fmla="*/ 717504 h 985447"/>
                    <a:gd name="connsiteX1" fmla="*/ 3025850 w 3448504"/>
                    <a:gd name="connsiteY1" fmla="*/ 537007 h 985447"/>
                    <a:gd name="connsiteX2" fmla="*/ 1724252 w 3448504"/>
                    <a:gd name="connsiteY2" fmla="*/ 0 h 985447"/>
                    <a:gd name="connsiteX3" fmla="*/ 422655 w 3448504"/>
                    <a:gd name="connsiteY3" fmla="*/ 537007 h 985447"/>
                    <a:gd name="connsiteX4" fmla="*/ 262337 w 3448504"/>
                    <a:gd name="connsiteY4" fmla="*/ 717504 h 985447"/>
                    <a:gd name="connsiteX5" fmla="*/ 133411 w 3448504"/>
                    <a:gd name="connsiteY5" fmla="*/ 717504 h 985447"/>
                    <a:gd name="connsiteX6" fmla="*/ 26906 w 3448504"/>
                    <a:gd name="connsiteY6" fmla="*/ 771317 h 985447"/>
                    <a:gd name="connsiteX7" fmla="*/ 0 w 3448504"/>
                    <a:gd name="connsiteY7" fmla="*/ 852036 h 985447"/>
                    <a:gd name="connsiteX8" fmla="*/ 0 w 3448504"/>
                    <a:gd name="connsiteY8" fmla="*/ 852036 h 985447"/>
                    <a:gd name="connsiteX9" fmla="*/ 47086 w 3448504"/>
                    <a:gd name="connsiteY9" fmla="*/ 954056 h 985447"/>
                    <a:gd name="connsiteX10" fmla="*/ 133411 w 3448504"/>
                    <a:gd name="connsiteY10" fmla="*/ 985447 h 985447"/>
                    <a:gd name="connsiteX11" fmla="*/ 3315094 w 3448504"/>
                    <a:gd name="connsiteY11" fmla="*/ 985447 h 985447"/>
                    <a:gd name="connsiteX12" fmla="*/ 3400297 w 3448504"/>
                    <a:gd name="connsiteY12" fmla="*/ 954056 h 985447"/>
                    <a:gd name="connsiteX13" fmla="*/ 3448505 w 3448504"/>
                    <a:gd name="connsiteY13" fmla="*/ 850915 h 985447"/>
                    <a:gd name="connsiteX14" fmla="*/ 3448505 w 3448504"/>
                    <a:gd name="connsiteY14" fmla="*/ 850915 h 985447"/>
                    <a:gd name="connsiteX15" fmla="*/ 3410387 w 3448504"/>
                    <a:gd name="connsiteY15" fmla="*/ 757864 h 985447"/>
                    <a:gd name="connsiteX16" fmla="*/ 3313973 w 3448504"/>
                    <a:gd name="connsiteY16" fmla="*/ 717504 h 985447"/>
                    <a:gd name="connsiteX17" fmla="*/ 3186167 w 3448504"/>
                    <a:gd name="connsiteY17" fmla="*/ 717504 h 9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8504" h="985447">
                      <a:moveTo>
                        <a:pt x="3186167" y="717504"/>
                      </a:moveTo>
                      <a:cubicBezTo>
                        <a:pt x="3136839" y="653602"/>
                        <a:pt x="3083026" y="593062"/>
                        <a:pt x="3025850" y="537007"/>
                      </a:cubicBezTo>
                      <a:cubicBezTo>
                        <a:pt x="2691762" y="205161"/>
                        <a:pt x="2230990" y="0"/>
                        <a:pt x="1724252" y="0"/>
                      </a:cubicBezTo>
                      <a:cubicBezTo>
                        <a:pt x="1217515" y="0"/>
                        <a:pt x="756743" y="205161"/>
                        <a:pt x="422655" y="537007"/>
                      </a:cubicBezTo>
                      <a:cubicBezTo>
                        <a:pt x="365479" y="594183"/>
                        <a:pt x="311666" y="653602"/>
                        <a:pt x="262337" y="717504"/>
                      </a:cubicBezTo>
                      <a:lnTo>
                        <a:pt x="133411" y="717504"/>
                      </a:lnTo>
                      <a:cubicBezTo>
                        <a:pt x="89688" y="717504"/>
                        <a:pt x="50450" y="738805"/>
                        <a:pt x="26906" y="771317"/>
                      </a:cubicBezTo>
                      <a:cubicBezTo>
                        <a:pt x="10090" y="793739"/>
                        <a:pt x="0" y="821767"/>
                        <a:pt x="0" y="852036"/>
                      </a:cubicBezTo>
                      <a:lnTo>
                        <a:pt x="0" y="852036"/>
                      </a:lnTo>
                      <a:cubicBezTo>
                        <a:pt x="0" y="893517"/>
                        <a:pt x="17938" y="929392"/>
                        <a:pt x="47086" y="954056"/>
                      </a:cubicBezTo>
                      <a:cubicBezTo>
                        <a:pt x="70629" y="974236"/>
                        <a:pt x="100899" y="985447"/>
                        <a:pt x="133411" y="985447"/>
                      </a:cubicBezTo>
                      <a:lnTo>
                        <a:pt x="3315094" y="985447"/>
                      </a:lnTo>
                      <a:cubicBezTo>
                        <a:pt x="3347606" y="985447"/>
                        <a:pt x="3377875" y="974236"/>
                        <a:pt x="3400297" y="954056"/>
                      </a:cubicBezTo>
                      <a:cubicBezTo>
                        <a:pt x="3429446" y="929392"/>
                        <a:pt x="3448505" y="892396"/>
                        <a:pt x="3448505" y="850915"/>
                      </a:cubicBezTo>
                      <a:lnTo>
                        <a:pt x="3448505" y="850915"/>
                      </a:lnTo>
                      <a:cubicBezTo>
                        <a:pt x="3448505" y="815040"/>
                        <a:pt x="3433930" y="781407"/>
                        <a:pt x="3410387" y="757864"/>
                      </a:cubicBezTo>
                      <a:cubicBezTo>
                        <a:pt x="3385723" y="733200"/>
                        <a:pt x="3352090" y="717504"/>
                        <a:pt x="3313973" y="717504"/>
                      </a:cubicBezTo>
                      <a:lnTo>
                        <a:pt x="3186167" y="717504"/>
                      </a:lnTo>
                      <a:close/>
                    </a:path>
                  </a:pathLst>
                </a:custGeom>
                <a:solidFill>
                  <a:srgbClr val="9C453B"/>
                </a:solidFill>
                <a:ln w="11195" cap="flat">
                  <a:noFill/>
                  <a:prstDash val="solid"/>
                  <a:miter/>
                </a:ln>
              </p:spPr>
              <p:txBody>
                <a:bodyPr rtlCol="0" anchor="ctr"/>
                <a:lstStyle/>
                <a:p>
                  <a:endParaRPr lang="en-US"/>
                </a:p>
              </p:txBody>
            </p:sp>
          </p:grpSp>
          <p:grpSp>
            <p:nvGrpSpPr>
              <p:cNvPr id="9" name="Graphic 2">
                <a:extLst>
                  <a:ext uri="{FF2B5EF4-FFF2-40B4-BE49-F238E27FC236}">
                    <a16:creationId xmlns:a16="http://schemas.microsoft.com/office/drawing/2014/main" id="{186EE998-D431-8223-2F8A-3AC990C4A40C}"/>
                  </a:ext>
                </a:extLst>
              </p:cNvPr>
              <p:cNvGrpSpPr/>
              <p:nvPr/>
            </p:nvGrpSpPr>
            <p:grpSpPr>
              <a:xfrm>
                <a:off x="5577104" y="1216734"/>
                <a:ext cx="3652900" cy="3652900"/>
                <a:chOff x="5577104" y="1216734"/>
                <a:chExt cx="3652900" cy="3652900"/>
              </a:xfrm>
            </p:grpSpPr>
            <p:grpSp>
              <p:nvGrpSpPr>
                <p:cNvPr id="16" name="Graphic 2">
                  <a:extLst>
                    <a:ext uri="{FF2B5EF4-FFF2-40B4-BE49-F238E27FC236}">
                      <a16:creationId xmlns:a16="http://schemas.microsoft.com/office/drawing/2014/main" id="{6E606793-28E6-9135-8653-04A9E8FAFFF9}"/>
                    </a:ext>
                  </a:extLst>
                </p:cNvPr>
                <p:cNvGrpSpPr/>
                <p:nvPr/>
              </p:nvGrpSpPr>
              <p:grpSpPr>
                <a:xfrm>
                  <a:off x="5577104" y="1216734"/>
                  <a:ext cx="3652900" cy="3652900"/>
                  <a:chOff x="5577104" y="1216734"/>
                  <a:chExt cx="3652900" cy="3652900"/>
                </a:xfrm>
              </p:grpSpPr>
              <p:grpSp>
                <p:nvGrpSpPr>
                  <p:cNvPr id="23" name="Graphic 2">
                    <a:extLst>
                      <a:ext uri="{FF2B5EF4-FFF2-40B4-BE49-F238E27FC236}">
                        <a16:creationId xmlns:a16="http://schemas.microsoft.com/office/drawing/2014/main" id="{52F64355-D55B-2BF8-72D3-6133A2B0BE8E}"/>
                      </a:ext>
                    </a:extLst>
                  </p:cNvPr>
                  <p:cNvGrpSpPr/>
                  <p:nvPr/>
                </p:nvGrpSpPr>
                <p:grpSpPr>
                  <a:xfrm>
                    <a:off x="5577104" y="1216734"/>
                    <a:ext cx="3652900" cy="3652900"/>
                    <a:chOff x="5577104" y="1216734"/>
                    <a:chExt cx="3652900" cy="3652900"/>
                  </a:xfrm>
                </p:grpSpPr>
                <p:sp>
                  <p:nvSpPr>
                    <p:cNvPr id="62" name="Freeform: Shape 61">
                      <a:extLst>
                        <a:ext uri="{FF2B5EF4-FFF2-40B4-BE49-F238E27FC236}">
                          <a16:creationId xmlns:a16="http://schemas.microsoft.com/office/drawing/2014/main" id="{F6D3946D-A67C-B745-8F3A-B12B2718472A}"/>
                        </a:ext>
                      </a:extLst>
                    </p:cNvPr>
                    <p:cNvSpPr/>
                    <p:nvPr/>
                  </p:nvSpPr>
                  <p:spPr>
                    <a:xfrm>
                      <a:off x="5773604" y="1413350"/>
                      <a:ext cx="3260159" cy="3260159"/>
                    </a:xfrm>
                    <a:custGeom>
                      <a:avLst/>
                      <a:gdLst>
                        <a:gd name="connsiteX0" fmla="*/ 3260160 w 3260159"/>
                        <a:gd name="connsiteY0" fmla="*/ 1630080 h 3260159"/>
                        <a:gd name="connsiteX1" fmla="*/ 1630080 w 3260159"/>
                        <a:gd name="connsiteY1" fmla="*/ 3260160 h 3260159"/>
                        <a:gd name="connsiteX2" fmla="*/ 0 w 3260159"/>
                        <a:gd name="connsiteY2" fmla="*/ 1630080 h 3260159"/>
                        <a:gd name="connsiteX3" fmla="*/ 1630080 w 3260159"/>
                        <a:gd name="connsiteY3" fmla="*/ 0 h 3260159"/>
                        <a:gd name="connsiteX4" fmla="*/ 3260160 w 3260159"/>
                        <a:gd name="connsiteY4" fmla="*/ 1630080 h 326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159" h="3260159">
                          <a:moveTo>
                            <a:pt x="3260160" y="1630080"/>
                          </a:moveTo>
                          <a:cubicBezTo>
                            <a:pt x="3260160" y="2530348"/>
                            <a:pt x="2530348" y="3260160"/>
                            <a:pt x="1630080" y="3260160"/>
                          </a:cubicBezTo>
                          <a:cubicBezTo>
                            <a:pt x="729812" y="3260160"/>
                            <a:pt x="0" y="2530348"/>
                            <a:pt x="0" y="1630080"/>
                          </a:cubicBezTo>
                          <a:cubicBezTo>
                            <a:pt x="0" y="729812"/>
                            <a:pt x="729812" y="0"/>
                            <a:pt x="1630080" y="0"/>
                          </a:cubicBezTo>
                          <a:cubicBezTo>
                            <a:pt x="2530348" y="0"/>
                            <a:pt x="3260160" y="729812"/>
                            <a:pt x="3260160" y="1630080"/>
                          </a:cubicBezTo>
                          <a:close/>
                        </a:path>
                      </a:pathLst>
                    </a:custGeom>
                    <a:solidFill>
                      <a:srgbClr val="75352C"/>
                    </a:solidFill>
                    <a:ln w="11195" cap="flat">
                      <a:noFill/>
                      <a:prstDash val="solid"/>
                      <a:miter/>
                    </a:ln>
                  </p:spPr>
                  <p:txBody>
                    <a:bodyPr rtlCol="0" anchor="ctr"/>
                    <a:lstStyle/>
                    <a:p>
                      <a:endParaRPr lang="en-US"/>
                    </a:p>
                  </p:txBody>
                </p:sp>
                <p:grpSp>
                  <p:nvGrpSpPr>
                    <p:cNvPr id="63" name="Graphic 2">
                      <a:extLst>
                        <a:ext uri="{FF2B5EF4-FFF2-40B4-BE49-F238E27FC236}">
                          <a16:creationId xmlns:a16="http://schemas.microsoft.com/office/drawing/2014/main" id="{982A3017-F4FC-91F2-C542-F3BBA8826844}"/>
                        </a:ext>
                      </a:extLst>
                    </p:cNvPr>
                    <p:cNvGrpSpPr/>
                    <p:nvPr/>
                  </p:nvGrpSpPr>
                  <p:grpSpPr>
                    <a:xfrm>
                      <a:off x="5577104" y="1216734"/>
                      <a:ext cx="3652900" cy="3652900"/>
                      <a:chOff x="5577104" y="1216734"/>
                      <a:chExt cx="3652900" cy="3652900"/>
                    </a:xfrm>
                  </p:grpSpPr>
                  <p:sp>
                    <p:nvSpPr>
                      <p:cNvPr id="64" name="Freeform: Shape 63">
                        <a:extLst>
                          <a:ext uri="{FF2B5EF4-FFF2-40B4-BE49-F238E27FC236}">
                            <a16:creationId xmlns:a16="http://schemas.microsoft.com/office/drawing/2014/main" id="{0C9518C5-10DF-6AE1-556A-BF3D47910C60}"/>
                          </a:ext>
                        </a:extLst>
                      </p:cNvPr>
                      <p:cNvSpPr/>
                      <p:nvPr/>
                    </p:nvSpPr>
                    <p:spPr>
                      <a:xfrm rot="-2700000">
                        <a:off x="6112058" y="1751689"/>
                        <a:ext cx="2582990" cy="2582990"/>
                      </a:xfrm>
                      <a:custGeom>
                        <a:avLst/>
                        <a:gdLst>
                          <a:gd name="connsiteX0" fmla="*/ 2582991 w 2582990"/>
                          <a:gd name="connsiteY0" fmla="*/ 1291495 h 2582990"/>
                          <a:gd name="connsiteX1" fmla="*/ 1291495 w 2582990"/>
                          <a:gd name="connsiteY1" fmla="*/ 2582991 h 2582990"/>
                          <a:gd name="connsiteX2" fmla="*/ 0 w 2582990"/>
                          <a:gd name="connsiteY2" fmla="*/ 1291495 h 2582990"/>
                          <a:gd name="connsiteX3" fmla="*/ 1291495 w 2582990"/>
                          <a:gd name="connsiteY3" fmla="*/ 0 h 2582990"/>
                          <a:gd name="connsiteX4" fmla="*/ 2582991 w 2582990"/>
                          <a:gd name="connsiteY4" fmla="*/ 1291495 h 258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90" h="2582990">
                            <a:moveTo>
                              <a:pt x="2582991" y="1291495"/>
                            </a:moveTo>
                            <a:cubicBezTo>
                              <a:pt x="2582991" y="2004769"/>
                              <a:pt x="2004768" y="2582991"/>
                              <a:pt x="1291495" y="2582991"/>
                            </a:cubicBezTo>
                            <a:cubicBezTo>
                              <a:pt x="578222" y="2582991"/>
                              <a:pt x="0" y="2004769"/>
                              <a:pt x="0" y="1291495"/>
                            </a:cubicBezTo>
                            <a:cubicBezTo>
                              <a:pt x="0" y="578222"/>
                              <a:pt x="578222" y="0"/>
                              <a:pt x="1291495" y="0"/>
                            </a:cubicBezTo>
                            <a:cubicBezTo>
                              <a:pt x="2004768" y="0"/>
                              <a:pt x="2582991" y="578222"/>
                              <a:pt x="2582991" y="1291495"/>
                            </a:cubicBezTo>
                            <a:close/>
                          </a:path>
                        </a:pathLst>
                      </a:custGeom>
                      <a:solidFill>
                        <a:srgbClr val="FEAE4D"/>
                      </a:solidFill>
                      <a:ln w="11195" cap="flat">
                        <a:noFill/>
                        <a:prstDash val="solid"/>
                        <a:miter/>
                      </a:ln>
                    </p:spPr>
                    <p:txBody>
                      <a:bodyPr rtlCol="0" anchor="ctr"/>
                      <a:lstStyle/>
                      <a:p>
                        <a:endParaRPr lang="en-US"/>
                      </a:p>
                    </p:txBody>
                  </p:sp>
                  <p:grpSp>
                    <p:nvGrpSpPr>
                      <p:cNvPr id="65" name="Graphic 2">
                        <a:extLst>
                          <a:ext uri="{FF2B5EF4-FFF2-40B4-BE49-F238E27FC236}">
                            <a16:creationId xmlns:a16="http://schemas.microsoft.com/office/drawing/2014/main" id="{FDCF29EE-342D-6D89-A1F6-66102405956A}"/>
                          </a:ext>
                        </a:extLst>
                      </p:cNvPr>
                      <p:cNvGrpSpPr/>
                      <p:nvPr/>
                    </p:nvGrpSpPr>
                    <p:grpSpPr>
                      <a:xfrm>
                        <a:off x="5716626" y="1356255"/>
                        <a:ext cx="3373859" cy="3373859"/>
                        <a:chOff x="5716626" y="1356255"/>
                        <a:chExt cx="3373859" cy="3373859"/>
                      </a:xfrm>
                    </p:grpSpPr>
                    <p:sp>
                      <p:nvSpPr>
                        <p:cNvPr id="66" name="Freeform: Shape 65">
                          <a:extLst>
                            <a:ext uri="{FF2B5EF4-FFF2-40B4-BE49-F238E27FC236}">
                              <a16:creationId xmlns:a16="http://schemas.microsoft.com/office/drawing/2014/main" id="{15519B43-300F-6E76-82C3-A90155D44AD9}"/>
                            </a:ext>
                          </a:extLst>
                        </p:cNvPr>
                        <p:cNvSpPr/>
                        <p:nvPr/>
                      </p:nvSpPr>
                      <p:spPr>
                        <a:xfrm>
                          <a:off x="6167110" y="1806856"/>
                          <a:ext cx="2473147" cy="2473147"/>
                        </a:xfrm>
                        <a:custGeom>
                          <a:avLst/>
                          <a:gdLst>
                            <a:gd name="connsiteX0" fmla="*/ 2473148 w 2473147"/>
                            <a:gd name="connsiteY0" fmla="*/ 1236574 h 2473147"/>
                            <a:gd name="connsiteX1" fmla="*/ 1236574 w 2473147"/>
                            <a:gd name="connsiteY1" fmla="*/ 2473148 h 2473147"/>
                            <a:gd name="connsiteX2" fmla="*/ 0 w 2473147"/>
                            <a:gd name="connsiteY2" fmla="*/ 1236574 h 2473147"/>
                            <a:gd name="connsiteX3" fmla="*/ 1236574 w 2473147"/>
                            <a:gd name="connsiteY3" fmla="*/ 0 h 2473147"/>
                            <a:gd name="connsiteX4" fmla="*/ 2473148 w 2473147"/>
                            <a:gd name="connsiteY4" fmla="*/ 1236574 h 247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147" h="2473147">
                              <a:moveTo>
                                <a:pt x="2473148" y="1236574"/>
                              </a:moveTo>
                              <a:cubicBezTo>
                                <a:pt x="2473148" y="1919515"/>
                                <a:pt x="1919515" y="2473148"/>
                                <a:pt x="1236574" y="2473148"/>
                              </a:cubicBezTo>
                              <a:cubicBezTo>
                                <a:pt x="553633" y="2473148"/>
                                <a:pt x="0" y="1919515"/>
                                <a:pt x="0" y="1236574"/>
                              </a:cubicBezTo>
                              <a:cubicBezTo>
                                <a:pt x="0" y="553633"/>
                                <a:pt x="553633" y="0"/>
                                <a:pt x="1236574" y="0"/>
                              </a:cubicBezTo>
                              <a:cubicBezTo>
                                <a:pt x="1919515" y="0"/>
                                <a:pt x="2473148" y="553633"/>
                                <a:pt x="2473148" y="1236574"/>
                              </a:cubicBezTo>
                              <a:close/>
                            </a:path>
                          </a:pathLst>
                        </a:custGeom>
                        <a:solidFill>
                          <a:srgbClr val="D9C296"/>
                        </a:solidFill>
                        <a:ln w="1119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3A33E2A-2E7C-6BA6-532C-6F279A7719E0}"/>
                            </a:ext>
                          </a:extLst>
                        </p:cNvPr>
                        <p:cNvSpPr/>
                        <p:nvPr/>
                      </p:nvSpPr>
                      <p:spPr>
                        <a:xfrm rot="-2700000">
                          <a:off x="6210716" y="1850345"/>
                          <a:ext cx="2385678" cy="2385678"/>
                        </a:xfrm>
                        <a:custGeom>
                          <a:avLst/>
                          <a:gdLst>
                            <a:gd name="connsiteX0" fmla="*/ 2385679 w 2385678"/>
                            <a:gd name="connsiteY0" fmla="*/ 1192839 h 2385678"/>
                            <a:gd name="connsiteX1" fmla="*/ 1192839 w 2385678"/>
                            <a:gd name="connsiteY1" fmla="*/ 2385679 h 2385678"/>
                            <a:gd name="connsiteX2" fmla="*/ 0 w 2385678"/>
                            <a:gd name="connsiteY2" fmla="*/ 1192840 h 2385678"/>
                            <a:gd name="connsiteX3" fmla="*/ 1192839 w 2385678"/>
                            <a:gd name="connsiteY3" fmla="*/ 0 h 2385678"/>
                            <a:gd name="connsiteX4" fmla="*/ 2385679 w 2385678"/>
                            <a:gd name="connsiteY4" fmla="*/ 1192839 h 2385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678" h="2385678">
                              <a:moveTo>
                                <a:pt x="2385679" y="1192839"/>
                              </a:moveTo>
                              <a:cubicBezTo>
                                <a:pt x="2385679" y="1851627"/>
                                <a:pt x="1851626" y="2385679"/>
                                <a:pt x="1192839" y="2385679"/>
                              </a:cubicBezTo>
                              <a:cubicBezTo>
                                <a:pt x="534052" y="2385679"/>
                                <a:pt x="0" y="1851627"/>
                                <a:pt x="0" y="1192840"/>
                              </a:cubicBezTo>
                              <a:cubicBezTo>
                                <a:pt x="0" y="534053"/>
                                <a:pt x="534052" y="0"/>
                                <a:pt x="1192839" y="0"/>
                              </a:cubicBezTo>
                              <a:cubicBezTo>
                                <a:pt x="1851626" y="0"/>
                                <a:pt x="2385679" y="534053"/>
                                <a:pt x="2385679" y="1192839"/>
                              </a:cubicBezTo>
                              <a:close/>
                            </a:path>
                          </a:pathLst>
                        </a:custGeom>
                        <a:solidFill>
                          <a:srgbClr val="FFF4D8"/>
                        </a:solidFill>
                        <a:ln w="11195" cap="flat">
                          <a:noFill/>
                          <a:prstDash val="solid"/>
                          <a:miter/>
                        </a:ln>
                      </p:spPr>
                      <p:txBody>
                        <a:bodyPr rtlCol="0" anchor="ctr"/>
                        <a:lstStyle/>
                        <a:p>
                          <a:endParaRPr lang="en-US"/>
                        </a:p>
                      </p:txBody>
                    </p:sp>
                  </p:grpSp>
                </p:grpSp>
              </p:grpSp>
              <p:grpSp>
                <p:nvGrpSpPr>
                  <p:cNvPr id="24" name="Graphic 2">
                    <a:extLst>
                      <a:ext uri="{FF2B5EF4-FFF2-40B4-BE49-F238E27FC236}">
                        <a16:creationId xmlns:a16="http://schemas.microsoft.com/office/drawing/2014/main" id="{1A4AC84B-8CEE-BA28-6869-1B6C16497DDA}"/>
                      </a:ext>
                    </a:extLst>
                  </p:cNvPr>
                  <p:cNvGrpSpPr/>
                  <p:nvPr/>
                </p:nvGrpSpPr>
                <p:grpSpPr>
                  <a:xfrm>
                    <a:off x="6271373" y="1911119"/>
                    <a:ext cx="2263501" cy="2264622"/>
                    <a:chOff x="6271373" y="1911119"/>
                    <a:chExt cx="2263501" cy="2264622"/>
                  </a:xfrm>
                  <a:solidFill>
                    <a:srgbClr val="000000"/>
                  </a:solidFill>
                </p:grpSpPr>
                <p:grpSp>
                  <p:nvGrpSpPr>
                    <p:cNvPr id="25" name="Graphic 2">
                      <a:extLst>
                        <a:ext uri="{FF2B5EF4-FFF2-40B4-BE49-F238E27FC236}">
                          <a16:creationId xmlns:a16="http://schemas.microsoft.com/office/drawing/2014/main" id="{4DF1D17E-EAFE-DC49-36E3-3983E6B220FA}"/>
                        </a:ext>
                      </a:extLst>
                    </p:cNvPr>
                    <p:cNvGrpSpPr/>
                    <p:nvPr/>
                  </p:nvGrpSpPr>
                  <p:grpSpPr>
                    <a:xfrm>
                      <a:off x="7237904" y="1911119"/>
                      <a:ext cx="330581" cy="330724"/>
                      <a:chOff x="7237904" y="1911119"/>
                      <a:chExt cx="330581" cy="330724"/>
                    </a:xfrm>
                    <a:solidFill>
                      <a:srgbClr val="000000"/>
                    </a:solidFill>
                  </p:grpSpPr>
                  <p:sp>
                    <p:nvSpPr>
                      <p:cNvPr id="59" name="Freeform: Shape 58">
                        <a:extLst>
                          <a:ext uri="{FF2B5EF4-FFF2-40B4-BE49-F238E27FC236}">
                            <a16:creationId xmlns:a16="http://schemas.microsoft.com/office/drawing/2014/main" id="{799C9B27-3C67-E469-D3A6-D5122CA35A33}"/>
                          </a:ext>
                        </a:extLst>
                      </p:cNvPr>
                      <p:cNvSpPr/>
                      <p:nvPr/>
                    </p:nvSpPr>
                    <p:spPr>
                      <a:xfrm>
                        <a:off x="7457497" y="1911119"/>
                        <a:ext cx="40359" cy="330724"/>
                      </a:xfrm>
                      <a:custGeom>
                        <a:avLst/>
                        <a:gdLst>
                          <a:gd name="connsiteX0" fmla="*/ 40360 w 40359"/>
                          <a:gd name="connsiteY0" fmla="*/ 14574 h 330724"/>
                          <a:gd name="connsiteX1" fmla="*/ 40360 w 40359"/>
                          <a:gd name="connsiteY1" fmla="*/ 316150 h 330724"/>
                          <a:gd name="connsiteX2" fmla="*/ 20180 w 40359"/>
                          <a:gd name="connsiteY2" fmla="*/ 330725 h 330724"/>
                          <a:gd name="connsiteX3" fmla="*/ 0 w 40359"/>
                          <a:gd name="connsiteY3" fmla="*/ 316150 h 330724"/>
                          <a:gd name="connsiteX4" fmla="*/ 0 w 40359"/>
                          <a:gd name="connsiteY4" fmla="*/ 14574 h 330724"/>
                          <a:gd name="connsiteX5" fmla="*/ 20180 w 40359"/>
                          <a:gd name="connsiteY5" fmla="*/ 0 h 330724"/>
                          <a:gd name="connsiteX6" fmla="*/ 40360 w 40359"/>
                          <a:gd name="connsiteY6" fmla="*/ 14574 h 3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59" h="330724">
                            <a:moveTo>
                              <a:pt x="40360" y="14574"/>
                            </a:moveTo>
                            <a:lnTo>
                              <a:pt x="40360" y="316150"/>
                            </a:lnTo>
                            <a:cubicBezTo>
                              <a:pt x="40360" y="323998"/>
                              <a:pt x="31391" y="330725"/>
                              <a:pt x="20180" y="330725"/>
                            </a:cubicBezTo>
                            <a:cubicBezTo>
                              <a:pt x="8969" y="330725"/>
                              <a:pt x="0" y="323998"/>
                              <a:pt x="0" y="316150"/>
                            </a:cubicBezTo>
                            <a:lnTo>
                              <a:pt x="0" y="14574"/>
                            </a:lnTo>
                            <a:cubicBezTo>
                              <a:pt x="0" y="6727"/>
                              <a:pt x="8969" y="0"/>
                              <a:pt x="20180" y="0"/>
                            </a:cubicBezTo>
                            <a:cubicBezTo>
                              <a:pt x="31391" y="0"/>
                              <a:pt x="40360" y="6727"/>
                              <a:pt x="40360" y="14574"/>
                            </a:cubicBezTo>
                            <a:close/>
                          </a:path>
                        </a:pathLst>
                      </a:custGeom>
                      <a:solidFill>
                        <a:srgbClr val="000000"/>
                      </a:solidFill>
                      <a:ln w="1119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41365D1-A424-28B2-568C-734B71080831}"/>
                          </a:ext>
                        </a:extLst>
                      </p:cNvPr>
                      <p:cNvSpPr/>
                      <p:nvPr/>
                    </p:nvSpPr>
                    <p:spPr>
                      <a:xfrm>
                        <a:off x="7237904" y="1912679"/>
                        <a:ext cx="191421" cy="329164"/>
                      </a:xfrm>
                      <a:custGeom>
                        <a:avLst/>
                        <a:gdLst>
                          <a:gd name="connsiteX0" fmla="*/ 189323 w 191421"/>
                          <a:gd name="connsiteY0" fmla="*/ 310106 h 329164"/>
                          <a:gd name="connsiteX1" fmla="*/ 176991 w 191421"/>
                          <a:gd name="connsiteY1" fmla="*/ 328043 h 329164"/>
                          <a:gd name="connsiteX2" fmla="*/ 170264 w 191421"/>
                          <a:gd name="connsiteY2" fmla="*/ 329164 h 329164"/>
                          <a:gd name="connsiteX3" fmla="*/ 151205 w 191421"/>
                          <a:gd name="connsiteY3" fmla="*/ 319074 h 329164"/>
                          <a:gd name="connsiteX4" fmla="*/ 95150 w 191421"/>
                          <a:gd name="connsiteY4" fmla="*/ 206964 h 329164"/>
                          <a:gd name="connsiteX5" fmla="*/ 39095 w 191421"/>
                          <a:gd name="connsiteY5" fmla="*/ 319074 h 329164"/>
                          <a:gd name="connsiteX6" fmla="*/ 20036 w 191421"/>
                          <a:gd name="connsiteY6" fmla="*/ 329164 h 329164"/>
                          <a:gd name="connsiteX7" fmla="*/ 13310 w 191421"/>
                          <a:gd name="connsiteY7" fmla="*/ 328043 h 329164"/>
                          <a:gd name="connsiteX8" fmla="*/ 978 w 191421"/>
                          <a:gd name="connsiteY8" fmla="*/ 310106 h 329164"/>
                          <a:gd name="connsiteX9" fmla="*/ 73849 w 191421"/>
                          <a:gd name="connsiteY9" fmla="*/ 164363 h 329164"/>
                          <a:gd name="connsiteX10" fmla="*/ 46943 w 191421"/>
                          <a:gd name="connsiteY10" fmla="*/ 109429 h 329164"/>
                          <a:gd name="connsiteX11" fmla="*/ 2099 w 191421"/>
                          <a:gd name="connsiteY11" fmla="*/ 18619 h 329164"/>
                          <a:gd name="connsiteX12" fmla="*/ 14431 w 191421"/>
                          <a:gd name="connsiteY12" fmla="*/ 682 h 329164"/>
                          <a:gd name="connsiteX13" fmla="*/ 40216 w 191421"/>
                          <a:gd name="connsiteY13" fmla="*/ 9651 h 329164"/>
                          <a:gd name="connsiteX14" fmla="*/ 83939 w 191421"/>
                          <a:gd name="connsiteY14" fmla="*/ 98218 h 329164"/>
                          <a:gd name="connsiteX15" fmla="*/ 96271 w 191421"/>
                          <a:gd name="connsiteY15" fmla="*/ 121761 h 329164"/>
                          <a:gd name="connsiteX16" fmla="*/ 113088 w 191421"/>
                          <a:gd name="connsiteY16" fmla="*/ 89249 h 329164"/>
                          <a:gd name="connsiteX17" fmla="*/ 152326 w 191421"/>
                          <a:gd name="connsiteY17" fmla="*/ 9651 h 329164"/>
                          <a:gd name="connsiteX18" fmla="*/ 178112 w 191421"/>
                          <a:gd name="connsiteY18" fmla="*/ 682 h 329164"/>
                          <a:gd name="connsiteX19" fmla="*/ 190444 w 191421"/>
                          <a:gd name="connsiteY19" fmla="*/ 18619 h 329164"/>
                          <a:gd name="connsiteX20" fmla="*/ 162416 w 191421"/>
                          <a:gd name="connsiteY20" fmla="*/ 73553 h 329164"/>
                          <a:gd name="connsiteX21" fmla="*/ 117572 w 191421"/>
                          <a:gd name="connsiteY21" fmla="*/ 164363 h 329164"/>
                          <a:gd name="connsiteX22" fmla="*/ 189323 w 191421"/>
                          <a:gd name="connsiteY22" fmla="*/ 310106 h 32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421" h="329164">
                            <a:moveTo>
                              <a:pt x="189323" y="310106"/>
                            </a:moveTo>
                            <a:cubicBezTo>
                              <a:pt x="192686" y="317953"/>
                              <a:pt x="187081" y="325801"/>
                              <a:pt x="176991" y="328043"/>
                            </a:cubicBezTo>
                            <a:cubicBezTo>
                              <a:pt x="174748" y="329164"/>
                              <a:pt x="172506" y="329164"/>
                              <a:pt x="170264" y="329164"/>
                            </a:cubicBezTo>
                            <a:cubicBezTo>
                              <a:pt x="162416" y="329164"/>
                              <a:pt x="154569" y="325801"/>
                              <a:pt x="151205" y="319074"/>
                            </a:cubicBezTo>
                            <a:lnTo>
                              <a:pt x="95150" y="206964"/>
                            </a:lnTo>
                            <a:lnTo>
                              <a:pt x="39095" y="319074"/>
                            </a:lnTo>
                            <a:cubicBezTo>
                              <a:pt x="35732" y="324680"/>
                              <a:pt x="27884" y="329164"/>
                              <a:pt x="20036" y="329164"/>
                            </a:cubicBezTo>
                            <a:cubicBezTo>
                              <a:pt x="17794" y="329164"/>
                              <a:pt x="15552" y="329164"/>
                              <a:pt x="13310" y="328043"/>
                            </a:cubicBezTo>
                            <a:cubicBezTo>
                              <a:pt x="3220" y="325801"/>
                              <a:pt x="-2386" y="316832"/>
                              <a:pt x="978" y="310106"/>
                            </a:cubicBezTo>
                            <a:lnTo>
                              <a:pt x="73849" y="164363"/>
                            </a:lnTo>
                            <a:lnTo>
                              <a:pt x="46943" y="109429"/>
                            </a:lnTo>
                            <a:lnTo>
                              <a:pt x="2099" y="18619"/>
                            </a:lnTo>
                            <a:cubicBezTo>
                              <a:pt x="-1264" y="10772"/>
                              <a:pt x="4341" y="2924"/>
                              <a:pt x="14431" y="682"/>
                            </a:cubicBezTo>
                            <a:cubicBezTo>
                              <a:pt x="24521" y="-1560"/>
                              <a:pt x="36853" y="1803"/>
                              <a:pt x="40216" y="9651"/>
                            </a:cubicBezTo>
                            <a:lnTo>
                              <a:pt x="83939" y="98218"/>
                            </a:lnTo>
                            <a:lnTo>
                              <a:pt x="96271" y="121761"/>
                            </a:lnTo>
                            <a:lnTo>
                              <a:pt x="113088" y="89249"/>
                            </a:lnTo>
                            <a:lnTo>
                              <a:pt x="152326" y="9651"/>
                            </a:lnTo>
                            <a:cubicBezTo>
                              <a:pt x="155690" y="1803"/>
                              <a:pt x="168022" y="-1560"/>
                              <a:pt x="178112" y="682"/>
                            </a:cubicBezTo>
                            <a:cubicBezTo>
                              <a:pt x="188202" y="2924"/>
                              <a:pt x="193807" y="11893"/>
                              <a:pt x="190444" y="18619"/>
                            </a:cubicBezTo>
                            <a:lnTo>
                              <a:pt x="162416" y="73553"/>
                            </a:lnTo>
                            <a:lnTo>
                              <a:pt x="117572" y="164363"/>
                            </a:lnTo>
                            <a:lnTo>
                              <a:pt x="189323" y="310106"/>
                            </a:lnTo>
                            <a:close/>
                          </a:path>
                        </a:pathLst>
                      </a:custGeom>
                      <a:solidFill>
                        <a:srgbClr val="000000"/>
                      </a:solidFill>
                      <a:ln w="1119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9DE912E-D065-EDC3-E6B3-76F4666D290E}"/>
                          </a:ext>
                        </a:extLst>
                      </p:cNvPr>
                      <p:cNvSpPr/>
                      <p:nvPr/>
                    </p:nvSpPr>
                    <p:spPr>
                      <a:xfrm>
                        <a:off x="7528126" y="1911119"/>
                        <a:ext cx="40359" cy="330724"/>
                      </a:xfrm>
                      <a:custGeom>
                        <a:avLst/>
                        <a:gdLst>
                          <a:gd name="connsiteX0" fmla="*/ 40360 w 40359"/>
                          <a:gd name="connsiteY0" fmla="*/ 14574 h 330724"/>
                          <a:gd name="connsiteX1" fmla="*/ 40360 w 40359"/>
                          <a:gd name="connsiteY1" fmla="*/ 316150 h 330724"/>
                          <a:gd name="connsiteX2" fmla="*/ 20180 w 40359"/>
                          <a:gd name="connsiteY2" fmla="*/ 330725 h 330724"/>
                          <a:gd name="connsiteX3" fmla="*/ 0 w 40359"/>
                          <a:gd name="connsiteY3" fmla="*/ 316150 h 330724"/>
                          <a:gd name="connsiteX4" fmla="*/ 0 w 40359"/>
                          <a:gd name="connsiteY4" fmla="*/ 14574 h 330724"/>
                          <a:gd name="connsiteX5" fmla="*/ 20180 w 40359"/>
                          <a:gd name="connsiteY5" fmla="*/ 0 h 330724"/>
                          <a:gd name="connsiteX6" fmla="*/ 40360 w 40359"/>
                          <a:gd name="connsiteY6" fmla="*/ 14574 h 3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59" h="330724">
                            <a:moveTo>
                              <a:pt x="40360" y="14574"/>
                            </a:moveTo>
                            <a:lnTo>
                              <a:pt x="40360" y="316150"/>
                            </a:lnTo>
                            <a:cubicBezTo>
                              <a:pt x="40360" y="323998"/>
                              <a:pt x="31391" y="330725"/>
                              <a:pt x="20180" y="330725"/>
                            </a:cubicBezTo>
                            <a:cubicBezTo>
                              <a:pt x="8969" y="330725"/>
                              <a:pt x="0" y="323998"/>
                              <a:pt x="0" y="316150"/>
                            </a:cubicBezTo>
                            <a:lnTo>
                              <a:pt x="0" y="14574"/>
                            </a:lnTo>
                            <a:cubicBezTo>
                              <a:pt x="0" y="6727"/>
                              <a:pt x="8969" y="0"/>
                              <a:pt x="20180" y="0"/>
                            </a:cubicBezTo>
                            <a:cubicBezTo>
                              <a:pt x="31391" y="0"/>
                              <a:pt x="40360" y="6727"/>
                              <a:pt x="40360" y="14574"/>
                            </a:cubicBezTo>
                            <a:close/>
                          </a:path>
                        </a:pathLst>
                      </a:custGeom>
                      <a:solidFill>
                        <a:srgbClr val="000000"/>
                      </a:solidFill>
                      <a:ln w="11195"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A4CC80F0-B0FA-52E4-51EB-3004BD5811DE}"/>
                        </a:ext>
                      </a:extLst>
                    </p:cNvPr>
                    <p:cNvGrpSpPr/>
                    <p:nvPr/>
                  </p:nvGrpSpPr>
                  <p:grpSpPr>
                    <a:xfrm>
                      <a:off x="8089571" y="2456637"/>
                      <a:ext cx="327812" cy="250919"/>
                      <a:chOff x="8089571" y="2456637"/>
                      <a:chExt cx="327812" cy="250919"/>
                    </a:xfrm>
                    <a:solidFill>
                      <a:srgbClr val="000000"/>
                    </a:solidFill>
                  </p:grpSpPr>
                  <p:sp>
                    <p:nvSpPr>
                      <p:cNvPr id="57" name="Freeform: Shape 56">
                        <a:extLst>
                          <a:ext uri="{FF2B5EF4-FFF2-40B4-BE49-F238E27FC236}">
                            <a16:creationId xmlns:a16="http://schemas.microsoft.com/office/drawing/2014/main" id="{21249FCC-4F04-6607-C1A4-ABFF37301B9F}"/>
                          </a:ext>
                        </a:extLst>
                      </p:cNvPr>
                      <p:cNvSpPr/>
                      <p:nvPr/>
                    </p:nvSpPr>
                    <p:spPr>
                      <a:xfrm>
                        <a:off x="8089571" y="2456637"/>
                        <a:ext cx="293058" cy="189259"/>
                      </a:xfrm>
                      <a:custGeom>
                        <a:avLst/>
                        <a:gdLst>
                          <a:gd name="connsiteX0" fmla="*/ 287227 w 293058"/>
                          <a:gd name="connsiteY0" fmla="*/ 36332 h 189259"/>
                          <a:gd name="connsiteX1" fmla="*/ 26011 w 293058"/>
                          <a:gd name="connsiteY1" fmla="*/ 187681 h 189259"/>
                          <a:gd name="connsiteX2" fmla="*/ 3589 w 293058"/>
                          <a:gd name="connsiteY2" fmla="*/ 177591 h 189259"/>
                          <a:gd name="connsiteX3" fmla="*/ 5831 w 293058"/>
                          <a:gd name="connsiteY3" fmla="*/ 152927 h 189259"/>
                          <a:gd name="connsiteX4" fmla="*/ 267048 w 293058"/>
                          <a:gd name="connsiteY4" fmla="*/ 1578 h 189259"/>
                          <a:gd name="connsiteX5" fmla="*/ 289470 w 293058"/>
                          <a:gd name="connsiteY5" fmla="*/ 11668 h 189259"/>
                          <a:gd name="connsiteX6" fmla="*/ 287227 w 293058"/>
                          <a:gd name="connsiteY6" fmla="*/ 36332 h 18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058" h="189259">
                            <a:moveTo>
                              <a:pt x="287227" y="36332"/>
                            </a:moveTo>
                            <a:lnTo>
                              <a:pt x="26011" y="187681"/>
                            </a:lnTo>
                            <a:cubicBezTo>
                              <a:pt x="19285" y="192165"/>
                              <a:pt x="9195" y="186560"/>
                              <a:pt x="3589" y="177591"/>
                            </a:cubicBezTo>
                            <a:cubicBezTo>
                              <a:pt x="-2016" y="167501"/>
                              <a:pt x="-895" y="157411"/>
                              <a:pt x="5831" y="152927"/>
                            </a:cubicBezTo>
                            <a:lnTo>
                              <a:pt x="267048" y="1578"/>
                            </a:lnTo>
                            <a:cubicBezTo>
                              <a:pt x="273774" y="-2906"/>
                              <a:pt x="283864" y="2699"/>
                              <a:pt x="289470" y="11668"/>
                            </a:cubicBezTo>
                            <a:cubicBezTo>
                              <a:pt x="295075" y="21758"/>
                              <a:pt x="293954" y="32969"/>
                              <a:pt x="287227" y="36332"/>
                            </a:cubicBezTo>
                            <a:close/>
                          </a:path>
                        </a:pathLst>
                      </a:custGeom>
                      <a:solidFill>
                        <a:srgbClr val="000000"/>
                      </a:solidFill>
                      <a:ln w="1119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316FAEF-E4E3-3BA2-A947-2A85972B58A8}"/>
                          </a:ext>
                        </a:extLst>
                      </p:cNvPr>
                      <p:cNvSpPr/>
                      <p:nvPr/>
                    </p:nvSpPr>
                    <p:spPr>
                      <a:xfrm>
                        <a:off x="8124326" y="2518298"/>
                        <a:ext cx="293058" cy="189259"/>
                      </a:xfrm>
                      <a:custGeom>
                        <a:avLst/>
                        <a:gdLst>
                          <a:gd name="connsiteX0" fmla="*/ 287227 w 293058"/>
                          <a:gd name="connsiteY0" fmla="*/ 36332 h 189259"/>
                          <a:gd name="connsiteX1" fmla="*/ 26011 w 293058"/>
                          <a:gd name="connsiteY1" fmla="*/ 187681 h 189259"/>
                          <a:gd name="connsiteX2" fmla="*/ 3589 w 293058"/>
                          <a:gd name="connsiteY2" fmla="*/ 177591 h 189259"/>
                          <a:gd name="connsiteX3" fmla="*/ 5831 w 293058"/>
                          <a:gd name="connsiteY3" fmla="*/ 152927 h 189259"/>
                          <a:gd name="connsiteX4" fmla="*/ 267048 w 293058"/>
                          <a:gd name="connsiteY4" fmla="*/ 1578 h 189259"/>
                          <a:gd name="connsiteX5" fmla="*/ 289470 w 293058"/>
                          <a:gd name="connsiteY5" fmla="*/ 11668 h 189259"/>
                          <a:gd name="connsiteX6" fmla="*/ 287227 w 293058"/>
                          <a:gd name="connsiteY6" fmla="*/ 36332 h 18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058" h="189259">
                            <a:moveTo>
                              <a:pt x="287227" y="36332"/>
                            </a:moveTo>
                            <a:lnTo>
                              <a:pt x="26011" y="187681"/>
                            </a:lnTo>
                            <a:cubicBezTo>
                              <a:pt x="19284" y="192165"/>
                              <a:pt x="9195" y="186560"/>
                              <a:pt x="3589" y="177591"/>
                            </a:cubicBezTo>
                            <a:cubicBezTo>
                              <a:pt x="-2016" y="167501"/>
                              <a:pt x="-895" y="157411"/>
                              <a:pt x="5831" y="152927"/>
                            </a:cubicBezTo>
                            <a:lnTo>
                              <a:pt x="267048" y="1578"/>
                            </a:lnTo>
                            <a:cubicBezTo>
                              <a:pt x="273774" y="-2906"/>
                              <a:pt x="283864" y="2699"/>
                              <a:pt x="289470" y="11668"/>
                            </a:cubicBezTo>
                            <a:cubicBezTo>
                              <a:pt x="295075" y="20637"/>
                              <a:pt x="293954" y="31848"/>
                              <a:pt x="287227" y="36332"/>
                            </a:cubicBezTo>
                            <a:close/>
                          </a:path>
                        </a:pathLst>
                      </a:custGeom>
                      <a:solidFill>
                        <a:srgbClr val="000000"/>
                      </a:solidFill>
                      <a:ln w="11195" cap="flat">
                        <a:noFill/>
                        <a:prstDash val="solid"/>
                        <a:miter/>
                      </a:ln>
                    </p:spPr>
                    <p:txBody>
                      <a:bodyPr rtlCol="0" anchor="ctr"/>
                      <a:lstStyle/>
                      <a:p>
                        <a:endParaRPr lang="en-US"/>
                      </a:p>
                    </p:txBody>
                  </p:sp>
                </p:grpSp>
                <p:sp>
                  <p:nvSpPr>
                    <p:cNvPr id="27" name="Freeform: Shape 26">
                      <a:extLst>
                        <a:ext uri="{FF2B5EF4-FFF2-40B4-BE49-F238E27FC236}">
                          <a16:creationId xmlns:a16="http://schemas.microsoft.com/office/drawing/2014/main" id="{A79855A2-EDA5-5C91-6072-F2A317A86D0C}"/>
                        </a:ext>
                      </a:extLst>
                    </p:cNvPr>
                    <p:cNvSpPr/>
                    <p:nvPr/>
                  </p:nvSpPr>
                  <p:spPr>
                    <a:xfrm>
                      <a:off x="7792089" y="2059999"/>
                      <a:ext cx="189579" cy="293058"/>
                    </a:xfrm>
                    <a:custGeom>
                      <a:avLst/>
                      <a:gdLst>
                        <a:gd name="connsiteX0" fmla="*/ 11828 w 189579"/>
                        <a:gd name="connsiteY0" fmla="*/ 289470 h 293058"/>
                        <a:gd name="connsiteX1" fmla="*/ 1738 w 189579"/>
                        <a:gd name="connsiteY1" fmla="*/ 267048 h 293058"/>
                        <a:gd name="connsiteX2" fmla="*/ 153087 w 189579"/>
                        <a:gd name="connsiteY2" fmla="*/ 5831 h 293058"/>
                        <a:gd name="connsiteX3" fmla="*/ 177751 w 189579"/>
                        <a:gd name="connsiteY3" fmla="*/ 3589 h 293058"/>
                        <a:gd name="connsiteX4" fmla="*/ 187841 w 189579"/>
                        <a:gd name="connsiteY4" fmla="*/ 26011 h 293058"/>
                        <a:gd name="connsiteX5" fmla="*/ 36492 w 189579"/>
                        <a:gd name="connsiteY5" fmla="*/ 287227 h 293058"/>
                        <a:gd name="connsiteX6" fmla="*/ 11828 w 189579"/>
                        <a:gd name="connsiteY6" fmla="*/ 289470 h 29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79" h="293058">
                          <a:moveTo>
                            <a:pt x="11828" y="289470"/>
                          </a:moveTo>
                          <a:cubicBezTo>
                            <a:pt x="1738" y="283864"/>
                            <a:pt x="-2746" y="273774"/>
                            <a:pt x="1738" y="267048"/>
                          </a:cubicBezTo>
                          <a:lnTo>
                            <a:pt x="153087" y="5831"/>
                          </a:lnTo>
                          <a:cubicBezTo>
                            <a:pt x="157571" y="-895"/>
                            <a:pt x="167661" y="-2016"/>
                            <a:pt x="177751" y="3589"/>
                          </a:cubicBezTo>
                          <a:cubicBezTo>
                            <a:pt x="187841" y="9195"/>
                            <a:pt x="192325" y="19285"/>
                            <a:pt x="187841" y="26011"/>
                          </a:cubicBezTo>
                          <a:lnTo>
                            <a:pt x="36492" y="287227"/>
                          </a:lnTo>
                          <a:cubicBezTo>
                            <a:pt x="33129" y="293954"/>
                            <a:pt x="21918" y="295075"/>
                            <a:pt x="11828" y="289470"/>
                          </a:cubicBezTo>
                          <a:close/>
                        </a:path>
                      </a:pathLst>
                    </a:custGeom>
                    <a:solidFill>
                      <a:srgbClr val="000000"/>
                    </a:solidFill>
                    <a:ln w="1119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4D64E4A-9FC6-836F-AC91-FABB26B3D35F}"/>
                        </a:ext>
                      </a:extLst>
                    </p:cNvPr>
                    <p:cNvSpPr/>
                    <p:nvPr/>
                  </p:nvSpPr>
                  <p:spPr>
                    <a:xfrm>
                      <a:off x="6382623" y="2400611"/>
                      <a:ext cx="369157" cy="318159"/>
                    </a:xfrm>
                    <a:custGeom>
                      <a:avLst/>
                      <a:gdLst>
                        <a:gd name="connsiteX0" fmla="*/ 284498 w 369157"/>
                        <a:gd name="connsiteY0" fmla="*/ 312094 h 318159"/>
                        <a:gd name="connsiteX1" fmla="*/ 266560 w 369157"/>
                        <a:gd name="connsiteY1" fmla="*/ 316579 h 318159"/>
                        <a:gd name="connsiteX2" fmla="*/ 263197 w 369157"/>
                        <a:gd name="connsiteY2" fmla="*/ 313215 h 318159"/>
                        <a:gd name="connsiteX3" fmla="*/ 173509 w 369157"/>
                        <a:gd name="connsiteY3" fmla="*/ 177562 h 318159"/>
                        <a:gd name="connsiteX4" fmla="*/ 65883 w 369157"/>
                        <a:gd name="connsiteY4" fmla="*/ 170836 h 318159"/>
                        <a:gd name="connsiteX5" fmla="*/ 10949 w 369157"/>
                        <a:gd name="connsiteY5" fmla="*/ 167472 h 318159"/>
                        <a:gd name="connsiteX6" fmla="*/ 6465 w 369157"/>
                        <a:gd name="connsiteY6" fmla="*/ 166351 h 318159"/>
                        <a:gd name="connsiteX7" fmla="*/ 859 w 369157"/>
                        <a:gd name="connsiteY7" fmla="*/ 148414 h 318159"/>
                        <a:gd name="connsiteX8" fmla="*/ 21039 w 369157"/>
                        <a:gd name="connsiteY8" fmla="*/ 130476 h 318159"/>
                        <a:gd name="connsiteX9" fmla="*/ 102879 w 369157"/>
                        <a:gd name="connsiteY9" fmla="*/ 136082 h 318159"/>
                        <a:gd name="connsiteX10" fmla="*/ 146602 w 369157"/>
                        <a:gd name="connsiteY10" fmla="*/ 138324 h 318159"/>
                        <a:gd name="connsiteX11" fmla="*/ 128665 w 369157"/>
                        <a:gd name="connsiteY11" fmla="*/ 110296 h 318159"/>
                        <a:gd name="connsiteX12" fmla="*/ 77094 w 369157"/>
                        <a:gd name="connsiteY12" fmla="*/ 32940 h 318159"/>
                        <a:gd name="connsiteX13" fmla="*/ 82699 w 369157"/>
                        <a:gd name="connsiteY13" fmla="*/ 6034 h 318159"/>
                        <a:gd name="connsiteX14" fmla="*/ 105122 w 369157"/>
                        <a:gd name="connsiteY14" fmla="*/ 4913 h 318159"/>
                        <a:gd name="connsiteX15" fmla="*/ 157813 w 369157"/>
                        <a:gd name="connsiteY15" fmla="*/ 83390 h 318159"/>
                        <a:gd name="connsiteX16" fmla="*/ 195931 w 369157"/>
                        <a:gd name="connsiteY16" fmla="*/ 140566 h 318159"/>
                        <a:gd name="connsiteX17" fmla="*/ 358490 w 369157"/>
                        <a:gd name="connsiteY17" fmla="*/ 150656 h 318159"/>
                        <a:gd name="connsiteX18" fmla="*/ 368580 w 369157"/>
                        <a:gd name="connsiteY18" fmla="*/ 170836 h 318159"/>
                        <a:gd name="connsiteX19" fmla="*/ 348400 w 369157"/>
                        <a:gd name="connsiteY19" fmla="*/ 188773 h 318159"/>
                        <a:gd name="connsiteX20" fmla="*/ 222837 w 369157"/>
                        <a:gd name="connsiteY20" fmla="*/ 180926 h 318159"/>
                        <a:gd name="connsiteX21" fmla="*/ 292345 w 369157"/>
                        <a:gd name="connsiteY21" fmla="*/ 286309 h 318159"/>
                        <a:gd name="connsiteX22" fmla="*/ 284498 w 369157"/>
                        <a:gd name="connsiteY22" fmla="*/ 312094 h 3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157" h="318159">
                          <a:moveTo>
                            <a:pt x="284498" y="312094"/>
                          </a:moveTo>
                          <a:cubicBezTo>
                            <a:pt x="278892" y="317700"/>
                            <a:pt x="271044" y="319942"/>
                            <a:pt x="266560" y="316579"/>
                          </a:cubicBezTo>
                          <a:cubicBezTo>
                            <a:pt x="265439" y="315458"/>
                            <a:pt x="264318" y="314337"/>
                            <a:pt x="263197" y="313215"/>
                          </a:cubicBezTo>
                          <a:lnTo>
                            <a:pt x="173509" y="177562"/>
                          </a:lnTo>
                          <a:lnTo>
                            <a:pt x="65883" y="170836"/>
                          </a:lnTo>
                          <a:lnTo>
                            <a:pt x="10949" y="167472"/>
                          </a:lnTo>
                          <a:cubicBezTo>
                            <a:pt x="8707" y="167472"/>
                            <a:pt x="7586" y="166351"/>
                            <a:pt x="6465" y="166351"/>
                          </a:cubicBezTo>
                          <a:cubicBezTo>
                            <a:pt x="859" y="162988"/>
                            <a:pt x="-1383" y="156261"/>
                            <a:pt x="859" y="148414"/>
                          </a:cubicBezTo>
                          <a:cubicBezTo>
                            <a:pt x="4223" y="138324"/>
                            <a:pt x="13191" y="130476"/>
                            <a:pt x="21039" y="130476"/>
                          </a:cubicBezTo>
                          <a:lnTo>
                            <a:pt x="102879" y="136082"/>
                          </a:lnTo>
                          <a:lnTo>
                            <a:pt x="146602" y="138324"/>
                          </a:lnTo>
                          <a:lnTo>
                            <a:pt x="128665" y="110296"/>
                          </a:lnTo>
                          <a:lnTo>
                            <a:pt x="77094" y="32940"/>
                          </a:lnTo>
                          <a:cubicBezTo>
                            <a:pt x="72610" y="26214"/>
                            <a:pt x="74852" y="13882"/>
                            <a:pt x="82699" y="6034"/>
                          </a:cubicBezTo>
                          <a:cubicBezTo>
                            <a:pt x="90547" y="-1814"/>
                            <a:pt x="100637" y="-1814"/>
                            <a:pt x="105122" y="4913"/>
                          </a:cubicBezTo>
                          <a:lnTo>
                            <a:pt x="157813" y="83390"/>
                          </a:lnTo>
                          <a:lnTo>
                            <a:pt x="195931" y="140566"/>
                          </a:lnTo>
                          <a:lnTo>
                            <a:pt x="358490" y="150656"/>
                          </a:lnTo>
                          <a:cubicBezTo>
                            <a:pt x="366338" y="150656"/>
                            <a:pt x="370822" y="159625"/>
                            <a:pt x="368580" y="170836"/>
                          </a:cubicBezTo>
                          <a:cubicBezTo>
                            <a:pt x="365217" y="180926"/>
                            <a:pt x="356248" y="188773"/>
                            <a:pt x="348400" y="188773"/>
                          </a:cubicBezTo>
                          <a:lnTo>
                            <a:pt x="222837" y="180926"/>
                          </a:lnTo>
                          <a:lnTo>
                            <a:pt x="292345" y="286309"/>
                          </a:lnTo>
                          <a:cubicBezTo>
                            <a:pt x="294587" y="293036"/>
                            <a:pt x="292345" y="304247"/>
                            <a:pt x="284498" y="312094"/>
                          </a:cubicBezTo>
                          <a:close/>
                        </a:path>
                      </a:pathLst>
                    </a:custGeom>
                    <a:solidFill>
                      <a:srgbClr val="000000"/>
                    </a:solidFill>
                    <a:ln w="11195" cap="flat">
                      <a:noFill/>
                      <a:prstDash val="solid"/>
                      <a:miter/>
                    </a:ln>
                  </p:spPr>
                  <p:txBody>
                    <a:bodyPr rtlCol="0" anchor="ctr"/>
                    <a:lstStyle/>
                    <a:p>
                      <a:endParaRPr lang="en-US"/>
                    </a:p>
                  </p:txBody>
                </p:sp>
                <p:grpSp>
                  <p:nvGrpSpPr>
                    <p:cNvPr id="29" name="Graphic 2">
                      <a:extLst>
                        <a:ext uri="{FF2B5EF4-FFF2-40B4-BE49-F238E27FC236}">
                          <a16:creationId xmlns:a16="http://schemas.microsoft.com/office/drawing/2014/main" id="{7D5179E8-D8AD-0E74-2C5B-D131AA841052}"/>
                        </a:ext>
                      </a:extLst>
                    </p:cNvPr>
                    <p:cNvGrpSpPr/>
                    <p:nvPr/>
                  </p:nvGrpSpPr>
                  <p:grpSpPr>
                    <a:xfrm>
                      <a:off x="7273636" y="3843896"/>
                      <a:ext cx="258721" cy="331845"/>
                      <a:chOff x="7273636" y="3843896"/>
                      <a:chExt cx="258721" cy="331845"/>
                    </a:xfrm>
                    <a:solidFill>
                      <a:srgbClr val="000000"/>
                    </a:solidFill>
                  </p:grpSpPr>
                  <p:sp>
                    <p:nvSpPr>
                      <p:cNvPr id="55" name="Freeform: Shape 54">
                        <a:extLst>
                          <a:ext uri="{FF2B5EF4-FFF2-40B4-BE49-F238E27FC236}">
                            <a16:creationId xmlns:a16="http://schemas.microsoft.com/office/drawing/2014/main" id="{7898D839-FBC4-E5C3-2AFD-1BA9F16E52AF}"/>
                          </a:ext>
                        </a:extLst>
                      </p:cNvPr>
                      <p:cNvSpPr/>
                      <p:nvPr/>
                    </p:nvSpPr>
                    <p:spPr>
                      <a:xfrm>
                        <a:off x="7273636" y="3845017"/>
                        <a:ext cx="40359" cy="330724"/>
                      </a:xfrm>
                      <a:custGeom>
                        <a:avLst/>
                        <a:gdLst>
                          <a:gd name="connsiteX0" fmla="*/ 40360 w 40359"/>
                          <a:gd name="connsiteY0" fmla="*/ 14575 h 330724"/>
                          <a:gd name="connsiteX1" fmla="*/ 40360 w 40359"/>
                          <a:gd name="connsiteY1" fmla="*/ 316150 h 330724"/>
                          <a:gd name="connsiteX2" fmla="*/ 20180 w 40359"/>
                          <a:gd name="connsiteY2" fmla="*/ 330725 h 330724"/>
                          <a:gd name="connsiteX3" fmla="*/ 0 w 40359"/>
                          <a:gd name="connsiteY3" fmla="*/ 316150 h 330724"/>
                          <a:gd name="connsiteX4" fmla="*/ 0 w 40359"/>
                          <a:gd name="connsiteY4" fmla="*/ 14575 h 330724"/>
                          <a:gd name="connsiteX5" fmla="*/ 20180 w 40359"/>
                          <a:gd name="connsiteY5" fmla="*/ 0 h 330724"/>
                          <a:gd name="connsiteX6" fmla="*/ 40360 w 40359"/>
                          <a:gd name="connsiteY6" fmla="*/ 14575 h 3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59" h="330724">
                            <a:moveTo>
                              <a:pt x="40360" y="14575"/>
                            </a:moveTo>
                            <a:lnTo>
                              <a:pt x="40360" y="316150"/>
                            </a:lnTo>
                            <a:cubicBezTo>
                              <a:pt x="40360" y="323998"/>
                              <a:pt x="31391" y="330725"/>
                              <a:pt x="20180" y="330725"/>
                            </a:cubicBezTo>
                            <a:cubicBezTo>
                              <a:pt x="8969" y="330725"/>
                              <a:pt x="0" y="323998"/>
                              <a:pt x="0" y="316150"/>
                            </a:cubicBezTo>
                            <a:lnTo>
                              <a:pt x="0" y="14575"/>
                            </a:lnTo>
                            <a:cubicBezTo>
                              <a:pt x="0" y="6727"/>
                              <a:pt x="8969" y="0"/>
                              <a:pt x="20180" y="0"/>
                            </a:cubicBezTo>
                            <a:cubicBezTo>
                              <a:pt x="31391" y="0"/>
                              <a:pt x="40360" y="6727"/>
                              <a:pt x="40360" y="14575"/>
                            </a:cubicBezTo>
                            <a:close/>
                          </a:path>
                        </a:pathLst>
                      </a:custGeom>
                      <a:solidFill>
                        <a:srgbClr val="000000"/>
                      </a:solidFill>
                      <a:ln w="1119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5576C84-2A45-940D-B1BD-721E41E441D8}"/>
                          </a:ext>
                        </a:extLst>
                      </p:cNvPr>
                      <p:cNvSpPr/>
                      <p:nvPr/>
                    </p:nvSpPr>
                    <p:spPr>
                      <a:xfrm>
                        <a:off x="7343023" y="3843896"/>
                        <a:ext cx="189335" cy="330724"/>
                      </a:xfrm>
                      <a:custGeom>
                        <a:avLst/>
                        <a:gdLst>
                          <a:gd name="connsiteX0" fmla="*/ 173892 w 189335"/>
                          <a:gd name="connsiteY0" fmla="*/ 330725 h 330724"/>
                          <a:gd name="connsiteX1" fmla="*/ 170529 w 189335"/>
                          <a:gd name="connsiteY1" fmla="*/ 330725 h 330724"/>
                          <a:gd name="connsiteX2" fmla="*/ 150349 w 189335"/>
                          <a:gd name="connsiteY2" fmla="*/ 318392 h 330724"/>
                          <a:gd name="connsiteX3" fmla="*/ 126806 w 189335"/>
                          <a:gd name="connsiteY3" fmla="*/ 223099 h 330724"/>
                          <a:gd name="connsiteX4" fmla="*/ 95415 w 189335"/>
                          <a:gd name="connsiteY4" fmla="*/ 96414 h 330724"/>
                          <a:gd name="connsiteX5" fmla="*/ 60661 w 189335"/>
                          <a:gd name="connsiteY5" fmla="*/ 234310 h 330724"/>
                          <a:gd name="connsiteX6" fmla="*/ 40481 w 189335"/>
                          <a:gd name="connsiteY6" fmla="*/ 318392 h 330724"/>
                          <a:gd name="connsiteX7" fmla="*/ 20301 w 189335"/>
                          <a:gd name="connsiteY7" fmla="*/ 330725 h 330724"/>
                          <a:gd name="connsiteX8" fmla="*/ 16938 w 189335"/>
                          <a:gd name="connsiteY8" fmla="*/ 330725 h 330724"/>
                          <a:gd name="connsiteX9" fmla="*/ 121 w 189335"/>
                          <a:gd name="connsiteY9" fmla="*/ 313908 h 330724"/>
                          <a:gd name="connsiteX10" fmla="*/ 18059 w 189335"/>
                          <a:gd name="connsiteY10" fmla="*/ 241037 h 330724"/>
                          <a:gd name="connsiteX11" fmla="*/ 75235 w 189335"/>
                          <a:gd name="connsiteY11" fmla="*/ 11211 h 330724"/>
                          <a:gd name="connsiteX12" fmla="*/ 75235 w 189335"/>
                          <a:gd name="connsiteY12" fmla="*/ 11211 h 330724"/>
                          <a:gd name="connsiteX13" fmla="*/ 76356 w 189335"/>
                          <a:gd name="connsiteY13" fmla="*/ 10090 h 330724"/>
                          <a:gd name="connsiteX14" fmla="*/ 76356 w 189335"/>
                          <a:gd name="connsiteY14" fmla="*/ 8969 h 330724"/>
                          <a:gd name="connsiteX15" fmla="*/ 77477 w 189335"/>
                          <a:gd name="connsiteY15" fmla="*/ 7847 h 330724"/>
                          <a:gd name="connsiteX16" fmla="*/ 78598 w 189335"/>
                          <a:gd name="connsiteY16" fmla="*/ 6726 h 330724"/>
                          <a:gd name="connsiteX17" fmla="*/ 79720 w 189335"/>
                          <a:gd name="connsiteY17" fmla="*/ 5606 h 330724"/>
                          <a:gd name="connsiteX18" fmla="*/ 80841 w 189335"/>
                          <a:gd name="connsiteY18" fmla="*/ 4484 h 330724"/>
                          <a:gd name="connsiteX19" fmla="*/ 81962 w 189335"/>
                          <a:gd name="connsiteY19" fmla="*/ 3363 h 330724"/>
                          <a:gd name="connsiteX20" fmla="*/ 83083 w 189335"/>
                          <a:gd name="connsiteY20" fmla="*/ 2242 h 330724"/>
                          <a:gd name="connsiteX21" fmla="*/ 84204 w 189335"/>
                          <a:gd name="connsiteY21" fmla="*/ 1121 h 330724"/>
                          <a:gd name="connsiteX22" fmla="*/ 86446 w 189335"/>
                          <a:gd name="connsiteY22" fmla="*/ 0 h 330724"/>
                          <a:gd name="connsiteX23" fmla="*/ 87567 w 189335"/>
                          <a:gd name="connsiteY23" fmla="*/ 0 h 330724"/>
                          <a:gd name="connsiteX24" fmla="*/ 89809 w 189335"/>
                          <a:gd name="connsiteY24" fmla="*/ 0 h 330724"/>
                          <a:gd name="connsiteX25" fmla="*/ 89809 w 189335"/>
                          <a:gd name="connsiteY25" fmla="*/ 0 h 330724"/>
                          <a:gd name="connsiteX26" fmla="*/ 90931 w 189335"/>
                          <a:gd name="connsiteY26" fmla="*/ 0 h 330724"/>
                          <a:gd name="connsiteX27" fmla="*/ 93173 w 189335"/>
                          <a:gd name="connsiteY27" fmla="*/ 0 h 330724"/>
                          <a:gd name="connsiteX28" fmla="*/ 95415 w 189335"/>
                          <a:gd name="connsiteY28" fmla="*/ 0 h 330724"/>
                          <a:gd name="connsiteX29" fmla="*/ 96536 w 189335"/>
                          <a:gd name="connsiteY29" fmla="*/ 0 h 330724"/>
                          <a:gd name="connsiteX30" fmla="*/ 96536 w 189335"/>
                          <a:gd name="connsiteY30" fmla="*/ 0 h 330724"/>
                          <a:gd name="connsiteX31" fmla="*/ 98778 w 189335"/>
                          <a:gd name="connsiteY31" fmla="*/ 0 h 330724"/>
                          <a:gd name="connsiteX32" fmla="*/ 101020 w 189335"/>
                          <a:gd name="connsiteY32" fmla="*/ 1121 h 330724"/>
                          <a:gd name="connsiteX33" fmla="*/ 102142 w 189335"/>
                          <a:gd name="connsiteY33" fmla="*/ 1121 h 330724"/>
                          <a:gd name="connsiteX34" fmla="*/ 104384 w 189335"/>
                          <a:gd name="connsiteY34" fmla="*/ 2242 h 330724"/>
                          <a:gd name="connsiteX35" fmla="*/ 105505 w 189335"/>
                          <a:gd name="connsiteY35" fmla="*/ 3363 h 330724"/>
                          <a:gd name="connsiteX36" fmla="*/ 107747 w 189335"/>
                          <a:gd name="connsiteY36" fmla="*/ 4484 h 330724"/>
                          <a:gd name="connsiteX37" fmla="*/ 108868 w 189335"/>
                          <a:gd name="connsiteY37" fmla="*/ 5606 h 330724"/>
                          <a:gd name="connsiteX38" fmla="*/ 109989 w 189335"/>
                          <a:gd name="connsiteY38" fmla="*/ 6726 h 330724"/>
                          <a:gd name="connsiteX39" fmla="*/ 111110 w 189335"/>
                          <a:gd name="connsiteY39" fmla="*/ 7847 h 330724"/>
                          <a:gd name="connsiteX40" fmla="*/ 112231 w 189335"/>
                          <a:gd name="connsiteY40" fmla="*/ 8969 h 330724"/>
                          <a:gd name="connsiteX41" fmla="*/ 112231 w 189335"/>
                          <a:gd name="connsiteY41" fmla="*/ 10090 h 330724"/>
                          <a:gd name="connsiteX42" fmla="*/ 113353 w 189335"/>
                          <a:gd name="connsiteY42" fmla="*/ 11211 h 330724"/>
                          <a:gd name="connsiteX43" fmla="*/ 113353 w 189335"/>
                          <a:gd name="connsiteY43" fmla="*/ 11211 h 330724"/>
                          <a:gd name="connsiteX44" fmla="*/ 163802 w 189335"/>
                          <a:gd name="connsiteY44" fmla="*/ 214130 h 330724"/>
                          <a:gd name="connsiteX45" fmla="*/ 188466 w 189335"/>
                          <a:gd name="connsiteY45" fmla="*/ 312787 h 330724"/>
                          <a:gd name="connsiteX46" fmla="*/ 173892 w 189335"/>
                          <a:gd name="connsiteY46" fmla="*/ 330725 h 3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9335" h="330724">
                            <a:moveTo>
                              <a:pt x="173892" y="330725"/>
                            </a:moveTo>
                            <a:cubicBezTo>
                              <a:pt x="172771" y="330725"/>
                              <a:pt x="171650" y="330725"/>
                              <a:pt x="170529" y="330725"/>
                            </a:cubicBezTo>
                            <a:cubicBezTo>
                              <a:pt x="160439" y="330725"/>
                              <a:pt x="152591" y="326240"/>
                              <a:pt x="150349" y="318392"/>
                            </a:cubicBezTo>
                            <a:lnTo>
                              <a:pt x="126806" y="223099"/>
                            </a:lnTo>
                            <a:lnTo>
                              <a:pt x="95415" y="96414"/>
                            </a:lnTo>
                            <a:lnTo>
                              <a:pt x="60661" y="234310"/>
                            </a:lnTo>
                            <a:lnTo>
                              <a:pt x="40481" y="318392"/>
                            </a:lnTo>
                            <a:cubicBezTo>
                              <a:pt x="38239" y="325119"/>
                              <a:pt x="30391" y="330725"/>
                              <a:pt x="20301" y="330725"/>
                            </a:cubicBezTo>
                            <a:cubicBezTo>
                              <a:pt x="19180" y="330725"/>
                              <a:pt x="18059" y="330725"/>
                              <a:pt x="16938" y="330725"/>
                            </a:cubicBezTo>
                            <a:cubicBezTo>
                              <a:pt x="5727" y="329603"/>
                              <a:pt x="-1000" y="321756"/>
                              <a:pt x="121" y="313908"/>
                            </a:cubicBezTo>
                            <a:lnTo>
                              <a:pt x="18059" y="241037"/>
                            </a:lnTo>
                            <a:lnTo>
                              <a:pt x="75235" y="11211"/>
                            </a:lnTo>
                            <a:cubicBezTo>
                              <a:pt x="75235" y="11211"/>
                              <a:pt x="75235" y="11211"/>
                              <a:pt x="75235" y="11211"/>
                            </a:cubicBezTo>
                            <a:cubicBezTo>
                              <a:pt x="75235" y="10090"/>
                              <a:pt x="75235" y="10090"/>
                              <a:pt x="76356" y="10090"/>
                            </a:cubicBezTo>
                            <a:cubicBezTo>
                              <a:pt x="76356" y="10090"/>
                              <a:pt x="76356" y="8969"/>
                              <a:pt x="76356" y="8969"/>
                            </a:cubicBezTo>
                            <a:cubicBezTo>
                              <a:pt x="76356" y="8969"/>
                              <a:pt x="76356" y="7847"/>
                              <a:pt x="77477" y="7847"/>
                            </a:cubicBezTo>
                            <a:cubicBezTo>
                              <a:pt x="77477" y="7847"/>
                              <a:pt x="77477" y="6726"/>
                              <a:pt x="78598" y="6726"/>
                            </a:cubicBezTo>
                            <a:cubicBezTo>
                              <a:pt x="78598" y="6726"/>
                              <a:pt x="79720" y="5606"/>
                              <a:pt x="79720" y="5606"/>
                            </a:cubicBezTo>
                            <a:cubicBezTo>
                              <a:pt x="79720" y="5606"/>
                              <a:pt x="80841" y="4484"/>
                              <a:pt x="80841" y="4484"/>
                            </a:cubicBezTo>
                            <a:cubicBezTo>
                              <a:pt x="80841" y="4484"/>
                              <a:pt x="81962" y="3363"/>
                              <a:pt x="81962" y="3363"/>
                            </a:cubicBezTo>
                            <a:cubicBezTo>
                              <a:pt x="81962" y="3363"/>
                              <a:pt x="83083" y="2242"/>
                              <a:pt x="83083" y="2242"/>
                            </a:cubicBezTo>
                            <a:cubicBezTo>
                              <a:pt x="83083" y="2242"/>
                              <a:pt x="84204" y="2242"/>
                              <a:pt x="84204" y="1121"/>
                            </a:cubicBezTo>
                            <a:cubicBezTo>
                              <a:pt x="85325" y="1121"/>
                              <a:pt x="85325" y="1121"/>
                              <a:pt x="86446" y="0"/>
                            </a:cubicBezTo>
                            <a:cubicBezTo>
                              <a:pt x="86446" y="0"/>
                              <a:pt x="87567" y="0"/>
                              <a:pt x="87567" y="0"/>
                            </a:cubicBezTo>
                            <a:cubicBezTo>
                              <a:pt x="88688" y="0"/>
                              <a:pt x="88688" y="0"/>
                              <a:pt x="89809" y="0"/>
                            </a:cubicBezTo>
                            <a:cubicBezTo>
                              <a:pt x="89809" y="0"/>
                              <a:pt x="89809" y="0"/>
                              <a:pt x="89809" y="0"/>
                            </a:cubicBezTo>
                            <a:cubicBezTo>
                              <a:pt x="89809" y="0"/>
                              <a:pt x="90931" y="0"/>
                              <a:pt x="90931" y="0"/>
                            </a:cubicBezTo>
                            <a:cubicBezTo>
                              <a:pt x="92052" y="0"/>
                              <a:pt x="92052" y="0"/>
                              <a:pt x="93173" y="0"/>
                            </a:cubicBezTo>
                            <a:cubicBezTo>
                              <a:pt x="93173" y="0"/>
                              <a:pt x="94294" y="0"/>
                              <a:pt x="95415" y="0"/>
                            </a:cubicBezTo>
                            <a:cubicBezTo>
                              <a:pt x="95415" y="0"/>
                              <a:pt x="96536" y="0"/>
                              <a:pt x="96536" y="0"/>
                            </a:cubicBezTo>
                            <a:cubicBezTo>
                              <a:pt x="96536" y="0"/>
                              <a:pt x="96536" y="0"/>
                              <a:pt x="96536" y="0"/>
                            </a:cubicBezTo>
                            <a:cubicBezTo>
                              <a:pt x="97657" y="0"/>
                              <a:pt x="97657" y="0"/>
                              <a:pt x="98778" y="0"/>
                            </a:cubicBezTo>
                            <a:cubicBezTo>
                              <a:pt x="99899" y="0"/>
                              <a:pt x="99899" y="0"/>
                              <a:pt x="101020" y="1121"/>
                            </a:cubicBezTo>
                            <a:cubicBezTo>
                              <a:pt x="101020" y="1121"/>
                              <a:pt x="102142" y="1121"/>
                              <a:pt x="102142" y="1121"/>
                            </a:cubicBezTo>
                            <a:cubicBezTo>
                              <a:pt x="103263" y="1121"/>
                              <a:pt x="103263" y="2242"/>
                              <a:pt x="104384" y="2242"/>
                            </a:cubicBezTo>
                            <a:cubicBezTo>
                              <a:pt x="104384" y="2242"/>
                              <a:pt x="105505" y="2242"/>
                              <a:pt x="105505" y="3363"/>
                            </a:cubicBezTo>
                            <a:cubicBezTo>
                              <a:pt x="106626" y="3363"/>
                              <a:pt x="106626" y="4484"/>
                              <a:pt x="107747" y="4484"/>
                            </a:cubicBezTo>
                            <a:cubicBezTo>
                              <a:pt x="107747" y="4484"/>
                              <a:pt x="108868" y="5606"/>
                              <a:pt x="108868" y="5606"/>
                            </a:cubicBezTo>
                            <a:cubicBezTo>
                              <a:pt x="108868" y="5606"/>
                              <a:pt x="109989" y="6726"/>
                              <a:pt x="109989" y="6726"/>
                            </a:cubicBezTo>
                            <a:cubicBezTo>
                              <a:pt x="109989" y="6726"/>
                              <a:pt x="111110" y="7847"/>
                              <a:pt x="111110" y="7847"/>
                            </a:cubicBezTo>
                            <a:cubicBezTo>
                              <a:pt x="111110" y="7847"/>
                              <a:pt x="112231" y="8969"/>
                              <a:pt x="112231" y="8969"/>
                            </a:cubicBezTo>
                            <a:cubicBezTo>
                              <a:pt x="112231" y="8969"/>
                              <a:pt x="112231" y="10090"/>
                              <a:pt x="112231" y="10090"/>
                            </a:cubicBezTo>
                            <a:cubicBezTo>
                              <a:pt x="112231" y="10090"/>
                              <a:pt x="112231" y="11211"/>
                              <a:pt x="113353" y="11211"/>
                            </a:cubicBezTo>
                            <a:cubicBezTo>
                              <a:pt x="113353" y="11211"/>
                              <a:pt x="113353" y="11211"/>
                              <a:pt x="113353" y="11211"/>
                            </a:cubicBezTo>
                            <a:lnTo>
                              <a:pt x="163802" y="214130"/>
                            </a:lnTo>
                            <a:lnTo>
                              <a:pt x="188466" y="312787"/>
                            </a:lnTo>
                            <a:cubicBezTo>
                              <a:pt x="191830" y="322877"/>
                              <a:pt x="185103" y="329603"/>
                              <a:pt x="173892" y="330725"/>
                            </a:cubicBezTo>
                            <a:close/>
                          </a:path>
                        </a:pathLst>
                      </a:custGeom>
                      <a:solidFill>
                        <a:srgbClr val="000000"/>
                      </a:solidFill>
                      <a:ln w="11195"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2466B830-6C7B-BA1B-60EB-6EF646B06DA6}"/>
                        </a:ext>
                      </a:extLst>
                    </p:cNvPr>
                    <p:cNvGrpSpPr/>
                    <p:nvPr/>
                  </p:nvGrpSpPr>
                  <p:grpSpPr>
                    <a:xfrm>
                      <a:off x="6700137" y="3662052"/>
                      <a:ext cx="370580" cy="437343"/>
                      <a:chOff x="6700137" y="3662052"/>
                      <a:chExt cx="370580" cy="437343"/>
                    </a:xfrm>
                    <a:solidFill>
                      <a:srgbClr val="000000"/>
                    </a:solidFill>
                  </p:grpSpPr>
                  <p:grpSp>
                    <p:nvGrpSpPr>
                      <p:cNvPr id="51" name="Graphic 2">
                        <a:extLst>
                          <a:ext uri="{FF2B5EF4-FFF2-40B4-BE49-F238E27FC236}">
                            <a16:creationId xmlns:a16="http://schemas.microsoft.com/office/drawing/2014/main" id="{5B3C51AE-E23E-993A-F62B-F028D0ACC3E9}"/>
                          </a:ext>
                        </a:extLst>
                      </p:cNvPr>
                      <p:cNvGrpSpPr/>
                      <p:nvPr/>
                    </p:nvGrpSpPr>
                    <p:grpSpPr>
                      <a:xfrm>
                        <a:off x="6700137" y="3662052"/>
                        <a:ext cx="250118" cy="327812"/>
                        <a:chOff x="6700137" y="3662052"/>
                        <a:chExt cx="250118" cy="327812"/>
                      </a:xfrm>
                      <a:solidFill>
                        <a:srgbClr val="000000"/>
                      </a:solidFill>
                    </p:grpSpPr>
                    <p:sp>
                      <p:nvSpPr>
                        <p:cNvPr id="53" name="Freeform: Shape 52">
                          <a:extLst>
                            <a:ext uri="{FF2B5EF4-FFF2-40B4-BE49-F238E27FC236}">
                              <a16:creationId xmlns:a16="http://schemas.microsoft.com/office/drawing/2014/main" id="{29121C32-66E0-5A49-9422-18E9F7EE2047}"/>
                            </a:ext>
                          </a:extLst>
                        </p:cNvPr>
                        <p:cNvSpPr/>
                        <p:nvPr/>
                      </p:nvSpPr>
                      <p:spPr>
                        <a:xfrm>
                          <a:off x="6761298" y="3696806"/>
                          <a:ext cx="188957" cy="293058"/>
                        </a:xfrm>
                        <a:custGeom>
                          <a:avLst/>
                          <a:gdLst>
                            <a:gd name="connsiteX0" fmla="*/ 1117 w 188957"/>
                            <a:gd name="connsiteY0" fmla="*/ 267048 h 293058"/>
                            <a:gd name="connsiteX1" fmla="*/ 152465 w 188957"/>
                            <a:gd name="connsiteY1" fmla="*/ 5831 h 293058"/>
                            <a:gd name="connsiteX2" fmla="*/ 177129 w 188957"/>
                            <a:gd name="connsiteY2" fmla="*/ 3589 h 293058"/>
                            <a:gd name="connsiteX3" fmla="*/ 187219 w 188957"/>
                            <a:gd name="connsiteY3" fmla="*/ 26011 h 293058"/>
                            <a:gd name="connsiteX4" fmla="*/ 35871 w 188957"/>
                            <a:gd name="connsiteY4" fmla="*/ 287228 h 293058"/>
                            <a:gd name="connsiteX5" fmla="*/ 11207 w 188957"/>
                            <a:gd name="connsiteY5" fmla="*/ 289470 h 293058"/>
                            <a:gd name="connsiteX6" fmla="*/ 1117 w 188957"/>
                            <a:gd name="connsiteY6" fmla="*/ 267048 h 29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57" h="293058">
                              <a:moveTo>
                                <a:pt x="1117" y="267048"/>
                              </a:moveTo>
                              <a:lnTo>
                                <a:pt x="152465" y="5831"/>
                              </a:lnTo>
                              <a:cubicBezTo>
                                <a:pt x="156950" y="-895"/>
                                <a:pt x="167040" y="-2016"/>
                                <a:pt x="177129" y="3589"/>
                              </a:cubicBezTo>
                              <a:cubicBezTo>
                                <a:pt x="187219" y="9195"/>
                                <a:pt x="191704" y="19284"/>
                                <a:pt x="187219" y="26011"/>
                              </a:cubicBezTo>
                              <a:lnTo>
                                <a:pt x="35871" y="287228"/>
                              </a:lnTo>
                              <a:cubicBezTo>
                                <a:pt x="31386" y="293954"/>
                                <a:pt x="21296" y="295075"/>
                                <a:pt x="11207" y="289470"/>
                              </a:cubicBezTo>
                              <a:cubicBezTo>
                                <a:pt x="2238" y="283864"/>
                                <a:pt x="-2247" y="273774"/>
                                <a:pt x="1117" y="267048"/>
                              </a:cubicBezTo>
                              <a:close/>
                            </a:path>
                          </a:pathLst>
                        </a:custGeom>
                        <a:solidFill>
                          <a:srgbClr val="000000"/>
                        </a:solidFill>
                        <a:ln w="1119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7C5DFE2-3273-1ECC-8C53-28C44CA40C2D}"/>
                            </a:ext>
                          </a:extLst>
                        </p:cNvPr>
                        <p:cNvSpPr/>
                        <p:nvPr/>
                      </p:nvSpPr>
                      <p:spPr>
                        <a:xfrm>
                          <a:off x="6700137" y="3662052"/>
                          <a:ext cx="189579" cy="293058"/>
                        </a:xfrm>
                        <a:custGeom>
                          <a:avLst/>
                          <a:gdLst>
                            <a:gd name="connsiteX0" fmla="*/ 1738 w 189579"/>
                            <a:gd name="connsiteY0" fmla="*/ 267048 h 293058"/>
                            <a:gd name="connsiteX1" fmla="*/ 153087 w 189579"/>
                            <a:gd name="connsiteY1" fmla="*/ 5831 h 293058"/>
                            <a:gd name="connsiteX2" fmla="*/ 177751 w 189579"/>
                            <a:gd name="connsiteY2" fmla="*/ 3589 h 293058"/>
                            <a:gd name="connsiteX3" fmla="*/ 187841 w 189579"/>
                            <a:gd name="connsiteY3" fmla="*/ 26011 h 293058"/>
                            <a:gd name="connsiteX4" fmla="*/ 36492 w 189579"/>
                            <a:gd name="connsiteY4" fmla="*/ 287228 h 293058"/>
                            <a:gd name="connsiteX5" fmla="*/ 11828 w 189579"/>
                            <a:gd name="connsiteY5" fmla="*/ 289470 h 293058"/>
                            <a:gd name="connsiteX6" fmla="*/ 1738 w 189579"/>
                            <a:gd name="connsiteY6" fmla="*/ 267048 h 29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79" h="293058">
                              <a:moveTo>
                                <a:pt x="1738" y="267048"/>
                              </a:moveTo>
                              <a:lnTo>
                                <a:pt x="153087" y="5831"/>
                              </a:lnTo>
                              <a:cubicBezTo>
                                <a:pt x="157571" y="-895"/>
                                <a:pt x="167661" y="-2016"/>
                                <a:pt x="177751" y="3589"/>
                              </a:cubicBezTo>
                              <a:cubicBezTo>
                                <a:pt x="187841" y="9195"/>
                                <a:pt x="192325" y="19285"/>
                                <a:pt x="187841" y="26011"/>
                              </a:cubicBezTo>
                              <a:lnTo>
                                <a:pt x="36492" y="287228"/>
                              </a:lnTo>
                              <a:cubicBezTo>
                                <a:pt x="32008" y="293954"/>
                                <a:pt x="21918" y="295075"/>
                                <a:pt x="11828" y="289470"/>
                              </a:cubicBezTo>
                              <a:cubicBezTo>
                                <a:pt x="1738" y="283864"/>
                                <a:pt x="-2746" y="273774"/>
                                <a:pt x="1738" y="267048"/>
                              </a:cubicBezTo>
                              <a:close/>
                            </a:path>
                          </a:pathLst>
                        </a:custGeom>
                        <a:solidFill>
                          <a:srgbClr val="000000"/>
                        </a:solidFill>
                        <a:ln w="11195"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E27F581-446A-C1D3-85F1-23E03B9A086C}"/>
                          </a:ext>
                        </a:extLst>
                      </p:cNvPr>
                      <p:cNvSpPr/>
                      <p:nvPr/>
                    </p:nvSpPr>
                    <p:spPr>
                      <a:xfrm>
                        <a:off x="6821019" y="3766540"/>
                        <a:ext cx="249698" cy="332855"/>
                      </a:xfrm>
                      <a:custGeom>
                        <a:avLst/>
                        <a:gdLst>
                          <a:gd name="connsiteX0" fmla="*/ 145436 w 249698"/>
                          <a:gd name="connsiteY0" fmla="*/ 330725 h 332855"/>
                          <a:gd name="connsiteX1" fmla="*/ 142073 w 249698"/>
                          <a:gd name="connsiteY1" fmla="*/ 329604 h 332855"/>
                          <a:gd name="connsiteX2" fmla="*/ 130862 w 249698"/>
                          <a:gd name="connsiteY2" fmla="*/ 309424 h 332855"/>
                          <a:gd name="connsiteX3" fmla="*/ 157768 w 249698"/>
                          <a:gd name="connsiteY3" fmla="*/ 215251 h 332855"/>
                          <a:gd name="connsiteX4" fmla="*/ 193643 w 249698"/>
                          <a:gd name="connsiteY4" fmla="*/ 89688 h 332855"/>
                          <a:gd name="connsiteX5" fmla="*/ 94986 w 249698"/>
                          <a:gd name="connsiteY5" fmla="*/ 191708 h 332855"/>
                          <a:gd name="connsiteX6" fmla="*/ 35568 w 249698"/>
                          <a:gd name="connsiteY6" fmla="*/ 253369 h 332855"/>
                          <a:gd name="connsiteX7" fmla="*/ 12025 w 249698"/>
                          <a:gd name="connsiteY7" fmla="*/ 253369 h 332855"/>
                          <a:gd name="connsiteX8" fmla="*/ 8662 w 249698"/>
                          <a:gd name="connsiteY8" fmla="*/ 251127 h 332855"/>
                          <a:gd name="connsiteX9" fmla="*/ 3056 w 249698"/>
                          <a:gd name="connsiteY9" fmla="*/ 228705 h 332855"/>
                          <a:gd name="connsiteX10" fmla="*/ 54627 w 249698"/>
                          <a:gd name="connsiteY10" fmla="*/ 174892 h 332855"/>
                          <a:gd name="connsiteX11" fmla="*/ 218307 w 249698"/>
                          <a:gd name="connsiteY11" fmla="*/ 4485 h 332855"/>
                          <a:gd name="connsiteX12" fmla="*/ 218307 w 249698"/>
                          <a:gd name="connsiteY12" fmla="*/ 4485 h 332855"/>
                          <a:gd name="connsiteX13" fmla="*/ 219428 w 249698"/>
                          <a:gd name="connsiteY13" fmla="*/ 3364 h 332855"/>
                          <a:gd name="connsiteX14" fmla="*/ 220550 w 249698"/>
                          <a:gd name="connsiteY14" fmla="*/ 2242 h 332855"/>
                          <a:gd name="connsiteX15" fmla="*/ 221671 w 249698"/>
                          <a:gd name="connsiteY15" fmla="*/ 1121 h 332855"/>
                          <a:gd name="connsiteX16" fmla="*/ 222792 w 249698"/>
                          <a:gd name="connsiteY16" fmla="*/ 0 h 332855"/>
                          <a:gd name="connsiteX17" fmla="*/ 223913 w 249698"/>
                          <a:gd name="connsiteY17" fmla="*/ 0 h 332855"/>
                          <a:gd name="connsiteX18" fmla="*/ 225034 w 249698"/>
                          <a:gd name="connsiteY18" fmla="*/ 0 h 332855"/>
                          <a:gd name="connsiteX19" fmla="*/ 227276 w 249698"/>
                          <a:gd name="connsiteY19" fmla="*/ 0 h 332855"/>
                          <a:gd name="connsiteX20" fmla="*/ 229518 w 249698"/>
                          <a:gd name="connsiteY20" fmla="*/ 0 h 332855"/>
                          <a:gd name="connsiteX21" fmla="*/ 231761 w 249698"/>
                          <a:gd name="connsiteY21" fmla="*/ 0 h 332855"/>
                          <a:gd name="connsiteX22" fmla="*/ 234003 w 249698"/>
                          <a:gd name="connsiteY22" fmla="*/ 0 h 332855"/>
                          <a:gd name="connsiteX23" fmla="*/ 235124 w 249698"/>
                          <a:gd name="connsiteY23" fmla="*/ 0 h 332855"/>
                          <a:gd name="connsiteX24" fmla="*/ 237366 w 249698"/>
                          <a:gd name="connsiteY24" fmla="*/ 1121 h 332855"/>
                          <a:gd name="connsiteX25" fmla="*/ 237366 w 249698"/>
                          <a:gd name="connsiteY25" fmla="*/ 1121 h 332855"/>
                          <a:gd name="connsiteX26" fmla="*/ 238487 w 249698"/>
                          <a:gd name="connsiteY26" fmla="*/ 1121 h 332855"/>
                          <a:gd name="connsiteX27" fmla="*/ 240729 w 249698"/>
                          <a:gd name="connsiteY27" fmla="*/ 2242 h 332855"/>
                          <a:gd name="connsiteX28" fmla="*/ 241850 w 249698"/>
                          <a:gd name="connsiteY28" fmla="*/ 3364 h 332855"/>
                          <a:gd name="connsiteX29" fmla="*/ 242972 w 249698"/>
                          <a:gd name="connsiteY29" fmla="*/ 4485 h 332855"/>
                          <a:gd name="connsiteX30" fmla="*/ 242972 w 249698"/>
                          <a:gd name="connsiteY30" fmla="*/ 4485 h 332855"/>
                          <a:gd name="connsiteX31" fmla="*/ 244093 w 249698"/>
                          <a:gd name="connsiteY31" fmla="*/ 5606 h 332855"/>
                          <a:gd name="connsiteX32" fmla="*/ 245214 w 249698"/>
                          <a:gd name="connsiteY32" fmla="*/ 6727 h 332855"/>
                          <a:gd name="connsiteX33" fmla="*/ 246335 w 249698"/>
                          <a:gd name="connsiteY33" fmla="*/ 7848 h 332855"/>
                          <a:gd name="connsiteX34" fmla="*/ 247456 w 249698"/>
                          <a:gd name="connsiteY34" fmla="*/ 10090 h 332855"/>
                          <a:gd name="connsiteX35" fmla="*/ 248577 w 249698"/>
                          <a:gd name="connsiteY35" fmla="*/ 11211 h 332855"/>
                          <a:gd name="connsiteX36" fmla="*/ 249698 w 249698"/>
                          <a:gd name="connsiteY36" fmla="*/ 13453 h 332855"/>
                          <a:gd name="connsiteX37" fmla="*/ 249698 w 249698"/>
                          <a:gd name="connsiteY37" fmla="*/ 14575 h 332855"/>
                          <a:gd name="connsiteX38" fmla="*/ 249698 w 249698"/>
                          <a:gd name="connsiteY38" fmla="*/ 16817 h 332855"/>
                          <a:gd name="connsiteX39" fmla="*/ 249698 w 249698"/>
                          <a:gd name="connsiteY39" fmla="*/ 17938 h 332855"/>
                          <a:gd name="connsiteX40" fmla="*/ 249698 w 249698"/>
                          <a:gd name="connsiteY40" fmla="*/ 19059 h 332855"/>
                          <a:gd name="connsiteX41" fmla="*/ 249698 w 249698"/>
                          <a:gd name="connsiteY41" fmla="*/ 20180 h 332855"/>
                          <a:gd name="connsiteX42" fmla="*/ 249698 w 249698"/>
                          <a:gd name="connsiteY42" fmla="*/ 21301 h 332855"/>
                          <a:gd name="connsiteX43" fmla="*/ 249698 w 249698"/>
                          <a:gd name="connsiteY43" fmla="*/ 21301 h 332855"/>
                          <a:gd name="connsiteX44" fmla="*/ 191401 w 249698"/>
                          <a:gd name="connsiteY44" fmla="*/ 223099 h 332855"/>
                          <a:gd name="connsiteX45" fmla="*/ 163373 w 249698"/>
                          <a:gd name="connsiteY45" fmla="*/ 320635 h 332855"/>
                          <a:gd name="connsiteX46" fmla="*/ 145436 w 249698"/>
                          <a:gd name="connsiteY46" fmla="*/ 330725 h 33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698" h="332855">
                            <a:moveTo>
                              <a:pt x="145436" y="330725"/>
                            </a:moveTo>
                            <a:cubicBezTo>
                              <a:pt x="144315" y="330725"/>
                              <a:pt x="143194" y="329604"/>
                              <a:pt x="142073" y="329604"/>
                            </a:cubicBezTo>
                            <a:cubicBezTo>
                              <a:pt x="134225" y="325119"/>
                              <a:pt x="128619" y="316150"/>
                              <a:pt x="130862" y="309424"/>
                            </a:cubicBezTo>
                            <a:lnTo>
                              <a:pt x="157768" y="215251"/>
                            </a:lnTo>
                            <a:lnTo>
                              <a:pt x="193643" y="89688"/>
                            </a:lnTo>
                            <a:lnTo>
                              <a:pt x="94986" y="191708"/>
                            </a:lnTo>
                            <a:lnTo>
                              <a:pt x="35568" y="253369"/>
                            </a:lnTo>
                            <a:cubicBezTo>
                              <a:pt x="31084" y="258974"/>
                              <a:pt x="20994" y="258974"/>
                              <a:pt x="12025" y="253369"/>
                            </a:cubicBezTo>
                            <a:cubicBezTo>
                              <a:pt x="10904" y="252248"/>
                              <a:pt x="9783" y="252248"/>
                              <a:pt x="8662" y="251127"/>
                            </a:cubicBezTo>
                            <a:cubicBezTo>
                              <a:pt x="-307" y="244400"/>
                              <a:pt x="-2549" y="234310"/>
                              <a:pt x="3056" y="228705"/>
                            </a:cubicBezTo>
                            <a:lnTo>
                              <a:pt x="54627" y="174892"/>
                            </a:lnTo>
                            <a:lnTo>
                              <a:pt x="218307" y="4485"/>
                            </a:lnTo>
                            <a:cubicBezTo>
                              <a:pt x="218307" y="4485"/>
                              <a:pt x="218307" y="4485"/>
                              <a:pt x="218307" y="4485"/>
                            </a:cubicBezTo>
                            <a:cubicBezTo>
                              <a:pt x="218307" y="4485"/>
                              <a:pt x="219428" y="3364"/>
                              <a:pt x="219428" y="3364"/>
                            </a:cubicBezTo>
                            <a:cubicBezTo>
                              <a:pt x="219428" y="3364"/>
                              <a:pt x="220550" y="2242"/>
                              <a:pt x="220550" y="2242"/>
                            </a:cubicBezTo>
                            <a:cubicBezTo>
                              <a:pt x="220550" y="2242"/>
                              <a:pt x="221671" y="2242"/>
                              <a:pt x="221671" y="1121"/>
                            </a:cubicBezTo>
                            <a:cubicBezTo>
                              <a:pt x="221671" y="1121"/>
                              <a:pt x="222792" y="1121"/>
                              <a:pt x="222792" y="0"/>
                            </a:cubicBezTo>
                            <a:cubicBezTo>
                              <a:pt x="222792" y="0"/>
                              <a:pt x="223913" y="0"/>
                              <a:pt x="223913" y="0"/>
                            </a:cubicBezTo>
                            <a:cubicBezTo>
                              <a:pt x="223913" y="0"/>
                              <a:pt x="225034" y="0"/>
                              <a:pt x="225034" y="0"/>
                            </a:cubicBezTo>
                            <a:cubicBezTo>
                              <a:pt x="225034" y="0"/>
                              <a:pt x="226155" y="0"/>
                              <a:pt x="227276" y="0"/>
                            </a:cubicBezTo>
                            <a:cubicBezTo>
                              <a:pt x="228397" y="0"/>
                              <a:pt x="228397" y="0"/>
                              <a:pt x="229518" y="0"/>
                            </a:cubicBezTo>
                            <a:cubicBezTo>
                              <a:pt x="230639" y="0"/>
                              <a:pt x="230639" y="0"/>
                              <a:pt x="231761" y="0"/>
                            </a:cubicBezTo>
                            <a:cubicBezTo>
                              <a:pt x="232882" y="0"/>
                              <a:pt x="232882" y="0"/>
                              <a:pt x="234003" y="0"/>
                            </a:cubicBezTo>
                            <a:cubicBezTo>
                              <a:pt x="234003" y="0"/>
                              <a:pt x="235124" y="0"/>
                              <a:pt x="235124" y="0"/>
                            </a:cubicBezTo>
                            <a:cubicBezTo>
                              <a:pt x="236245" y="0"/>
                              <a:pt x="236245" y="0"/>
                              <a:pt x="237366" y="1121"/>
                            </a:cubicBezTo>
                            <a:cubicBezTo>
                              <a:pt x="237366" y="1121"/>
                              <a:pt x="237366" y="1121"/>
                              <a:pt x="237366" y="1121"/>
                            </a:cubicBezTo>
                            <a:cubicBezTo>
                              <a:pt x="237366" y="1121"/>
                              <a:pt x="238487" y="1121"/>
                              <a:pt x="238487" y="1121"/>
                            </a:cubicBezTo>
                            <a:cubicBezTo>
                              <a:pt x="239608" y="1121"/>
                              <a:pt x="239608" y="2242"/>
                              <a:pt x="240729" y="2242"/>
                            </a:cubicBezTo>
                            <a:cubicBezTo>
                              <a:pt x="240729" y="2242"/>
                              <a:pt x="241850" y="3364"/>
                              <a:pt x="241850" y="3364"/>
                            </a:cubicBezTo>
                            <a:cubicBezTo>
                              <a:pt x="241850" y="3364"/>
                              <a:pt x="242972" y="3364"/>
                              <a:pt x="242972" y="4485"/>
                            </a:cubicBezTo>
                            <a:cubicBezTo>
                              <a:pt x="242972" y="4485"/>
                              <a:pt x="242972" y="4485"/>
                              <a:pt x="242972" y="4485"/>
                            </a:cubicBezTo>
                            <a:cubicBezTo>
                              <a:pt x="242972" y="4485"/>
                              <a:pt x="244093" y="5606"/>
                              <a:pt x="244093" y="5606"/>
                            </a:cubicBezTo>
                            <a:cubicBezTo>
                              <a:pt x="244093" y="5606"/>
                              <a:pt x="245214" y="6727"/>
                              <a:pt x="245214" y="6727"/>
                            </a:cubicBezTo>
                            <a:cubicBezTo>
                              <a:pt x="245214" y="6727"/>
                              <a:pt x="245214" y="7848"/>
                              <a:pt x="246335" y="7848"/>
                            </a:cubicBezTo>
                            <a:cubicBezTo>
                              <a:pt x="246335" y="8969"/>
                              <a:pt x="247456" y="8969"/>
                              <a:pt x="247456" y="10090"/>
                            </a:cubicBezTo>
                            <a:cubicBezTo>
                              <a:pt x="247456" y="10090"/>
                              <a:pt x="247456" y="11211"/>
                              <a:pt x="248577" y="11211"/>
                            </a:cubicBezTo>
                            <a:cubicBezTo>
                              <a:pt x="248577" y="12332"/>
                              <a:pt x="249698" y="12332"/>
                              <a:pt x="249698" y="13453"/>
                            </a:cubicBezTo>
                            <a:cubicBezTo>
                              <a:pt x="249698" y="13453"/>
                              <a:pt x="249698" y="14575"/>
                              <a:pt x="249698" y="14575"/>
                            </a:cubicBezTo>
                            <a:cubicBezTo>
                              <a:pt x="249698" y="15696"/>
                              <a:pt x="249698" y="15696"/>
                              <a:pt x="249698" y="16817"/>
                            </a:cubicBezTo>
                            <a:cubicBezTo>
                              <a:pt x="249698" y="16817"/>
                              <a:pt x="249698" y="17938"/>
                              <a:pt x="249698" y="17938"/>
                            </a:cubicBezTo>
                            <a:cubicBezTo>
                              <a:pt x="249698" y="17938"/>
                              <a:pt x="249698" y="19059"/>
                              <a:pt x="249698" y="19059"/>
                            </a:cubicBezTo>
                            <a:cubicBezTo>
                              <a:pt x="249698" y="19059"/>
                              <a:pt x="249698" y="20180"/>
                              <a:pt x="249698" y="20180"/>
                            </a:cubicBezTo>
                            <a:cubicBezTo>
                              <a:pt x="249698" y="20180"/>
                              <a:pt x="249698" y="21301"/>
                              <a:pt x="249698" y="21301"/>
                            </a:cubicBezTo>
                            <a:cubicBezTo>
                              <a:pt x="249698" y="21301"/>
                              <a:pt x="249698" y="21301"/>
                              <a:pt x="249698" y="21301"/>
                            </a:cubicBezTo>
                            <a:lnTo>
                              <a:pt x="191401" y="223099"/>
                            </a:lnTo>
                            <a:lnTo>
                              <a:pt x="163373" y="320635"/>
                            </a:lnTo>
                            <a:cubicBezTo>
                              <a:pt x="165616" y="332967"/>
                              <a:pt x="155526" y="335209"/>
                              <a:pt x="145436" y="330725"/>
                            </a:cubicBezTo>
                            <a:close/>
                          </a:path>
                        </a:pathLst>
                      </a:custGeom>
                      <a:solidFill>
                        <a:srgbClr val="000000"/>
                      </a:solidFill>
                      <a:ln w="11195"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2C358DE9-2293-049D-104E-78640285B4C6}"/>
                        </a:ext>
                      </a:extLst>
                    </p:cNvPr>
                    <p:cNvGrpSpPr/>
                    <p:nvPr/>
                  </p:nvGrpSpPr>
                  <p:grpSpPr>
                    <a:xfrm>
                      <a:off x="6329444" y="3276162"/>
                      <a:ext cx="434091" cy="500711"/>
                      <a:chOff x="6329444" y="3276162"/>
                      <a:chExt cx="434091" cy="500711"/>
                    </a:xfrm>
                    <a:solidFill>
                      <a:srgbClr val="000000"/>
                    </a:solidFill>
                  </p:grpSpPr>
                  <p:grpSp>
                    <p:nvGrpSpPr>
                      <p:cNvPr id="46" name="Graphic 2">
                        <a:extLst>
                          <a:ext uri="{FF2B5EF4-FFF2-40B4-BE49-F238E27FC236}">
                            <a16:creationId xmlns:a16="http://schemas.microsoft.com/office/drawing/2014/main" id="{CC907B46-83A3-E751-208B-307DB579786C}"/>
                          </a:ext>
                        </a:extLst>
                      </p:cNvPr>
                      <p:cNvGrpSpPr/>
                      <p:nvPr/>
                    </p:nvGrpSpPr>
                    <p:grpSpPr>
                      <a:xfrm>
                        <a:off x="6329444" y="3276162"/>
                        <a:ext cx="362566" cy="310498"/>
                        <a:chOff x="6329444" y="3276162"/>
                        <a:chExt cx="362566" cy="310498"/>
                      </a:xfrm>
                      <a:solidFill>
                        <a:srgbClr val="000000"/>
                      </a:solidFill>
                    </p:grpSpPr>
                    <p:sp>
                      <p:nvSpPr>
                        <p:cNvPr id="48" name="Freeform: Shape 47">
                          <a:extLst>
                            <a:ext uri="{FF2B5EF4-FFF2-40B4-BE49-F238E27FC236}">
                              <a16:creationId xmlns:a16="http://schemas.microsoft.com/office/drawing/2014/main" id="{EBF15650-4E59-D57E-5EC1-4E3390925720}"/>
                            </a:ext>
                          </a:extLst>
                        </p:cNvPr>
                        <p:cNvSpPr/>
                        <p:nvPr/>
                      </p:nvSpPr>
                      <p:spPr>
                        <a:xfrm>
                          <a:off x="6364198" y="3336701"/>
                          <a:ext cx="293058" cy="189259"/>
                        </a:xfrm>
                        <a:custGeom>
                          <a:avLst/>
                          <a:gdLst>
                            <a:gd name="connsiteX0" fmla="*/ 3589 w 293058"/>
                            <a:gd name="connsiteY0" fmla="*/ 177591 h 189259"/>
                            <a:gd name="connsiteX1" fmla="*/ 5831 w 293058"/>
                            <a:gd name="connsiteY1" fmla="*/ 152927 h 189259"/>
                            <a:gd name="connsiteX2" fmla="*/ 267048 w 293058"/>
                            <a:gd name="connsiteY2" fmla="*/ 1578 h 189259"/>
                            <a:gd name="connsiteX3" fmla="*/ 289470 w 293058"/>
                            <a:gd name="connsiteY3" fmla="*/ 11668 h 189259"/>
                            <a:gd name="connsiteX4" fmla="*/ 287228 w 293058"/>
                            <a:gd name="connsiteY4" fmla="*/ 36332 h 189259"/>
                            <a:gd name="connsiteX5" fmla="*/ 26011 w 293058"/>
                            <a:gd name="connsiteY5" fmla="*/ 187681 h 189259"/>
                            <a:gd name="connsiteX6" fmla="*/ 3589 w 293058"/>
                            <a:gd name="connsiteY6" fmla="*/ 177591 h 18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058" h="189259">
                              <a:moveTo>
                                <a:pt x="3589" y="177591"/>
                              </a:moveTo>
                              <a:cubicBezTo>
                                <a:pt x="-2016" y="167501"/>
                                <a:pt x="-895" y="157411"/>
                                <a:pt x="5831" y="152927"/>
                              </a:cubicBezTo>
                              <a:lnTo>
                                <a:pt x="267048" y="1578"/>
                              </a:lnTo>
                              <a:cubicBezTo>
                                <a:pt x="273774" y="-2906"/>
                                <a:pt x="283864" y="2699"/>
                                <a:pt x="289470" y="11668"/>
                              </a:cubicBezTo>
                              <a:cubicBezTo>
                                <a:pt x="295075" y="21758"/>
                                <a:pt x="293954" y="31848"/>
                                <a:pt x="287228" y="36332"/>
                              </a:cubicBezTo>
                              <a:lnTo>
                                <a:pt x="26011" y="187681"/>
                              </a:lnTo>
                              <a:cubicBezTo>
                                <a:pt x="19285" y="192165"/>
                                <a:pt x="9195" y="186560"/>
                                <a:pt x="3589" y="177591"/>
                              </a:cubicBezTo>
                              <a:close/>
                            </a:path>
                          </a:pathLst>
                        </a:custGeom>
                        <a:solidFill>
                          <a:srgbClr val="000000"/>
                        </a:solidFill>
                        <a:ln w="1119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B5DC9E5-E6A4-21D3-762E-42DB628BC893}"/>
                            </a:ext>
                          </a:extLst>
                        </p:cNvPr>
                        <p:cNvSpPr/>
                        <p:nvPr/>
                      </p:nvSpPr>
                      <p:spPr>
                        <a:xfrm>
                          <a:off x="6398952" y="3397241"/>
                          <a:ext cx="293058" cy="189419"/>
                        </a:xfrm>
                        <a:custGeom>
                          <a:avLst/>
                          <a:gdLst>
                            <a:gd name="connsiteX0" fmla="*/ 3589 w 293058"/>
                            <a:gd name="connsiteY0" fmla="*/ 177591 h 189419"/>
                            <a:gd name="connsiteX1" fmla="*/ 5831 w 293058"/>
                            <a:gd name="connsiteY1" fmla="*/ 152927 h 189419"/>
                            <a:gd name="connsiteX2" fmla="*/ 267048 w 293058"/>
                            <a:gd name="connsiteY2" fmla="*/ 1578 h 189419"/>
                            <a:gd name="connsiteX3" fmla="*/ 289470 w 293058"/>
                            <a:gd name="connsiteY3" fmla="*/ 11668 h 189419"/>
                            <a:gd name="connsiteX4" fmla="*/ 287228 w 293058"/>
                            <a:gd name="connsiteY4" fmla="*/ 36332 h 189419"/>
                            <a:gd name="connsiteX5" fmla="*/ 26011 w 293058"/>
                            <a:gd name="connsiteY5" fmla="*/ 187681 h 189419"/>
                            <a:gd name="connsiteX6" fmla="*/ 3589 w 293058"/>
                            <a:gd name="connsiteY6" fmla="*/ 177591 h 18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058" h="189419">
                              <a:moveTo>
                                <a:pt x="3589" y="177591"/>
                              </a:moveTo>
                              <a:cubicBezTo>
                                <a:pt x="-2016" y="167501"/>
                                <a:pt x="-895" y="157411"/>
                                <a:pt x="5831" y="152927"/>
                              </a:cubicBezTo>
                              <a:lnTo>
                                <a:pt x="267048" y="1578"/>
                              </a:lnTo>
                              <a:cubicBezTo>
                                <a:pt x="273774" y="-2906"/>
                                <a:pt x="283864" y="2699"/>
                                <a:pt x="289470" y="11668"/>
                              </a:cubicBezTo>
                              <a:cubicBezTo>
                                <a:pt x="295075" y="21758"/>
                                <a:pt x="293954" y="31848"/>
                                <a:pt x="287228" y="36332"/>
                              </a:cubicBezTo>
                              <a:lnTo>
                                <a:pt x="26011" y="187681"/>
                              </a:lnTo>
                              <a:cubicBezTo>
                                <a:pt x="19285" y="192165"/>
                                <a:pt x="9195" y="187681"/>
                                <a:pt x="3589" y="177591"/>
                              </a:cubicBezTo>
                              <a:close/>
                            </a:path>
                          </a:pathLst>
                        </a:custGeom>
                        <a:solidFill>
                          <a:srgbClr val="000000"/>
                        </a:solidFill>
                        <a:ln w="1119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06A4F97-1C69-739A-A96C-83198ABDF6F7}"/>
                            </a:ext>
                          </a:extLst>
                        </p:cNvPr>
                        <p:cNvSpPr/>
                        <p:nvPr/>
                      </p:nvSpPr>
                      <p:spPr>
                        <a:xfrm>
                          <a:off x="6329444" y="3276162"/>
                          <a:ext cx="293058" cy="188797"/>
                        </a:xfrm>
                        <a:custGeom>
                          <a:avLst/>
                          <a:gdLst>
                            <a:gd name="connsiteX0" fmla="*/ 3589 w 293058"/>
                            <a:gd name="connsiteY0" fmla="*/ 177591 h 188797"/>
                            <a:gd name="connsiteX1" fmla="*/ 5831 w 293058"/>
                            <a:gd name="connsiteY1" fmla="*/ 152927 h 188797"/>
                            <a:gd name="connsiteX2" fmla="*/ 267048 w 293058"/>
                            <a:gd name="connsiteY2" fmla="*/ 1578 h 188797"/>
                            <a:gd name="connsiteX3" fmla="*/ 289470 w 293058"/>
                            <a:gd name="connsiteY3" fmla="*/ 11668 h 188797"/>
                            <a:gd name="connsiteX4" fmla="*/ 287227 w 293058"/>
                            <a:gd name="connsiteY4" fmla="*/ 36332 h 188797"/>
                            <a:gd name="connsiteX5" fmla="*/ 26011 w 293058"/>
                            <a:gd name="connsiteY5" fmla="*/ 187681 h 188797"/>
                            <a:gd name="connsiteX6" fmla="*/ 3589 w 293058"/>
                            <a:gd name="connsiteY6" fmla="*/ 177591 h 18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058" h="188797">
                              <a:moveTo>
                                <a:pt x="3589" y="177591"/>
                              </a:moveTo>
                              <a:cubicBezTo>
                                <a:pt x="-2016" y="167501"/>
                                <a:pt x="-895" y="157411"/>
                                <a:pt x="5831" y="152927"/>
                              </a:cubicBezTo>
                              <a:lnTo>
                                <a:pt x="267048" y="1578"/>
                              </a:lnTo>
                              <a:cubicBezTo>
                                <a:pt x="273774" y="-2906"/>
                                <a:pt x="283864" y="2699"/>
                                <a:pt x="289470" y="11668"/>
                              </a:cubicBezTo>
                              <a:cubicBezTo>
                                <a:pt x="295075" y="21758"/>
                                <a:pt x="293954" y="31848"/>
                                <a:pt x="287227" y="36332"/>
                              </a:cubicBezTo>
                              <a:lnTo>
                                <a:pt x="26011" y="187681"/>
                              </a:lnTo>
                              <a:cubicBezTo>
                                <a:pt x="19284" y="191044"/>
                                <a:pt x="9195" y="186560"/>
                                <a:pt x="3589" y="177591"/>
                              </a:cubicBezTo>
                              <a:close/>
                            </a:path>
                          </a:pathLst>
                        </a:custGeom>
                        <a:solidFill>
                          <a:srgbClr val="000000"/>
                        </a:solidFill>
                        <a:ln w="11195"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3636FE19-524E-C6E6-4F04-36FB8ACA038C}"/>
                          </a:ext>
                        </a:extLst>
                      </p:cNvPr>
                      <p:cNvSpPr/>
                      <p:nvPr/>
                    </p:nvSpPr>
                    <p:spPr>
                      <a:xfrm>
                        <a:off x="6435287" y="3524382"/>
                        <a:ext cx="328248" cy="252490"/>
                      </a:xfrm>
                      <a:custGeom>
                        <a:avLst/>
                        <a:gdLst>
                          <a:gd name="connsiteX0" fmla="*/ 79364 w 328248"/>
                          <a:gd name="connsiteY0" fmla="*/ 244400 h 252490"/>
                          <a:gd name="connsiteX1" fmla="*/ 77122 w 328248"/>
                          <a:gd name="connsiteY1" fmla="*/ 241037 h 252490"/>
                          <a:gd name="connsiteX2" fmla="*/ 77122 w 328248"/>
                          <a:gd name="connsiteY2" fmla="*/ 217494 h 252490"/>
                          <a:gd name="connsiteX3" fmla="*/ 147752 w 328248"/>
                          <a:gd name="connsiteY3" fmla="*/ 149106 h 252490"/>
                          <a:gd name="connsiteX4" fmla="*/ 241924 w 328248"/>
                          <a:gd name="connsiteY4" fmla="*/ 58297 h 252490"/>
                          <a:gd name="connsiteX5" fmla="*/ 106271 w 328248"/>
                          <a:gd name="connsiteY5" fmla="*/ 98657 h 252490"/>
                          <a:gd name="connsiteX6" fmla="*/ 23309 w 328248"/>
                          <a:gd name="connsiteY6" fmla="*/ 122200 h 252490"/>
                          <a:gd name="connsiteX7" fmla="*/ 3130 w 328248"/>
                          <a:gd name="connsiteY7" fmla="*/ 110989 h 252490"/>
                          <a:gd name="connsiteX8" fmla="*/ 2009 w 328248"/>
                          <a:gd name="connsiteY8" fmla="*/ 107626 h 252490"/>
                          <a:gd name="connsiteX9" fmla="*/ 8735 w 328248"/>
                          <a:gd name="connsiteY9" fmla="*/ 85204 h 252490"/>
                          <a:gd name="connsiteX10" fmla="*/ 80486 w 328248"/>
                          <a:gd name="connsiteY10" fmla="*/ 65024 h 252490"/>
                          <a:gd name="connsiteX11" fmla="*/ 308069 w 328248"/>
                          <a:gd name="connsiteY11" fmla="*/ 0 h 252490"/>
                          <a:gd name="connsiteX12" fmla="*/ 308069 w 328248"/>
                          <a:gd name="connsiteY12" fmla="*/ 0 h 252490"/>
                          <a:gd name="connsiteX13" fmla="*/ 309190 w 328248"/>
                          <a:gd name="connsiteY13" fmla="*/ 0 h 252490"/>
                          <a:gd name="connsiteX14" fmla="*/ 310311 w 328248"/>
                          <a:gd name="connsiteY14" fmla="*/ 0 h 252490"/>
                          <a:gd name="connsiteX15" fmla="*/ 311432 w 328248"/>
                          <a:gd name="connsiteY15" fmla="*/ 0 h 252490"/>
                          <a:gd name="connsiteX16" fmla="*/ 312553 w 328248"/>
                          <a:gd name="connsiteY16" fmla="*/ 0 h 252490"/>
                          <a:gd name="connsiteX17" fmla="*/ 313674 w 328248"/>
                          <a:gd name="connsiteY17" fmla="*/ 1121 h 252490"/>
                          <a:gd name="connsiteX18" fmla="*/ 314796 w 328248"/>
                          <a:gd name="connsiteY18" fmla="*/ 1121 h 252490"/>
                          <a:gd name="connsiteX19" fmla="*/ 315917 w 328248"/>
                          <a:gd name="connsiteY19" fmla="*/ 2242 h 252490"/>
                          <a:gd name="connsiteX20" fmla="*/ 317038 w 328248"/>
                          <a:gd name="connsiteY20" fmla="*/ 3363 h 252490"/>
                          <a:gd name="connsiteX21" fmla="*/ 318159 w 328248"/>
                          <a:gd name="connsiteY21" fmla="*/ 4485 h 252490"/>
                          <a:gd name="connsiteX22" fmla="*/ 319280 w 328248"/>
                          <a:gd name="connsiteY22" fmla="*/ 5606 h 252490"/>
                          <a:gd name="connsiteX23" fmla="*/ 320401 w 328248"/>
                          <a:gd name="connsiteY23" fmla="*/ 6727 h 252490"/>
                          <a:gd name="connsiteX24" fmla="*/ 321522 w 328248"/>
                          <a:gd name="connsiteY24" fmla="*/ 8969 h 252490"/>
                          <a:gd name="connsiteX25" fmla="*/ 321522 w 328248"/>
                          <a:gd name="connsiteY25" fmla="*/ 8969 h 252490"/>
                          <a:gd name="connsiteX26" fmla="*/ 322643 w 328248"/>
                          <a:gd name="connsiteY26" fmla="*/ 10090 h 252490"/>
                          <a:gd name="connsiteX27" fmla="*/ 323764 w 328248"/>
                          <a:gd name="connsiteY27" fmla="*/ 12332 h 252490"/>
                          <a:gd name="connsiteX28" fmla="*/ 324885 w 328248"/>
                          <a:gd name="connsiteY28" fmla="*/ 13453 h 252490"/>
                          <a:gd name="connsiteX29" fmla="*/ 326007 w 328248"/>
                          <a:gd name="connsiteY29" fmla="*/ 14574 h 252490"/>
                          <a:gd name="connsiteX30" fmla="*/ 326007 w 328248"/>
                          <a:gd name="connsiteY30" fmla="*/ 14574 h 252490"/>
                          <a:gd name="connsiteX31" fmla="*/ 327128 w 328248"/>
                          <a:gd name="connsiteY31" fmla="*/ 15696 h 252490"/>
                          <a:gd name="connsiteX32" fmla="*/ 328249 w 328248"/>
                          <a:gd name="connsiteY32" fmla="*/ 17938 h 252490"/>
                          <a:gd name="connsiteX33" fmla="*/ 328249 w 328248"/>
                          <a:gd name="connsiteY33" fmla="*/ 19059 h 252490"/>
                          <a:gd name="connsiteX34" fmla="*/ 328249 w 328248"/>
                          <a:gd name="connsiteY34" fmla="*/ 21301 h 252490"/>
                          <a:gd name="connsiteX35" fmla="*/ 328249 w 328248"/>
                          <a:gd name="connsiteY35" fmla="*/ 22422 h 252490"/>
                          <a:gd name="connsiteX36" fmla="*/ 328249 w 328248"/>
                          <a:gd name="connsiteY36" fmla="*/ 24664 h 252490"/>
                          <a:gd name="connsiteX37" fmla="*/ 328249 w 328248"/>
                          <a:gd name="connsiteY37" fmla="*/ 25785 h 252490"/>
                          <a:gd name="connsiteX38" fmla="*/ 328249 w 328248"/>
                          <a:gd name="connsiteY38" fmla="*/ 28028 h 252490"/>
                          <a:gd name="connsiteX39" fmla="*/ 328249 w 328248"/>
                          <a:gd name="connsiteY39" fmla="*/ 29149 h 252490"/>
                          <a:gd name="connsiteX40" fmla="*/ 327128 w 328248"/>
                          <a:gd name="connsiteY40" fmla="*/ 30270 h 252490"/>
                          <a:gd name="connsiteX41" fmla="*/ 326007 w 328248"/>
                          <a:gd name="connsiteY41" fmla="*/ 31391 h 252490"/>
                          <a:gd name="connsiteX42" fmla="*/ 324885 w 328248"/>
                          <a:gd name="connsiteY42" fmla="*/ 32512 h 252490"/>
                          <a:gd name="connsiteX43" fmla="*/ 324885 w 328248"/>
                          <a:gd name="connsiteY43" fmla="*/ 32512 h 252490"/>
                          <a:gd name="connsiteX44" fmla="*/ 173537 w 328248"/>
                          <a:gd name="connsiteY44" fmla="*/ 178255 h 252490"/>
                          <a:gd name="connsiteX45" fmla="*/ 100665 w 328248"/>
                          <a:gd name="connsiteY45" fmla="*/ 248884 h 252490"/>
                          <a:gd name="connsiteX46" fmla="*/ 79364 w 328248"/>
                          <a:gd name="connsiteY46" fmla="*/ 244400 h 25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8248" h="252490">
                            <a:moveTo>
                              <a:pt x="79364" y="244400"/>
                            </a:moveTo>
                            <a:cubicBezTo>
                              <a:pt x="78243" y="243279"/>
                              <a:pt x="78243" y="242158"/>
                              <a:pt x="77122" y="241037"/>
                            </a:cubicBezTo>
                            <a:cubicBezTo>
                              <a:pt x="72638" y="233189"/>
                              <a:pt x="72638" y="223099"/>
                              <a:pt x="77122" y="217494"/>
                            </a:cubicBezTo>
                            <a:lnTo>
                              <a:pt x="147752" y="149106"/>
                            </a:lnTo>
                            <a:lnTo>
                              <a:pt x="241924" y="58297"/>
                            </a:lnTo>
                            <a:lnTo>
                              <a:pt x="106271" y="98657"/>
                            </a:lnTo>
                            <a:lnTo>
                              <a:pt x="23309" y="122200"/>
                            </a:lnTo>
                            <a:cubicBezTo>
                              <a:pt x="16583" y="124442"/>
                              <a:pt x="7614" y="118837"/>
                              <a:pt x="3130" y="110989"/>
                            </a:cubicBezTo>
                            <a:cubicBezTo>
                              <a:pt x="2009" y="109868"/>
                              <a:pt x="2009" y="108747"/>
                              <a:pt x="2009" y="107626"/>
                            </a:cubicBezTo>
                            <a:cubicBezTo>
                              <a:pt x="-2476" y="97536"/>
                              <a:pt x="887" y="87446"/>
                              <a:pt x="8735" y="85204"/>
                            </a:cubicBezTo>
                            <a:lnTo>
                              <a:pt x="80486" y="65024"/>
                            </a:lnTo>
                            <a:lnTo>
                              <a:pt x="308069" y="0"/>
                            </a:lnTo>
                            <a:cubicBezTo>
                              <a:pt x="308069" y="0"/>
                              <a:pt x="308069" y="0"/>
                              <a:pt x="308069" y="0"/>
                            </a:cubicBezTo>
                            <a:cubicBezTo>
                              <a:pt x="309190" y="0"/>
                              <a:pt x="309190" y="0"/>
                              <a:pt x="309190" y="0"/>
                            </a:cubicBezTo>
                            <a:cubicBezTo>
                              <a:pt x="309190" y="0"/>
                              <a:pt x="310311" y="0"/>
                              <a:pt x="310311" y="0"/>
                            </a:cubicBezTo>
                            <a:cubicBezTo>
                              <a:pt x="310311" y="0"/>
                              <a:pt x="311432" y="0"/>
                              <a:pt x="311432" y="0"/>
                            </a:cubicBezTo>
                            <a:cubicBezTo>
                              <a:pt x="311432" y="0"/>
                              <a:pt x="312553" y="0"/>
                              <a:pt x="312553" y="0"/>
                            </a:cubicBezTo>
                            <a:cubicBezTo>
                              <a:pt x="312553" y="0"/>
                              <a:pt x="313674" y="0"/>
                              <a:pt x="313674" y="1121"/>
                            </a:cubicBezTo>
                            <a:cubicBezTo>
                              <a:pt x="313674" y="1121"/>
                              <a:pt x="314796" y="1121"/>
                              <a:pt x="314796" y="1121"/>
                            </a:cubicBezTo>
                            <a:cubicBezTo>
                              <a:pt x="314796" y="1121"/>
                              <a:pt x="315917" y="1121"/>
                              <a:pt x="315917" y="2242"/>
                            </a:cubicBezTo>
                            <a:cubicBezTo>
                              <a:pt x="315917" y="2242"/>
                              <a:pt x="317038" y="2242"/>
                              <a:pt x="317038" y="3363"/>
                            </a:cubicBezTo>
                            <a:cubicBezTo>
                              <a:pt x="317038" y="3363"/>
                              <a:pt x="318159" y="4485"/>
                              <a:pt x="318159" y="4485"/>
                            </a:cubicBezTo>
                            <a:cubicBezTo>
                              <a:pt x="318159" y="4485"/>
                              <a:pt x="319280" y="5606"/>
                              <a:pt x="319280" y="5606"/>
                            </a:cubicBezTo>
                            <a:cubicBezTo>
                              <a:pt x="319280" y="5606"/>
                              <a:pt x="320401" y="6727"/>
                              <a:pt x="320401" y="6727"/>
                            </a:cubicBezTo>
                            <a:cubicBezTo>
                              <a:pt x="320401" y="6727"/>
                              <a:pt x="321522" y="7848"/>
                              <a:pt x="321522" y="8969"/>
                            </a:cubicBezTo>
                            <a:cubicBezTo>
                              <a:pt x="321522" y="8969"/>
                              <a:pt x="321522" y="8969"/>
                              <a:pt x="321522" y="8969"/>
                            </a:cubicBezTo>
                            <a:cubicBezTo>
                              <a:pt x="321522" y="8969"/>
                              <a:pt x="321522" y="10090"/>
                              <a:pt x="322643" y="10090"/>
                            </a:cubicBezTo>
                            <a:cubicBezTo>
                              <a:pt x="322643" y="11211"/>
                              <a:pt x="323764" y="11211"/>
                              <a:pt x="323764" y="12332"/>
                            </a:cubicBezTo>
                            <a:cubicBezTo>
                              <a:pt x="323764" y="12332"/>
                              <a:pt x="324885" y="13453"/>
                              <a:pt x="324885" y="13453"/>
                            </a:cubicBezTo>
                            <a:cubicBezTo>
                              <a:pt x="324885" y="13453"/>
                              <a:pt x="324885" y="14574"/>
                              <a:pt x="326007" y="14574"/>
                            </a:cubicBezTo>
                            <a:cubicBezTo>
                              <a:pt x="326007" y="14574"/>
                              <a:pt x="326007" y="14574"/>
                              <a:pt x="326007" y="14574"/>
                            </a:cubicBezTo>
                            <a:cubicBezTo>
                              <a:pt x="326007" y="15696"/>
                              <a:pt x="326007" y="15696"/>
                              <a:pt x="327128" y="15696"/>
                            </a:cubicBezTo>
                            <a:cubicBezTo>
                              <a:pt x="327128" y="16817"/>
                              <a:pt x="327128" y="16817"/>
                              <a:pt x="328249" y="17938"/>
                            </a:cubicBezTo>
                            <a:cubicBezTo>
                              <a:pt x="328249" y="17938"/>
                              <a:pt x="328249" y="19059"/>
                              <a:pt x="328249" y="19059"/>
                            </a:cubicBezTo>
                            <a:cubicBezTo>
                              <a:pt x="328249" y="20180"/>
                              <a:pt x="328249" y="20180"/>
                              <a:pt x="328249" y="21301"/>
                            </a:cubicBezTo>
                            <a:cubicBezTo>
                              <a:pt x="328249" y="21301"/>
                              <a:pt x="328249" y="22422"/>
                              <a:pt x="328249" y="22422"/>
                            </a:cubicBezTo>
                            <a:cubicBezTo>
                              <a:pt x="328249" y="23543"/>
                              <a:pt x="328249" y="23543"/>
                              <a:pt x="328249" y="24664"/>
                            </a:cubicBezTo>
                            <a:cubicBezTo>
                              <a:pt x="328249" y="24664"/>
                              <a:pt x="328249" y="25785"/>
                              <a:pt x="328249" y="25785"/>
                            </a:cubicBezTo>
                            <a:cubicBezTo>
                              <a:pt x="328249" y="26907"/>
                              <a:pt x="328249" y="26907"/>
                              <a:pt x="328249" y="28028"/>
                            </a:cubicBezTo>
                            <a:cubicBezTo>
                              <a:pt x="328249" y="28028"/>
                              <a:pt x="328249" y="29149"/>
                              <a:pt x="328249" y="29149"/>
                            </a:cubicBezTo>
                            <a:cubicBezTo>
                              <a:pt x="328249" y="29149"/>
                              <a:pt x="328249" y="30270"/>
                              <a:pt x="327128" y="30270"/>
                            </a:cubicBezTo>
                            <a:cubicBezTo>
                              <a:pt x="327128" y="30270"/>
                              <a:pt x="327128" y="31391"/>
                              <a:pt x="326007" y="31391"/>
                            </a:cubicBezTo>
                            <a:cubicBezTo>
                              <a:pt x="326007" y="31391"/>
                              <a:pt x="326007" y="32512"/>
                              <a:pt x="324885" y="32512"/>
                            </a:cubicBezTo>
                            <a:cubicBezTo>
                              <a:pt x="324885" y="32512"/>
                              <a:pt x="324885" y="32512"/>
                              <a:pt x="324885" y="32512"/>
                            </a:cubicBezTo>
                            <a:lnTo>
                              <a:pt x="173537" y="178255"/>
                            </a:lnTo>
                            <a:lnTo>
                              <a:pt x="100665" y="248884"/>
                            </a:lnTo>
                            <a:cubicBezTo>
                              <a:pt x="96181" y="255611"/>
                              <a:pt x="86091" y="252248"/>
                              <a:pt x="79364" y="244400"/>
                            </a:cubicBezTo>
                            <a:close/>
                          </a:path>
                        </a:pathLst>
                      </a:custGeom>
                      <a:solidFill>
                        <a:srgbClr val="000000"/>
                      </a:solidFill>
                      <a:ln w="11195"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19122170-B7D5-30A8-0209-290E400EBF55}"/>
                        </a:ext>
                      </a:extLst>
                    </p:cNvPr>
                    <p:cNvGrpSpPr/>
                    <p:nvPr/>
                  </p:nvGrpSpPr>
                  <p:grpSpPr>
                    <a:xfrm>
                      <a:off x="8078586" y="3337822"/>
                      <a:ext cx="363462" cy="377460"/>
                      <a:chOff x="8078586" y="3337822"/>
                      <a:chExt cx="363462" cy="377460"/>
                    </a:xfrm>
                    <a:solidFill>
                      <a:srgbClr val="000000"/>
                    </a:solidFill>
                  </p:grpSpPr>
                  <p:sp>
                    <p:nvSpPr>
                      <p:cNvPr id="44" name="Freeform: Shape 43">
                        <a:extLst>
                          <a:ext uri="{FF2B5EF4-FFF2-40B4-BE49-F238E27FC236}">
                            <a16:creationId xmlns:a16="http://schemas.microsoft.com/office/drawing/2014/main" id="{8BEAF96B-1BF1-52B8-BF98-6154BC1B3EB2}"/>
                          </a:ext>
                        </a:extLst>
                      </p:cNvPr>
                      <p:cNvSpPr/>
                      <p:nvPr/>
                    </p:nvSpPr>
                    <p:spPr>
                      <a:xfrm>
                        <a:off x="8148990" y="3337822"/>
                        <a:ext cx="293058" cy="189259"/>
                      </a:xfrm>
                      <a:custGeom>
                        <a:avLst/>
                        <a:gdLst>
                          <a:gd name="connsiteX0" fmla="*/ 5831 w 293058"/>
                          <a:gd name="connsiteY0" fmla="*/ 36332 h 189259"/>
                          <a:gd name="connsiteX1" fmla="*/ 267048 w 293058"/>
                          <a:gd name="connsiteY1" fmla="*/ 187681 h 189259"/>
                          <a:gd name="connsiteX2" fmla="*/ 289470 w 293058"/>
                          <a:gd name="connsiteY2" fmla="*/ 177591 h 189259"/>
                          <a:gd name="connsiteX3" fmla="*/ 287227 w 293058"/>
                          <a:gd name="connsiteY3" fmla="*/ 152927 h 189259"/>
                          <a:gd name="connsiteX4" fmla="*/ 26011 w 293058"/>
                          <a:gd name="connsiteY4" fmla="*/ 1578 h 189259"/>
                          <a:gd name="connsiteX5" fmla="*/ 3589 w 293058"/>
                          <a:gd name="connsiteY5" fmla="*/ 11668 h 189259"/>
                          <a:gd name="connsiteX6" fmla="*/ 5831 w 293058"/>
                          <a:gd name="connsiteY6" fmla="*/ 36332 h 18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058" h="189259">
                            <a:moveTo>
                              <a:pt x="5831" y="36332"/>
                            </a:moveTo>
                            <a:lnTo>
                              <a:pt x="267048" y="187681"/>
                            </a:lnTo>
                            <a:cubicBezTo>
                              <a:pt x="273774" y="192165"/>
                              <a:pt x="283864" y="186560"/>
                              <a:pt x="289470" y="177591"/>
                            </a:cubicBezTo>
                            <a:cubicBezTo>
                              <a:pt x="295075" y="167501"/>
                              <a:pt x="293954" y="157411"/>
                              <a:pt x="287227" y="152927"/>
                            </a:cubicBezTo>
                            <a:lnTo>
                              <a:pt x="26011" y="1578"/>
                            </a:lnTo>
                            <a:cubicBezTo>
                              <a:pt x="19285" y="-2906"/>
                              <a:pt x="9195" y="2699"/>
                              <a:pt x="3589" y="11668"/>
                            </a:cubicBezTo>
                            <a:cubicBezTo>
                              <a:pt x="-2016" y="20637"/>
                              <a:pt x="-895" y="31848"/>
                              <a:pt x="5831" y="36332"/>
                            </a:cubicBezTo>
                            <a:close/>
                          </a:path>
                        </a:pathLst>
                      </a:custGeom>
                      <a:solidFill>
                        <a:srgbClr val="000000"/>
                      </a:solidFill>
                      <a:ln w="1119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4EADAD-8097-9045-7957-E0B80679E28C}"/>
                          </a:ext>
                        </a:extLst>
                      </p:cNvPr>
                      <p:cNvSpPr/>
                      <p:nvPr/>
                    </p:nvSpPr>
                    <p:spPr>
                      <a:xfrm>
                        <a:off x="8078586" y="3461601"/>
                        <a:ext cx="328248" cy="253681"/>
                      </a:xfrm>
                      <a:custGeom>
                        <a:avLst/>
                        <a:gdLst>
                          <a:gd name="connsiteX0" fmla="*/ 247763 w 328248"/>
                          <a:gd name="connsiteY0" fmla="*/ 245521 h 253681"/>
                          <a:gd name="connsiteX1" fmla="*/ 250005 w 328248"/>
                          <a:gd name="connsiteY1" fmla="*/ 242158 h 253681"/>
                          <a:gd name="connsiteX2" fmla="*/ 250005 w 328248"/>
                          <a:gd name="connsiteY2" fmla="*/ 218615 h 253681"/>
                          <a:gd name="connsiteX3" fmla="*/ 179376 w 328248"/>
                          <a:gd name="connsiteY3" fmla="*/ 150227 h 253681"/>
                          <a:gd name="connsiteX4" fmla="*/ 85204 w 328248"/>
                          <a:gd name="connsiteY4" fmla="*/ 59418 h 253681"/>
                          <a:gd name="connsiteX5" fmla="*/ 221978 w 328248"/>
                          <a:gd name="connsiteY5" fmla="*/ 98657 h 253681"/>
                          <a:gd name="connsiteX6" fmla="*/ 304939 w 328248"/>
                          <a:gd name="connsiteY6" fmla="*/ 122200 h 253681"/>
                          <a:gd name="connsiteX7" fmla="*/ 325119 w 328248"/>
                          <a:gd name="connsiteY7" fmla="*/ 110989 h 253681"/>
                          <a:gd name="connsiteX8" fmla="*/ 326240 w 328248"/>
                          <a:gd name="connsiteY8" fmla="*/ 107626 h 253681"/>
                          <a:gd name="connsiteX9" fmla="*/ 319514 w 328248"/>
                          <a:gd name="connsiteY9" fmla="*/ 85204 h 253681"/>
                          <a:gd name="connsiteX10" fmla="*/ 247763 w 328248"/>
                          <a:gd name="connsiteY10" fmla="*/ 65024 h 253681"/>
                          <a:gd name="connsiteX11" fmla="*/ 20180 w 328248"/>
                          <a:gd name="connsiteY11" fmla="*/ 0 h 253681"/>
                          <a:gd name="connsiteX12" fmla="*/ 20180 w 328248"/>
                          <a:gd name="connsiteY12" fmla="*/ 0 h 253681"/>
                          <a:gd name="connsiteX13" fmla="*/ 19059 w 328248"/>
                          <a:gd name="connsiteY13" fmla="*/ 0 h 253681"/>
                          <a:gd name="connsiteX14" fmla="*/ 17938 w 328248"/>
                          <a:gd name="connsiteY14" fmla="*/ 0 h 253681"/>
                          <a:gd name="connsiteX15" fmla="*/ 16817 w 328248"/>
                          <a:gd name="connsiteY15" fmla="*/ 0 h 253681"/>
                          <a:gd name="connsiteX16" fmla="*/ 15695 w 328248"/>
                          <a:gd name="connsiteY16" fmla="*/ 0 h 253681"/>
                          <a:gd name="connsiteX17" fmla="*/ 14574 w 328248"/>
                          <a:gd name="connsiteY17" fmla="*/ 1121 h 253681"/>
                          <a:gd name="connsiteX18" fmla="*/ 13453 w 328248"/>
                          <a:gd name="connsiteY18" fmla="*/ 1121 h 253681"/>
                          <a:gd name="connsiteX19" fmla="*/ 12332 w 328248"/>
                          <a:gd name="connsiteY19" fmla="*/ 2242 h 253681"/>
                          <a:gd name="connsiteX20" fmla="*/ 11211 w 328248"/>
                          <a:gd name="connsiteY20" fmla="*/ 3363 h 253681"/>
                          <a:gd name="connsiteX21" fmla="*/ 10090 w 328248"/>
                          <a:gd name="connsiteY21" fmla="*/ 4484 h 253681"/>
                          <a:gd name="connsiteX22" fmla="*/ 8969 w 328248"/>
                          <a:gd name="connsiteY22" fmla="*/ 5606 h 253681"/>
                          <a:gd name="connsiteX23" fmla="*/ 7848 w 328248"/>
                          <a:gd name="connsiteY23" fmla="*/ 6726 h 253681"/>
                          <a:gd name="connsiteX24" fmla="*/ 6726 w 328248"/>
                          <a:gd name="connsiteY24" fmla="*/ 8969 h 253681"/>
                          <a:gd name="connsiteX25" fmla="*/ 6726 w 328248"/>
                          <a:gd name="connsiteY25" fmla="*/ 8969 h 253681"/>
                          <a:gd name="connsiteX26" fmla="*/ 5606 w 328248"/>
                          <a:gd name="connsiteY26" fmla="*/ 10090 h 253681"/>
                          <a:gd name="connsiteX27" fmla="*/ 4484 w 328248"/>
                          <a:gd name="connsiteY27" fmla="*/ 12332 h 253681"/>
                          <a:gd name="connsiteX28" fmla="*/ 3363 w 328248"/>
                          <a:gd name="connsiteY28" fmla="*/ 13453 h 253681"/>
                          <a:gd name="connsiteX29" fmla="*/ 2242 w 328248"/>
                          <a:gd name="connsiteY29" fmla="*/ 14574 h 253681"/>
                          <a:gd name="connsiteX30" fmla="*/ 2242 w 328248"/>
                          <a:gd name="connsiteY30" fmla="*/ 14574 h 253681"/>
                          <a:gd name="connsiteX31" fmla="*/ 1121 w 328248"/>
                          <a:gd name="connsiteY31" fmla="*/ 15695 h 253681"/>
                          <a:gd name="connsiteX32" fmla="*/ 0 w 328248"/>
                          <a:gd name="connsiteY32" fmla="*/ 17938 h 253681"/>
                          <a:gd name="connsiteX33" fmla="*/ 0 w 328248"/>
                          <a:gd name="connsiteY33" fmla="*/ 19059 h 253681"/>
                          <a:gd name="connsiteX34" fmla="*/ 0 w 328248"/>
                          <a:gd name="connsiteY34" fmla="*/ 21301 h 253681"/>
                          <a:gd name="connsiteX35" fmla="*/ 0 w 328248"/>
                          <a:gd name="connsiteY35" fmla="*/ 22422 h 253681"/>
                          <a:gd name="connsiteX36" fmla="*/ 0 w 328248"/>
                          <a:gd name="connsiteY36" fmla="*/ 24664 h 253681"/>
                          <a:gd name="connsiteX37" fmla="*/ 0 w 328248"/>
                          <a:gd name="connsiteY37" fmla="*/ 25785 h 253681"/>
                          <a:gd name="connsiteX38" fmla="*/ 0 w 328248"/>
                          <a:gd name="connsiteY38" fmla="*/ 28028 h 253681"/>
                          <a:gd name="connsiteX39" fmla="*/ 0 w 328248"/>
                          <a:gd name="connsiteY39" fmla="*/ 29149 h 253681"/>
                          <a:gd name="connsiteX40" fmla="*/ 1121 w 328248"/>
                          <a:gd name="connsiteY40" fmla="*/ 30270 h 253681"/>
                          <a:gd name="connsiteX41" fmla="*/ 2242 w 328248"/>
                          <a:gd name="connsiteY41" fmla="*/ 31391 h 253681"/>
                          <a:gd name="connsiteX42" fmla="*/ 3363 w 328248"/>
                          <a:gd name="connsiteY42" fmla="*/ 32512 h 253681"/>
                          <a:gd name="connsiteX43" fmla="*/ 3363 w 328248"/>
                          <a:gd name="connsiteY43" fmla="*/ 32512 h 253681"/>
                          <a:gd name="connsiteX44" fmla="*/ 154712 w 328248"/>
                          <a:gd name="connsiteY44" fmla="*/ 178255 h 253681"/>
                          <a:gd name="connsiteX45" fmla="*/ 227583 w 328248"/>
                          <a:gd name="connsiteY45" fmla="*/ 248884 h 253681"/>
                          <a:gd name="connsiteX46" fmla="*/ 247763 w 328248"/>
                          <a:gd name="connsiteY46" fmla="*/ 245521 h 25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8248" h="253681">
                            <a:moveTo>
                              <a:pt x="247763" y="245521"/>
                            </a:moveTo>
                            <a:cubicBezTo>
                              <a:pt x="248884" y="244400"/>
                              <a:pt x="248884" y="243279"/>
                              <a:pt x="250005" y="242158"/>
                            </a:cubicBezTo>
                            <a:cubicBezTo>
                              <a:pt x="254490" y="234310"/>
                              <a:pt x="254490" y="224220"/>
                              <a:pt x="250005" y="218615"/>
                            </a:cubicBezTo>
                            <a:lnTo>
                              <a:pt x="179376" y="150227"/>
                            </a:lnTo>
                            <a:lnTo>
                              <a:pt x="85204" y="59418"/>
                            </a:lnTo>
                            <a:lnTo>
                              <a:pt x="221978" y="98657"/>
                            </a:lnTo>
                            <a:lnTo>
                              <a:pt x="304939" y="122200"/>
                            </a:lnTo>
                            <a:cubicBezTo>
                              <a:pt x="311666" y="124442"/>
                              <a:pt x="320635" y="118837"/>
                              <a:pt x="325119" y="110989"/>
                            </a:cubicBezTo>
                            <a:cubicBezTo>
                              <a:pt x="326240" y="109868"/>
                              <a:pt x="326240" y="108747"/>
                              <a:pt x="326240" y="107626"/>
                            </a:cubicBezTo>
                            <a:cubicBezTo>
                              <a:pt x="330725" y="97536"/>
                              <a:pt x="327361" y="87446"/>
                              <a:pt x="319514" y="85204"/>
                            </a:cubicBezTo>
                            <a:lnTo>
                              <a:pt x="247763" y="65024"/>
                            </a:lnTo>
                            <a:lnTo>
                              <a:pt x="20180" y="0"/>
                            </a:lnTo>
                            <a:cubicBezTo>
                              <a:pt x="20180" y="0"/>
                              <a:pt x="20180" y="0"/>
                              <a:pt x="20180" y="0"/>
                            </a:cubicBezTo>
                            <a:cubicBezTo>
                              <a:pt x="19059" y="0"/>
                              <a:pt x="19059" y="0"/>
                              <a:pt x="19059" y="0"/>
                            </a:cubicBezTo>
                            <a:cubicBezTo>
                              <a:pt x="19059" y="0"/>
                              <a:pt x="17938" y="0"/>
                              <a:pt x="17938" y="0"/>
                            </a:cubicBezTo>
                            <a:cubicBezTo>
                              <a:pt x="17938" y="0"/>
                              <a:pt x="16817" y="0"/>
                              <a:pt x="16817" y="0"/>
                            </a:cubicBezTo>
                            <a:cubicBezTo>
                              <a:pt x="16817" y="0"/>
                              <a:pt x="15695" y="0"/>
                              <a:pt x="15695" y="0"/>
                            </a:cubicBezTo>
                            <a:cubicBezTo>
                              <a:pt x="15695" y="0"/>
                              <a:pt x="14574" y="0"/>
                              <a:pt x="14574" y="1121"/>
                            </a:cubicBezTo>
                            <a:cubicBezTo>
                              <a:pt x="14574" y="1121"/>
                              <a:pt x="13453" y="1121"/>
                              <a:pt x="13453" y="1121"/>
                            </a:cubicBezTo>
                            <a:cubicBezTo>
                              <a:pt x="13453" y="1121"/>
                              <a:pt x="12332" y="1121"/>
                              <a:pt x="12332" y="2242"/>
                            </a:cubicBezTo>
                            <a:cubicBezTo>
                              <a:pt x="12332" y="2242"/>
                              <a:pt x="11211" y="2242"/>
                              <a:pt x="11211" y="3363"/>
                            </a:cubicBezTo>
                            <a:cubicBezTo>
                              <a:pt x="11211" y="3363"/>
                              <a:pt x="10090" y="4484"/>
                              <a:pt x="10090" y="4484"/>
                            </a:cubicBezTo>
                            <a:cubicBezTo>
                              <a:pt x="10090" y="4484"/>
                              <a:pt x="8969" y="5606"/>
                              <a:pt x="8969" y="5606"/>
                            </a:cubicBezTo>
                            <a:cubicBezTo>
                              <a:pt x="8969" y="5606"/>
                              <a:pt x="7848" y="6726"/>
                              <a:pt x="7848" y="6726"/>
                            </a:cubicBezTo>
                            <a:cubicBezTo>
                              <a:pt x="7848" y="6726"/>
                              <a:pt x="6726" y="7848"/>
                              <a:pt x="6726" y="8969"/>
                            </a:cubicBezTo>
                            <a:cubicBezTo>
                              <a:pt x="6726" y="8969"/>
                              <a:pt x="6726" y="8969"/>
                              <a:pt x="6726" y="8969"/>
                            </a:cubicBezTo>
                            <a:cubicBezTo>
                              <a:pt x="6726" y="8969"/>
                              <a:pt x="6726" y="10090"/>
                              <a:pt x="5606" y="10090"/>
                            </a:cubicBezTo>
                            <a:cubicBezTo>
                              <a:pt x="5606" y="11211"/>
                              <a:pt x="4484" y="11211"/>
                              <a:pt x="4484" y="12332"/>
                            </a:cubicBezTo>
                            <a:cubicBezTo>
                              <a:pt x="4484" y="12332"/>
                              <a:pt x="3363" y="13453"/>
                              <a:pt x="3363" y="13453"/>
                            </a:cubicBezTo>
                            <a:cubicBezTo>
                              <a:pt x="3363" y="13453"/>
                              <a:pt x="3363" y="14574"/>
                              <a:pt x="2242" y="14574"/>
                            </a:cubicBezTo>
                            <a:cubicBezTo>
                              <a:pt x="2242" y="14574"/>
                              <a:pt x="2242" y="14574"/>
                              <a:pt x="2242" y="14574"/>
                            </a:cubicBezTo>
                            <a:cubicBezTo>
                              <a:pt x="2242" y="15695"/>
                              <a:pt x="2242" y="15695"/>
                              <a:pt x="1121" y="15695"/>
                            </a:cubicBezTo>
                            <a:cubicBezTo>
                              <a:pt x="1121" y="16817"/>
                              <a:pt x="1121" y="16817"/>
                              <a:pt x="0" y="17938"/>
                            </a:cubicBezTo>
                            <a:cubicBezTo>
                              <a:pt x="0" y="17938"/>
                              <a:pt x="0" y="19059"/>
                              <a:pt x="0" y="19059"/>
                            </a:cubicBezTo>
                            <a:cubicBezTo>
                              <a:pt x="0" y="20180"/>
                              <a:pt x="0" y="20180"/>
                              <a:pt x="0" y="21301"/>
                            </a:cubicBezTo>
                            <a:cubicBezTo>
                              <a:pt x="0" y="21301"/>
                              <a:pt x="0" y="22422"/>
                              <a:pt x="0" y="22422"/>
                            </a:cubicBezTo>
                            <a:cubicBezTo>
                              <a:pt x="0" y="23543"/>
                              <a:pt x="0" y="23543"/>
                              <a:pt x="0" y="24664"/>
                            </a:cubicBezTo>
                            <a:cubicBezTo>
                              <a:pt x="0" y="24664"/>
                              <a:pt x="0" y="25785"/>
                              <a:pt x="0" y="25785"/>
                            </a:cubicBezTo>
                            <a:cubicBezTo>
                              <a:pt x="0" y="26906"/>
                              <a:pt x="0" y="26906"/>
                              <a:pt x="0" y="28028"/>
                            </a:cubicBezTo>
                            <a:cubicBezTo>
                              <a:pt x="0" y="28028"/>
                              <a:pt x="0" y="29149"/>
                              <a:pt x="0" y="29149"/>
                            </a:cubicBezTo>
                            <a:cubicBezTo>
                              <a:pt x="0" y="29149"/>
                              <a:pt x="0" y="30270"/>
                              <a:pt x="1121" y="30270"/>
                            </a:cubicBezTo>
                            <a:cubicBezTo>
                              <a:pt x="1121" y="30270"/>
                              <a:pt x="1121" y="31391"/>
                              <a:pt x="2242" y="31391"/>
                            </a:cubicBezTo>
                            <a:cubicBezTo>
                              <a:pt x="2242" y="31391"/>
                              <a:pt x="3363" y="32512"/>
                              <a:pt x="3363" y="32512"/>
                            </a:cubicBezTo>
                            <a:cubicBezTo>
                              <a:pt x="3363" y="32512"/>
                              <a:pt x="3363" y="32512"/>
                              <a:pt x="3363" y="32512"/>
                            </a:cubicBezTo>
                            <a:lnTo>
                              <a:pt x="154712" y="178255"/>
                            </a:lnTo>
                            <a:lnTo>
                              <a:pt x="227583" y="248884"/>
                            </a:lnTo>
                            <a:cubicBezTo>
                              <a:pt x="232068" y="256732"/>
                              <a:pt x="242158" y="254490"/>
                              <a:pt x="247763" y="245521"/>
                            </a:cubicBezTo>
                            <a:close/>
                          </a:path>
                        </a:pathLst>
                      </a:custGeom>
                      <a:solidFill>
                        <a:srgbClr val="000000"/>
                      </a:solidFill>
                      <a:ln w="11195"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C3AA951D-DFF3-4B1D-CB39-D7D3A2CED308}"/>
                        </a:ext>
                      </a:extLst>
                    </p:cNvPr>
                    <p:cNvSpPr/>
                    <p:nvPr/>
                  </p:nvSpPr>
                  <p:spPr>
                    <a:xfrm>
                      <a:off x="7797190" y="3731786"/>
                      <a:ext cx="249698" cy="332855"/>
                    </a:xfrm>
                    <a:custGeom>
                      <a:avLst/>
                      <a:gdLst>
                        <a:gd name="connsiteX0" fmla="*/ 104262 w 249698"/>
                        <a:gd name="connsiteY0" fmla="*/ 330725 h 332855"/>
                        <a:gd name="connsiteX1" fmla="*/ 107626 w 249698"/>
                        <a:gd name="connsiteY1" fmla="*/ 329603 h 332855"/>
                        <a:gd name="connsiteX2" fmla="*/ 118837 w 249698"/>
                        <a:gd name="connsiteY2" fmla="*/ 309423 h 332855"/>
                        <a:gd name="connsiteX3" fmla="*/ 91930 w 249698"/>
                        <a:gd name="connsiteY3" fmla="*/ 215251 h 332855"/>
                        <a:gd name="connsiteX4" fmla="*/ 56055 w 249698"/>
                        <a:gd name="connsiteY4" fmla="*/ 89688 h 332855"/>
                        <a:gd name="connsiteX5" fmla="*/ 154712 w 249698"/>
                        <a:gd name="connsiteY5" fmla="*/ 191708 h 332855"/>
                        <a:gd name="connsiteX6" fmla="*/ 214130 w 249698"/>
                        <a:gd name="connsiteY6" fmla="*/ 253368 h 332855"/>
                        <a:gd name="connsiteX7" fmla="*/ 237673 w 249698"/>
                        <a:gd name="connsiteY7" fmla="*/ 253368 h 332855"/>
                        <a:gd name="connsiteX8" fmla="*/ 241037 w 249698"/>
                        <a:gd name="connsiteY8" fmla="*/ 251126 h 332855"/>
                        <a:gd name="connsiteX9" fmla="*/ 246642 w 249698"/>
                        <a:gd name="connsiteY9" fmla="*/ 228704 h 332855"/>
                        <a:gd name="connsiteX10" fmla="*/ 195071 w 249698"/>
                        <a:gd name="connsiteY10" fmla="*/ 174891 h 332855"/>
                        <a:gd name="connsiteX11" fmla="*/ 31391 w 249698"/>
                        <a:gd name="connsiteY11" fmla="*/ 4484 h 332855"/>
                        <a:gd name="connsiteX12" fmla="*/ 31391 w 249698"/>
                        <a:gd name="connsiteY12" fmla="*/ 4484 h 332855"/>
                        <a:gd name="connsiteX13" fmla="*/ 30270 w 249698"/>
                        <a:gd name="connsiteY13" fmla="*/ 3363 h 332855"/>
                        <a:gd name="connsiteX14" fmla="*/ 29149 w 249698"/>
                        <a:gd name="connsiteY14" fmla="*/ 2242 h 332855"/>
                        <a:gd name="connsiteX15" fmla="*/ 28028 w 249698"/>
                        <a:gd name="connsiteY15" fmla="*/ 1121 h 332855"/>
                        <a:gd name="connsiteX16" fmla="*/ 26906 w 249698"/>
                        <a:gd name="connsiteY16" fmla="*/ 0 h 332855"/>
                        <a:gd name="connsiteX17" fmla="*/ 25785 w 249698"/>
                        <a:gd name="connsiteY17" fmla="*/ 0 h 332855"/>
                        <a:gd name="connsiteX18" fmla="*/ 24664 w 249698"/>
                        <a:gd name="connsiteY18" fmla="*/ 0 h 332855"/>
                        <a:gd name="connsiteX19" fmla="*/ 22422 w 249698"/>
                        <a:gd name="connsiteY19" fmla="*/ 0 h 332855"/>
                        <a:gd name="connsiteX20" fmla="*/ 20180 w 249698"/>
                        <a:gd name="connsiteY20" fmla="*/ 0 h 332855"/>
                        <a:gd name="connsiteX21" fmla="*/ 17938 w 249698"/>
                        <a:gd name="connsiteY21" fmla="*/ 0 h 332855"/>
                        <a:gd name="connsiteX22" fmla="*/ 15695 w 249698"/>
                        <a:gd name="connsiteY22" fmla="*/ 0 h 332855"/>
                        <a:gd name="connsiteX23" fmla="*/ 14574 w 249698"/>
                        <a:gd name="connsiteY23" fmla="*/ 0 h 332855"/>
                        <a:gd name="connsiteX24" fmla="*/ 12332 w 249698"/>
                        <a:gd name="connsiteY24" fmla="*/ 1121 h 332855"/>
                        <a:gd name="connsiteX25" fmla="*/ 12332 w 249698"/>
                        <a:gd name="connsiteY25" fmla="*/ 1121 h 332855"/>
                        <a:gd name="connsiteX26" fmla="*/ 11211 w 249698"/>
                        <a:gd name="connsiteY26" fmla="*/ 1121 h 332855"/>
                        <a:gd name="connsiteX27" fmla="*/ 8969 w 249698"/>
                        <a:gd name="connsiteY27" fmla="*/ 2242 h 332855"/>
                        <a:gd name="connsiteX28" fmla="*/ 7848 w 249698"/>
                        <a:gd name="connsiteY28" fmla="*/ 3363 h 332855"/>
                        <a:gd name="connsiteX29" fmla="*/ 6727 w 249698"/>
                        <a:gd name="connsiteY29" fmla="*/ 4484 h 332855"/>
                        <a:gd name="connsiteX30" fmla="*/ 6727 w 249698"/>
                        <a:gd name="connsiteY30" fmla="*/ 4484 h 332855"/>
                        <a:gd name="connsiteX31" fmla="*/ 5606 w 249698"/>
                        <a:gd name="connsiteY31" fmla="*/ 5606 h 332855"/>
                        <a:gd name="connsiteX32" fmla="*/ 4484 w 249698"/>
                        <a:gd name="connsiteY32" fmla="*/ 6726 h 332855"/>
                        <a:gd name="connsiteX33" fmla="*/ 3363 w 249698"/>
                        <a:gd name="connsiteY33" fmla="*/ 7847 h 332855"/>
                        <a:gd name="connsiteX34" fmla="*/ 2242 w 249698"/>
                        <a:gd name="connsiteY34" fmla="*/ 10090 h 332855"/>
                        <a:gd name="connsiteX35" fmla="*/ 1121 w 249698"/>
                        <a:gd name="connsiteY35" fmla="*/ 11211 h 332855"/>
                        <a:gd name="connsiteX36" fmla="*/ 0 w 249698"/>
                        <a:gd name="connsiteY36" fmla="*/ 13453 h 332855"/>
                        <a:gd name="connsiteX37" fmla="*/ 0 w 249698"/>
                        <a:gd name="connsiteY37" fmla="*/ 14574 h 332855"/>
                        <a:gd name="connsiteX38" fmla="*/ 0 w 249698"/>
                        <a:gd name="connsiteY38" fmla="*/ 16817 h 332855"/>
                        <a:gd name="connsiteX39" fmla="*/ 0 w 249698"/>
                        <a:gd name="connsiteY39" fmla="*/ 17937 h 332855"/>
                        <a:gd name="connsiteX40" fmla="*/ 0 w 249698"/>
                        <a:gd name="connsiteY40" fmla="*/ 19059 h 332855"/>
                        <a:gd name="connsiteX41" fmla="*/ 0 w 249698"/>
                        <a:gd name="connsiteY41" fmla="*/ 20180 h 332855"/>
                        <a:gd name="connsiteX42" fmla="*/ 0 w 249698"/>
                        <a:gd name="connsiteY42" fmla="*/ 21301 h 332855"/>
                        <a:gd name="connsiteX43" fmla="*/ 0 w 249698"/>
                        <a:gd name="connsiteY43" fmla="*/ 21301 h 332855"/>
                        <a:gd name="connsiteX44" fmla="*/ 58297 w 249698"/>
                        <a:gd name="connsiteY44" fmla="*/ 223099 h 332855"/>
                        <a:gd name="connsiteX45" fmla="*/ 86325 w 249698"/>
                        <a:gd name="connsiteY45" fmla="*/ 320634 h 332855"/>
                        <a:gd name="connsiteX46" fmla="*/ 104262 w 249698"/>
                        <a:gd name="connsiteY46" fmla="*/ 330725 h 33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698" h="332855">
                          <a:moveTo>
                            <a:pt x="104262" y="330725"/>
                          </a:moveTo>
                          <a:cubicBezTo>
                            <a:pt x="105383" y="330725"/>
                            <a:pt x="106505" y="329603"/>
                            <a:pt x="107626" y="329603"/>
                          </a:cubicBezTo>
                          <a:cubicBezTo>
                            <a:pt x="115473" y="325119"/>
                            <a:pt x="121079" y="316150"/>
                            <a:pt x="118837" y="309423"/>
                          </a:cubicBezTo>
                          <a:lnTo>
                            <a:pt x="91930" y="215251"/>
                          </a:lnTo>
                          <a:lnTo>
                            <a:pt x="56055" y="89688"/>
                          </a:lnTo>
                          <a:lnTo>
                            <a:pt x="154712" y="191708"/>
                          </a:lnTo>
                          <a:lnTo>
                            <a:pt x="214130" y="253368"/>
                          </a:lnTo>
                          <a:cubicBezTo>
                            <a:pt x="218615" y="258974"/>
                            <a:pt x="228704" y="258974"/>
                            <a:pt x="237673" y="253368"/>
                          </a:cubicBezTo>
                          <a:cubicBezTo>
                            <a:pt x="238794" y="252248"/>
                            <a:pt x="239915" y="252248"/>
                            <a:pt x="241037" y="251126"/>
                          </a:cubicBezTo>
                          <a:cubicBezTo>
                            <a:pt x="250005" y="244400"/>
                            <a:pt x="252248" y="234310"/>
                            <a:pt x="246642" y="228704"/>
                          </a:cubicBezTo>
                          <a:lnTo>
                            <a:pt x="195071" y="174891"/>
                          </a:lnTo>
                          <a:lnTo>
                            <a:pt x="31391" y="4484"/>
                          </a:lnTo>
                          <a:cubicBezTo>
                            <a:pt x="31391" y="4484"/>
                            <a:pt x="31391" y="4484"/>
                            <a:pt x="31391" y="4484"/>
                          </a:cubicBezTo>
                          <a:cubicBezTo>
                            <a:pt x="31391" y="4484"/>
                            <a:pt x="30270" y="3363"/>
                            <a:pt x="30270" y="3363"/>
                          </a:cubicBezTo>
                          <a:cubicBezTo>
                            <a:pt x="30270" y="3363"/>
                            <a:pt x="29149" y="2242"/>
                            <a:pt x="29149" y="2242"/>
                          </a:cubicBezTo>
                          <a:cubicBezTo>
                            <a:pt x="29149" y="2242"/>
                            <a:pt x="28028" y="2242"/>
                            <a:pt x="28028" y="1121"/>
                          </a:cubicBezTo>
                          <a:cubicBezTo>
                            <a:pt x="28028" y="1121"/>
                            <a:pt x="26906" y="1121"/>
                            <a:pt x="26906" y="0"/>
                          </a:cubicBezTo>
                          <a:cubicBezTo>
                            <a:pt x="26906" y="0"/>
                            <a:pt x="25785" y="0"/>
                            <a:pt x="25785" y="0"/>
                          </a:cubicBezTo>
                          <a:cubicBezTo>
                            <a:pt x="25785" y="0"/>
                            <a:pt x="24664" y="0"/>
                            <a:pt x="24664" y="0"/>
                          </a:cubicBezTo>
                          <a:cubicBezTo>
                            <a:pt x="24664" y="0"/>
                            <a:pt x="23543" y="0"/>
                            <a:pt x="22422" y="0"/>
                          </a:cubicBezTo>
                          <a:cubicBezTo>
                            <a:pt x="21301" y="0"/>
                            <a:pt x="21301" y="0"/>
                            <a:pt x="20180" y="0"/>
                          </a:cubicBezTo>
                          <a:cubicBezTo>
                            <a:pt x="20180" y="0"/>
                            <a:pt x="19059" y="0"/>
                            <a:pt x="17938" y="0"/>
                          </a:cubicBezTo>
                          <a:cubicBezTo>
                            <a:pt x="16817" y="0"/>
                            <a:pt x="16817" y="0"/>
                            <a:pt x="15695" y="0"/>
                          </a:cubicBezTo>
                          <a:cubicBezTo>
                            <a:pt x="15695" y="0"/>
                            <a:pt x="14574" y="0"/>
                            <a:pt x="14574" y="0"/>
                          </a:cubicBezTo>
                          <a:cubicBezTo>
                            <a:pt x="13453" y="0"/>
                            <a:pt x="13453" y="0"/>
                            <a:pt x="12332" y="1121"/>
                          </a:cubicBezTo>
                          <a:cubicBezTo>
                            <a:pt x="12332" y="1121"/>
                            <a:pt x="12332" y="1121"/>
                            <a:pt x="12332" y="1121"/>
                          </a:cubicBezTo>
                          <a:cubicBezTo>
                            <a:pt x="12332" y="1121"/>
                            <a:pt x="11211" y="1121"/>
                            <a:pt x="11211" y="1121"/>
                          </a:cubicBezTo>
                          <a:cubicBezTo>
                            <a:pt x="10090" y="1121"/>
                            <a:pt x="10090" y="2242"/>
                            <a:pt x="8969" y="2242"/>
                          </a:cubicBezTo>
                          <a:cubicBezTo>
                            <a:pt x="8969" y="2242"/>
                            <a:pt x="7848" y="3363"/>
                            <a:pt x="7848" y="3363"/>
                          </a:cubicBezTo>
                          <a:cubicBezTo>
                            <a:pt x="7848" y="3363"/>
                            <a:pt x="6727" y="3363"/>
                            <a:pt x="6727" y="4484"/>
                          </a:cubicBezTo>
                          <a:cubicBezTo>
                            <a:pt x="6727" y="4484"/>
                            <a:pt x="6727" y="4484"/>
                            <a:pt x="6727" y="4484"/>
                          </a:cubicBezTo>
                          <a:cubicBezTo>
                            <a:pt x="6727" y="4484"/>
                            <a:pt x="5606" y="5606"/>
                            <a:pt x="5606" y="5606"/>
                          </a:cubicBezTo>
                          <a:cubicBezTo>
                            <a:pt x="5606" y="5606"/>
                            <a:pt x="4484" y="6726"/>
                            <a:pt x="4484" y="6726"/>
                          </a:cubicBezTo>
                          <a:cubicBezTo>
                            <a:pt x="4484" y="6726"/>
                            <a:pt x="4484" y="7847"/>
                            <a:pt x="3363" y="7847"/>
                          </a:cubicBezTo>
                          <a:cubicBezTo>
                            <a:pt x="3363" y="8969"/>
                            <a:pt x="2242" y="8969"/>
                            <a:pt x="2242" y="10090"/>
                          </a:cubicBezTo>
                          <a:cubicBezTo>
                            <a:pt x="2242" y="10090"/>
                            <a:pt x="2242" y="11211"/>
                            <a:pt x="1121" y="11211"/>
                          </a:cubicBezTo>
                          <a:cubicBezTo>
                            <a:pt x="1121" y="12332"/>
                            <a:pt x="0" y="12332"/>
                            <a:pt x="0" y="13453"/>
                          </a:cubicBezTo>
                          <a:cubicBezTo>
                            <a:pt x="0" y="13453"/>
                            <a:pt x="0" y="14574"/>
                            <a:pt x="0" y="14574"/>
                          </a:cubicBezTo>
                          <a:cubicBezTo>
                            <a:pt x="0" y="15695"/>
                            <a:pt x="0" y="15695"/>
                            <a:pt x="0" y="16817"/>
                          </a:cubicBezTo>
                          <a:cubicBezTo>
                            <a:pt x="0" y="16817"/>
                            <a:pt x="0" y="17937"/>
                            <a:pt x="0" y="17937"/>
                          </a:cubicBezTo>
                          <a:cubicBezTo>
                            <a:pt x="0" y="17937"/>
                            <a:pt x="0" y="19059"/>
                            <a:pt x="0" y="19059"/>
                          </a:cubicBezTo>
                          <a:cubicBezTo>
                            <a:pt x="0" y="19059"/>
                            <a:pt x="0" y="20180"/>
                            <a:pt x="0" y="20180"/>
                          </a:cubicBezTo>
                          <a:cubicBezTo>
                            <a:pt x="0" y="20180"/>
                            <a:pt x="0" y="21301"/>
                            <a:pt x="0" y="21301"/>
                          </a:cubicBezTo>
                          <a:cubicBezTo>
                            <a:pt x="0" y="21301"/>
                            <a:pt x="0" y="21301"/>
                            <a:pt x="0" y="21301"/>
                          </a:cubicBezTo>
                          <a:lnTo>
                            <a:pt x="58297" y="223099"/>
                          </a:lnTo>
                          <a:lnTo>
                            <a:pt x="86325" y="320634"/>
                          </a:lnTo>
                          <a:cubicBezTo>
                            <a:pt x="84083" y="332967"/>
                            <a:pt x="94172" y="335209"/>
                            <a:pt x="104262" y="330725"/>
                          </a:cubicBezTo>
                          <a:close/>
                        </a:path>
                      </a:pathLst>
                    </a:custGeom>
                    <a:solidFill>
                      <a:srgbClr val="000000"/>
                    </a:solidFill>
                    <a:ln w="11195" cap="flat">
                      <a:noFill/>
                      <a:prstDash val="solid"/>
                      <a:miter/>
                    </a:ln>
                  </p:spPr>
                  <p:txBody>
                    <a:bodyPr rtlCol="0" anchor="ctr"/>
                    <a:lstStyle/>
                    <a:p>
                      <a:endParaRPr lang="en-US"/>
                    </a:p>
                  </p:txBody>
                </p:sp>
                <p:grpSp>
                  <p:nvGrpSpPr>
                    <p:cNvPr id="34" name="Graphic 2">
                      <a:extLst>
                        <a:ext uri="{FF2B5EF4-FFF2-40B4-BE49-F238E27FC236}">
                          <a16:creationId xmlns:a16="http://schemas.microsoft.com/office/drawing/2014/main" id="{0DCE21FA-66BA-E2F0-2DB6-47A049F33BAB}"/>
                        </a:ext>
                      </a:extLst>
                    </p:cNvPr>
                    <p:cNvGrpSpPr/>
                    <p:nvPr/>
                  </p:nvGrpSpPr>
                  <p:grpSpPr>
                    <a:xfrm>
                      <a:off x="8204150" y="2953742"/>
                      <a:ext cx="330724" cy="179376"/>
                      <a:chOff x="8204150" y="2953742"/>
                      <a:chExt cx="330724" cy="179376"/>
                    </a:xfrm>
                    <a:solidFill>
                      <a:srgbClr val="000000"/>
                    </a:solidFill>
                  </p:grpSpPr>
                  <p:sp>
                    <p:nvSpPr>
                      <p:cNvPr id="41" name="Freeform: Shape 40">
                        <a:extLst>
                          <a:ext uri="{FF2B5EF4-FFF2-40B4-BE49-F238E27FC236}">
                            <a16:creationId xmlns:a16="http://schemas.microsoft.com/office/drawing/2014/main" id="{04605179-F098-0510-D8FB-6377685DF7CD}"/>
                          </a:ext>
                        </a:extLst>
                      </p:cNvPr>
                      <p:cNvSpPr/>
                      <p:nvPr/>
                    </p:nvSpPr>
                    <p:spPr>
                      <a:xfrm>
                        <a:off x="8204150" y="3023250"/>
                        <a:ext cx="330724" cy="40359"/>
                      </a:xfrm>
                      <a:custGeom>
                        <a:avLst/>
                        <a:gdLst>
                          <a:gd name="connsiteX0" fmla="*/ 330725 w 330724"/>
                          <a:gd name="connsiteY0" fmla="*/ 20180 h 40359"/>
                          <a:gd name="connsiteX1" fmla="*/ 316150 w 330724"/>
                          <a:gd name="connsiteY1" fmla="*/ 40360 h 40359"/>
                          <a:gd name="connsiteX2" fmla="*/ 14574 w 330724"/>
                          <a:gd name="connsiteY2" fmla="*/ 40360 h 40359"/>
                          <a:gd name="connsiteX3" fmla="*/ 0 w 330724"/>
                          <a:gd name="connsiteY3" fmla="*/ 20180 h 40359"/>
                          <a:gd name="connsiteX4" fmla="*/ 14574 w 330724"/>
                          <a:gd name="connsiteY4" fmla="*/ 0 h 40359"/>
                          <a:gd name="connsiteX5" fmla="*/ 316150 w 330724"/>
                          <a:gd name="connsiteY5" fmla="*/ 0 h 40359"/>
                          <a:gd name="connsiteX6" fmla="*/ 330725 w 330724"/>
                          <a:gd name="connsiteY6" fmla="*/ 20180 h 4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724" h="40359">
                            <a:moveTo>
                              <a:pt x="330725" y="20180"/>
                            </a:moveTo>
                            <a:cubicBezTo>
                              <a:pt x="330725" y="31391"/>
                              <a:pt x="323998" y="40360"/>
                              <a:pt x="316150" y="40360"/>
                            </a:cubicBezTo>
                            <a:lnTo>
                              <a:pt x="14574" y="40360"/>
                            </a:lnTo>
                            <a:cubicBezTo>
                              <a:pt x="6726" y="40360"/>
                              <a:pt x="0" y="31391"/>
                              <a:pt x="0" y="20180"/>
                            </a:cubicBezTo>
                            <a:cubicBezTo>
                              <a:pt x="0" y="8969"/>
                              <a:pt x="6726" y="0"/>
                              <a:pt x="14574" y="0"/>
                            </a:cubicBezTo>
                            <a:lnTo>
                              <a:pt x="316150" y="0"/>
                            </a:lnTo>
                            <a:cubicBezTo>
                              <a:pt x="325119" y="0"/>
                              <a:pt x="330725" y="8969"/>
                              <a:pt x="330725" y="20180"/>
                            </a:cubicBezTo>
                            <a:close/>
                          </a:path>
                        </a:pathLst>
                      </a:custGeom>
                      <a:solidFill>
                        <a:srgbClr val="000000"/>
                      </a:solidFill>
                      <a:ln w="1119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AA6DE8E-FB81-F96C-B984-198FA3E82440}"/>
                          </a:ext>
                        </a:extLst>
                      </p:cNvPr>
                      <p:cNvSpPr/>
                      <p:nvPr/>
                    </p:nvSpPr>
                    <p:spPr>
                      <a:xfrm>
                        <a:off x="8204150" y="2953742"/>
                        <a:ext cx="330724" cy="40359"/>
                      </a:xfrm>
                      <a:custGeom>
                        <a:avLst/>
                        <a:gdLst>
                          <a:gd name="connsiteX0" fmla="*/ 330725 w 330724"/>
                          <a:gd name="connsiteY0" fmla="*/ 20180 h 40359"/>
                          <a:gd name="connsiteX1" fmla="*/ 316150 w 330724"/>
                          <a:gd name="connsiteY1" fmla="*/ 40360 h 40359"/>
                          <a:gd name="connsiteX2" fmla="*/ 14574 w 330724"/>
                          <a:gd name="connsiteY2" fmla="*/ 40360 h 40359"/>
                          <a:gd name="connsiteX3" fmla="*/ 0 w 330724"/>
                          <a:gd name="connsiteY3" fmla="*/ 20180 h 40359"/>
                          <a:gd name="connsiteX4" fmla="*/ 14574 w 330724"/>
                          <a:gd name="connsiteY4" fmla="*/ 0 h 40359"/>
                          <a:gd name="connsiteX5" fmla="*/ 316150 w 330724"/>
                          <a:gd name="connsiteY5" fmla="*/ 0 h 40359"/>
                          <a:gd name="connsiteX6" fmla="*/ 330725 w 330724"/>
                          <a:gd name="connsiteY6" fmla="*/ 20180 h 4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724" h="40359">
                            <a:moveTo>
                              <a:pt x="330725" y="20180"/>
                            </a:moveTo>
                            <a:cubicBezTo>
                              <a:pt x="330725" y="31391"/>
                              <a:pt x="323998" y="40360"/>
                              <a:pt x="316150" y="40360"/>
                            </a:cubicBezTo>
                            <a:lnTo>
                              <a:pt x="14574" y="40360"/>
                            </a:lnTo>
                            <a:cubicBezTo>
                              <a:pt x="6726" y="40360"/>
                              <a:pt x="0" y="31391"/>
                              <a:pt x="0" y="20180"/>
                            </a:cubicBezTo>
                            <a:cubicBezTo>
                              <a:pt x="0" y="8969"/>
                              <a:pt x="6726" y="0"/>
                              <a:pt x="14574" y="0"/>
                            </a:cubicBezTo>
                            <a:lnTo>
                              <a:pt x="316150" y="0"/>
                            </a:lnTo>
                            <a:cubicBezTo>
                              <a:pt x="325119" y="0"/>
                              <a:pt x="330725" y="8969"/>
                              <a:pt x="330725" y="20180"/>
                            </a:cubicBezTo>
                            <a:close/>
                          </a:path>
                        </a:pathLst>
                      </a:custGeom>
                      <a:solidFill>
                        <a:srgbClr val="000000"/>
                      </a:solidFill>
                      <a:ln w="1119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6A3CFB0-8E5E-4FB2-9D63-7E50B7052202}"/>
                          </a:ext>
                        </a:extLst>
                      </p:cNvPr>
                      <p:cNvSpPr/>
                      <p:nvPr/>
                    </p:nvSpPr>
                    <p:spPr>
                      <a:xfrm>
                        <a:off x="8204150" y="3092758"/>
                        <a:ext cx="330724" cy="40359"/>
                      </a:xfrm>
                      <a:custGeom>
                        <a:avLst/>
                        <a:gdLst>
                          <a:gd name="connsiteX0" fmla="*/ 330725 w 330724"/>
                          <a:gd name="connsiteY0" fmla="*/ 20180 h 40359"/>
                          <a:gd name="connsiteX1" fmla="*/ 316150 w 330724"/>
                          <a:gd name="connsiteY1" fmla="*/ 40360 h 40359"/>
                          <a:gd name="connsiteX2" fmla="*/ 14574 w 330724"/>
                          <a:gd name="connsiteY2" fmla="*/ 40360 h 40359"/>
                          <a:gd name="connsiteX3" fmla="*/ 0 w 330724"/>
                          <a:gd name="connsiteY3" fmla="*/ 20180 h 40359"/>
                          <a:gd name="connsiteX4" fmla="*/ 14574 w 330724"/>
                          <a:gd name="connsiteY4" fmla="*/ 0 h 40359"/>
                          <a:gd name="connsiteX5" fmla="*/ 316150 w 330724"/>
                          <a:gd name="connsiteY5" fmla="*/ 0 h 40359"/>
                          <a:gd name="connsiteX6" fmla="*/ 330725 w 330724"/>
                          <a:gd name="connsiteY6" fmla="*/ 20180 h 4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724" h="40359">
                            <a:moveTo>
                              <a:pt x="330725" y="20180"/>
                            </a:moveTo>
                            <a:cubicBezTo>
                              <a:pt x="330725" y="31391"/>
                              <a:pt x="323998" y="40360"/>
                              <a:pt x="316150" y="40360"/>
                            </a:cubicBezTo>
                            <a:lnTo>
                              <a:pt x="14574" y="40360"/>
                            </a:lnTo>
                            <a:cubicBezTo>
                              <a:pt x="6726" y="40360"/>
                              <a:pt x="0" y="31391"/>
                              <a:pt x="0" y="20180"/>
                            </a:cubicBezTo>
                            <a:cubicBezTo>
                              <a:pt x="0" y="8969"/>
                              <a:pt x="6726" y="0"/>
                              <a:pt x="14574" y="0"/>
                            </a:cubicBezTo>
                            <a:lnTo>
                              <a:pt x="316150" y="0"/>
                            </a:lnTo>
                            <a:cubicBezTo>
                              <a:pt x="325119" y="0"/>
                              <a:pt x="330725" y="10090"/>
                              <a:pt x="330725" y="20180"/>
                            </a:cubicBezTo>
                            <a:close/>
                          </a:path>
                        </a:pathLst>
                      </a:custGeom>
                      <a:solidFill>
                        <a:srgbClr val="000000"/>
                      </a:solidFill>
                      <a:ln w="11195"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22571E07-FCD2-7D25-146D-5965FAE074FD}"/>
                        </a:ext>
                      </a:extLst>
                    </p:cNvPr>
                    <p:cNvGrpSpPr/>
                    <p:nvPr/>
                  </p:nvGrpSpPr>
                  <p:grpSpPr>
                    <a:xfrm>
                      <a:off x="6271373" y="2913526"/>
                      <a:ext cx="331406" cy="259951"/>
                      <a:chOff x="6271373" y="2913526"/>
                      <a:chExt cx="331406" cy="259951"/>
                    </a:xfrm>
                    <a:solidFill>
                      <a:srgbClr val="000000"/>
                    </a:solidFill>
                  </p:grpSpPr>
                  <p:sp>
                    <p:nvSpPr>
                      <p:cNvPr id="39" name="Freeform: Shape 38">
                        <a:extLst>
                          <a:ext uri="{FF2B5EF4-FFF2-40B4-BE49-F238E27FC236}">
                            <a16:creationId xmlns:a16="http://schemas.microsoft.com/office/drawing/2014/main" id="{0DF4FB7B-EE31-4476-68A1-A1820B3F1A48}"/>
                          </a:ext>
                        </a:extLst>
                      </p:cNvPr>
                      <p:cNvSpPr/>
                      <p:nvPr/>
                    </p:nvSpPr>
                    <p:spPr>
                      <a:xfrm>
                        <a:off x="6271373" y="3133118"/>
                        <a:ext cx="330724" cy="40359"/>
                      </a:xfrm>
                      <a:custGeom>
                        <a:avLst/>
                        <a:gdLst>
                          <a:gd name="connsiteX0" fmla="*/ 330725 w 330724"/>
                          <a:gd name="connsiteY0" fmla="*/ 20180 h 40359"/>
                          <a:gd name="connsiteX1" fmla="*/ 316150 w 330724"/>
                          <a:gd name="connsiteY1" fmla="*/ 40360 h 40359"/>
                          <a:gd name="connsiteX2" fmla="*/ 14574 w 330724"/>
                          <a:gd name="connsiteY2" fmla="*/ 40360 h 40359"/>
                          <a:gd name="connsiteX3" fmla="*/ 0 w 330724"/>
                          <a:gd name="connsiteY3" fmla="*/ 20180 h 40359"/>
                          <a:gd name="connsiteX4" fmla="*/ 14574 w 330724"/>
                          <a:gd name="connsiteY4" fmla="*/ 0 h 40359"/>
                          <a:gd name="connsiteX5" fmla="*/ 316150 w 330724"/>
                          <a:gd name="connsiteY5" fmla="*/ 0 h 40359"/>
                          <a:gd name="connsiteX6" fmla="*/ 330725 w 330724"/>
                          <a:gd name="connsiteY6" fmla="*/ 20180 h 4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724" h="40359">
                            <a:moveTo>
                              <a:pt x="330725" y="20180"/>
                            </a:moveTo>
                            <a:cubicBezTo>
                              <a:pt x="330725" y="31391"/>
                              <a:pt x="323998" y="40360"/>
                              <a:pt x="316150" y="40360"/>
                            </a:cubicBezTo>
                            <a:lnTo>
                              <a:pt x="14574" y="40360"/>
                            </a:lnTo>
                            <a:cubicBezTo>
                              <a:pt x="6727" y="40360"/>
                              <a:pt x="0" y="31391"/>
                              <a:pt x="0" y="20180"/>
                            </a:cubicBezTo>
                            <a:cubicBezTo>
                              <a:pt x="0" y="8969"/>
                              <a:pt x="6727" y="0"/>
                              <a:pt x="14574" y="0"/>
                            </a:cubicBezTo>
                            <a:lnTo>
                              <a:pt x="316150" y="0"/>
                            </a:lnTo>
                            <a:cubicBezTo>
                              <a:pt x="323998" y="0"/>
                              <a:pt x="330725" y="8969"/>
                              <a:pt x="330725" y="20180"/>
                            </a:cubicBezTo>
                            <a:close/>
                          </a:path>
                        </a:pathLst>
                      </a:custGeom>
                      <a:solidFill>
                        <a:srgbClr val="000000"/>
                      </a:solidFill>
                      <a:ln w="1119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1318179-B0DC-EDC1-106D-32428AD2C23B}"/>
                          </a:ext>
                        </a:extLst>
                      </p:cNvPr>
                      <p:cNvSpPr/>
                      <p:nvPr/>
                    </p:nvSpPr>
                    <p:spPr>
                      <a:xfrm>
                        <a:off x="6272933" y="2913526"/>
                        <a:ext cx="329846" cy="190443"/>
                      </a:xfrm>
                      <a:custGeom>
                        <a:avLst/>
                        <a:gdLst>
                          <a:gd name="connsiteX0" fmla="*/ 328043 w 329846"/>
                          <a:gd name="connsiteY0" fmla="*/ 176991 h 190443"/>
                          <a:gd name="connsiteX1" fmla="*/ 314590 w 329846"/>
                          <a:gd name="connsiteY1" fmla="*/ 190444 h 190443"/>
                          <a:gd name="connsiteX2" fmla="*/ 310106 w 329846"/>
                          <a:gd name="connsiteY2" fmla="*/ 189323 h 190443"/>
                          <a:gd name="connsiteX3" fmla="*/ 164363 w 329846"/>
                          <a:gd name="connsiteY3" fmla="*/ 116451 h 190443"/>
                          <a:gd name="connsiteX4" fmla="*/ 67948 w 329846"/>
                          <a:gd name="connsiteY4" fmla="*/ 164658 h 190443"/>
                          <a:gd name="connsiteX5" fmla="*/ 18620 w 329846"/>
                          <a:gd name="connsiteY5" fmla="*/ 189323 h 190443"/>
                          <a:gd name="connsiteX6" fmla="*/ 14135 w 329846"/>
                          <a:gd name="connsiteY6" fmla="*/ 190444 h 190443"/>
                          <a:gd name="connsiteX7" fmla="*/ 682 w 329846"/>
                          <a:gd name="connsiteY7" fmla="*/ 176991 h 190443"/>
                          <a:gd name="connsiteX8" fmla="*/ 9651 w 329846"/>
                          <a:gd name="connsiteY8" fmla="*/ 151205 h 190443"/>
                          <a:gd name="connsiteX9" fmla="*/ 82522 w 329846"/>
                          <a:gd name="connsiteY9" fmla="*/ 115330 h 190443"/>
                          <a:gd name="connsiteX10" fmla="*/ 121761 w 329846"/>
                          <a:gd name="connsiteY10" fmla="*/ 95150 h 190443"/>
                          <a:gd name="connsiteX11" fmla="*/ 92612 w 329846"/>
                          <a:gd name="connsiteY11" fmla="*/ 80576 h 190443"/>
                          <a:gd name="connsiteX12" fmla="*/ 9651 w 329846"/>
                          <a:gd name="connsiteY12" fmla="*/ 39095 h 190443"/>
                          <a:gd name="connsiteX13" fmla="*/ 682 w 329846"/>
                          <a:gd name="connsiteY13" fmla="*/ 13310 h 190443"/>
                          <a:gd name="connsiteX14" fmla="*/ 18620 w 329846"/>
                          <a:gd name="connsiteY14" fmla="*/ 978 h 190443"/>
                          <a:gd name="connsiteX15" fmla="*/ 103823 w 329846"/>
                          <a:gd name="connsiteY15" fmla="*/ 43580 h 190443"/>
                          <a:gd name="connsiteX16" fmla="*/ 165484 w 329846"/>
                          <a:gd name="connsiteY16" fmla="*/ 73849 h 190443"/>
                          <a:gd name="connsiteX17" fmla="*/ 311227 w 329846"/>
                          <a:gd name="connsiteY17" fmla="*/ 978 h 190443"/>
                          <a:gd name="connsiteX18" fmla="*/ 329164 w 329846"/>
                          <a:gd name="connsiteY18" fmla="*/ 13310 h 190443"/>
                          <a:gd name="connsiteX19" fmla="*/ 320196 w 329846"/>
                          <a:gd name="connsiteY19" fmla="*/ 39095 h 190443"/>
                          <a:gd name="connsiteX20" fmla="*/ 208085 w 329846"/>
                          <a:gd name="connsiteY20" fmla="*/ 95150 h 190443"/>
                          <a:gd name="connsiteX21" fmla="*/ 320196 w 329846"/>
                          <a:gd name="connsiteY21" fmla="*/ 151205 h 190443"/>
                          <a:gd name="connsiteX22" fmla="*/ 328043 w 329846"/>
                          <a:gd name="connsiteY22" fmla="*/ 176991 h 1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846" h="190443">
                            <a:moveTo>
                              <a:pt x="328043" y="176991"/>
                            </a:moveTo>
                            <a:cubicBezTo>
                              <a:pt x="325801" y="184838"/>
                              <a:pt x="320196" y="190444"/>
                              <a:pt x="314590" y="190444"/>
                            </a:cubicBezTo>
                            <a:cubicBezTo>
                              <a:pt x="313469" y="190444"/>
                              <a:pt x="311227" y="190444"/>
                              <a:pt x="310106" y="189323"/>
                            </a:cubicBezTo>
                            <a:lnTo>
                              <a:pt x="164363" y="116451"/>
                            </a:lnTo>
                            <a:lnTo>
                              <a:pt x="67948" y="164658"/>
                            </a:lnTo>
                            <a:lnTo>
                              <a:pt x="18620" y="189323"/>
                            </a:lnTo>
                            <a:cubicBezTo>
                              <a:pt x="17498" y="190444"/>
                              <a:pt x="15256" y="190444"/>
                              <a:pt x="14135" y="190444"/>
                            </a:cubicBezTo>
                            <a:cubicBezTo>
                              <a:pt x="8530" y="190444"/>
                              <a:pt x="2924" y="184838"/>
                              <a:pt x="682" y="176991"/>
                            </a:cubicBezTo>
                            <a:cubicBezTo>
                              <a:pt x="-1560" y="166901"/>
                              <a:pt x="1803" y="154569"/>
                              <a:pt x="9651" y="151205"/>
                            </a:cubicBezTo>
                            <a:lnTo>
                              <a:pt x="82522" y="115330"/>
                            </a:lnTo>
                            <a:lnTo>
                              <a:pt x="121761" y="95150"/>
                            </a:lnTo>
                            <a:lnTo>
                              <a:pt x="92612" y="80576"/>
                            </a:lnTo>
                            <a:lnTo>
                              <a:pt x="9651" y="39095"/>
                            </a:lnTo>
                            <a:cubicBezTo>
                              <a:pt x="1803" y="35732"/>
                              <a:pt x="-1560" y="23400"/>
                              <a:pt x="682" y="13310"/>
                            </a:cubicBezTo>
                            <a:cubicBezTo>
                              <a:pt x="2924" y="3220"/>
                              <a:pt x="11893" y="-2386"/>
                              <a:pt x="18620" y="978"/>
                            </a:cubicBezTo>
                            <a:lnTo>
                              <a:pt x="103823" y="43580"/>
                            </a:lnTo>
                            <a:lnTo>
                              <a:pt x="165484" y="73849"/>
                            </a:lnTo>
                            <a:lnTo>
                              <a:pt x="311227" y="978"/>
                            </a:lnTo>
                            <a:cubicBezTo>
                              <a:pt x="319074" y="-2386"/>
                              <a:pt x="326922" y="3220"/>
                              <a:pt x="329164" y="13310"/>
                            </a:cubicBezTo>
                            <a:cubicBezTo>
                              <a:pt x="331407" y="23400"/>
                              <a:pt x="328043" y="35732"/>
                              <a:pt x="320196" y="39095"/>
                            </a:cubicBezTo>
                            <a:lnTo>
                              <a:pt x="208085" y="95150"/>
                            </a:lnTo>
                            <a:lnTo>
                              <a:pt x="320196" y="151205"/>
                            </a:lnTo>
                            <a:cubicBezTo>
                              <a:pt x="326922" y="154569"/>
                              <a:pt x="330285" y="166901"/>
                              <a:pt x="328043" y="176991"/>
                            </a:cubicBezTo>
                            <a:close/>
                          </a:path>
                        </a:pathLst>
                      </a:custGeom>
                      <a:solidFill>
                        <a:srgbClr val="000000"/>
                      </a:solidFill>
                      <a:ln w="11195" cap="flat">
                        <a:noFill/>
                        <a:prstDash val="solid"/>
                        <a:miter/>
                      </a:ln>
                    </p:spPr>
                    <p:txBody>
                      <a:bodyPr rtlCol="0" anchor="ctr"/>
                      <a:lstStyle/>
                      <a:p>
                        <a:endParaRPr lang="en-US"/>
                      </a:p>
                    </p:txBody>
                  </p:sp>
                </p:grpSp>
                <p:grpSp>
                  <p:nvGrpSpPr>
                    <p:cNvPr id="36" name="Graphic 2">
                      <a:extLst>
                        <a:ext uri="{FF2B5EF4-FFF2-40B4-BE49-F238E27FC236}">
                          <a16:creationId xmlns:a16="http://schemas.microsoft.com/office/drawing/2014/main" id="{8EFA0A38-D2C5-33C4-F341-2E9FF8FB681D}"/>
                        </a:ext>
                      </a:extLst>
                    </p:cNvPr>
                    <p:cNvGrpSpPr/>
                    <p:nvPr/>
                  </p:nvGrpSpPr>
                  <p:grpSpPr>
                    <a:xfrm>
                      <a:off x="6737322" y="2001702"/>
                      <a:ext cx="378856" cy="404399"/>
                      <a:chOff x="6737322" y="2001702"/>
                      <a:chExt cx="378856" cy="404399"/>
                    </a:xfrm>
                    <a:solidFill>
                      <a:srgbClr val="000000"/>
                    </a:solidFill>
                  </p:grpSpPr>
                  <p:sp>
                    <p:nvSpPr>
                      <p:cNvPr id="37" name="Freeform: Shape 36">
                        <a:extLst>
                          <a:ext uri="{FF2B5EF4-FFF2-40B4-BE49-F238E27FC236}">
                            <a16:creationId xmlns:a16="http://schemas.microsoft.com/office/drawing/2014/main" id="{238D81CE-474B-BFE7-4F4D-01C90CFAB4CD}"/>
                          </a:ext>
                        </a:extLst>
                      </p:cNvPr>
                      <p:cNvSpPr/>
                      <p:nvPr/>
                    </p:nvSpPr>
                    <p:spPr>
                      <a:xfrm>
                        <a:off x="6926599" y="2001702"/>
                        <a:ext cx="189579" cy="292595"/>
                      </a:xfrm>
                      <a:custGeom>
                        <a:avLst/>
                        <a:gdLst>
                          <a:gd name="connsiteX0" fmla="*/ 177751 w 189579"/>
                          <a:gd name="connsiteY0" fmla="*/ 289470 h 292595"/>
                          <a:gd name="connsiteX1" fmla="*/ 187841 w 189579"/>
                          <a:gd name="connsiteY1" fmla="*/ 267048 h 292595"/>
                          <a:gd name="connsiteX2" fmla="*/ 36492 w 189579"/>
                          <a:gd name="connsiteY2" fmla="*/ 5831 h 292595"/>
                          <a:gd name="connsiteX3" fmla="*/ 11828 w 189579"/>
                          <a:gd name="connsiteY3" fmla="*/ 3589 h 292595"/>
                          <a:gd name="connsiteX4" fmla="*/ 1738 w 189579"/>
                          <a:gd name="connsiteY4" fmla="*/ 26011 h 292595"/>
                          <a:gd name="connsiteX5" fmla="*/ 153087 w 189579"/>
                          <a:gd name="connsiteY5" fmla="*/ 287227 h 292595"/>
                          <a:gd name="connsiteX6" fmla="*/ 177751 w 189579"/>
                          <a:gd name="connsiteY6" fmla="*/ 289470 h 29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79" h="292595">
                            <a:moveTo>
                              <a:pt x="177751" y="289470"/>
                            </a:moveTo>
                            <a:cubicBezTo>
                              <a:pt x="187841" y="283864"/>
                              <a:pt x="192325" y="273774"/>
                              <a:pt x="187841" y="267048"/>
                            </a:cubicBezTo>
                            <a:lnTo>
                              <a:pt x="36492" y="5831"/>
                            </a:lnTo>
                            <a:cubicBezTo>
                              <a:pt x="32008" y="-895"/>
                              <a:pt x="21918" y="-2016"/>
                              <a:pt x="11828" y="3589"/>
                            </a:cubicBezTo>
                            <a:cubicBezTo>
                              <a:pt x="1738" y="9195"/>
                              <a:pt x="-2746" y="19284"/>
                              <a:pt x="1738" y="26011"/>
                            </a:cubicBezTo>
                            <a:lnTo>
                              <a:pt x="153087" y="287227"/>
                            </a:lnTo>
                            <a:cubicBezTo>
                              <a:pt x="156450" y="293954"/>
                              <a:pt x="167661" y="293954"/>
                              <a:pt x="177751" y="289470"/>
                            </a:cubicBezTo>
                            <a:close/>
                          </a:path>
                        </a:pathLst>
                      </a:custGeom>
                      <a:solidFill>
                        <a:srgbClr val="000000"/>
                      </a:solidFill>
                      <a:ln w="1119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EFE4ABC-DD51-31E8-5A42-637AC0A26CB6}"/>
                          </a:ext>
                        </a:extLst>
                      </p:cNvPr>
                      <p:cNvSpPr/>
                      <p:nvPr/>
                    </p:nvSpPr>
                    <p:spPr>
                      <a:xfrm>
                        <a:off x="6737322" y="2036944"/>
                        <a:ext cx="318159" cy="369157"/>
                      </a:xfrm>
                      <a:custGeom>
                        <a:avLst/>
                        <a:gdLst>
                          <a:gd name="connsiteX0" fmla="*/ 312094 w 318159"/>
                          <a:gd name="connsiteY0" fmla="*/ 284498 h 369157"/>
                          <a:gd name="connsiteX1" fmla="*/ 316579 w 318159"/>
                          <a:gd name="connsiteY1" fmla="*/ 266560 h 369157"/>
                          <a:gd name="connsiteX2" fmla="*/ 313216 w 318159"/>
                          <a:gd name="connsiteY2" fmla="*/ 263197 h 369157"/>
                          <a:gd name="connsiteX3" fmla="*/ 177562 w 318159"/>
                          <a:gd name="connsiteY3" fmla="*/ 173509 h 369157"/>
                          <a:gd name="connsiteX4" fmla="*/ 170836 w 318159"/>
                          <a:gd name="connsiteY4" fmla="*/ 65883 h 369157"/>
                          <a:gd name="connsiteX5" fmla="*/ 167472 w 318159"/>
                          <a:gd name="connsiteY5" fmla="*/ 10949 h 369157"/>
                          <a:gd name="connsiteX6" fmla="*/ 166351 w 318159"/>
                          <a:gd name="connsiteY6" fmla="*/ 6465 h 369157"/>
                          <a:gd name="connsiteX7" fmla="*/ 148414 w 318159"/>
                          <a:gd name="connsiteY7" fmla="*/ 859 h 369157"/>
                          <a:gd name="connsiteX8" fmla="*/ 130476 w 318159"/>
                          <a:gd name="connsiteY8" fmla="*/ 21039 h 369157"/>
                          <a:gd name="connsiteX9" fmla="*/ 136082 w 318159"/>
                          <a:gd name="connsiteY9" fmla="*/ 102879 h 369157"/>
                          <a:gd name="connsiteX10" fmla="*/ 138324 w 318159"/>
                          <a:gd name="connsiteY10" fmla="*/ 146602 h 369157"/>
                          <a:gd name="connsiteX11" fmla="*/ 110296 w 318159"/>
                          <a:gd name="connsiteY11" fmla="*/ 128665 h 369157"/>
                          <a:gd name="connsiteX12" fmla="*/ 32940 w 318159"/>
                          <a:gd name="connsiteY12" fmla="*/ 77094 h 369157"/>
                          <a:gd name="connsiteX13" fmla="*/ 6034 w 318159"/>
                          <a:gd name="connsiteY13" fmla="*/ 82700 h 369157"/>
                          <a:gd name="connsiteX14" fmla="*/ 4913 w 318159"/>
                          <a:gd name="connsiteY14" fmla="*/ 105122 h 369157"/>
                          <a:gd name="connsiteX15" fmla="*/ 83390 w 318159"/>
                          <a:gd name="connsiteY15" fmla="*/ 157813 h 369157"/>
                          <a:gd name="connsiteX16" fmla="*/ 140566 w 318159"/>
                          <a:gd name="connsiteY16" fmla="*/ 195931 h 369157"/>
                          <a:gd name="connsiteX17" fmla="*/ 150656 w 318159"/>
                          <a:gd name="connsiteY17" fmla="*/ 358490 h 369157"/>
                          <a:gd name="connsiteX18" fmla="*/ 170836 w 318159"/>
                          <a:gd name="connsiteY18" fmla="*/ 368580 h 369157"/>
                          <a:gd name="connsiteX19" fmla="*/ 188773 w 318159"/>
                          <a:gd name="connsiteY19" fmla="*/ 348400 h 369157"/>
                          <a:gd name="connsiteX20" fmla="*/ 180926 w 318159"/>
                          <a:gd name="connsiteY20" fmla="*/ 222837 h 369157"/>
                          <a:gd name="connsiteX21" fmla="*/ 286309 w 318159"/>
                          <a:gd name="connsiteY21" fmla="*/ 292345 h 369157"/>
                          <a:gd name="connsiteX22" fmla="*/ 312094 w 318159"/>
                          <a:gd name="connsiteY22" fmla="*/ 284498 h 36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8159" h="369157">
                            <a:moveTo>
                              <a:pt x="312094" y="284498"/>
                            </a:moveTo>
                            <a:cubicBezTo>
                              <a:pt x="317700" y="278892"/>
                              <a:pt x="319942" y="271044"/>
                              <a:pt x="316579" y="266560"/>
                            </a:cubicBezTo>
                            <a:cubicBezTo>
                              <a:pt x="315458" y="265439"/>
                              <a:pt x="314337" y="264318"/>
                              <a:pt x="313216" y="263197"/>
                            </a:cubicBezTo>
                            <a:lnTo>
                              <a:pt x="177562" y="173509"/>
                            </a:lnTo>
                            <a:lnTo>
                              <a:pt x="170836" y="65883"/>
                            </a:lnTo>
                            <a:lnTo>
                              <a:pt x="167472" y="10949"/>
                            </a:lnTo>
                            <a:cubicBezTo>
                              <a:pt x="167472" y="8707"/>
                              <a:pt x="166351" y="7586"/>
                              <a:pt x="166351" y="6465"/>
                            </a:cubicBezTo>
                            <a:cubicBezTo>
                              <a:pt x="162988" y="859"/>
                              <a:pt x="156261" y="-1383"/>
                              <a:pt x="148414" y="859"/>
                            </a:cubicBezTo>
                            <a:cubicBezTo>
                              <a:pt x="138324" y="4223"/>
                              <a:pt x="130476" y="13191"/>
                              <a:pt x="130476" y="21039"/>
                            </a:cubicBezTo>
                            <a:lnTo>
                              <a:pt x="136082" y="102879"/>
                            </a:lnTo>
                            <a:lnTo>
                              <a:pt x="138324" y="146602"/>
                            </a:lnTo>
                            <a:lnTo>
                              <a:pt x="110296" y="128665"/>
                            </a:lnTo>
                            <a:lnTo>
                              <a:pt x="32940" y="77094"/>
                            </a:lnTo>
                            <a:cubicBezTo>
                              <a:pt x="26214" y="72610"/>
                              <a:pt x="13882" y="74852"/>
                              <a:pt x="6034" y="82700"/>
                            </a:cubicBezTo>
                            <a:cubicBezTo>
                              <a:pt x="-1814" y="90547"/>
                              <a:pt x="-1814" y="100637"/>
                              <a:pt x="4913" y="105122"/>
                            </a:cubicBezTo>
                            <a:lnTo>
                              <a:pt x="83390" y="157813"/>
                            </a:lnTo>
                            <a:lnTo>
                              <a:pt x="140566" y="195931"/>
                            </a:lnTo>
                            <a:lnTo>
                              <a:pt x="150656" y="358490"/>
                            </a:lnTo>
                            <a:cubicBezTo>
                              <a:pt x="150656" y="366338"/>
                              <a:pt x="159625" y="370822"/>
                              <a:pt x="170836" y="368580"/>
                            </a:cubicBezTo>
                            <a:cubicBezTo>
                              <a:pt x="180926" y="365217"/>
                              <a:pt x="188773" y="356248"/>
                              <a:pt x="188773" y="348400"/>
                            </a:cubicBezTo>
                            <a:lnTo>
                              <a:pt x="180926" y="222837"/>
                            </a:lnTo>
                            <a:lnTo>
                              <a:pt x="286309" y="292345"/>
                            </a:lnTo>
                            <a:cubicBezTo>
                              <a:pt x="291915" y="294588"/>
                              <a:pt x="304247" y="292345"/>
                              <a:pt x="312094" y="284498"/>
                            </a:cubicBezTo>
                            <a:close/>
                          </a:path>
                        </a:pathLst>
                      </a:custGeom>
                      <a:solidFill>
                        <a:srgbClr val="000000"/>
                      </a:solidFill>
                      <a:ln w="11195" cap="flat">
                        <a:noFill/>
                        <a:prstDash val="solid"/>
                        <a:miter/>
                      </a:ln>
                    </p:spPr>
                    <p:txBody>
                      <a:bodyPr rtlCol="0" anchor="ctr"/>
                      <a:lstStyle/>
                      <a:p>
                        <a:endParaRPr lang="en-US"/>
                      </a:p>
                    </p:txBody>
                  </p:sp>
                </p:grpSp>
              </p:grpSp>
            </p:grpSp>
            <p:grpSp>
              <p:nvGrpSpPr>
                <p:cNvPr id="17" name="Graphic 2">
                  <a:extLst>
                    <a:ext uri="{FF2B5EF4-FFF2-40B4-BE49-F238E27FC236}">
                      <a16:creationId xmlns:a16="http://schemas.microsoft.com/office/drawing/2014/main" id="{E05B483C-FF7C-82C6-297F-405D1F5ADF38}"/>
                    </a:ext>
                  </a:extLst>
                </p:cNvPr>
                <p:cNvGrpSpPr/>
                <p:nvPr/>
              </p:nvGrpSpPr>
              <p:grpSpPr>
                <a:xfrm>
                  <a:off x="7285968" y="2442429"/>
                  <a:ext cx="622381" cy="876791"/>
                  <a:chOff x="7285968" y="2442429"/>
                  <a:chExt cx="622381" cy="876791"/>
                </a:xfrm>
              </p:grpSpPr>
              <p:sp>
                <p:nvSpPr>
                  <p:cNvPr id="18" name="Freeform: Shape 17">
                    <a:extLst>
                      <a:ext uri="{FF2B5EF4-FFF2-40B4-BE49-F238E27FC236}">
                        <a16:creationId xmlns:a16="http://schemas.microsoft.com/office/drawing/2014/main" id="{2B10F7C3-66EF-7B92-B324-0D6134BD5100}"/>
                      </a:ext>
                    </a:extLst>
                  </p:cNvPr>
                  <p:cNvSpPr/>
                  <p:nvPr/>
                </p:nvSpPr>
                <p:spPr>
                  <a:xfrm>
                    <a:off x="7285968" y="2925714"/>
                    <a:ext cx="235431" cy="235431"/>
                  </a:xfrm>
                  <a:custGeom>
                    <a:avLst/>
                    <a:gdLst>
                      <a:gd name="connsiteX0" fmla="*/ 235431 w 235431"/>
                      <a:gd name="connsiteY0" fmla="*/ 117716 h 235431"/>
                      <a:gd name="connsiteX1" fmla="*/ 117715 w 235431"/>
                      <a:gd name="connsiteY1" fmla="*/ 235431 h 235431"/>
                      <a:gd name="connsiteX2" fmla="*/ 0 w 235431"/>
                      <a:gd name="connsiteY2" fmla="*/ 117716 h 235431"/>
                      <a:gd name="connsiteX3" fmla="*/ 117715 w 235431"/>
                      <a:gd name="connsiteY3" fmla="*/ 0 h 235431"/>
                      <a:gd name="connsiteX4" fmla="*/ 235431 w 235431"/>
                      <a:gd name="connsiteY4" fmla="*/ 117716 h 23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31" h="235431">
                        <a:moveTo>
                          <a:pt x="235431" y="117716"/>
                        </a:moveTo>
                        <a:cubicBezTo>
                          <a:pt x="235431" y="182728"/>
                          <a:pt x="182728" y="235431"/>
                          <a:pt x="117715" y="235431"/>
                        </a:cubicBezTo>
                        <a:cubicBezTo>
                          <a:pt x="52703" y="235431"/>
                          <a:pt x="0" y="182728"/>
                          <a:pt x="0" y="117716"/>
                        </a:cubicBezTo>
                        <a:cubicBezTo>
                          <a:pt x="0" y="52703"/>
                          <a:pt x="52703" y="0"/>
                          <a:pt x="117715" y="0"/>
                        </a:cubicBezTo>
                        <a:cubicBezTo>
                          <a:pt x="182728" y="0"/>
                          <a:pt x="235431" y="52703"/>
                          <a:pt x="235431" y="117716"/>
                        </a:cubicBezTo>
                        <a:close/>
                      </a:path>
                    </a:pathLst>
                  </a:custGeom>
                  <a:solidFill>
                    <a:srgbClr val="666666"/>
                  </a:solidFill>
                  <a:ln w="11195" cap="flat">
                    <a:noFill/>
                    <a:prstDash val="solid"/>
                    <a:miter/>
                  </a:ln>
                </p:spPr>
                <p:txBody>
                  <a:bodyPr rtlCol="0" anchor="ctr"/>
                  <a:lstStyle/>
                  <a:p>
                    <a:endParaRPr lang="en-US"/>
                  </a:p>
                </p:txBody>
              </p:sp>
              <p:grpSp>
                <p:nvGrpSpPr>
                  <p:cNvPr id="19" name="Graphic 2">
                    <a:extLst>
                      <a:ext uri="{FF2B5EF4-FFF2-40B4-BE49-F238E27FC236}">
                        <a16:creationId xmlns:a16="http://schemas.microsoft.com/office/drawing/2014/main" id="{6E17713D-3177-4D00-55B7-B6B93F18331C}"/>
                      </a:ext>
                    </a:extLst>
                  </p:cNvPr>
                  <p:cNvGrpSpPr/>
                  <p:nvPr/>
                </p:nvGrpSpPr>
                <p:grpSpPr>
                  <a:xfrm>
                    <a:off x="7375485" y="2442429"/>
                    <a:ext cx="532864" cy="876791"/>
                    <a:chOff x="7375485" y="2442429"/>
                    <a:chExt cx="532864" cy="876791"/>
                  </a:xfrm>
                  <a:solidFill>
                    <a:srgbClr val="000000"/>
                  </a:solidFill>
                </p:grpSpPr>
                <p:sp>
                  <p:nvSpPr>
                    <p:cNvPr id="21" name="Freeform: Shape 20">
                      <a:extLst>
                        <a:ext uri="{FF2B5EF4-FFF2-40B4-BE49-F238E27FC236}">
                          <a16:creationId xmlns:a16="http://schemas.microsoft.com/office/drawing/2014/main" id="{9B10B6D1-E62A-E2D1-F1A9-467500D2AECC}"/>
                        </a:ext>
                      </a:extLst>
                    </p:cNvPr>
                    <p:cNvSpPr/>
                    <p:nvPr/>
                  </p:nvSpPr>
                  <p:spPr>
                    <a:xfrm>
                      <a:off x="7383413" y="2442429"/>
                      <a:ext cx="397051" cy="624543"/>
                    </a:xfrm>
                    <a:custGeom>
                      <a:avLst/>
                      <a:gdLst>
                        <a:gd name="connsiteX0" fmla="*/ 14665 w 397051"/>
                        <a:gd name="connsiteY0" fmla="*/ 624544 h 624543"/>
                        <a:gd name="connsiteX1" fmla="*/ 6817 w 397051"/>
                        <a:gd name="connsiteY1" fmla="*/ 622302 h 624543"/>
                        <a:gd name="connsiteX2" fmla="*/ 2333 w 397051"/>
                        <a:gd name="connsiteY2" fmla="*/ 602122 h 624543"/>
                        <a:gd name="connsiteX3" fmla="*/ 370054 w 397051"/>
                        <a:gd name="connsiteY3" fmla="*/ 6818 h 624543"/>
                        <a:gd name="connsiteX4" fmla="*/ 390234 w 397051"/>
                        <a:gd name="connsiteY4" fmla="*/ 2333 h 624543"/>
                        <a:gd name="connsiteX5" fmla="*/ 394718 w 397051"/>
                        <a:gd name="connsiteY5" fmla="*/ 22513 h 624543"/>
                        <a:gd name="connsiteX6" fmla="*/ 26997 w 397051"/>
                        <a:gd name="connsiteY6" fmla="*/ 617817 h 624543"/>
                        <a:gd name="connsiteX7" fmla="*/ 14665 w 397051"/>
                        <a:gd name="connsiteY7" fmla="*/ 624544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051" h="624543">
                          <a:moveTo>
                            <a:pt x="14665" y="624544"/>
                          </a:moveTo>
                          <a:cubicBezTo>
                            <a:pt x="12423" y="624544"/>
                            <a:pt x="9060" y="623423"/>
                            <a:pt x="6817" y="622302"/>
                          </a:cubicBezTo>
                          <a:cubicBezTo>
                            <a:pt x="91" y="617817"/>
                            <a:pt x="-2151" y="608848"/>
                            <a:pt x="2333" y="602122"/>
                          </a:cubicBezTo>
                          <a:lnTo>
                            <a:pt x="370054" y="6818"/>
                          </a:lnTo>
                          <a:cubicBezTo>
                            <a:pt x="374538" y="91"/>
                            <a:pt x="383507" y="-2151"/>
                            <a:pt x="390234" y="2333"/>
                          </a:cubicBezTo>
                          <a:cubicBezTo>
                            <a:pt x="396960" y="6818"/>
                            <a:pt x="399203" y="15786"/>
                            <a:pt x="394718" y="22513"/>
                          </a:cubicBezTo>
                          <a:lnTo>
                            <a:pt x="26997" y="617817"/>
                          </a:lnTo>
                          <a:cubicBezTo>
                            <a:pt x="24755" y="622302"/>
                            <a:pt x="20271" y="624544"/>
                            <a:pt x="14665" y="624544"/>
                          </a:cubicBezTo>
                          <a:close/>
                        </a:path>
                      </a:pathLst>
                    </a:custGeom>
                    <a:solidFill>
                      <a:srgbClr val="000000"/>
                    </a:solidFill>
                    <a:ln w="1119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F809F7B-D493-52EE-1202-54F435732DBE}"/>
                        </a:ext>
                      </a:extLst>
                    </p:cNvPr>
                    <p:cNvSpPr/>
                    <p:nvPr/>
                  </p:nvSpPr>
                  <p:spPr>
                    <a:xfrm>
                      <a:off x="7375485" y="3030927"/>
                      <a:ext cx="532864" cy="288293"/>
                    </a:xfrm>
                    <a:custGeom>
                      <a:avLst/>
                      <a:gdLst>
                        <a:gd name="connsiteX0" fmla="*/ 511393 w 532864"/>
                        <a:gd name="connsiteY0" fmla="*/ 288294 h 288293"/>
                        <a:gd name="connsiteX1" fmla="*/ 501303 w 532864"/>
                        <a:gd name="connsiteY1" fmla="*/ 286052 h 288293"/>
                        <a:gd name="connsiteX2" fmla="*/ 12503 w 532864"/>
                        <a:gd name="connsiteY2" fmla="*/ 41652 h 288293"/>
                        <a:gd name="connsiteX3" fmla="*/ 2413 w 532864"/>
                        <a:gd name="connsiteY3" fmla="*/ 12503 h 288293"/>
                        <a:gd name="connsiteX4" fmla="*/ 31562 w 532864"/>
                        <a:gd name="connsiteY4" fmla="*/ 2413 h 288293"/>
                        <a:gd name="connsiteX5" fmla="*/ 520362 w 532864"/>
                        <a:gd name="connsiteY5" fmla="*/ 246813 h 288293"/>
                        <a:gd name="connsiteX6" fmla="*/ 530451 w 532864"/>
                        <a:gd name="connsiteY6" fmla="*/ 275962 h 288293"/>
                        <a:gd name="connsiteX7" fmla="*/ 511393 w 532864"/>
                        <a:gd name="connsiteY7" fmla="*/ 288294 h 2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864" h="288293">
                          <a:moveTo>
                            <a:pt x="511393" y="288294"/>
                          </a:moveTo>
                          <a:cubicBezTo>
                            <a:pt x="508029" y="288294"/>
                            <a:pt x="504666" y="287173"/>
                            <a:pt x="501303" y="286052"/>
                          </a:cubicBezTo>
                          <a:lnTo>
                            <a:pt x="12503" y="41652"/>
                          </a:lnTo>
                          <a:cubicBezTo>
                            <a:pt x="1292" y="36046"/>
                            <a:pt x="-3192" y="22593"/>
                            <a:pt x="2413" y="12503"/>
                          </a:cubicBezTo>
                          <a:cubicBezTo>
                            <a:pt x="8019" y="1292"/>
                            <a:pt x="21472" y="-3192"/>
                            <a:pt x="31562" y="2413"/>
                          </a:cubicBezTo>
                          <a:lnTo>
                            <a:pt x="520362" y="246813"/>
                          </a:lnTo>
                          <a:cubicBezTo>
                            <a:pt x="531573" y="252419"/>
                            <a:pt x="536057" y="265872"/>
                            <a:pt x="530451" y="275962"/>
                          </a:cubicBezTo>
                          <a:cubicBezTo>
                            <a:pt x="527088" y="283809"/>
                            <a:pt x="519240" y="288294"/>
                            <a:pt x="511393" y="288294"/>
                          </a:cubicBezTo>
                          <a:close/>
                        </a:path>
                      </a:pathLst>
                    </a:custGeom>
                    <a:solidFill>
                      <a:srgbClr val="000000"/>
                    </a:solidFill>
                    <a:ln w="11195"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6C62267-4E90-196C-1DD4-D97EB61D1F08}"/>
                      </a:ext>
                    </a:extLst>
                  </p:cNvPr>
                  <p:cNvSpPr/>
                  <p:nvPr/>
                </p:nvSpPr>
                <p:spPr>
                  <a:xfrm>
                    <a:off x="7357719" y="2997465"/>
                    <a:ext cx="91930" cy="91930"/>
                  </a:xfrm>
                  <a:custGeom>
                    <a:avLst/>
                    <a:gdLst>
                      <a:gd name="connsiteX0" fmla="*/ 91930 w 91930"/>
                      <a:gd name="connsiteY0" fmla="*/ 45965 h 91930"/>
                      <a:gd name="connsiteX1" fmla="*/ 45965 w 91930"/>
                      <a:gd name="connsiteY1" fmla="*/ 91930 h 91930"/>
                      <a:gd name="connsiteX2" fmla="*/ 0 w 91930"/>
                      <a:gd name="connsiteY2" fmla="*/ 45965 h 91930"/>
                      <a:gd name="connsiteX3" fmla="*/ 45965 w 91930"/>
                      <a:gd name="connsiteY3" fmla="*/ 0 h 91930"/>
                      <a:gd name="connsiteX4" fmla="*/ 91930 w 91930"/>
                      <a:gd name="connsiteY4" fmla="*/ 45965 h 9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30" h="91930">
                        <a:moveTo>
                          <a:pt x="91930" y="45965"/>
                        </a:moveTo>
                        <a:cubicBezTo>
                          <a:pt x="91930" y="71351"/>
                          <a:pt x="71351" y="91930"/>
                          <a:pt x="45965" y="91930"/>
                        </a:cubicBezTo>
                        <a:cubicBezTo>
                          <a:pt x="20579" y="91930"/>
                          <a:pt x="0" y="71351"/>
                          <a:pt x="0" y="45965"/>
                        </a:cubicBezTo>
                        <a:cubicBezTo>
                          <a:pt x="0" y="20579"/>
                          <a:pt x="20579" y="0"/>
                          <a:pt x="45965" y="0"/>
                        </a:cubicBezTo>
                        <a:cubicBezTo>
                          <a:pt x="71351" y="0"/>
                          <a:pt x="91930" y="20579"/>
                          <a:pt x="91930" y="45965"/>
                        </a:cubicBezTo>
                        <a:close/>
                      </a:path>
                    </a:pathLst>
                  </a:custGeom>
                  <a:solidFill>
                    <a:srgbClr val="FEAE4D"/>
                  </a:solidFill>
                  <a:ln w="11195" cap="flat">
                    <a:noFill/>
                    <a:prstDash val="solid"/>
                    <a:miter/>
                  </a:ln>
                </p:spPr>
                <p:txBody>
                  <a:bodyPr rtlCol="0" anchor="ctr"/>
                  <a:lstStyle/>
                  <a:p>
                    <a:endParaRPr lang="en-US"/>
                  </a:p>
                </p:txBody>
              </p:sp>
            </p:grpSp>
          </p:grpSp>
        </p:grpSp>
      </p:grpSp>
      <p:pic>
        <p:nvPicPr>
          <p:cNvPr id="106" name="Picture 105">
            <a:extLst>
              <a:ext uri="{FF2B5EF4-FFF2-40B4-BE49-F238E27FC236}">
                <a16:creationId xmlns:a16="http://schemas.microsoft.com/office/drawing/2014/main" id="{A946B89C-CBC1-1153-E9B1-DE0638FC1A08}"/>
              </a:ext>
            </a:extLst>
          </p:cNvPr>
          <p:cNvPicPr>
            <a:picLocks noChangeAspect="1"/>
          </p:cNvPicPr>
          <p:nvPr/>
        </p:nvPicPr>
        <p:blipFill rotWithShape="1">
          <a:blip r:embed="rId2">
            <a:extLst>
              <a:ext uri="{28A0092B-C50C-407E-A947-70E740481C1C}">
                <a14:useLocalDpi xmlns:a14="http://schemas.microsoft.com/office/drawing/2010/main" val="0"/>
              </a:ext>
            </a:extLst>
          </a:blip>
          <a:srcRect l="51632" t="2140" r="1726" b="56379"/>
          <a:stretch/>
        </p:blipFill>
        <p:spPr>
          <a:xfrm>
            <a:off x="9553375" y="196841"/>
            <a:ext cx="1893206" cy="1855019"/>
          </a:xfrm>
          <a:prstGeom prst="rect">
            <a:avLst/>
          </a:prstGeom>
        </p:spPr>
      </p:pic>
      <p:pic>
        <p:nvPicPr>
          <p:cNvPr id="109" name="Picture 108">
            <a:extLst>
              <a:ext uri="{FF2B5EF4-FFF2-40B4-BE49-F238E27FC236}">
                <a16:creationId xmlns:a16="http://schemas.microsoft.com/office/drawing/2014/main" id="{EFBA1AEE-4559-8F9A-66A2-801109E9F2B8}"/>
              </a:ext>
            </a:extLst>
          </p:cNvPr>
          <p:cNvPicPr>
            <a:picLocks noChangeAspect="1"/>
          </p:cNvPicPr>
          <p:nvPr/>
        </p:nvPicPr>
        <p:blipFill>
          <a:blip r:embed="rId3"/>
          <a:stretch>
            <a:fillRect/>
          </a:stretch>
        </p:blipFill>
        <p:spPr>
          <a:xfrm>
            <a:off x="4315812" y="815075"/>
            <a:ext cx="3560373" cy="1457070"/>
          </a:xfrm>
          <a:prstGeom prst="rect">
            <a:avLst/>
          </a:prstGeom>
        </p:spPr>
      </p:pic>
      <p:pic>
        <p:nvPicPr>
          <p:cNvPr id="110" name="Picture 109">
            <a:extLst>
              <a:ext uri="{FF2B5EF4-FFF2-40B4-BE49-F238E27FC236}">
                <a16:creationId xmlns:a16="http://schemas.microsoft.com/office/drawing/2014/main" id="{59B9B821-3586-66DB-24F4-E323055038E4}"/>
              </a:ext>
            </a:extLst>
          </p:cNvPr>
          <p:cNvPicPr>
            <a:picLocks noChangeAspect="1"/>
          </p:cNvPicPr>
          <p:nvPr/>
        </p:nvPicPr>
        <p:blipFill>
          <a:blip r:embed="rId4"/>
          <a:stretch>
            <a:fillRect/>
          </a:stretch>
        </p:blipFill>
        <p:spPr>
          <a:xfrm>
            <a:off x="1045024" y="2018550"/>
            <a:ext cx="10101948" cy="1713124"/>
          </a:xfrm>
          <a:prstGeom prst="rect">
            <a:avLst/>
          </a:prstGeom>
        </p:spPr>
      </p:pic>
      <p:pic>
        <p:nvPicPr>
          <p:cNvPr id="111" name="Picture 110">
            <a:extLst>
              <a:ext uri="{FF2B5EF4-FFF2-40B4-BE49-F238E27FC236}">
                <a16:creationId xmlns:a16="http://schemas.microsoft.com/office/drawing/2014/main" id="{61A374E5-B06E-2338-E1D0-1E938267D752}"/>
              </a:ext>
            </a:extLst>
          </p:cNvPr>
          <p:cNvPicPr>
            <a:picLocks noChangeAspect="1"/>
          </p:cNvPicPr>
          <p:nvPr/>
        </p:nvPicPr>
        <p:blipFill>
          <a:blip r:embed="rId5"/>
          <a:stretch>
            <a:fillRect/>
          </a:stretch>
        </p:blipFill>
        <p:spPr>
          <a:xfrm>
            <a:off x="3289441" y="3561757"/>
            <a:ext cx="6047756" cy="1743607"/>
          </a:xfrm>
          <a:prstGeom prst="rect">
            <a:avLst/>
          </a:prstGeom>
        </p:spPr>
      </p:pic>
    </p:spTree>
    <p:extLst>
      <p:ext uri="{BB962C8B-B14F-4D97-AF65-F5344CB8AC3E}">
        <p14:creationId xmlns:p14="http://schemas.microsoft.com/office/powerpoint/2010/main" val="2288154324"/>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p:cTn id="11" dur="500" fill="hold"/>
                                        <p:tgtEl>
                                          <p:spTgt spid="110"/>
                                        </p:tgtEl>
                                        <p:attrNameLst>
                                          <p:attrName>ppt_w</p:attrName>
                                        </p:attrNameLst>
                                      </p:cBhvr>
                                      <p:tavLst>
                                        <p:tav tm="0">
                                          <p:val>
                                            <p:fltVal val="0"/>
                                          </p:val>
                                        </p:tav>
                                        <p:tav tm="100000">
                                          <p:val>
                                            <p:strVal val="#ppt_w"/>
                                          </p:val>
                                        </p:tav>
                                      </p:tavLst>
                                    </p:anim>
                                    <p:anim calcmode="lin" valueType="num">
                                      <p:cBhvr>
                                        <p:cTn id="12" dur="500" fill="hold"/>
                                        <p:tgtEl>
                                          <p:spTgt spid="110"/>
                                        </p:tgtEl>
                                        <p:attrNameLst>
                                          <p:attrName>ppt_h</p:attrName>
                                        </p:attrNameLst>
                                      </p:cBhvr>
                                      <p:tavLst>
                                        <p:tav tm="0">
                                          <p:val>
                                            <p:fltVal val="0"/>
                                          </p:val>
                                        </p:tav>
                                        <p:tav tm="100000">
                                          <p:val>
                                            <p:strVal val="#ppt_h"/>
                                          </p:val>
                                        </p:tav>
                                      </p:tavLst>
                                    </p:anim>
                                    <p:animEffect transition="in" filter="fade">
                                      <p:cBhvr>
                                        <p:cTn id="13" dur="500"/>
                                        <p:tgtEl>
                                          <p:spTgt spid="11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p:cTn id="17" dur="500" fill="hold"/>
                                        <p:tgtEl>
                                          <p:spTgt spid="111"/>
                                        </p:tgtEl>
                                        <p:attrNameLst>
                                          <p:attrName>ppt_w</p:attrName>
                                        </p:attrNameLst>
                                      </p:cBhvr>
                                      <p:tavLst>
                                        <p:tav tm="0">
                                          <p:val>
                                            <p:fltVal val="0"/>
                                          </p:val>
                                        </p:tav>
                                        <p:tav tm="100000">
                                          <p:val>
                                            <p:strVal val="#ppt_w"/>
                                          </p:val>
                                        </p:tav>
                                      </p:tavLst>
                                    </p:anim>
                                    <p:anim calcmode="lin" valueType="num">
                                      <p:cBhvr>
                                        <p:cTn id="18" dur="500" fill="hold"/>
                                        <p:tgtEl>
                                          <p:spTgt spid="111"/>
                                        </p:tgtEl>
                                        <p:attrNameLst>
                                          <p:attrName>ppt_h</p:attrName>
                                        </p:attrNameLst>
                                      </p:cBhvr>
                                      <p:tavLst>
                                        <p:tav tm="0">
                                          <p:val>
                                            <p:fltVal val="0"/>
                                          </p:val>
                                        </p:tav>
                                        <p:tav tm="100000">
                                          <p:val>
                                            <p:strVal val="#ppt_h"/>
                                          </p:val>
                                        </p:tav>
                                      </p:tavLst>
                                    </p:anim>
                                    <p:animEffect transition="in" filter="fade">
                                      <p:cBhvr>
                                        <p:cTn id="19" dur="500"/>
                                        <p:tgtEl>
                                          <p:spTgt spid="111"/>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fade">
                                      <p:cBhvr>
                                        <p:cTn id="25"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C72FC626-93DE-6CF8-62FA-EE7517483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09" y="1933504"/>
            <a:ext cx="5779691" cy="4658431"/>
          </a:xfrm>
          <a:prstGeom prst="rect">
            <a:avLst/>
          </a:prstGeom>
        </p:spPr>
      </p:pic>
      <p:pic>
        <p:nvPicPr>
          <p:cNvPr id="3" name="Picture 2">
            <a:extLst>
              <a:ext uri="{FF2B5EF4-FFF2-40B4-BE49-F238E27FC236}">
                <a16:creationId xmlns:a16="http://schemas.microsoft.com/office/drawing/2014/main" id="{8776D70F-8BA4-7E5A-00BD-F146C8174E7B}"/>
              </a:ext>
            </a:extLst>
          </p:cNvPr>
          <p:cNvPicPr>
            <a:picLocks noChangeAspect="1"/>
          </p:cNvPicPr>
          <p:nvPr/>
        </p:nvPicPr>
        <p:blipFill>
          <a:blip r:embed="rId3"/>
          <a:stretch>
            <a:fillRect/>
          </a:stretch>
        </p:blipFill>
        <p:spPr>
          <a:xfrm>
            <a:off x="6096000" y="798348"/>
            <a:ext cx="4590686" cy="5261304"/>
          </a:xfrm>
          <a:prstGeom prst="rect">
            <a:avLst/>
          </a:prstGeom>
        </p:spPr>
      </p:pic>
    </p:spTree>
    <p:extLst>
      <p:ext uri="{BB962C8B-B14F-4D97-AF65-F5344CB8AC3E}">
        <p14:creationId xmlns:p14="http://schemas.microsoft.com/office/powerpoint/2010/main" val="671782122"/>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87B44A6-E3BB-DDB2-3F2E-B5997420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34822" y="1442753"/>
            <a:ext cx="4936450" cy="4631182"/>
          </a:xfrm>
          <a:prstGeom prst="rect">
            <a:avLst/>
          </a:prstGeom>
        </p:spPr>
      </p:pic>
      <p:pic>
        <p:nvPicPr>
          <p:cNvPr id="6" name="Picture 5">
            <a:extLst>
              <a:ext uri="{FF2B5EF4-FFF2-40B4-BE49-F238E27FC236}">
                <a16:creationId xmlns:a16="http://schemas.microsoft.com/office/drawing/2014/main" id="{19D6D53E-4833-DE7E-0369-73A0F99BF228}"/>
              </a:ext>
            </a:extLst>
          </p:cNvPr>
          <p:cNvPicPr>
            <a:picLocks noChangeAspect="1"/>
          </p:cNvPicPr>
          <p:nvPr/>
        </p:nvPicPr>
        <p:blipFill>
          <a:blip r:embed="rId4"/>
          <a:stretch>
            <a:fillRect/>
          </a:stretch>
        </p:blipFill>
        <p:spPr>
          <a:xfrm>
            <a:off x="988602" y="485423"/>
            <a:ext cx="5388267" cy="2233127"/>
          </a:xfrm>
          <a:prstGeom prst="rect">
            <a:avLst/>
          </a:prstGeom>
        </p:spPr>
      </p:pic>
      <p:pic>
        <p:nvPicPr>
          <p:cNvPr id="7" name="Picture 6">
            <a:extLst>
              <a:ext uri="{FF2B5EF4-FFF2-40B4-BE49-F238E27FC236}">
                <a16:creationId xmlns:a16="http://schemas.microsoft.com/office/drawing/2014/main" id="{6D9DBA81-CD68-4B43-CCBB-9E75F13CBD2C}"/>
              </a:ext>
            </a:extLst>
          </p:cNvPr>
          <p:cNvPicPr>
            <a:picLocks noChangeAspect="1"/>
          </p:cNvPicPr>
          <p:nvPr/>
        </p:nvPicPr>
        <p:blipFill>
          <a:blip r:embed="rId5"/>
          <a:stretch>
            <a:fillRect/>
          </a:stretch>
        </p:blipFill>
        <p:spPr>
          <a:xfrm>
            <a:off x="627843" y="1800084"/>
            <a:ext cx="5749026" cy="4340728"/>
          </a:xfrm>
          <a:prstGeom prst="rect">
            <a:avLst/>
          </a:prstGeom>
        </p:spPr>
      </p:pic>
    </p:spTree>
    <p:extLst>
      <p:ext uri="{BB962C8B-B14F-4D97-AF65-F5344CB8AC3E}">
        <p14:creationId xmlns:p14="http://schemas.microsoft.com/office/powerpoint/2010/main" val="59468536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A82BCD-E8B1-9D62-04E7-FBAD5B0D2407}"/>
              </a:ext>
            </a:extLst>
          </p:cNvPr>
          <p:cNvGrpSpPr/>
          <p:nvPr/>
        </p:nvGrpSpPr>
        <p:grpSpPr>
          <a:xfrm>
            <a:off x="468248" y="1885244"/>
            <a:ext cx="10927645" cy="3378400"/>
            <a:chOff x="757381" y="2255981"/>
            <a:chExt cx="9958085" cy="2454564"/>
          </a:xfrm>
        </p:grpSpPr>
        <p:grpSp>
          <p:nvGrpSpPr>
            <p:cNvPr id="5" name="Group 4">
              <a:extLst>
                <a:ext uri="{FF2B5EF4-FFF2-40B4-BE49-F238E27FC236}">
                  <a16:creationId xmlns:a16="http://schemas.microsoft.com/office/drawing/2014/main" id="{3573D284-BEE3-991C-C75A-3B95319E9CDD}"/>
                </a:ext>
              </a:extLst>
            </p:cNvPr>
            <p:cNvGrpSpPr/>
            <p:nvPr/>
          </p:nvGrpSpPr>
          <p:grpSpPr>
            <a:xfrm>
              <a:off x="757381" y="2255981"/>
              <a:ext cx="9958085" cy="2454564"/>
              <a:chOff x="757381" y="2255981"/>
              <a:chExt cx="9958085" cy="2454564"/>
            </a:xfrm>
          </p:grpSpPr>
          <p:sp>
            <p:nvSpPr>
              <p:cNvPr id="3" name="Speech Bubble: Rectangle with Corners Rounded 2">
                <a:extLst>
                  <a:ext uri="{FF2B5EF4-FFF2-40B4-BE49-F238E27FC236}">
                    <a16:creationId xmlns:a16="http://schemas.microsoft.com/office/drawing/2014/main" id="{B4DE1688-B606-4547-62BC-98DB9686A501}"/>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peech Bubble: Rectangle with Corners Rounded 3">
                <a:extLst>
                  <a:ext uri="{FF2B5EF4-FFF2-40B4-BE49-F238E27FC236}">
                    <a16:creationId xmlns:a16="http://schemas.microsoft.com/office/drawing/2014/main" id="{1016FE81-C189-229E-531C-88D3DE7EB043}"/>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1C18E39-B708-B1FD-D6FD-AAC09E9C7B84}"/>
                </a:ext>
              </a:extLst>
            </p:cNvPr>
            <p:cNvSpPr txBox="1"/>
            <p:nvPr/>
          </p:nvSpPr>
          <p:spPr>
            <a:xfrm>
              <a:off x="961756" y="2456278"/>
              <a:ext cx="9480062" cy="1945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Đây là trò chơi với 3 câu hỏi, mỗi câu sẽ có các phương án A, B, C, D. Nhiệm vụ của các em sẽ phải lựa chọn câu trả lời đúng nhất và ghi vào bảng con phương</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án A, B, C</a:t>
              </a: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mà mình chọn</a:t>
              </a: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sau khi nghe hiệu lệnh của cô giáo thì giơ bảng lên. Nếu các em trả lời đúng các em sẽ lựa chọn được thực phẩm và đồ ăn sạch bỏ vào giỏ hàng của mình.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C5156A0B-6830-03E2-FF51-1A2CE2F9C12B}"/>
              </a:ext>
            </a:extLst>
          </p:cNvPr>
          <p:cNvPicPr>
            <a:picLocks noChangeAspect="1"/>
          </p:cNvPicPr>
          <p:nvPr/>
        </p:nvPicPr>
        <p:blipFill>
          <a:blip r:embed="rId2"/>
          <a:stretch>
            <a:fillRect/>
          </a:stretch>
        </p:blipFill>
        <p:spPr>
          <a:xfrm>
            <a:off x="3736643" y="565570"/>
            <a:ext cx="4718713" cy="1572904"/>
          </a:xfrm>
          <a:prstGeom prst="rect">
            <a:avLst/>
          </a:prstGeom>
        </p:spPr>
      </p:pic>
      <p:pic>
        <p:nvPicPr>
          <p:cNvPr id="16" name="Picture 15">
            <a:hlinkClick r:id="" action="ppaction://hlinkshowjump?jump=nextslide" highlightClick="1"/>
            <a:extLst>
              <a:ext uri="{FF2B5EF4-FFF2-40B4-BE49-F238E27FC236}">
                <a16:creationId xmlns:a16="http://schemas.microsoft.com/office/drawing/2014/main" id="{FD2D9DDE-E254-4FB5-4253-3C8040365673}"/>
              </a:ext>
            </a:extLst>
          </p:cNvPr>
          <p:cNvPicPr>
            <a:picLocks noChangeAspect="1"/>
          </p:cNvPicPr>
          <p:nvPr/>
        </p:nvPicPr>
        <p:blipFill>
          <a:blip r:embed="rId3"/>
          <a:stretch>
            <a:fillRect/>
          </a:stretch>
        </p:blipFill>
        <p:spPr>
          <a:xfrm>
            <a:off x="5052741" y="5413019"/>
            <a:ext cx="1682642" cy="707197"/>
          </a:xfrm>
          <a:prstGeom prst="rect">
            <a:avLst/>
          </a:prstGeom>
        </p:spPr>
      </p:pic>
    </p:spTree>
    <p:extLst>
      <p:ext uri="{BB962C8B-B14F-4D97-AF65-F5344CB8AC3E}">
        <p14:creationId xmlns:p14="http://schemas.microsoft.com/office/powerpoint/2010/main" val="333844329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5A0348-8D04-62EF-32D0-171754D55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32117"/>
          </a:xfrm>
          <a:prstGeom prst="rect">
            <a:avLst/>
          </a:prstGeom>
        </p:spPr>
      </p:pic>
      <p:pic>
        <p:nvPicPr>
          <p:cNvPr id="28" name="Graphic 27">
            <a:extLst>
              <a:ext uri="{FF2B5EF4-FFF2-40B4-BE49-F238E27FC236}">
                <a16:creationId xmlns:a16="http://schemas.microsoft.com/office/drawing/2014/main" id="{4485A9F7-F591-FF4E-9148-0147ECACD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9033" y="3321906"/>
            <a:ext cx="652783" cy="1956121"/>
          </a:xfrm>
          <a:prstGeom prst="rect">
            <a:avLst/>
          </a:prstGeom>
        </p:spPr>
      </p:pic>
      <p:pic>
        <p:nvPicPr>
          <p:cNvPr id="29" name="Graphic 28">
            <a:extLst>
              <a:ext uri="{FF2B5EF4-FFF2-40B4-BE49-F238E27FC236}">
                <a16:creationId xmlns:a16="http://schemas.microsoft.com/office/drawing/2014/main" id="{8B08C8C1-A519-3CB2-CF1E-7882A843C6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4347" y="3952977"/>
            <a:ext cx="1018779" cy="1325050"/>
          </a:xfrm>
          <a:prstGeom prst="rect">
            <a:avLst/>
          </a:prstGeom>
        </p:spPr>
      </p:pic>
      <p:grpSp>
        <p:nvGrpSpPr>
          <p:cNvPr id="42" name="Group 41">
            <a:extLst>
              <a:ext uri="{FF2B5EF4-FFF2-40B4-BE49-F238E27FC236}">
                <a16:creationId xmlns:a16="http://schemas.microsoft.com/office/drawing/2014/main" id="{7468C35F-B02B-7FBC-C024-FBDFE00F5DA2}"/>
              </a:ext>
            </a:extLst>
          </p:cNvPr>
          <p:cNvGrpSpPr/>
          <p:nvPr/>
        </p:nvGrpSpPr>
        <p:grpSpPr>
          <a:xfrm>
            <a:off x="1003454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0" y="2346036"/>
            <a:ext cx="4076265" cy="3837709"/>
          </a:xfrm>
          <a:prstGeom prst="rect">
            <a:avLst/>
          </a:prstGeom>
        </p:spPr>
      </p:pic>
      <p:sp>
        <p:nvSpPr>
          <p:cNvPr id="44" name="Rectangle 43">
            <a:hlinkClick r:id="rId12" action="ppaction://hlinksldjump"/>
            <a:extLst>
              <a:ext uri="{FF2B5EF4-FFF2-40B4-BE49-F238E27FC236}">
                <a16:creationId xmlns:a16="http://schemas.microsoft.com/office/drawing/2014/main" id="{BB0567EE-FD97-3736-DE0D-7B8A14F4074B}"/>
              </a:ext>
            </a:extLst>
          </p:cNvPr>
          <p:cNvSpPr/>
          <p:nvPr/>
        </p:nvSpPr>
        <p:spPr>
          <a:xfrm>
            <a:off x="6700186" y="1889760"/>
            <a:ext cx="2640361" cy="2926080"/>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48" name="Slide Zoom 47">
                <a:extLst>
                  <a:ext uri="{FF2B5EF4-FFF2-40B4-BE49-F238E27FC236}">
                    <a16:creationId xmlns:a16="http://schemas.microsoft.com/office/drawing/2014/main" id="{4D961199-3262-2482-6AD8-C98CC2369BAE}"/>
                  </a:ext>
                </a:extLst>
              </p:cNvPr>
              <p:cNvGraphicFramePr>
                <a:graphicFrameLocks noChangeAspect="1"/>
              </p:cNvGraphicFramePr>
              <p:nvPr/>
            </p:nvGraphicFramePr>
            <p:xfrm>
              <a:off x="9493576" y="2075547"/>
              <a:ext cx="2058919" cy="1339135"/>
            </p:xfrm>
            <a:graphic>
              <a:graphicData uri="http://schemas.microsoft.com/office/powerpoint/2016/slidezoom">
                <pslz:sldZm>
                  <pslz:sldZmObj sldId="291" cId="3595346496">
                    <pslz:zmPr id="{C562CD2D-53BB-4967-8F6C-AA9521B48CF4}" imageType="cover" transitionDur="100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2058919" cy="1339135"/>
                        </a:xfrm>
                        <a:prstGeom prst="rect">
                          <a:avLst/>
                        </a:prstGeom>
                        <a:ln w="3175">
                          <a:noFill/>
                        </a:ln>
                      </p166:spPr>
                    </pslz:zmPr>
                  </pslz:sldZmObj>
                </pslz:sldZm>
              </a:graphicData>
            </a:graphic>
          </p:graphicFrame>
        </mc:Choice>
        <mc:Fallback xmlns="">
          <p:pic>
            <p:nvPicPr>
              <p:cNvPr id="48" name="Slide Zoom 47">
                <a:hlinkClick r:id="rId14" action="ppaction://hlinksldjump"/>
                <a:extLst>
                  <a:ext uri="{FF2B5EF4-FFF2-40B4-BE49-F238E27FC236}">
                    <a16:creationId xmlns:a16="http://schemas.microsoft.com/office/drawing/2014/main" id="{4D961199-3262-2482-6AD8-C98CC2369BAE}"/>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9493576" y="2075547"/>
                <a:ext cx="2058919" cy="133913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0" name="Slide Zoom 49">
                <a:extLst>
                  <a:ext uri="{FF2B5EF4-FFF2-40B4-BE49-F238E27FC236}">
                    <a16:creationId xmlns:a16="http://schemas.microsoft.com/office/drawing/2014/main" id="{F95BC522-A163-173E-83E1-A361297F0B27}"/>
                  </a:ext>
                </a:extLst>
              </p:cNvPr>
              <p:cNvGraphicFramePr>
                <a:graphicFrameLocks noChangeAspect="1"/>
              </p:cNvGraphicFramePr>
              <p:nvPr/>
            </p:nvGraphicFramePr>
            <p:xfrm>
              <a:off x="6610132" y="1889760"/>
              <a:ext cx="2730415" cy="2324448"/>
            </p:xfrm>
            <a:graphic>
              <a:graphicData uri="http://schemas.microsoft.com/office/powerpoint/2016/slidezoom">
                <pslz:sldZm>
                  <pslz:sldZmObj sldId="2007577507" cId="3515795628">
                    <pslz:zmPr id="{21424364-F48A-4E78-B8BF-924BE615F22C}" imageType="cover" transitionDur="100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2730415" cy="2324448"/>
                        </a:xfrm>
                        <a:prstGeom prst="rect">
                          <a:avLst/>
                        </a:prstGeom>
                        <a:ln w="3175">
                          <a:noFill/>
                        </a:ln>
                      </p166:spPr>
                    </pslz:zmPr>
                  </pslz:sldZmObj>
                </pslz:sldZm>
              </a:graphicData>
            </a:graphic>
          </p:graphicFrame>
        </mc:Choice>
        <mc:Fallback xmlns="">
          <p:pic>
            <p:nvPicPr>
              <p:cNvPr id="50" name="Slide Zoom 49">
                <a:hlinkClick r:id="rId16" action="ppaction://hlinksldjump"/>
                <a:extLst>
                  <a:ext uri="{FF2B5EF4-FFF2-40B4-BE49-F238E27FC236}">
                    <a16:creationId xmlns:a16="http://schemas.microsoft.com/office/drawing/2014/main" id="{F95BC522-A163-173E-83E1-A361297F0B27}"/>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6610132" y="1889760"/>
                <a:ext cx="2730415" cy="232444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2" name="Slide Zoom 51">
                <a:extLst>
                  <a:ext uri="{FF2B5EF4-FFF2-40B4-BE49-F238E27FC236}">
                    <a16:creationId xmlns:a16="http://schemas.microsoft.com/office/drawing/2014/main" id="{F3242EBA-41C3-8D27-6E90-95BD42F12317}"/>
                  </a:ext>
                </a:extLst>
              </p:cNvPr>
              <p:cNvGraphicFramePr>
                <a:graphicFrameLocks noChangeAspect="1"/>
              </p:cNvGraphicFramePr>
              <p:nvPr/>
            </p:nvGraphicFramePr>
            <p:xfrm>
              <a:off x="2851453" y="2121398"/>
              <a:ext cx="3650436" cy="2374268"/>
            </p:xfrm>
            <a:graphic>
              <a:graphicData uri="http://schemas.microsoft.com/office/powerpoint/2016/slidezoom">
                <pslz:sldZm>
                  <pslz:sldZmObj sldId="289" cId="811013706">
                    <pslz:zmPr id="{11F7950C-62CD-4923-BAB7-6F40AE9C9E6D}" imageType="cover" transitionDur="1000">
                      <p166:blipFill xmlns:p166="http://schemas.microsoft.com/office/powerpoint/2016/6/main">
                        <a:blip r:embed="rId13">
                          <a:extLst>
                            <a:ext uri="{28A0092B-C50C-407E-A947-70E740481C1C}">
                              <a14:useLocalDpi xmlns:a14="http://schemas.microsoft.com/office/drawing/2010/main" val="0"/>
                            </a:ext>
                          </a:extLst>
                        </a:blip>
                        <a:stretch>
                          <a:fillRect/>
                        </a:stretch>
                      </p166:blipFill>
                      <p166:spPr xmlns:p166="http://schemas.microsoft.com/office/powerpoint/2016/6/main">
                        <a:xfrm>
                          <a:off x="0" y="0"/>
                          <a:ext cx="3650436" cy="2374268"/>
                        </a:xfrm>
                        <a:prstGeom prst="rect">
                          <a:avLst/>
                        </a:prstGeom>
                        <a:ln w="3175">
                          <a:noFill/>
                        </a:ln>
                      </p166:spPr>
                    </pslz:zmPr>
                  </pslz:sldZmObj>
                </pslz:sldZm>
              </a:graphicData>
            </a:graphic>
          </p:graphicFrame>
        </mc:Choice>
        <mc:Fallback xmlns="">
          <p:pic>
            <p:nvPicPr>
              <p:cNvPr id="52" name="Slide Zoom 51">
                <a:hlinkClick r:id="rId17" action="ppaction://hlinksldjump"/>
                <a:extLst>
                  <a:ext uri="{FF2B5EF4-FFF2-40B4-BE49-F238E27FC236}">
                    <a16:creationId xmlns:a16="http://schemas.microsoft.com/office/drawing/2014/main" id="{F3242EBA-41C3-8D27-6E90-95BD42F12317}"/>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2851453" y="2121398"/>
                <a:ext cx="3650436" cy="2374268"/>
              </a:xfrm>
              <a:prstGeom prst="rect">
                <a:avLst/>
              </a:prstGeom>
              <a:ln w="3175">
                <a:noFill/>
              </a:ln>
            </p:spPr>
          </p:pic>
        </mc:Fallback>
      </mc:AlternateContent>
    </p:spTree>
    <p:extLst>
      <p:ext uri="{BB962C8B-B14F-4D97-AF65-F5344CB8AC3E}">
        <p14:creationId xmlns:p14="http://schemas.microsoft.com/office/powerpoint/2010/main" val="2725939902"/>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7.40741E-7 L 0.18789 0.00278 " pathEditMode="relative" rAng="0" ptsTypes="AA">
                                      <p:cBhvr>
                                        <p:cTn id="6" dur="5000" fill="hold"/>
                                        <p:tgtEl>
                                          <p:spTgt spid="3"/>
                                        </p:tgtEl>
                                        <p:attrNameLst>
                                          <p:attrName>ppt_x</p:attrName>
                                          <p:attrName>ppt_y</p:attrName>
                                        </p:attrNameLst>
                                      </p:cBhvr>
                                      <p:rCtr x="9388" y="13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0.18789 0.00278 L 0.42904 0.00278 " pathEditMode="relative" rAng="0" ptsTypes="AA">
                                      <p:cBhvr>
                                        <p:cTn id="14" dur="5000" fill="hold"/>
                                        <p:tgtEl>
                                          <p:spTgt spid="3"/>
                                        </p:tgtEl>
                                        <p:attrNameLst>
                                          <p:attrName>ppt_x</p:attrName>
                                          <p:attrName>ppt_y</p:attrName>
                                        </p:attrNameLst>
                                      </p:cBhvr>
                                      <p:rCtr x="12057" y="0"/>
                                    </p:animMotion>
                                  </p:childTnLst>
                                </p:cTn>
                              </p:par>
                              <p:par>
                                <p:cTn id="15" presetID="42" presetClass="path" presetSubtype="0" accel="50000" decel="50000" fill="hold" nodeType="withEffect">
                                  <p:stCondLst>
                                    <p:cond delay="0"/>
                                  </p:stCondLst>
                                  <p:childTnLst>
                                    <p:animMotion origin="layout" path="M 0.01028 0.0007 L 0.22344 0.00602 " pathEditMode="relative" rAng="0" ptsTypes="AA">
                                      <p:cBhvr>
                                        <p:cTn id="16" dur="5000" fill="hold"/>
                                        <p:tgtEl>
                                          <p:spTgt spid="28"/>
                                        </p:tgtEl>
                                        <p:attrNameLst>
                                          <p:attrName>ppt_x</p:attrName>
                                          <p:attrName>ppt_y</p:attrName>
                                        </p:attrNameLst>
                                      </p:cBhvr>
                                      <p:rCtr x="10651" y="25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42903 0.00278 L 0.56094 0.0044 " pathEditMode="relative" rAng="0" ptsTypes="AA">
                                      <p:cBhvr>
                                        <p:cTn id="24" dur="5250" fill="hold"/>
                                        <p:tgtEl>
                                          <p:spTgt spid="3"/>
                                        </p:tgtEl>
                                        <p:attrNameLst>
                                          <p:attrName>ppt_x</p:attrName>
                                          <p:attrName>ppt_y</p:attrName>
                                        </p:attrNameLst>
                                      </p:cBhvr>
                                      <p:rCtr x="6589" y="69"/>
                                    </p:animMotion>
                                  </p:childTnLst>
                                </p:cTn>
                              </p:par>
                              <p:par>
                                <p:cTn id="25" presetID="42" presetClass="path" presetSubtype="0" accel="50000" decel="50000" fill="hold" nodeType="withEffect">
                                  <p:stCondLst>
                                    <p:cond delay="0"/>
                                  </p:stCondLst>
                                  <p:childTnLst>
                                    <p:animMotion origin="layout" path="M 0.22344 0.00602 L 0.35299 -0.00602 " pathEditMode="relative" rAng="0" ptsTypes="AA">
                                      <p:cBhvr>
                                        <p:cTn id="26" dur="5000" fill="hold"/>
                                        <p:tgtEl>
                                          <p:spTgt spid="28"/>
                                        </p:tgtEl>
                                        <p:attrNameLst>
                                          <p:attrName>ppt_x</p:attrName>
                                          <p:attrName>ppt_y</p:attrName>
                                        </p:attrNameLst>
                                      </p:cBhvr>
                                      <p:rCtr x="6471" y="-602"/>
                                    </p:animMotion>
                                  </p:childTnLst>
                                </p:cTn>
                              </p:par>
                              <p:par>
                                <p:cTn id="27" presetID="42" presetClass="path" presetSubtype="0" accel="50000" decel="50000" fill="hold" nodeType="withEffect">
                                  <p:stCondLst>
                                    <p:cond delay="0"/>
                                  </p:stCondLst>
                                  <p:childTnLst>
                                    <p:animMotion origin="layout" path="M -4.16667E-7 3.33333E-6 L 0.13242 0.00046 " pathEditMode="relative" rAng="0" ptsTypes="AA">
                                      <p:cBhvr>
                                        <p:cTn id="28" dur="5000" fill="hold"/>
                                        <p:tgtEl>
                                          <p:spTgt spid="29"/>
                                        </p:tgtEl>
                                        <p:attrNameLst>
                                          <p:attrName>ppt_x</p:attrName>
                                          <p:attrName>ppt_y</p:attrName>
                                        </p:attrNameLst>
                                      </p:cBhvr>
                                      <p:rCtr x="6615" y="23"/>
                                    </p:animMotion>
                                  </p:childTnLst>
                                </p:cTn>
                              </p:par>
                              <p:par>
                                <p:cTn id="29" presetID="42" presetClass="path" presetSubtype="0" accel="50000" decel="50000" fill="hold" nodeType="withEffect">
                                  <p:stCondLst>
                                    <p:cond delay="0"/>
                                  </p:stCondLst>
                                  <p:childTnLst>
                                    <p:animMotion origin="layout" path="M 0.42903 0.00278 L 0.56094 0.0044 " pathEditMode="relative" rAng="0" ptsTypes="AA">
                                      <p:cBhvr>
                                        <p:cTn id="30" dur="5000" fill="hold"/>
                                        <p:tgtEl>
                                          <p:spTgt spid="3"/>
                                        </p:tgtEl>
                                        <p:attrNameLst>
                                          <p:attrName>ppt_x</p:attrName>
                                          <p:attrName>ppt_y</p:attrName>
                                        </p:attrNameLst>
                                      </p:cBhvr>
                                      <p:rCtr x="6341" y="-116"/>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8"/>
                                        </p:tgtEl>
                                      </p:cBhvr>
                                    </p:animEffect>
                                    <p:set>
                                      <p:cBhvr>
                                        <p:cTn id="35" dur="1" fill="hold">
                                          <p:stCondLst>
                                            <p:cond delay="499"/>
                                          </p:stCondLst>
                                        </p:cTn>
                                        <p:tgtEl>
                                          <p:spTgt spid="2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42" presetClass="path" presetSubtype="0" accel="50000" decel="50000" fill="hold" nodeType="withEffect">
                                  <p:stCondLst>
                                    <p:cond delay="0"/>
                                  </p:stCondLst>
                                  <p:childTnLst>
                                    <p:animMotion origin="layout" path="M 0.56094 0.0044 L 0.99804 -0.00625 " pathEditMode="relative" rAng="0" ptsTypes="AA">
                                      <p:cBhvr>
                                        <p:cTn id="43" dur="5000" fill="hold"/>
                                        <p:tgtEl>
                                          <p:spTgt spid="3"/>
                                        </p:tgtEl>
                                        <p:attrNameLst>
                                          <p:attrName>ppt_x</p:attrName>
                                          <p:attrName>ppt_y</p:attrName>
                                        </p:attrNameLst>
                                      </p:cBhvr>
                                      <p:rCtr x="21849" y="-532"/>
                                    </p:animMotion>
                                  </p:childTnLst>
                                </p:cTn>
                              </p:par>
                              <p:par>
                                <p:cTn id="44" presetID="42" presetClass="path" presetSubtype="0" accel="50000" decel="50000" fill="hold" nodeType="withEffect">
                                  <p:stCondLst>
                                    <p:cond delay="0"/>
                                  </p:stCondLst>
                                  <p:childTnLst>
                                    <p:animMotion origin="layout" path="M -0.05143 0.01458 L 0.35169 -0.00185 " pathEditMode="relative" rAng="0" ptsTypes="AA">
                                      <p:cBhvr>
                                        <p:cTn id="45" dur="5000" fill="hold"/>
                                        <p:tgtEl>
                                          <p:spTgt spid="42"/>
                                        </p:tgtEl>
                                        <p:attrNameLst>
                                          <p:attrName>ppt_x</p:attrName>
                                          <p:attrName>ppt_y</p:attrName>
                                        </p:attrNameLst>
                                      </p:cBhvr>
                                      <p:rCtr x="201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5A0348-8D04-62EF-32D0-171754D55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32117"/>
          </a:xfrm>
          <a:prstGeom prst="rect">
            <a:avLst/>
          </a:prstGeom>
        </p:spPr>
      </p:pic>
      <p:grpSp>
        <p:nvGrpSpPr>
          <p:cNvPr id="8" name="Group 7">
            <a:extLst>
              <a:ext uri="{FF2B5EF4-FFF2-40B4-BE49-F238E27FC236}">
                <a16:creationId xmlns:a16="http://schemas.microsoft.com/office/drawing/2014/main" id="{7EEAB7C7-C6CB-6474-5057-E55F91B0684A}"/>
              </a:ext>
            </a:extLst>
          </p:cNvPr>
          <p:cNvGrpSpPr/>
          <p:nvPr/>
        </p:nvGrpSpPr>
        <p:grpSpPr>
          <a:xfrm>
            <a:off x="-4632960" y="2346036"/>
            <a:ext cx="4076265" cy="3837709"/>
            <a:chOff x="0" y="2346036"/>
            <a:chExt cx="4076265" cy="3837709"/>
          </a:xfrm>
        </p:grpSpPr>
        <p:grpSp>
          <p:nvGrpSpPr>
            <p:cNvPr id="42" name="Group 41">
              <a:extLst>
                <a:ext uri="{FF2B5EF4-FFF2-40B4-BE49-F238E27FC236}">
                  <a16:creationId xmlns:a16="http://schemas.microsoft.com/office/drawing/2014/main" id="{7468C35F-B02B-7FBC-C024-FBDFE00F5DA2}"/>
                </a:ext>
              </a:extLst>
            </p:cNvPr>
            <p:cNvGrpSpPr/>
            <p:nvPr/>
          </p:nvGrpSpPr>
          <p:grpSpPr>
            <a:xfrm>
              <a:off x="242978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0" y="2346036"/>
              <a:ext cx="4076265" cy="3837709"/>
            </a:xfrm>
            <a:prstGeom prst="rect">
              <a:avLst/>
            </a:prstGeom>
          </p:spPr>
        </p:pic>
      </p:grpSp>
      <p:pic>
        <p:nvPicPr>
          <p:cNvPr id="15" name="Picture 14">
            <a:hlinkClick r:id="" action="ppaction://noaction" highlightClick="1"/>
            <a:extLst>
              <a:ext uri="{FF2B5EF4-FFF2-40B4-BE49-F238E27FC236}">
                <a16:creationId xmlns:a16="http://schemas.microsoft.com/office/drawing/2014/main" id="{B99F0040-6DBF-7A2F-0F44-5DC63EB44BF1}"/>
              </a:ext>
            </a:extLst>
          </p:cNvPr>
          <p:cNvPicPr>
            <a:picLocks noChangeAspect="1"/>
          </p:cNvPicPr>
          <p:nvPr/>
        </p:nvPicPr>
        <p:blipFill>
          <a:blip r:embed="rId11"/>
          <a:stretch>
            <a:fillRect/>
          </a:stretch>
        </p:blipFill>
        <p:spPr>
          <a:xfrm>
            <a:off x="10140616" y="6021293"/>
            <a:ext cx="1847248" cy="713294"/>
          </a:xfrm>
          <a:prstGeom prst="rect">
            <a:avLst/>
          </a:prstGeom>
        </p:spPr>
      </p:pic>
    </p:spTree>
    <p:extLst>
      <p:ext uri="{BB962C8B-B14F-4D97-AF65-F5344CB8AC3E}">
        <p14:creationId xmlns:p14="http://schemas.microsoft.com/office/powerpoint/2010/main" val="2553416897"/>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7.40741E-7 L 0.51771 -0.00394 " pathEditMode="relative" rAng="0" ptsTypes="AA">
                                      <p:cBhvr>
                                        <p:cTn id="6" dur="5000" fill="hold"/>
                                        <p:tgtEl>
                                          <p:spTgt spid="8"/>
                                        </p:tgtEl>
                                        <p:attrNameLst>
                                          <p:attrName>ppt_x</p:attrName>
                                          <p:attrName>ppt_y</p:attrName>
                                        </p:attrNameLst>
                                      </p:cBhvr>
                                      <p:rCtr x="2588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10457914" cy="1286690"/>
            <a:chOff x="757381" y="2255981"/>
            <a:chExt cx="10457914"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63DA904-0F9E-5124-9F15-792034A77EB2}"/>
                </a:ext>
              </a:extLst>
            </p:cNvPr>
            <p:cNvSpPr txBox="1"/>
            <p:nvPr/>
          </p:nvSpPr>
          <p:spPr>
            <a:xfrm>
              <a:off x="1465026" y="2871222"/>
              <a:ext cx="9750269" cy="1115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3200" b="1" dirty="0">
                  <a:solidFill>
                    <a:prstClr val="black"/>
                  </a:solidFill>
                  <a:latin typeface="Cambria" panose="02040503050406030204" pitchFamily="18" charset="0"/>
                  <a:ea typeface="Cambria" panose="02040503050406030204" pitchFamily="18" charset="0"/>
                </a:rPr>
                <a:t>Số “7” viết như thế nào trong chữ số La Mã</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329906" y="3024850"/>
            <a:ext cx="5766094" cy="808299"/>
            <a:chOff x="1258869" y="2706255"/>
            <a:chExt cx="5766094"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3" y="2804935"/>
              <a:ext cx="4789340"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VII</a:t>
              </a: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4">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278346" y="3963453"/>
            <a:ext cx="5817654" cy="810000"/>
            <a:chOff x="6575139" y="2653724"/>
            <a:chExt cx="7161653"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5959247"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XII</a:t>
              </a: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4">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6217779" y="3023148"/>
            <a:ext cx="5322179" cy="810000"/>
            <a:chOff x="1106373" y="4263687"/>
            <a:chExt cx="6551714"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5422466" cy="780143"/>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XIII</a:t>
              </a: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4">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6309533" y="4001939"/>
            <a:ext cx="5230426" cy="810000"/>
            <a:chOff x="6575139" y="4263687"/>
            <a:chExt cx="6438762"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5309512"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XIII</a:t>
              </a: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4">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5">
            <a:extLst>
              <a:ext uri="{28A0092B-C50C-407E-A947-70E740481C1C}">
                <a14:useLocalDpi xmlns:a14="http://schemas.microsoft.com/office/drawing/2010/main" val="0"/>
              </a:ext>
            </a:extLst>
          </a:blip>
          <a:srcRect r="61810"/>
          <a:stretch/>
        </p:blipFill>
        <p:spPr>
          <a:xfrm>
            <a:off x="5583984" y="3091529"/>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11092164" y="3123529"/>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5621475" y="4064394"/>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11003689" y="4155330"/>
            <a:ext cx="673189" cy="668283"/>
          </a:xfrm>
          <a:prstGeom prst="rect">
            <a:avLst/>
          </a:prstGeom>
        </p:spPr>
      </p:pic>
      <p:pic>
        <p:nvPicPr>
          <p:cNvPr id="29" name="Graphic 28">
            <a:hlinkClick r:id="rId6"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1847" y="88233"/>
            <a:ext cx="745031" cy="2232550"/>
          </a:xfrm>
          <a:prstGeom prst="rect">
            <a:avLst/>
          </a:prstGeom>
        </p:spPr>
      </p:pic>
    </p:spTree>
    <p:extLst>
      <p:ext uri="{BB962C8B-B14F-4D97-AF65-F5344CB8AC3E}">
        <p14:creationId xmlns:p14="http://schemas.microsoft.com/office/powerpoint/2010/main" val="81101370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4744054" y="1005323"/>
            <a:ext cx="5475753"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5"/>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63DA904-0F9E-5124-9F15-792034A77EB2}"/>
                </a:ext>
              </a:extLst>
            </p:cNvPr>
            <p:cNvSpPr txBox="1"/>
            <p:nvPr/>
          </p:nvSpPr>
          <p:spPr>
            <a:xfrm>
              <a:off x="1268560" y="2380194"/>
              <a:ext cx="8024524" cy="2054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prstClr val="black"/>
                  </a:solidFill>
                  <a:latin typeface="Cambria" panose="02040503050406030204" pitchFamily="18" charset="0"/>
                  <a:ea typeface="Cambria" panose="02040503050406030204" pitchFamily="18" charset="0"/>
                </a:rPr>
                <a:t>Đồng hồ chỉ mấy giờ, mấy phút?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1406847" y="2672997"/>
            <a:ext cx="8814120" cy="808299"/>
            <a:chOff x="1258869" y="2706255"/>
            <a:chExt cx="8814120"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2" y="2804935"/>
              <a:ext cx="7837367"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Cambria" panose="02040503050406030204" pitchFamily="18" charset="0"/>
                </a:rPr>
                <a:t>5 </a:t>
              </a:r>
              <a:r>
                <a:rPr lang="en-US" sz="3200" b="1" dirty="0" err="1">
                  <a:solidFill>
                    <a:prstClr val="black"/>
                  </a:solidFill>
                  <a:latin typeface="Cambria" panose="02040503050406030204" pitchFamily="18" charset="0"/>
                  <a:ea typeface="Cambria" panose="02040503050406030204" pitchFamily="18" charset="0"/>
                </a:rPr>
                <a:t>giờ</a:t>
              </a:r>
              <a:r>
                <a:rPr lang="en-US" sz="3200" b="1" dirty="0">
                  <a:solidFill>
                    <a:prstClr val="black"/>
                  </a:solidFill>
                  <a:latin typeface="Cambria" panose="02040503050406030204" pitchFamily="18" charset="0"/>
                  <a:ea typeface="Cambria" panose="02040503050406030204" pitchFamily="18" charset="0"/>
                </a:rPr>
                <a:t> 1 </a:t>
              </a:r>
              <a:r>
                <a:rPr lang="en-US" sz="3200" b="1" dirty="0" err="1">
                  <a:solidFill>
                    <a:prstClr val="black"/>
                  </a:solidFill>
                  <a:latin typeface="Cambria" panose="02040503050406030204" pitchFamily="18" charset="0"/>
                  <a:ea typeface="Cambria" panose="02040503050406030204" pitchFamily="18" charset="0"/>
                </a:rPr>
                <a:t>phút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4">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1333100" y="3676998"/>
            <a:ext cx="8887867" cy="810000"/>
            <a:chOff x="6575139" y="2653724"/>
            <a:chExt cx="10941149"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9738743"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Cambria" panose="02040503050406030204" pitchFamily="18" charset="0"/>
                </a:rPr>
                <a:t>5 </a:t>
              </a:r>
              <a:r>
                <a:rPr lang="en-US" sz="3200" b="1" dirty="0" err="1">
                  <a:solidFill>
                    <a:prstClr val="black"/>
                  </a:solidFill>
                  <a:latin typeface="Cambria" panose="02040503050406030204" pitchFamily="18" charset="0"/>
                  <a:ea typeface="Cambria" panose="02040503050406030204" pitchFamily="18" charset="0"/>
                </a:rPr>
                <a:t>giờ</a:t>
              </a:r>
              <a:r>
                <a:rPr lang="en-US" sz="3200" b="1" dirty="0">
                  <a:solidFill>
                    <a:prstClr val="black"/>
                  </a:solidFill>
                  <a:latin typeface="Cambria" panose="02040503050406030204" pitchFamily="18" charset="0"/>
                  <a:ea typeface="Cambria" panose="02040503050406030204" pitchFamily="18" charset="0"/>
                </a:rPr>
                <a:t> 5 </a:t>
              </a:r>
              <a:r>
                <a:rPr lang="en-US" sz="3200" b="1" dirty="0" err="1">
                  <a:solidFill>
                    <a:prstClr val="black"/>
                  </a:solidFill>
                  <a:latin typeface="Cambria" panose="02040503050406030204" pitchFamily="18" charset="0"/>
                  <a:ea typeface="Cambria" panose="02040503050406030204" pitchFamily="18" charset="0"/>
                </a:rPr>
                <a:t>phút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4">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1406847" y="4770343"/>
            <a:ext cx="8828438" cy="810000"/>
            <a:chOff x="1106373" y="4263687"/>
            <a:chExt cx="10867993"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9738745" cy="780144"/>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phút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4">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1406847" y="5713390"/>
            <a:ext cx="8828438" cy="810000"/>
            <a:chOff x="6575139" y="4263687"/>
            <a:chExt cx="10867989"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9738739" cy="808298"/>
            </a:xfrm>
            <a:prstGeom prst="roundRect">
              <a:avLst/>
            </a:prstGeom>
            <a:solidFill>
              <a:srgbClr val="FDF8F0"/>
            </a:solid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giờ</a:t>
              </a:r>
              <a:r>
                <a:rPr lang="en-US" sz="3200" b="1" dirty="0">
                  <a:solidFill>
                    <a:prstClr val="black"/>
                  </a:solidFill>
                  <a:latin typeface="Cambria" panose="02040503050406030204" pitchFamily="18" charset="0"/>
                  <a:ea typeface="Cambria" panose="02040503050406030204" pitchFamily="18" charset="0"/>
                </a:rPr>
                <a:t> 25 </a:t>
              </a:r>
              <a:r>
                <a:rPr lang="en-US" sz="3200" b="1" dirty="0" err="1">
                  <a:solidFill>
                    <a:prstClr val="black"/>
                  </a:solidFill>
                  <a:latin typeface="Cambria" panose="02040503050406030204" pitchFamily="18" charset="0"/>
                  <a:ea typeface="Cambria" panose="02040503050406030204" pitchFamily="18" charset="0"/>
                </a:rPr>
                <a:t>phút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4">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5">
            <a:extLst>
              <a:ext uri="{28A0092B-C50C-407E-A947-70E740481C1C}">
                <a14:useLocalDpi xmlns:a14="http://schemas.microsoft.com/office/drawing/2010/main" val="0"/>
              </a:ext>
            </a:extLst>
          </a:blip>
          <a:srcRect r="61810"/>
          <a:stretch/>
        </p:blipFill>
        <p:spPr>
          <a:xfrm>
            <a:off x="9865626" y="5843485"/>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9831250" y="2738450"/>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9885531" y="4870724"/>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9883214" y="3773499"/>
            <a:ext cx="673189" cy="668283"/>
          </a:xfrm>
          <a:prstGeom prst="rect">
            <a:avLst/>
          </a:prstGeom>
        </p:spPr>
      </p:pic>
      <p:pic>
        <p:nvPicPr>
          <p:cNvPr id="29" name="Graphic 28">
            <a:hlinkClick r:id="rId6"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73376" y="499459"/>
            <a:ext cx="1398074" cy="1818371"/>
          </a:xfrm>
          <a:prstGeom prst="rect">
            <a:avLst/>
          </a:prstGeom>
        </p:spPr>
      </p:pic>
      <p:pic>
        <p:nvPicPr>
          <p:cNvPr id="21" name="Picture 20">
            <a:extLst>
              <a:ext uri="{FF2B5EF4-FFF2-40B4-BE49-F238E27FC236}">
                <a16:creationId xmlns:a16="http://schemas.microsoft.com/office/drawing/2014/main" id="{C3EB7B04-5871-38F2-1165-B60A03EA8C3C}"/>
              </a:ext>
            </a:extLst>
          </p:cNvPr>
          <p:cNvPicPr>
            <a:picLocks noChangeAspect="1"/>
          </p:cNvPicPr>
          <p:nvPr/>
        </p:nvPicPr>
        <p:blipFill rotWithShape="1">
          <a:blip r:embed="rId9">
            <a:extLst>
              <a:ext uri="{28A0092B-C50C-407E-A947-70E740481C1C}">
                <a14:useLocalDpi xmlns:a14="http://schemas.microsoft.com/office/drawing/2010/main" val="0"/>
              </a:ext>
            </a:extLst>
          </a:blip>
          <a:srcRect l="52176" b="55391"/>
          <a:stretch/>
        </p:blipFill>
        <p:spPr>
          <a:xfrm>
            <a:off x="2185616" y="334610"/>
            <a:ext cx="2405643" cy="2472185"/>
          </a:xfrm>
          <a:prstGeom prst="rect">
            <a:avLst/>
          </a:prstGeom>
        </p:spPr>
      </p:pic>
    </p:spTree>
    <p:extLst>
      <p:ext uri="{BB962C8B-B14F-4D97-AF65-F5344CB8AC3E}">
        <p14:creationId xmlns:p14="http://schemas.microsoft.com/office/powerpoint/2010/main" val="351579562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9958085"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63DA904-0F9E-5124-9F15-792034A77EB2}"/>
                </a:ext>
              </a:extLst>
            </p:cNvPr>
            <p:cNvSpPr txBox="1"/>
            <p:nvPr/>
          </p:nvSpPr>
          <p:spPr>
            <a:xfrm>
              <a:off x="1212986" y="2306856"/>
              <a:ext cx="9358572" cy="22898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Hãy đọc chữ số La Mã sau: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XIX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1363884" y="2315230"/>
            <a:ext cx="9921432" cy="808299"/>
            <a:chOff x="1258869" y="2706255"/>
            <a:chExt cx="9921432"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2" y="2804935"/>
              <a:ext cx="8944679"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4">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1290137" y="3319231"/>
            <a:ext cx="9995179" cy="810000"/>
            <a:chOff x="6575139" y="2653724"/>
            <a:chExt cx="10941149"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9738743"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4">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1363884" y="4412576"/>
            <a:ext cx="9921432" cy="810000"/>
            <a:chOff x="1106373" y="4263687"/>
            <a:chExt cx="12213492"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11084244" cy="780144"/>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chín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4">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1363884" y="5355623"/>
            <a:ext cx="9921432" cy="810000"/>
            <a:chOff x="6575139" y="4263687"/>
            <a:chExt cx="12213487"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11084237"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4">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5">
            <a:extLst>
              <a:ext uri="{28A0092B-C50C-407E-A947-70E740481C1C}">
                <a14:useLocalDpi xmlns:a14="http://schemas.microsoft.com/office/drawing/2010/main" val="0"/>
              </a:ext>
            </a:extLst>
          </a:blip>
          <a:srcRect r="61810"/>
          <a:stretch/>
        </p:blipFill>
        <p:spPr>
          <a:xfrm>
            <a:off x="10931134" y="4466678"/>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10744365" y="2391112"/>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10862830" y="5472012"/>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5">
            <a:extLst>
              <a:ext uri="{28A0092B-C50C-407E-A947-70E740481C1C}">
                <a14:useLocalDpi xmlns:a14="http://schemas.microsoft.com/office/drawing/2010/main" val="0"/>
              </a:ext>
            </a:extLst>
          </a:blip>
          <a:srcRect l="62376" r="-566"/>
          <a:stretch/>
        </p:blipFill>
        <p:spPr>
          <a:xfrm>
            <a:off x="10832936" y="3454741"/>
            <a:ext cx="673189" cy="668283"/>
          </a:xfrm>
          <a:prstGeom prst="rect">
            <a:avLst/>
          </a:prstGeom>
        </p:spPr>
      </p:pic>
      <p:pic>
        <p:nvPicPr>
          <p:cNvPr id="21" name="Graphic 20">
            <a:hlinkClick r:id="rId6"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92164" y="658841"/>
            <a:ext cx="818322" cy="1425584"/>
          </a:xfrm>
          <a:prstGeom prst="rect">
            <a:avLst/>
          </a:prstGeom>
        </p:spPr>
      </p:pic>
    </p:spTree>
    <p:extLst>
      <p:ext uri="{BB962C8B-B14F-4D97-AF65-F5344CB8AC3E}">
        <p14:creationId xmlns:p14="http://schemas.microsoft.com/office/powerpoint/2010/main" val="359534649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subTnLst>
                                    <p:audio>
                                      <p:cMediaNode>
                                        <p:cTn display="0" masterRel="sameClick">
                                          <p:stCondLst>
                                            <p:cond evt="begin" delay="0">
                                              <p:tn val="3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F005AC79-06B9-5BF8-D888-BAD42F3D9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360" y="-1051262"/>
            <a:ext cx="5133703" cy="7695421"/>
          </a:xfrm>
          <a:prstGeom prst="rect">
            <a:avLst/>
          </a:prstGeom>
        </p:spPr>
      </p:pic>
      <p:pic>
        <p:nvPicPr>
          <p:cNvPr id="2" name="Picture 1">
            <a:extLst>
              <a:ext uri="{FF2B5EF4-FFF2-40B4-BE49-F238E27FC236}">
                <a16:creationId xmlns:a16="http://schemas.microsoft.com/office/drawing/2014/main" id="{D4D183E6-496E-71E1-6646-52A5A60828D4}"/>
              </a:ext>
            </a:extLst>
          </p:cNvPr>
          <p:cNvPicPr>
            <a:picLocks noChangeAspect="1"/>
          </p:cNvPicPr>
          <p:nvPr/>
        </p:nvPicPr>
        <p:blipFill>
          <a:blip r:embed="rId3"/>
          <a:stretch>
            <a:fillRect/>
          </a:stretch>
        </p:blipFill>
        <p:spPr>
          <a:xfrm>
            <a:off x="1852975" y="825782"/>
            <a:ext cx="4828450" cy="5206435"/>
          </a:xfrm>
          <a:prstGeom prst="rect">
            <a:avLst/>
          </a:prstGeom>
        </p:spPr>
      </p:pic>
    </p:spTree>
    <p:extLst>
      <p:ext uri="{BB962C8B-B14F-4D97-AF65-F5344CB8AC3E}">
        <p14:creationId xmlns:p14="http://schemas.microsoft.com/office/powerpoint/2010/main" val="477310670"/>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AA7A4E5-6BD1-C089-9614-A47870AE849C}"/>
              </a:ext>
            </a:extLst>
          </p:cNvPr>
          <p:cNvGrpSpPr/>
          <p:nvPr/>
        </p:nvGrpSpPr>
        <p:grpSpPr>
          <a:xfrm>
            <a:off x="974120" y="2020858"/>
            <a:ext cx="2392326" cy="786809"/>
            <a:chOff x="974120" y="2020858"/>
            <a:chExt cx="2392326" cy="786809"/>
          </a:xfrm>
        </p:grpSpPr>
        <p:sp>
          <p:nvSpPr>
            <p:cNvPr id="8" name="Rectangle: Rounded Corners 7">
              <a:extLst>
                <a:ext uri="{FF2B5EF4-FFF2-40B4-BE49-F238E27FC236}">
                  <a16:creationId xmlns:a16="http://schemas.microsoft.com/office/drawing/2014/main" id="{44135D8B-C8C9-74FE-68A0-D57568A23E7F}"/>
                </a:ext>
              </a:extLst>
            </p:cNvPr>
            <p:cNvSpPr/>
            <p:nvPr/>
          </p:nvSpPr>
          <p:spPr>
            <a:xfrm>
              <a:off x="974120" y="2020858"/>
              <a:ext cx="2392326" cy="786809"/>
            </a:xfrm>
            <a:prstGeom prst="roundRect">
              <a:avLst/>
            </a:prstGeom>
            <a:solidFill>
              <a:srgbClr val="FDF7E7"/>
            </a:solidFill>
            <a:ln w="19050">
              <a:solidFill>
                <a:srgbClr val="EBAC1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219745-A1D4-34DE-C9A3-656DE7184DF4}"/>
                </a:ext>
              </a:extLst>
            </p:cNvPr>
            <p:cNvSpPr txBox="1"/>
            <p:nvPr/>
          </p:nvSpPr>
          <p:spPr>
            <a:xfrm>
              <a:off x="1147519" y="2020858"/>
              <a:ext cx="2045527" cy="762966"/>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I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một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grpSp>
      <p:sp>
        <p:nvSpPr>
          <p:cNvPr id="3" name="文本框 6">
            <a:extLst>
              <a:ext uri="{FF2B5EF4-FFF2-40B4-BE49-F238E27FC236}">
                <a16:creationId xmlns:a16="http://schemas.microsoft.com/office/drawing/2014/main" id="{641C8B83-5692-3A07-CC8B-52DBFE26418A}"/>
              </a:ext>
            </a:extLst>
          </p:cNvPr>
          <p:cNvSpPr txBox="1"/>
          <p:nvPr/>
        </p:nvSpPr>
        <p:spPr>
          <a:xfrm>
            <a:off x="499155" y="569834"/>
            <a:ext cx="842089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 </a:t>
            </a:r>
            <a:r>
              <a:rPr kumimoji="1" lang="en-US" altLang="zh-CN" sz="4000" b="1" i="0" u="none" strike="noStrike" kern="1200" cap="none" spc="0" normalizeH="0" baseline="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Một</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số</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chữ</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số</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La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Mã</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thường</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dùng</a:t>
            </a:r>
            <a:endParaRPr kumimoji="1" lang="zh-CN" altLang="en-US" sz="4000" b="1" i="0" u="none" strike="noStrike" kern="1200" cap="none" spc="0" normalizeH="0" baseline="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Picture 6">
            <a:extLst>
              <a:ext uri="{FF2B5EF4-FFF2-40B4-BE49-F238E27FC236}">
                <a16:creationId xmlns:a16="http://schemas.microsoft.com/office/drawing/2014/main" id="{A6B5FDC8-A831-1B26-DD6A-C17E4BA3A60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227" t="36589" r="53430" b="25736"/>
          <a:stretch/>
        </p:blipFill>
        <p:spPr>
          <a:xfrm>
            <a:off x="4003042" y="1441384"/>
            <a:ext cx="7672763" cy="3751471"/>
          </a:xfrm>
          <a:prstGeom prst="rect">
            <a:avLst/>
          </a:prstGeom>
        </p:spPr>
      </p:pic>
      <p:grpSp>
        <p:nvGrpSpPr>
          <p:cNvPr id="12" name="Group 11">
            <a:extLst>
              <a:ext uri="{FF2B5EF4-FFF2-40B4-BE49-F238E27FC236}">
                <a16:creationId xmlns:a16="http://schemas.microsoft.com/office/drawing/2014/main" id="{AA6B8058-B0CA-0474-77A7-E63F2253CD33}"/>
              </a:ext>
            </a:extLst>
          </p:cNvPr>
          <p:cNvGrpSpPr/>
          <p:nvPr/>
        </p:nvGrpSpPr>
        <p:grpSpPr>
          <a:xfrm>
            <a:off x="974120" y="3123075"/>
            <a:ext cx="2480664" cy="786809"/>
            <a:chOff x="974120" y="2020858"/>
            <a:chExt cx="2480664" cy="786809"/>
          </a:xfrm>
        </p:grpSpPr>
        <p:sp>
          <p:nvSpPr>
            <p:cNvPr id="13" name="Rectangle: Rounded Corners 12">
              <a:extLst>
                <a:ext uri="{FF2B5EF4-FFF2-40B4-BE49-F238E27FC236}">
                  <a16:creationId xmlns:a16="http://schemas.microsoft.com/office/drawing/2014/main" id="{391B9231-68F2-69E6-1BBF-52CDCA0E7E3C}"/>
                </a:ext>
              </a:extLst>
            </p:cNvPr>
            <p:cNvSpPr/>
            <p:nvPr/>
          </p:nvSpPr>
          <p:spPr>
            <a:xfrm>
              <a:off x="974120" y="2020858"/>
              <a:ext cx="2392326" cy="786809"/>
            </a:xfrm>
            <a:prstGeom prst="roundRect">
              <a:avLst/>
            </a:prstGeom>
            <a:solidFill>
              <a:srgbClr val="FDF7E7"/>
            </a:solidFill>
            <a:ln w="19050">
              <a:solidFill>
                <a:srgbClr val="EBAC1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3F4D9A7-E490-310D-2C53-4A9DCDB03334}"/>
                </a:ext>
              </a:extLst>
            </p:cNvPr>
            <p:cNvSpPr txBox="1"/>
            <p:nvPr/>
          </p:nvSpPr>
          <p:spPr>
            <a:xfrm>
              <a:off x="1062458" y="2032779"/>
              <a:ext cx="2392326" cy="762966"/>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V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năm</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grpSp>
      <p:grpSp>
        <p:nvGrpSpPr>
          <p:cNvPr id="15" name="Group 14">
            <a:extLst>
              <a:ext uri="{FF2B5EF4-FFF2-40B4-BE49-F238E27FC236}">
                <a16:creationId xmlns:a16="http://schemas.microsoft.com/office/drawing/2014/main" id="{4A61492E-1890-1A9E-7BF0-E05A26BDFA93}"/>
              </a:ext>
            </a:extLst>
          </p:cNvPr>
          <p:cNvGrpSpPr/>
          <p:nvPr/>
        </p:nvGrpSpPr>
        <p:grpSpPr>
          <a:xfrm>
            <a:off x="955733" y="4383193"/>
            <a:ext cx="2605775" cy="809662"/>
            <a:chOff x="955733" y="1998005"/>
            <a:chExt cx="2605775" cy="809662"/>
          </a:xfrm>
        </p:grpSpPr>
        <p:sp>
          <p:nvSpPr>
            <p:cNvPr id="16" name="Rectangle: Rounded Corners 15">
              <a:extLst>
                <a:ext uri="{FF2B5EF4-FFF2-40B4-BE49-F238E27FC236}">
                  <a16:creationId xmlns:a16="http://schemas.microsoft.com/office/drawing/2014/main" id="{2EC8AB51-71C5-CE0F-5032-8DF778F5022F}"/>
                </a:ext>
              </a:extLst>
            </p:cNvPr>
            <p:cNvSpPr/>
            <p:nvPr/>
          </p:nvSpPr>
          <p:spPr>
            <a:xfrm>
              <a:off x="974120" y="2020858"/>
              <a:ext cx="2392326" cy="786809"/>
            </a:xfrm>
            <a:prstGeom prst="roundRect">
              <a:avLst/>
            </a:prstGeom>
            <a:solidFill>
              <a:srgbClr val="FDF7E7"/>
            </a:solidFill>
            <a:ln w="19050">
              <a:solidFill>
                <a:srgbClr val="EBAC1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3A3382-0753-E5BE-A712-536EEF423411}"/>
                </a:ext>
              </a:extLst>
            </p:cNvPr>
            <p:cNvSpPr txBox="1"/>
            <p:nvPr/>
          </p:nvSpPr>
          <p:spPr>
            <a:xfrm>
              <a:off x="955733" y="1998005"/>
              <a:ext cx="2605775" cy="762966"/>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X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mười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grpSp>
    </p:spTree>
    <p:extLst>
      <p:ext uri="{BB962C8B-B14F-4D97-AF65-F5344CB8AC3E}">
        <p14:creationId xmlns:p14="http://schemas.microsoft.com/office/powerpoint/2010/main" val="24235682"/>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9A512AB8-80BA-02C9-14F8-9CE4854B8951}"/>
              </a:ext>
            </a:extLst>
          </p:cNvPr>
          <p:cNvSpPr txBox="1"/>
          <p:nvPr/>
        </p:nvSpPr>
        <p:spPr>
          <a:xfrm>
            <a:off x="523074" y="495406"/>
            <a:ext cx="747993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b. </a:t>
            </a:r>
            <a:r>
              <a:rPr kumimoji="1" lang="en-US" altLang="zh-CN" sz="4000" b="1" i="0" u="none" strike="noStrike" kern="1200" cap="none" spc="0" normalizeH="0" baseline="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Các</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chữ</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số</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La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Mã</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từ</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 </a:t>
            </a:r>
            <a:r>
              <a:rPr kumimoji="1" lang="en-US" altLang="zh-CN" sz="4000" b="1" i="0" u="none" strike="noStrike" kern="1200" cap="none" spc="0" normalizeH="0" noProof="0" dirty="0" err="1">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đến</a:t>
            </a:r>
            <a:r>
              <a:rPr kumimoji="1" lang="en-US" altLang="zh-CN" sz="4000" b="1" i="0" u="none" strike="noStrike" kern="1200" cap="none" spc="0" normalizeH="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20</a:t>
            </a:r>
            <a:endParaRPr kumimoji="1" lang="zh-CN" altLang="en-US" sz="4000" b="1" i="0" u="none" strike="noStrike" kern="1200" cap="none" spc="0" normalizeH="0" baseline="0" noProof="0" dirty="0">
              <a:ln>
                <a:noFill/>
              </a:ln>
              <a:solidFill>
                <a:srgbClr val="3A6547"/>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aphicFrame>
        <p:nvGraphicFramePr>
          <p:cNvPr id="3" name="Table 3">
            <a:extLst>
              <a:ext uri="{FF2B5EF4-FFF2-40B4-BE49-F238E27FC236}">
                <a16:creationId xmlns:a16="http://schemas.microsoft.com/office/drawing/2014/main" id="{4CFA9549-C163-4F34-68F8-23E366438794}"/>
              </a:ext>
            </a:extLst>
          </p:cNvPr>
          <p:cNvGraphicFramePr>
            <a:graphicFrameLocks noGrp="1"/>
          </p:cNvGraphicFramePr>
          <p:nvPr>
            <p:extLst>
              <p:ext uri="{D42A27DB-BD31-4B8C-83A1-F6EECF244321}">
                <p14:modId xmlns:p14="http://schemas.microsoft.com/office/powerpoint/2010/main" val="331710373"/>
              </p:ext>
            </p:extLst>
          </p:nvPr>
        </p:nvGraphicFramePr>
        <p:xfrm>
          <a:off x="1020726" y="1641056"/>
          <a:ext cx="10249790" cy="3611428"/>
        </p:xfrm>
        <a:graphic>
          <a:graphicData uri="http://schemas.openxmlformats.org/drawingml/2006/table">
            <a:tbl>
              <a:tblPr firstRow="1" bandRow="1">
                <a:tableStyleId>{5C22544A-7EE6-4342-B048-85BDC9FD1C3A}</a:tableStyleId>
              </a:tblPr>
              <a:tblGrid>
                <a:gridCol w="1024979">
                  <a:extLst>
                    <a:ext uri="{9D8B030D-6E8A-4147-A177-3AD203B41FA5}">
                      <a16:colId xmlns:a16="http://schemas.microsoft.com/office/drawing/2014/main" val="1987600361"/>
                    </a:ext>
                  </a:extLst>
                </a:gridCol>
                <a:gridCol w="1024979">
                  <a:extLst>
                    <a:ext uri="{9D8B030D-6E8A-4147-A177-3AD203B41FA5}">
                      <a16:colId xmlns:a16="http://schemas.microsoft.com/office/drawing/2014/main" val="2900838623"/>
                    </a:ext>
                  </a:extLst>
                </a:gridCol>
                <a:gridCol w="1024979">
                  <a:extLst>
                    <a:ext uri="{9D8B030D-6E8A-4147-A177-3AD203B41FA5}">
                      <a16:colId xmlns:a16="http://schemas.microsoft.com/office/drawing/2014/main" val="1829998865"/>
                    </a:ext>
                  </a:extLst>
                </a:gridCol>
                <a:gridCol w="1024979">
                  <a:extLst>
                    <a:ext uri="{9D8B030D-6E8A-4147-A177-3AD203B41FA5}">
                      <a16:colId xmlns:a16="http://schemas.microsoft.com/office/drawing/2014/main" val="3484825155"/>
                    </a:ext>
                  </a:extLst>
                </a:gridCol>
                <a:gridCol w="1024979">
                  <a:extLst>
                    <a:ext uri="{9D8B030D-6E8A-4147-A177-3AD203B41FA5}">
                      <a16:colId xmlns:a16="http://schemas.microsoft.com/office/drawing/2014/main" val="1638391159"/>
                    </a:ext>
                  </a:extLst>
                </a:gridCol>
                <a:gridCol w="1024979">
                  <a:extLst>
                    <a:ext uri="{9D8B030D-6E8A-4147-A177-3AD203B41FA5}">
                      <a16:colId xmlns:a16="http://schemas.microsoft.com/office/drawing/2014/main" val="1127590090"/>
                    </a:ext>
                  </a:extLst>
                </a:gridCol>
                <a:gridCol w="1024979">
                  <a:extLst>
                    <a:ext uri="{9D8B030D-6E8A-4147-A177-3AD203B41FA5}">
                      <a16:colId xmlns:a16="http://schemas.microsoft.com/office/drawing/2014/main" val="2038536533"/>
                    </a:ext>
                  </a:extLst>
                </a:gridCol>
                <a:gridCol w="1024979">
                  <a:extLst>
                    <a:ext uri="{9D8B030D-6E8A-4147-A177-3AD203B41FA5}">
                      <a16:colId xmlns:a16="http://schemas.microsoft.com/office/drawing/2014/main" val="2984146410"/>
                    </a:ext>
                  </a:extLst>
                </a:gridCol>
                <a:gridCol w="1024979">
                  <a:extLst>
                    <a:ext uri="{9D8B030D-6E8A-4147-A177-3AD203B41FA5}">
                      <a16:colId xmlns:a16="http://schemas.microsoft.com/office/drawing/2014/main" val="2182926651"/>
                    </a:ext>
                  </a:extLst>
                </a:gridCol>
                <a:gridCol w="1024979">
                  <a:extLst>
                    <a:ext uri="{9D8B030D-6E8A-4147-A177-3AD203B41FA5}">
                      <a16:colId xmlns:a16="http://schemas.microsoft.com/office/drawing/2014/main" val="3894356489"/>
                    </a:ext>
                  </a:extLst>
                </a:gridCol>
              </a:tblGrid>
              <a:tr h="902857">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extLst>
                  <a:ext uri="{0D108BD9-81ED-4DB2-BD59-A6C34878D82A}">
                    <a16:rowId xmlns:a16="http://schemas.microsoft.com/office/drawing/2014/main" val="1750859747"/>
                  </a:ext>
                </a:extLst>
              </a:tr>
              <a:tr h="902857">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251718655"/>
                  </a:ext>
                </a:extLst>
              </a:tr>
              <a:tr h="902857">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7E2B3"/>
                    </a:solidFill>
                  </a:tcPr>
                </a:tc>
                <a:extLst>
                  <a:ext uri="{0D108BD9-81ED-4DB2-BD59-A6C34878D82A}">
                    <a16:rowId xmlns:a16="http://schemas.microsoft.com/office/drawing/2014/main" val="3325103663"/>
                  </a:ext>
                </a:extLst>
              </a:tr>
              <a:tr h="902857">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101945406"/>
                  </a:ext>
                </a:extLst>
              </a:tr>
            </a:tbl>
          </a:graphicData>
        </a:graphic>
      </p:graphicFrame>
      <p:sp>
        <p:nvSpPr>
          <p:cNvPr id="4" name="文本框 6">
            <a:extLst>
              <a:ext uri="{FF2B5EF4-FFF2-40B4-BE49-F238E27FC236}">
                <a16:creationId xmlns:a16="http://schemas.microsoft.com/office/drawing/2014/main" id="{AC2F7218-D488-D5C8-6E08-7F3222775C12}"/>
              </a:ext>
            </a:extLst>
          </p:cNvPr>
          <p:cNvSpPr txBox="1"/>
          <p:nvPr/>
        </p:nvSpPr>
        <p:spPr>
          <a:xfrm>
            <a:off x="1320018" y="1732286"/>
            <a:ext cx="36420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5" name="文本框 6">
            <a:extLst>
              <a:ext uri="{FF2B5EF4-FFF2-40B4-BE49-F238E27FC236}">
                <a16:creationId xmlns:a16="http://schemas.microsoft.com/office/drawing/2014/main" id="{031A4CE5-F0EA-D86F-1221-380199B3F00E}"/>
              </a:ext>
            </a:extLst>
          </p:cNvPr>
          <p:cNvSpPr txBox="1"/>
          <p:nvPr/>
        </p:nvSpPr>
        <p:spPr>
          <a:xfrm>
            <a:off x="1257501" y="2565547"/>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6" name="文本框 6">
            <a:extLst>
              <a:ext uri="{FF2B5EF4-FFF2-40B4-BE49-F238E27FC236}">
                <a16:creationId xmlns:a16="http://schemas.microsoft.com/office/drawing/2014/main" id="{1175956E-516E-3924-EB01-82A8E277D6F2}"/>
              </a:ext>
            </a:extLst>
          </p:cNvPr>
          <p:cNvSpPr txBox="1"/>
          <p:nvPr/>
        </p:nvSpPr>
        <p:spPr>
          <a:xfrm>
            <a:off x="2286416" y="1724615"/>
            <a:ext cx="54374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II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7" name="文本框 6">
            <a:extLst>
              <a:ext uri="{FF2B5EF4-FFF2-40B4-BE49-F238E27FC236}">
                <a16:creationId xmlns:a16="http://schemas.microsoft.com/office/drawing/2014/main" id="{DD4BB73F-49C6-B604-7EC0-680FB7E6333E}"/>
              </a:ext>
            </a:extLst>
          </p:cNvPr>
          <p:cNvSpPr txBox="1"/>
          <p:nvPr/>
        </p:nvSpPr>
        <p:spPr>
          <a:xfrm>
            <a:off x="2313668" y="2602761"/>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2</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8" name="文本框 6">
            <a:extLst>
              <a:ext uri="{FF2B5EF4-FFF2-40B4-BE49-F238E27FC236}">
                <a16:creationId xmlns:a16="http://schemas.microsoft.com/office/drawing/2014/main" id="{78AEBEFB-D699-147F-0ED5-4B3BAE7C2C29}"/>
              </a:ext>
            </a:extLst>
          </p:cNvPr>
          <p:cNvSpPr txBox="1"/>
          <p:nvPr/>
        </p:nvSpPr>
        <p:spPr>
          <a:xfrm>
            <a:off x="3271634" y="1732286"/>
            <a:ext cx="72327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III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9" name="文本框 6">
            <a:extLst>
              <a:ext uri="{FF2B5EF4-FFF2-40B4-BE49-F238E27FC236}">
                <a16:creationId xmlns:a16="http://schemas.microsoft.com/office/drawing/2014/main" id="{E12F5E4C-E286-AF66-4750-76F709CED463}"/>
              </a:ext>
            </a:extLst>
          </p:cNvPr>
          <p:cNvSpPr txBox="1"/>
          <p:nvPr/>
        </p:nvSpPr>
        <p:spPr>
          <a:xfrm>
            <a:off x="3369835" y="2627947"/>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3</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0" name="文本框 6">
            <a:extLst>
              <a:ext uri="{FF2B5EF4-FFF2-40B4-BE49-F238E27FC236}">
                <a16:creationId xmlns:a16="http://schemas.microsoft.com/office/drawing/2014/main" id="{C0785A41-47B6-E649-938A-FB6107E978CD}"/>
              </a:ext>
            </a:extLst>
          </p:cNvPr>
          <p:cNvSpPr txBox="1"/>
          <p:nvPr/>
        </p:nvSpPr>
        <p:spPr>
          <a:xfrm>
            <a:off x="4344632" y="1769500"/>
            <a:ext cx="68961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IV</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1" name="文本框 6">
            <a:extLst>
              <a:ext uri="{FF2B5EF4-FFF2-40B4-BE49-F238E27FC236}">
                <a16:creationId xmlns:a16="http://schemas.microsoft.com/office/drawing/2014/main" id="{FDBA26DC-D922-01A1-D873-31B0E8C2EE5F}"/>
              </a:ext>
            </a:extLst>
          </p:cNvPr>
          <p:cNvSpPr txBox="1"/>
          <p:nvPr/>
        </p:nvSpPr>
        <p:spPr>
          <a:xfrm>
            <a:off x="4415116" y="2602761"/>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4</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2" name="文本框 6">
            <a:extLst>
              <a:ext uri="{FF2B5EF4-FFF2-40B4-BE49-F238E27FC236}">
                <a16:creationId xmlns:a16="http://schemas.microsoft.com/office/drawing/2014/main" id="{8164E496-1432-59FF-BC34-02B8992C5292}"/>
              </a:ext>
            </a:extLst>
          </p:cNvPr>
          <p:cNvSpPr txBox="1"/>
          <p:nvPr/>
        </p:nvSpPr>
        <p:spPr>
          <a:xfrm>
            <a:off x="5372283" y="1787975"/>
            <a:ext cx="5100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V</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3" name="文本框 6">
            <a:extLst>
              <a:ext uri="{FF2B5EF4-FFF2-40B4-BE49-F238E27FC236}">
                <a16:creationId xmlns:a16="http://schemas.microsoft.com/office/drawing/2014/main" id="{D6FA3329-173D-8DFA-6382-FF27347A1E0E}"/>
              </a:ext>
            </a:extLst>
          </p:cNvPr>
          <p:cNvSpPr txBox="1"/>
          <p:nvPr/>
        </p:nvSpPr>
        <p:spPr>
          <a:xfrm>
            <a:off x="5382703" y="2621236"/>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5</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4" name="文本框 6">
            <a:extLst>
              <a:ext uri="{FF2B5EF4-FFF2-40B4-BE49-F238E27FC236}">
                <a16:creationId xmlns:a16="http://schemas.microsoft.com/office/drawing/2014/main" id="{42E0DAEC-FE85-DC82-07C3-9EC80E075E46}"/>
              </a:ext>
            </a:extLst>
          </p:cNvPr>
          <p:cNvSpPr txBox="1"/>
          <p:nvPr/>
        </p:nvSpPr>
        <p:spPr>
          <a:xfrm>
            <a:off x="6366501" y="1769500"/>
            <a:ext cx="68961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VI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5" name="文本框 6">
            <a:extLst>
              <a:ext uri="{FF2B5EF4-FFF2-40B4-BE49-F238E27FC236}">
                <a16:creationId xmlns:a16="http://schemas.microsoft.com/office/drawing/2014/main" id="{DB042DEA-C486-E490-7D97-79EF294E39D5}"/>
              </a:ext>
            </a:extLst>
          </p:cNvPr>
          <p:cNvSpPr txBox="1"/>
          <p:nvPr/>
        </p:nvSpPr>
        <p:spPr>
          <a:xfrm>
            <a:off x="6427984" y="2616896"/>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6</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6" name="文本框 6">
            <a:extLst>
              <a:ext uri="{FF2B5EF4-FFF2-40B4-BE49-F238E27FC236}">
                <a16:creationId xmlns:a16="http://schemas.microsoft.com/office/drawing/2014/main" id="{7FDB72BE-8C6E-26CA-7D09-C861D0832B79}"/>
              </a:ext>
            </a:extLst>
          </p:cNvPr>
          <p:cNvSpPr txBox="1"/>
          <p:nvPr/>
        </p:nvSpPr>
        <p:spPr>
          <a:xfrm>
            <a:off x="7248619" y="1780551"/>
            <a:ext cx="8691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VII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7" name="文本框 6">
            <a:extLst>
              <a:ext uri="{FF2B5EF4-FFF2-40B4-BE49-F238E27FC236}">
                <a16:creationId xmlns:a16="http://schemas.microsoft.com/office/drawing/2014/main" id="{9697E32B-F02A-2759-4CAF-1FE794F7A8B8}"/>
              </a:ext>
            </a:extLst>
          </p:cNvPr>
          <p:cNvSpPr txBox="1"/>
          <p:nvPr/>
        </p:nvSpPr>
        <p:spPr>
          <a:xfrm>
            <a:off x="7463781" y="2627947"/>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7</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8" name="文本框 6">
            <a:extLst>
              <a:ext uri="{FF2B5EF4-FFF2-40B4-BE49-F238E27FC236}">
                <a16:creationId xmlns:a16="http://schemas.microsoft.com/office/drawing/2014/main" id="{7DD8DE96-B01A-DC72-CD4D-194E3B17AFA9}"/>
              </a:ext>
            </a:extLst>
          </p:cNvPr>
          <p:cNvSpPr txBox="1"/>
          <p:nvPr/>
        </p:nvSpPr>
        <p:spPr>
          <a:xfrm>
            <a:off x="8177513" y="1780551"/>
            <a:ext cx="104868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VIII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19" name="文本框 6">
            <a:extLst>
              <a:ext uri="{FF2B5EF4-FFF2-40B4-BE49-F238E27FC236}">
                <a16:creationId xmlns:a16="http://schemas.microsoft.com/office/drawing/2014/main" id="{7CA39D42-4605-2D4D-111E-99D4FE28F8DD}"/>
              </a:ext>
            </a:extLst>
          </p:cNvPr>
          <p:cNvSpPr txBox="1"/>
          <p:nvPr/>
        </p:nvSpPr>
        <p:spPr>
          <a:xfrm>
            <a:off x="8440852" y="2627947"/>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8</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0" name="文本框 6">
            <a:extLst>
              <a:ext uri="{FF2B5EF4-FFF2-40B4-BE49-F238E27FC236}">
                <a16:creationId xmlns:a16="http://schemas.microsoft.com/office/drawing/2014/main" id="{A09D894B-8354-8BF5-373F-9649B5594226}"/>
              </a:ext>
            </a:extLst>
          </p:cNvPr>
          <p:cNvSpPr txBox="1"/>
          <p:nvPr/>
        </p:nvSpPr>
        <p:spPr>
          <a:xfrm>
            <a:off x="9418704" y="1787975"/>
            <a:ext cx="68159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noProof="0" dirty="0">
                <a:latin typeface="Cambria" panose="02040503050406030204" pitchFamily="18" charset="0"/>
                <a:ea typeface="Vogue-ExtraBold" panose="020B0500000000000000" pitchFamily="34" charset="0"/>
                <a:cs typeface="#9Slide03 Arima Madurai ExtraBo" panose="00000900000000000000" pitchFamily="2" charset="0"/>
              </a:rPr>
              <a:t>IX</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1" name="文本框 6">
            <a:extLst>
              <a:ext uri="{FF2B5EF4-FFF2-40B4-BE49-F238E27FC236}">
                <a16:creationId xmlns:a16="http://schemas.microsoft.com/office/drawing/2014/main" id="{E0E4C7E6-69B5-7D26-05D3-4230B773CFAA}"/>
              </a:ext>
            </a:extLst>
          </p:cNvPr>
          <p:cNvSpPr txBox="1"/>
          <p:nvPr/>
        </p:nvSpPr>
        <p:spPr>
          <a:xfrm>
            <a:off x="9498499" y="2635371"/>
            <a:ext cx="48923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9</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2" name="文本框 6">
            <a:extLst>
              <a:ext uri="{FF2B5EF4-FFF2-40B4-BE49-F238E27FC236}">
                <a16:creationId xmlns:a16="http://schemas.microsoft.com/office/drawing/2014/main" id="{05DE6E0D-2DD9-5902-DE00-34BFBF7502F7}"/>
              </a:ext>
            </a:extLst>
          </p:cNvPr>
          <p:cNvSpPr txBox="1"/>
          <p:nvPr/>
        </p:nvSpPr>
        <p:spPr>
          <a:xfrm>
            <a:off x="10485543" y="1792470"/>
            <a:ext cx="50206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3" name="文本框 6">
            <a:extLst>
              <a:ext uri="{FF2B5EF4-FFF2-40B4-BE49-F238E27FC236}">
                <a16:creationId xmlns:a16="http://schemas.microsoft.com/office/drawing/2014/main" id="{8D421F60-995D-B207-F4D1-4E45EEE7F986}"/>
              </a:ext>
            </a:extLst>
          </p:cNvPr>
          <p:cNvSpPr txBox="1"/>
          <p:nvPr/>
        </p:nvSpPr>
        <p:spPr>
          <a:xfrm>
            <a:off x="10279216" y="263537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a:latin typeface="Cambria" panose="02040503050406030204" pitchFamily="18" charset="0"/>
                <a:ea typeface="Vogue-ExtraBold" panose="020B0500000000000000" pitchFamily="34" charset="0"/>
                <a:cs typeface="#9Slide03 Arima Madurai ExtraBo" panose="00000900000000000000" pitchFamily="2" charset="0"/>
              </a:rPr>
              <a:t>10</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4" name="文本框 6">
            <a:extLst>
              <a:ext uri="{FF2B5EF4-FFF2-40B4-BE49-F238E27FC236}">
                <a16:creationId xmlns:a16="http://schemas.microsoft.com/office/drawing/2014/main" id="{EC1BC439-B9D7-E3F9-E42E-2C5283304917}"/>
              </a:ext>
            </a:extLst>
          </p:cNvPr>
          <p:cNvSpPr txBox="1"/>
          <p:nvPr/>
        </p:nvSpPr>
        <p:spPr>
          <a:xfrm>
            <a:off x="1178670" y="3536596"/>
            <a:ext cx="68159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noProof="0" dirty="0">
                <a:latin typeface="Cambria" panose="02040503050406030204" pitchFamily="18" charset="0"/>
                <a:ea typeface="Vogue-ExtraBold" panose="020B0500000000000000" pitchFamily="34" charset="0"/>
                <a:cs typeface="#9Slide03 Arima Madurai ExtraBo" panose="00000900000000000000" pitchFamily="2" charset="0"/>
              </a:rPr>
              <a:t>XI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5" name="文本框 6">
            <a:extLst>
              <a:ext uri="{FF2B5EF4-FFF2-40B4-BE49-F238E27FC236}">
                <a16:creationId xmlns:a16="http://schemas.microsoft.com/office/drawing/2014/main" id="{D6A28B6F-6962-1596-3F9D-0A19AD6F70F0}"/>
              </a:ext>
            </a:extLst>
          </p:cNvPr>
          <p:cNvSpPr txBox="1"/>
          <p:nvPr/>
        </p:nvSpPr>
        <p:spPr>
          <a:xfrm>
            <a:off x="1122564" y="440707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11</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6" name="文本框 6">
            <a:extLst>
              <a:ext uri="{FF2B5EF4-FFF2-40B4-BE49-F238E27FC236}">
                <a16:creationId xmlns:a16="http://schemas.microsoft.com/office/drawing/2014/main" id="{D96D7366-B939-625D-CE94-D3EA76BB16A8}"/>
              </a:ext>
            </a:extLst>
          </p:cNvPr>
          <p:cNvSpPr txBox="1"/>
          <p:nvPr/>
        </p:nvSpPr>
        <p:spPr>
          <a:xfrm>
            <a:off x="2110183" y="3528925"/>
            <a:ext cx="86113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XII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7" name="文本框 6">
            <a:extLst>
              <a:ext uri="{FF2B5EF4-FFF2-40B4-BE49-F238E27FC236}">
                <a16:creationId xmlns:a16="http://schemas.microsoft.com/office/drawing/2014/main" id="{19A1F080-3C08-06EE-F289-59F6681E2743}"/>
              </a:ext>
            </a:extLst>
          </p:cNvPr>
          <p:cNvSpPr txBox="1"/>
          <p:nvPr/>
        </p:nvSpPr>
        <p:spPr>
          <a:xfrm>
            <a:off x="2127050" y="443968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12</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8" name="文本框 6">
            <a:extLst>
              <a:ext uri="{FF2B5EF4-FFF2-40B4-BE49-F238E27FC236}">
                <a16:creationId xmlns:a16="http://schemas.microsoft.com/office/drawing/2014/main" id="{D6AE1181-6B91-E54A-9037-4D7D2685C959}"/>
              </a:ext>
            </a:extLst>
          </p:cNvPr>
          <p:cNvSpPr txBox="1"/>
          <p:nvPr/>
        </p:nvSpPr>
        <p:spPr>
          <a:xfrm>
            <a:off x="3027517" y="3536596"/>
            <a:ext cx="104067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XIII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29" name="文本框 6">
            <a:extLst>
              <a:ext uri="{FF2B5EF4-FFF2-40B4-BE49-F238E27FC236}">
                <a16:creationId xmlns:a16="http://schemas.microsoft.com/office/drawing/2014/main" id="{D24886CC-718F-E4D2-07EC-C2A06C0E6A7F}"/>
              </a:ext>
            </a:extLst>
          </p:cNvPr>
          <p:cNvSpPr txBox="1"/>
          <p:nvPr/>
        </p:nvSpPr>
        <p:spPr>
          <a:xfrm>
            <a:off x="3184639" y="443968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13</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0" name="文本框 6">
            <a:extLst>
              <a:ext uri="{FF2B5EF4-FFF2-40B4-BE49-F238E27FC236}">
                <a16:creationId xmlns:a16="http://schemas.microsoft.com/office/drawing/2014/main" id="{F10713D3-2B72-0B3A-7E63-4E909E06CA01}"/>
              </a:ext>
            </a:extLst>
          </p:cNvPr>
          <p:cNvSpPr txBox="1"/>
          <p:nvPr/>
        </p:nvSpPr>
        <p:spPr>
          <a:xfrm>
            <a:off x="4186103" y="3573810"/>
            <a:ext cx="10070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XIV</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1" name="文本框 6">
            <a:extLst>
              <a:ext uri="{FF2B5EF4-FFF2-40B4-BE49-F238E27FC236}">
                <a16:creationId xmlns:a16="http://schemas.microsoft.com/office/drawing/2014/main" id="{A33D5A85-B2CC-0AC8-28A8-260ECD1A2C40}"/>
              </a:ext>
            </a:extLst>
          </p:cNvPr>
          <p:cNvSpPr txBox="1"/>
          <p:nvPr/>
        </p:nvSpPr>
        <p:spPr>
          <a:xfrm>
            <a:off x="4199630" y="440707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14</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2" name="文本框 6">
            <a:extLst>
              <a:ext uri="{FF2B5EF4-FFF2-40B4-BE49-F238E27FC236}">
                <a16:creationId xmlns:a16="http://schemas.microsoft.com/office/drawing/2014/main" id="{A5FAF914-4971-3F75-B85A-BA2C63D9CD28}"/>
              </a:ext>
            </a:extLst>
          </p:cNvPr>
          <p:cNvSpPr txBox="1"/>
          <p:nvPr/>
        </p:nvSpPr>
        <p:spPr>
          <a:xfrm>
            <a:off x="5213586" y="3573810"/>
            <a:ext cx="82747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XV</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3" name="文本框 6">
            <a:extLst>
              <a:ext uri="{FF2B5EF4-FFF2-40B4-BE49-F238E27FC236}">
                <a16:creationId xmlns:a16="http://schemas.microsoft.com/office/drawing/2014/main" id="{9E43DFF9-B4C4-65D1-A09C-AA92877F5941}"/>
              </a:ext>
            </a:extLst>
          </p:cNvPr>
          <p:cNvSpPr txBox="1"/>
          <p:nvPr/>
        </p:nvSpPr>
        <p:spPr>
          <a:xfrm>
            <a:off x="5112456" y="443968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15</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4" name="文本框 6">
            <a:extLst>
              <a:ext uri="{FF2B5EF4-FFF2-40B4-BE49-F238E27FC236}">
                <a16:creationId xmlns:a16="http://schemas.microsoft.com/office/drawing/2014/main" id="{CCE46C47-592B-D5A8-13A1-F2F1EB9394EC}"/>
              </a:ext>
            </a:extLst>
          </p:cNvPr>
          <p:cNvSpPr txBox="1"/>
          <p:nvPr/>
        </p:nvSpPr>
        <p:spPr>
          <a:xfrm>
            <a:off x="6122385" y="3573810"/>
            <a:ext cx="10070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XVI</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5" name="文本框 6">
            <a:extLst>
              <a:ext uri="{FF2B5EF4-FFF2-40B4-BE49-F238E27FC236}">
                <a16:creationId xmlns:a16="http://schemas.microsoft.com/office/drawing/2014/main" id="{E5280ACC-37DF-3A41-40A7-EE393C5BE7F0}"/>
              </a:ext>
            </a:extLst>
          </p:cNvPr>
          <p:cNvSpPr txBox="1"/>
          <p:nvPr/>
        </p:nvSpPr>
        <p:spPr>
          <a:xfrm>
            <a:off x="6190280" y="4421206"/>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16</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6" name="文本框 6">
            <a:extLst>
              <a:ext uri="{FF2B5EF4-FFF2-40B4-BE49-F238E27FC236}">
                <a16:creationId xmlns:a16="http://schemas.microsoft.com/office/drawing/2014/main" id="{C0EC086A-36FE-0F25-7F97-1E457052CE58}"/>
              </a:ext>
            </a:extLst>
          </p:cNvPr>
          <p:cNvSpPr txBox="1"/>
          <p:nvPr/>
        </p:nvSpPr>
        <p:spPr>
          <a:xfrm>
            <a:off x="7116294" y="3604587"/>
            <a:ext cx="1061509"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5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XVII</a:t>
            </a:r>
            <a:endParaRPr kumimoji="1" lang="zh-CN" altLang="en-US" sz="35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7" name="文本框 6">
            <a:extLst>
              <a:ext uri="{FF2B5EF4-FFF2-40B4-BE49-F238E27FC236}">
                <a16:creationId xmlns:a16="http://schemas.microsoft.com/office/drawing/2014/main" id="{84A40C24-D220-A1E0-1462-6B188B3D7515}"/>
              </a:ext>
            </a:extLst>
          </p:cNvPr>
          <p:cNvSpPr txBox="1"/>
          <p:nvPr/>
        </p:nvSpPr>
        <p:spPr>
          <a:xfrm>
            <a:off x="7226077" y="4432257"/>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17</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8" name="文本框 6">
            <a:extLst>
              <a:ext uri="{FF2B5EF4-FFF2-40B4-BE49-F238E27FC236}">
                <a16:creationId xmlns:a16="http://schemas.microsoft.com/office/drawing/2014/main" id="{D04B72A3-1AFD-FAF4-962E-61EF70B85755}"/>
              </a:ext>
            </a:extLst>
          </p:cNvPr>
          <p:cNvSpPr txBox="1"/>
          <p:nvPr/>
        </p:nvSpPr>
        <p:spPr>
          <a:xfrm>
            <a:off x="8109801" y="3619863"/>
            <a:ext cx="1218603"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5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XVIII</a:t>
            </a:r>
            <a:endParaRPr kumimoji="1" lang="zh-CN" altLang="en-US" sz="35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39" name="文本框 6">
            <a:extLst>
              <a:ext uri="{FF2B5EF4-FFF2-40B4-BE49-F238E27FC236}">
                <a16:creationId xmlns:a16="http://schemas.microsoft.com/office/drawing/2014/main" id="{906A6608-2368-91F4-DC4F-659FC5587276}"/>
              </a:ext>
            </a:extLst>
          </p:cNvPr>
          <p:cNvSpPr txBox="1"/>
          <p:nvPr/>
        </p:nvSpPr>
        <p:spPr>
          <a:xfrm>
            <a:off x="8288566" y="443968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18</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40" name="文本框 6">
            <a:extLst>
              <a:ext uri="{FF2B5EF4-FFF2-40B4-BE49-F238E27FC236}">
                <a16:creationId xmlns:a16="http://schemas.microsoft.com/office/drawing/2014/main" id="{21E911E8-696A-2285-CEE0-26F006A976B5}"/>
              </a:ext>
            </a:extLst>
          </p:cNvPr>
          <p:cNvSpPr txBox="1"/>
          <p:nvPr/>
        </p:nvSpPr>
        <p:spPr>
          <a:xfrm>
            <a:off x="9226198" y="3592285"/>
            <a:ext cx="95731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800" b="1" dirty="0">
                <a:latin typeface="Cambria" panose="02040503050406030204" pitchFamily="18" charset="0"/>
                <a:ea typeface="Vogue-ExtraBold" panose="020B0500000000000000" pitchFamily="34" charset="0"/>
                <a:cs typeface="#9Slide03 Arima Madurai ExtraBo" panose="00000900000000000000" pitchFamily="2" charset="0"/>
              </a:rPr>
              <a:t>X</a:t>
            </a:r>
            <a:r>
              <a:rPr kumimoji="1" lang="en-US" altLang="zh-CN" sz="3800" b="1" noProof="0" dirty="0">
                <a:latin typeface="Cambria" panose="02040503050406030204" pitchFamily="18" charset="0"/>
                <a:ea typeface="Vogue-ExtraBold" panose="020B0500000000000000" pitchFamily="34" charset="0"/>
                <a:cs typeface="#9Slide03 Arima Madurai ExtraBo" panose="00000900000000000000" pitchFamily="2" charset="0"/>
              </a:rPr>
              <a:t>IX</a:t>
            </a:r>
            <a:endParaRPr kumimoji="1" lang="zh-CN" altLang="en-US" sz="38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41" name="文本框 6">
            <a:extLst>
              <a:ext uri="{FF2B5EF4-FFF2-40B4-BE49-F238E27FC236}">
                <a16:creationId xmlns:a16="http://schemas.microsoft.com/office/drawing/2014/main" id="{E94A0320-82BB-2DA2-8DB2-BD3AFCB13A5C}"/>
              </a:ext>
            </a:extLst>
          </p:cNvPr>
          <p:cNvSpPr txBox="1"/>
          <p:nvPr/>
        </p:nvSpPr>
        <p:spPr>
          <a:xfrm>
            <a:off x="9260795" y="443968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19</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42" name="文本框 6">
            <a:extLst>
              <a:ext uri="{FF2B5EF4-FFF2-40B4-BE49-F238E27FC236}">
                <a16:creationId xmlns:a16="http://schemas.microsoft.com/office/drawing/2014/main" id="{E8749309-78D4-F61D-986B-FA36FAE64F2E}"/>
              </a:ext>
            </a:extLst>
          </p:cNvPr>
          <p:cNvSpPr txBox="1"/>
          <p:nvPr/>
        </p:nvSpPr>
        <p:spPr>
          <a:xfrm>
            <a:off x="10257456" y="3596780"/>
            <a:ext cx="787396"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8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rPr>
              <a:t>XX</a:t>
            </a:r>
            <a:endParaRPr kumimoji="1" lang="zh-CN" altLang="en-US" sz="38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
        <p:nvSpPr>
          <p:cNvPr id="43" name="文本框 6">
            <a:extLst>
              <a:ext uri="{FF2B5EF4-FFF2-40B4-BE49-F238E27FC236}">
                <a16:creationId xmlns:a16="http://schemas.microsoft.com/office/drawing/2014/main" id="{A20FF77F-E5EF-A179-59A1-FC3C32E92076}"/>
              </a:ext>
            </a:extLst>
          </p:cNvPr>
          <p:cNvSpPr txBox="1"/>
          <p:nvPr/>
        </p:nvSpPr>
        <p:spPr>
          <a:xfrm>
            <a:off x="10296237" y="4439681"/>
            <a:ext cx="7938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a:latin typeface="Cambria" panose="02040503050406030204" pitchFamily="18" charset="0"/>
                <a:ea typeface="Vogue-ExtraBold" panose="020B0500000000000000" pitchFamily="34" charset="0"/>
                <a:cs typeface="#9Slide03 Arima Madurai ExtraBo" panose="00000900000000000000" pitchFamily="2" charset="0"/>
              </a:rPr>
              <a:t>20</a:t>
            </a:r>
            <a:endParaRPr kumimoji="1" lang="zh-CN" altLang="en-US" sz="4000" b="1"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9Slide03 Arima Madurai ExtraBo" panose="00000900000000000000" pitchFamily="2" charset="0"/>
            </a:endParaRPr>
          </a:p>
        </p:txBody>
      </p:sp>
    </p:spTree>
    <p:extLst>
      <p:ext uri="{BB962C8B-B14F-4D97-AF65-F5344CB8AC3E}">
        <p14:creationId xmlns:p14="http://schemas.microsoft.com/office/powerpoint/2010/main" val="137953028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left)">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wipe(left)">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wipe(left)">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wipe(left)">
                                      <p:cBhvr>
                                        <p:cTn id="103" dur="500"/>
                                        <p:tgtEl>
                                          <p:spTgt spid="2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wipe(left)">
                                      <p:cBhvr>
                                        <p:cTn id="108" dur="5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wipe(left)">
                                      <p:cBhvr>
                                        <p:cTn id="113" dur="500"/>
                                        <p:tgtEl>
                                          <p:spTgt spid="2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left)">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ipe(left)">
                                      <p:cBhvr>
                                        <p:cTn id="123" dur="500"/>
                                        <p:tgtEl>
                                          <p:spTgt spid="2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wipe(left)">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wipe(left)">
                                      <p:cBhvr>
                                        <p:cTn id="133" dur="500"/>
                                        <p:tgtEl>
                                          <p:spTgt spid="27"/>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28"/>
                                        </p:tgtEl>
                                        <p:attrNameLst>
                                          <p:attrName>style.visibility</p:attrName>
                                        </p:attrNameLst>
                                      </p:cBhvr>
                                      <p:to>
                                        <p:strVal val="visible"/>
                                      </p:to>
                                    </p:set>
                                    <p:animEffect transition="in" filter="wipe(left)">
                                      <p:cBhvr>
                                        <p:cTn id="138" dur="500"/>
                                        <p:tgtEl>
                                          <p:spTgt spid="2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9"/>
                                        </p:tgtEl>
                                        <p:attrNameLst>
                                          <p:attrName>style.visibility</p:attrName>
                                        </p:attrNameLst>
                                      </p:cBhvr>
                                      <p:to>
                                        <p:strVal val="visible"/>
                                      </p:to>
                                    </p:set>
                                    <p:animEffect transition="in" filter="wipe(left)">
                                      <p:cBhvr>
                                        <p:cTn id="143" dur="500"/>
                                        <p:tgtEl>
                                          <p:spTgt spid="29"/>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wipe(left)">
                                      <p:cBhvr>
                                        <p:cTn id="148" dur="500"/>
                                        <p:tgtEl>
                                          <p:spTgt spid="30"/>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Effect transition="in" filter="wipe(left)">
                                      <p:cBhvr>
                                        <p:cTn id="153" dur="500"/>
                                        <p:tgtEl>
                                          <p:spTgt spid="31"/>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32"/>
                                        </p:tgtEl>
                                        <p:attrNameLst>
                                          <p:attrName>style.visibility</p:attrName>
                                        </p:attrNameLst>
                                      </p:cBhvr>
                                      <p:to>
                                        <p:strVal val="visible"/>
                                      </p:to>
                                    </p:set>
                                    <p:animEffect transition="in" filter="wipe(left)">
                                      <p:cBhvr>
                                        <p:cTn id="158" dur="500"/>
                                        <p:tgtEl>
                                          <p:spTgt spid="32"/>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33"/>
                                        </p:tgtEl>
                                        <p:attrNameLst>
                                          <p:attrName>style.visibility</p:attrName>
                                        </p:attrNameLst>
                                      </p:cBhvr>
                                      <p:to>
                                        <p:strVal val="visible"/>
                                      </p:to>
                                    </p:set>
                                    <p:animEffect transition="in" filter="wipe(left)">
                                      <p:cBhvr>
                                        <p:cTn id="163" dur="500"/>
                                        <p:tgtEl>
                                          <p:spTgt spid="33"/>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34"/>
                                        </p:tgtEl>
                                        <p:attrNameLst>
                                          <p:attrName>style.visibility</p:attrName>
                                        </p:attrNameLst>
                                      </p:cBhvr>
                                      <p:to>
                                        <p:strVal val="visible"/>
                                      </p:to>
                                    </p:set>
                                    <p:animEffect transition="in" filter="wipe(left)">
                                      <p:cBhvr>
                                        <p:cTn id="168" dur="500"/>
                                        <p:tgtEl>
                                          <p:spTgt spid="34"/>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Effect transition="in" filter="wipe(left)">
                                      <p:cBhvr>
                                        <p:cTn id="173" dur="500"/>
                                        <p:tgtEl>
                                          <p:spTgt spid="35"/>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36"/>
                                        </p:tgtEl>
                                        <p:attrNameLst>
                                          <p:attrName>style.visibility</p:attrName>
                                        </p:attrNameLst>
                                      </p:cBhvr>
                                      <p:to>
                                        <p:strVal val="visible"/>
                                      </p:to>
                                    </p:set>
                                    <p:animEffect transition="in" filter="wipe(left)">
                                      <p:cBhvr>
                                        <p:cTn id="178" dur="500"/>
                                        <p:tgtEl>
                                          <p:spTgt spid="36"/>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37"/>
                                        </p:tgtEl>
                                        <p:attrNameLst>
                                          <p:attrName>style.visibility</p:attrName>
                                        </p:attrNameLst>
                                      </p:cBhvr>
                                      <p:to>
                                        <p:strVal val="visible"/>
                                      </p:to>
                                    </p:set>
                                    <p:animEffect transition="in" filter="wipe(left)">
                                      <p:cBhvr>
                                        <p:cTn id="183" dur="500"/>
                                        <p:tgtEl>
                                          <p:spTgt spid="37"/>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8" fill="hold" grpId="0" nodeType="clickEffect">
                                  <p:stCondLst>
                                    <p:cond delay="0"/>
                                  </p:stCondLst>
                                  <p:childTnLst>
                                    <p:set>
                                      <p:cBhvr>
                                        <p:cTn id="187" dur="1" fill="hold">
                                          <p:stCondLst>
                                            <p:cond delay="0"/>
                                          </p:stCondLst>
                                        </p:cTn>
                                        <p:tgtEl>
                                          <p:spTgt spid="38"/>
                                        </p:tgtEl>
                                        <p:attrNameLst>
                                          <p:attrName>style.visibility</p:attrName>
                                        </p:attrNameLst>
                                      </p:cBhvr>
                                      <p:to>
                                        <p:strVal val="visible"/>
                                      </p:to>
                                    </p:set>
                                    <p:animEffect transition="in" filter="wipe(left)">
                                      <p:cBhvr>
                                        <p:cTn id="188" dur="500"/>
                                        <p:tgtEl>
                                          <p:spTgt spid="38"/>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grpId="0" nodeType="clickEffect">
                                  <p:stCondLst>
                                    <p:cond delay="0"/>
                                  </p:stCondLst>
                                  <p:childTnLst>
                                    <p:set>
                                      <p:cBhvr>
                                        <p:cTn id="192" dur="1" fill="hold">
                                          <p:stCondLst>
                                            <p:cond delay="0"/>
                                          </p:stCondLst>
                                        </p:cTn>
                                        <p:tgtEl>
                                          <p:spTgt spid="39"/>
                                        </p:tgtEl>
                                        <p:attrNameLst>
                                          <p:attrName>style.visibility</p:attrName>
                                        </p:attrNameLst>
                                      </p:cBhvr>
                                      <p:to>
                                        <p:strVal val="visible"/>
                                      </p:to>
                                    </p:set>
                                    <p:animEffect transition="in" filter="wipe(left)">
                                      <p:cBhvr>
                                        <p:cTn id="193" dur="500"/>
                                        <p:tgtEl>
                                          <p:spTgt spid="39"/>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8" fill="hold" grpId="0" nodeType="clickEffect">
                                  <p:stCondLst>
                                    <p:cond delay="0"/>
                                  </p:stCondLst>
                                  <p:childTnLst>
                                    <p:set>
                                      <p:cBhvr>
                                        <p:cTn id="197" dur="1" fill="hold">
                                          <p:stCondLst>
                                            <p:cond delay="0"/>
                                          </p:stCondLst>
                                        </p:cTn>
                                        <p:tgtEl>
                                          <p:spTgt spid="40"/>
                                        </p:tgtEl>
                                        <p:attrNameLst>
                                          <p:attrName>style.visibility</p:attrName>
                                        </p:attrNameLst>
                                      </p:cBhvr>
                                      <p:to>
                                        <p:strVal val="visible"/>
                                      </p:to>
                                    </p:set>
                                    <p:animEffect transition="in" filter="wipe(left)">
                                      <p:cBhvr>
                                        <p:cTn id="198" dur="500"/>
                                        <p:tgtEl>
                                          <p:spTgt spid="40"/>
                                        </p:tgtEl>
                                      </p:cBhvr>
                                    </p:animEffect>
                                  </p:childTnLst>
                                </p:cTn>
                              </p:par>
                            </p:childTnLst>
                          </p:cTn>
                        </p:par>
                      </p:childTnLst>
                    </p:cTn>
                  </p:par>
                  <p:par>
                    <p:cTn id="199" fill="hold">
                      <p:stCondLst>
                        <p:cond delay="indefinite"/>
                      </p:stCondLst>
                      <p:childTnLst>
                        <p:par>
                          <p:cTn id="200" fill="hold">
                            <p:stCondLst>
                              <p:cond delay="0"/>
                            </p:stCondLst>
                            <p:childTnLst>
                              <p:par>
                                <p:cTn id="201" presetID="22" presetClass="entr" presetSubtype="8" fill="hold" grpId="0" nodeType="clickEffect">
                                  <p:stCondLst>
                                    <p:cond delay="0"/>
                                  </p:stCondLst>
                                  <p:childTnLst>
                                    <p:set>
                                      <p:cBhvr>
                                        <p:cTn id="202" dur="1" fill="hold">
                                          <p:stCondLst>
                                            <p:cond delay="0"/>
                                          </p:stCondLst>
                                        </p:cTn>
                                        <p:tgtEl>
                                          <p:spTgt spid="41"/>
                                        </p:tgtEl>
                                        <p:attrNameLst>
                                          <p:attrName>style.visibility</p:attrName>
                                        </p:attrNameLst>
                                      </p:cBhvr>
                                      <p:to>
                                        <p:strVal val="visible"/>
                                      </p:to>
                                    </p:set>
                                    <p:animEffect transition="in" filter="wipe(left)">
                                      <p:cBhvr>
                                        <p:cTn id="203" dur="500"/>
                                        <p:tgtEl>
                                          <p:spTgt spid="41"/>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grpId="0" nodeType="clickEffect">
                                  <p:stCondLst>
                                    <p:cond delay="0"/>
                                  </p:stCondLst>
                                  <p:childTnLst>
                                    <p:set>
                                      <p:cBhvr>
                                        <p:cTn id="207" dur="1" fill="hold">
                                          <p:stCondLst>
                                            <p:cond delay="0"/>
                                          </p:stCondLst>
                                        </p:cTn>
                                        <p:tgtEl>
                                          <p:spTgt spid="42"/>
                                        </p:tgtEl>
                                        <p:attrNameLst>
                                          <p:attrName>style.visibility</p:attrName>
                                        </p:attrNameLst>
                                      </p:cBhvr>
                                      <p:to>
                                        <p:strVal val="visible"/>
                                      </p:to>
                                    </p:set>
                                    <p:animEffect transition="in" filter="wipe(left)">
                                      <p:cBhvr>
                                        <p:cTn id="208" dur="500"/>
                                        <p:tgtEl>
                                          <p:spTgt spid="42"/>
                                        </p:tgtEl>
                                      </p:cBhvr>
                                    </p:animEffect>
                                  </p:childTnLst>
                                </p:cTn>
                              </p:par>
                            </p:childTnLst>
                          </p:cTn>
                        </p:par>
                      </p:childTnLst>
                    </p:cTn>
                  </p:par>
                  <p:par>
                    <p:cTn id="209" fill="hold">
                      <p:stCondLst>
                        <p:cond delay="indefinite"/>
                      </p:stCondLst>
                      <p:childTnLst>
                        <p:par>
                          <p:cTn id="210" fill="hold">
                            <p:stCondLst>
                              <p:cond delay="0"/>
                            </p:stCondLst>
                            <p:childTnLst>
                              <p:par>
                                <p:cTn id="211" presetID="22" presetClass="entr" presetSubtype="8" fill="hold" grpId="0" nodeType="clickEffect">
                                  <p:stCondLst>
                                    <p:cond delay="0"/>
                                  </p:stCondLst>
                                  <p:childTnLst>
                                    <p:set>
                                      <p:cBhvr>
                                        <p:cTn id="212" dur="1" fill="hold">
                                          <p:stCondLst>
                                            <p:cond delay="0"/>
                                          </p:stCondLst>
                                        </p:cTn>
                                        <p:tgtEl>
                                          <p:spTgt spid="43"/>
                                        </p:tgtEl>
                                        <p:attrNameLst>
                                          <p:attrName>style.visibility</p:attrName>
                                        </p:attrNameLst>
                                      </p:cBhvr>
                                      <p:to>
                                        <p:strVal val="visible"/>
                                      </p:to>
                                    </p:set>
                                    <p:animEffect transition="in" filter="wipe(left)">
                                      <p:cBhvr>
                                        <p:cTn id="2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F005AC79-06B9-5BF8-D888-BAD42F3D9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360" y="-1051262"/>
            <a:ext cx="5133703" cy="7695421"/>
          </a:xfrm>
          <a:prstGeom prst="rect">
            <a:avLst/>
          </a:prstGeom>
        </p:spPr>
      </p:pic>
      <p:pic>
        <p:nvPicPr>
          <p:cNvPr id="7" name="Picture 6">
            <a:extLst>
              <a:ext uri="{FF2B5EF4-FFF2-40B4-BE49-F238E27FC236}">
                <a16:creationId xmlns:a16="http://schemas.microsoft.com/office/drawing/2014/main" id="{F0DCB2BE-CB23-E142-5244-C3C5F717E40C}"/>
              </a:ext>
            </a:extLst>
          </p:cNvPr>
          <p:cNvPicPr>
            <a:picLocks noChangeAspect="1"/>
          </p:cNvPicPr>
          <p:nvPr/>
        </p:nvPicPr>
        <p:blipFill>
          <a:blip r:embed="rId3"/>
          <a:stretch>
            <a:fillRect/>
          </a:stretch>
        </p:blipFill>
        <p:spPr>
          <a:xfrm>
            <a:off x="1471709" y="819686"/>
            <a:ext cx="5749026" cy="5218628"/>
          </a:xfrm>
          <a:prstGeom prst="rect">
            <a:avLst/>
          </a:prstGeom>
        </p:spPr>
      </p:pic>
    </p:spTree>
    <p:extLst>
      <p:ext uri="{BB962C8B-B14F-4D97-AF65-F5344CB8AC3E}">
        <p14:creationId xmlns:p14="http://schemas.microsoft.com/office/powerpoint/2010/main" val="2869784035"/>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0F8A361-C304-183D-6F93-5FD68712B26F}"/>
              </a:ext>
            </a:extLst>
          </p:cNvPr>
          <p:cNvSpPr txBox="1"/>
          <p:nvPr/>
        </p:nvSpPr>
        <p:spPr>
          <a:xfrm>
            <a:off x="2274999" y="621793"/>
            <a:ext cx="659507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Mỗi</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đồng</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hồ</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chỉ</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mấy</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giờ</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a:t>
            </a:r>
            <a:endParaRPr kumimoji="1" lang="zh-CN" altLang="en-US" sz="4400" b="1" i="0" u="none" strike="noStrike" kern="1200" cap="none" spc="0" normalizeH="0" baseline="0" noProof="0" dirty="0">
              <a:ln>
                <a:noFill/>
              </a:ln>
              <a:solidFill>
                <a:srgbClr val="FF5D69"/>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id="{4CD00C6A-348B-DCBB-B13D-399326318373}"/>
              </a:ext>
            </a:extLst>
          </p:cNvPr>
          <p:cNvPicPr>
            <a:picLocks noChangeAspect="1"/>
          </p:cNvPicPr>
          <p:nvPr/>
        </p:nvPicPr>
        <p:blipFill rotWithShape="1">
          <a:blip r:embed="rId3"/>
          <a:srcRect l="2791" t="42636" r="9009" b="17674"/>
          <a:stretch/>
        </p:blipFill>
        <p:spPr>
          <a:xfrm>
            <a:off x="445448" y="1866266"/>
            <a:ext cx="11350312" cy="2873051"/>
          </a:xfrm>
          <a:prstGeom prst="rect">
            <a:avLst/>
          </a:prstGeom>
        </p:spPr>
      </p:pic>
      <p:grpSp>
        <p:nvGrpSpPr>
          <p:cNvPr id="11" name="Group 10">
            <a:extLst>
              <a:ext uri="{FF2B5EF4-FFF2-40B4-BE49-F238E27FC236}">
                <a16:creationId xmlns:a16="http://schemas.microsoft.com/office/drawing/2014/main" id="{3BA7B290-4755-4D77-BE9E-CD8F405E9613}"/>
              </a:ext>
            </a:extLst>
          </p:cNvPr>
          <p:cNvGrpSpPr/>
          <p:nvPr/>
        </p:nvGrpSpPr>
        <p:grpSpPr>
          <a:xfrm>
            <a:off x="1597042" y="4739317"/>
            <a:ext cx="9501091" cy="1619943"/>
            <a:chOff x="-1134959" y="2563226"/>
            <a:chExt cx="7599407" cy="2709197"/>
          </a:xfrm>
        </p:grpSpPr>
        <p:sp>
          <p:nvSpPr>
            <p:cNvPr id="12" name="Speech Bubble: Rectangle with Corners Rounded 11">
              <a:extLst>
                <a:ext uri="{FF2B5EF4-FFF2-40B4-BE49-F238E27FC236}">
                  <a16:creationId xmlns:a16="http://schemas.microsoft.com/office/drawing/2014/main" id="{E30DA2B0-B9B3-DDCD-721B-6AB8128ACAB5}"/>
                </a:ext>
              </a:extLst>
            </p:cNvPr>
            <p:cNvSpPr/>
            <p:nvPr/>
          </p:nvSpPr>
          <p:spPr>
            <a:xfrm>
              <a:off x="-1060780" y="2563228"/>
              <a:ext cx="7525228" cy="2709195"/>
            </a:xfrm>
            <a:prstGeom prst="wedgeRoundRectCallout">
              <a:avLst>
                <a:gd name="adj1" fmla="val -57242"/>
                <a:gd name="adj2" fmla="val 21011"/>
                <a:gd name="adj3" fmla="val 16667"/>
              </a:avLst>
            </a:prstGeom>
            <a:solidFill>
              <a:srgbClr val="D5F4FF"/>
            </a:solidFill>
            <a:ln w="28575" cap="flat" cmpd="sng" algn="ctr">
              <a:solidFill>
                <a:srgbClr val="0070C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3" name="TextBox 12">
              <a:extLst>
                <a:ext uri="{FF2B5EF4-FFF2-40B4-BE49-F238E27FC236}">
                  <a16:creationId xmlns:a16="http://schemas.microsoft.com/office/drawing/2014/main" id="{E7E71C7A-1395-E79B-910C-C0DB084F6709}"/>
                </a:ext>
              </a:extLst>
            </p:cNvPr>
            <p:cNvSpPr txBox="1"/>
            <p:nvPr/>
          </p:nvSpPr>
          <p:spPr>
            <a:xfrm>
              <a:off x="-1134959" y="2563226"/>
              <a:ext cx="7525228" cy="262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Cách</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xem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đồng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hồ</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dùng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chữ</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số</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La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Mã</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giống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như</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đồng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hồ</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thông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thường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chỉ</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khác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ở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cách</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ghi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số</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trên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mặt</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đồng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微软雅黑"/>
                  <a:cs typeface="+mn-cs"/>
                </a:rPr>
                <a:t>hồ</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rPr>
                <a:t>.</a:t>
              </a:r>
            </a:p>
          </p:txBody>
        </p:sp>
      </p:grpSp>
      <p:pic>
        <p:nvPicPr>
          <p:cNvPr id="14" name="Picture 13">
            <a:extLst>
              <a:ext uri="{FF2B5EF4-FFF2-40B4-BE49-F238E27FC236}">
                <a16:creationId xmlns:a16="http://schemas.microsoft.com/office/drawing/2014/main" id="{E0EA27E3-6A86-96F1-4958-1764F30148AA}"/>
              </a:ext>
            </a:extLst>
          </p:cNvPr>
          <p:cNvPicPr>
            <a:picLocks noChangeAspect="1"/>
          </p:cNvPicPr>
          <p:nvPr/>
        </p:nvPicPr>
        <p:blipFill>
          <a:blip r:embed="rId4"/>
          <a:stretch>
            <a:fillRect/>
          </a:stretch>
        </p:blipFill>
        <p:spPr>
          <a:xfrm>
            <a:off x="224329" y="498740"/>
            <a:ext cx="2170364" cy="1908213"/>
          </a:xfrm>
          <a:prstGeom prst="rect">
            <a:avLst/>
          </a:prstGeom>
        </p:spPr>
      </p:pic>
    </p:spTree>
    <p:extLst>
      <p:ext uri="{BB962C8B-B14F-4D97-AF65-F5344CB8AC3E}">
        <p14:creationId xmlns:p14="http://schemas.microsoft.com/office/powerpoint/2010/main" val="3326855147"/>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0F8A361-C304-183D-6F93-5FD68712B26F}"/>
              </a:ext>
            </a:extLst>
          </p:cNvPr>
          <p:cNvSpPr txBox="1"/>
          <p:nvPr/>
        </p:nvSpPr>
        <p:spPr>
          <a:xfrm>
            <a:off x="2274999" y="621793"/>
            <a:ext cx="659507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Mỗi</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đồng</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hồ</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chỉ</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mấy</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giờ</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a:t>
            </a:r>
            <a:endParaRPr kumimoji="1" lang="zh-CN" altLang="en-US" sz="4400" b="1" i="0" u="none" strike="noStrike" kern="1200" cap="none" spc="0" normalizeH="0" baseline="0" noProof="0" dirty="0">
              <a:ln>
                <a:noFill/>
              </a:ln>
              <a:solidFill>
                <a:srgbClr val="FF5D69"/>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id="{4CD00C6A-348B-DCBB-B13D-399326318373}"/>
              </a:ext>
            </a:extLst>
          </p:cNvPr>
          <p:cNvPicPr>
            <a:picLocks noChangeAspect="1"/>
          </p:cNvPicPr>
          <p:nvPr/>
        </p:nvPicPr>
        <p:blipFill rotWithShape="1">
          <a:blip r:embed="rId4"/>
          <a:srcRect l="2791" t="42636" r="9009" b="17674"/>
          <a:stretch/>
        </p:blipFill>
        <p:spPr>
          <a:xfrm>
            <a:off x="445448" y="1866266"/>
            <a:ext cx="11350312" cy="2873051"/>
          </a:xfrm>
          <a:prstGeom prst="rect">
            <a:avLst/>
          </a:prstGeom>
        </p:spPr>
      </p:pic>
      <p:grpSp>
        <p:nvGrpSpPr>
          <p:cNvPr id="4" name="Group 3">
            <a:extLst>
              <a:ext uri="{FF2B5EF4-FFF2-40B4-BE49-F238E27FC236}">
                <a16:creationId xmlns:a16="http://schemas.microsoft.com/office/drawing/2014/main" id="{ADAC10D6-C73A-CD27-5220-F157B9B3A567}"/>
              </a:ext>
            </a:extLst>
          </p:cNvPr>
          <p:cNvGrpSpPr/>
          <p:nvPr/>
        </p:nvGrpSpPr>
        <p:grpSpPr>
          <a:xfrm>
            <a:off x="391885" y="4922732"/>
            <a:ext cx="2497619" cy="1077218"/>
            <a:chOff x="-1134958" y="2563226"/>
            <a:chExt cx="2291742" cy="1801543"/>
          </a:xfrm>
        </p:grpSpPr>
        <p:sp>
          <p:nvSpPr>
            <p:cNvPr id="14" name="Speech Bubble: Rectangle with Corners Rounded 13">
              <a:extLst>
                <a:ext uri="{FF2B5EF4-FFF2-40B4-BE49-F238E27FC236}">
                  <a16:creationId xmlns:a16="http://schemas.microsoft.com/office/drawing/2014/main" id="{98AE5049-3ED2-A841-C32D-AD2F66980F73}"/>
                </a:ext>
              </a:extLst>
            </p:cNvPr>
            <p:cNvSpPr/>
            <p:nvPr/>
          </p:nvSpPr>
          <p:spPr>
            <a:xfrm>
              <a:off x="-1060780" y="2563228"/>
              <a:ext cx="2217564" cy="1801541"/>
            </a:xfrm>
            <a:prstGeom prst="wedgeRoundRectCallout">
              <a:avLst>
                <a:gd name="adj1" fmla="val -30806"/>
                <a:gd name="adj2" fmla="val 48105"/>
                <a:gd name="adj3" fmla="val 16667"/>
              </a:avLst>
            </a:prstGeom>
            <a:solidFill>
              <a:srgbClr val="FFEBED"/>
            </a:solidFill>
            <a:ln w="28575" cap="flat" cmpd="sng" algn="ctr">
              <a:solidFill>
                <a:srgbClr val="FF5B6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5" name="TextBox 14">
              <a:extLst>
                <a:ext uri="{FF2B5EF4-FFF2-40B4-BE49-F238E27FC236}">
                  <a16:creationId xmlns:a16="http://schemas.microsoft.com/office/drawing/2014/main" id="{F261E797-E6ED-B6CA-3671-7D5366EF4780}"/>
                </a:ext>
              </a:extLst>
            </p:cNvPr>
            <p:cNvSpPr txBox="1"/>
            <p:nvPr/>
          </p:nvSpPr>
          <p:spPr>
            <a:xfrm>
              <a:off x="-1134958" y="2563226"/>
              <a:ext cx="2291742" cy="18015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ea typeface="微软雅黑"/>
                </a:rPr>
                <a:t>Đồng</a:t>
              </a:r>
              <a:r>
                <a:rPr lang="en-US" sz="3200" b="1" kern="0" dirty="0">
                  <a:solidFill>
                    <a:prstClr val="black"/>
                  </a:solidFill>
                  <a:latin typeface="Cambria" panose="02040503050406030204" pitchFamily="18" charset="0"/>
                  <a:ea typeface="微软雅黑"/>
                </a:rPr>
                <a:t> </a:t>
              </a:r>
              <a:r>
                <a:rPr lang="en-US" sz="3200" b="1" kern="0" dirty="0" err="1">
                  <a:solidFill>
                    <a:prstClr val="black"/>
                  </a:solidFill>
                  <a:latin typeface="Cambria" panose="02040503050406030204" pitchFamily="18" charset="0"/>
                  <a:ea typeface="微软雅黑"/>
                </a:rPr>
                <a:t>hồ</a:t>
              </a:r>
              <a:r>
                <a:rPr lang="en-US" sz="3200" b="1" kern="0" dirty="0">
                  <a:solidFill>
                    <a:prstClr val="black"/>
                  </a:solidFill>
                  <a:latin typeface="Cambria" panose="02040503050406030204" pitchFamily="18" charset="0"/>
                  <a:ea typeface="微软雅黑"/>
                </a:rPr>
                <a:t> A </a:t>
              </a:r>
              <a:r>
                <a:rPr lang="en-US" sz="3200" b="1" kern="0" dirty="0" err="1">
                  <a:solidFill>
                    <a:prstClr val="black"/>
                  </a:solidFill>
                  <a:latin typeface="Cambria" panose="02040503050406030204" pitchFamily="18" charset="0"/>
                  <a:ea typeface="微软雅黑"/>
                </a:rPr>
                <a:t>chỉ</a:t>
              </a:r>
              <a:r>
                <a:rPr lang="en-US" sz="3200" b="1" kern="0" dirty="0">
                  <a:solidFill>
                    <a:prstClr val="black"/>
                  </a:solidFill>
                  <a:latin typeface="Cambria" panose="02040503050406030204" pitchFamily="18" charset="0"/>
                  <a:ea typeface="微软雅黑"/>
                </a:rPr>
                <a:t> 1 </a:t>
              </a:r>
              <a:r>
                <a:rPr lang="en-US" sz="3200" b="1" kern="0" dirty="0" err="1">
                  <a:solidFill>
                    <a:prstClr val="black"/>
                  </a:solidFill>
                  <a:latin typeface="Cambria" panose="02040503050406030204" pitchFamily="18" charset="0"/>
                  <a:ea typeface="微软雅黑"/>
                </a:rPr>
                <a:t>giờ</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grpSp>
        <p:nvGrpSpPr>
          <p:cNvPr id="16" name="Group 15">
            <a:extLst>
              <a:ext uri="{FF2B5EF4-FFF2-40B4-BE49-F238E27FC236}">
                <a16:creationId xmlns:a16="http://schemas.microsoft.com/office/drawing/2014/main" id="{9CA39573-279C-AF9B-3562-FFFF04E5FFDB}"/>
              </a:ext>
            </a:extLst>
          </p:cNvPr>
          <p:cNvGrpSpPr/>
          <p:nvPr/>
        </p:nvGrpSpPr>
        <p:grpSpPr>
          <a:xfrm>
            <a:off x="3305773" y="4922731"/>
            <a:ext cx="2497619" cy="1077218"/>
            <a:chOff x="-1134958" y="2563226"/>
            <a:chExt cx="2291742" cy="1801543"/>
          </a:xfrm>
        </p:grpSpPr>
        <p:sp>
          <p:nvSpPr>
            <p:cNvPr id="17" name="Speech Bubble: Rectangle with Corners Rounded 16">
              <a:extLst>
                <a:ext uri="{FF2B5EF4-FFF2-40B4-BE49-F238E27FC236}">
                  <a16:creationId xmlns:a16="http://schemas.microsoft.com/office/drawing/2014/main" id="{C840DA50-118A-E412-A6C1-08AD2C2B0415}"/>
                </a:ext>
              </a:extLst>
            </p:cNvPr>
            <p:cNvSpPr/>
            <p:nvPr/>
          </p:nvSpPr>
          <p:spPr>
            <a:xfrm>
              <a:off x="-1060780" y="2563228"/>
              <a:ext cx="2217564" cy="1801541"/>
            </a:xfrm>
            <a:prstGeom prst="wedgeRoundRectCallout">
              <a:avLst>
                <a:gd name="adj1" fmla="val -30806"/>
                <a:gd name="adj2" fmla="val 48105"/>
                <a:gd name="adj3" fmla="val 16667"/>
              </a:avLst>
            </a:prstGeom>
            <a:solidFill>
              <a:srgbClr val="FFEBED"/>
            </a:solidFill>
            <a:ln w="28575" cap="flat" cmpd="sng" algn="ctr">
              <a:solidFill>
                <a:srgbClr val="FF5B6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8" name="TextBox 17">
              <a:extLst>
                <a:ext uri="{FF2B5EF4-FFF2-40B4-BE49-F238E27FC236}">
                  <a16:creationId xmlns:a16="http://schemas.microsoft.com/office/drawing/2014/main" id="{21B097E2-DC9E-B4AB-CDB5-4151DA904A6D}"/>
                </a:ext>
              </a:extLst>
            </p:cNvPr>
            <p:cNvSpPr txBox="1"/>
            <p:nvPr/>
          </p:nvSpPr>
          <p:spPr>
            <a:xfrm>
              <a:off x="-1134958" y="2563226"/>
              <a:ext cx="2291742" cy="18015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ea typeface="微软雅黑"/>
                </a:rPr>
                <a:t>Đồng</a:t>
              </a:r>
              <a:r>
                <a:rPr lang="en-US" sz="3200" b="1" kern="0" dirty="0">
                  <a:solidFill>
                    <a:prstClr val="black"/>
                  </a:solidFill>
                  <a:latin typeface="Cambria" panose="02040503050406030204" pitchFamily="18" charset="0"/>
                  <a:ea typeface="微软雅黑"/>
                </a:rPr>
                <a:t> </a:t>
              </a:r>
              <a:r>
                <a:rPr lang="en-US" sz="3200" b="1" kern="0" dirty="0" err="1">
                  <a:solidFill>
                    <a:prstClr val="black"/>
                  </a:solidFill>
                  <a:latin typeface="Cambria" panose="02040503050406030204" pitchFamily="18" charset="0"/>
                  <a:ea typeface="微软雅黑"/>
                </a:rPr>
                <a:t>hồ</a:t>
              </a:r>
              <a:r>
                <a:rPr lang="en-US" sz="3200" b="1" kern="0" dirty="0">
                  <a:solidFill>
                    <a:prstClr val="black"/>
                  </a:solidFill>
                  <a:latin typeface="Cambria" panose="02040503050406030204" pitchFamily="18" charset="0"/>
                  <a:ea typeface="微软雅黑"/>
                </a:rPr>
                <a:t> B </a:t>
              </a:r>
              <a:r>
                <a:rPr lang="en-US" sz="3200" b="1" kern="0" dirty="0" err="1">
                  <a:solidFill>
                    <a:prstClr val="black"/>
                  </a:solidFill>
                  <a:latin typeface="Cambria" panose="02040503050406030204" pitchFamily="18" charset="0"/>
                  <a:ea typeface="微软雅黑"/>
                </a:rPr>
                <a:t>chỉ</a:t>
              </a:r>
              <a:r>
                <a:rPr lang="en-US" sz="3200" b="1" kern="0" dirty="0">
                  <a:solidFill>
                    <a:prstClr val="black"/>
                  </a:solidFill>
                  <a:latin typeface="Cambria" panose="02040503050406030204" pitchFamily="18" charset="0"/>
                  <a:ea typeface="微软雅黑"/>
                </a:rPr>
                <a:t> 5 </a:t>
              </a:r>
              <a:r>
                <a:rPr lang="en-US" sz="3200" b="1" kern="0" dirty="0" err="1">
                  <a:solidFill>
                    <a:prstClr val="black"/>
                  </a:solidFill>
                  <a:latin typeface="Cambria" panose="02040503050406030204" pitchFamily="18" charset="0"/>
                  <a:ea typeface="微软雅黑"/>
                </a:rPr>
                <a:t>giờ</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grpSp>
        <p:nvGrpSpPr>
          <p:cNvPr id="19" name="Group 18">
            <a:extLst>
              <a:ext uri="{FF2B5EF4-FFF2-40B4-BE49-F238E27FC236}">
                <a16:creationId xmlns:a16="http://schemas.microsoft.com/office/drawing/2014/main" id="{D64C0C62-7127-2900-4902-9F940DA97836}"/>
              </a:ext>
            </a:extLst>
          </p:cNvPr>
          <p:cNvGrpSpPr/>
          <p:nvPr/>
        </p:nvGrpSpPr>
        <p:grpSpPr>
          <a:xfrm>
            <a:off x="6200424" y="4922731"/>
            <a:ext cx="2497619" cy="1077218"/>
            <a:chOff x="-1134958" y="2563226"/>
            <a:chExt cx="2291742" cy="1801543"/>
          </a:xfrm>
        </p:grpSpPr>
        <p:sp>
          <p:nvSpPr>
            <p:cNvPr id="20" name="Speech Bubble: Rectangle with Corners Rounded 19">
              <a:extLst>
                <a:ext uri="{FF2B5EF4-FFF2-40B4-BE49-F238E27FC236}">
                  <a16:creationId xmlns:a16="http://schemas.microsoft.com/office/drawing/2014/main" id="{66828ED1-6B9D-AAEF-5C51-8C693CA81B2F}"/>
                </a:ext>
              </a:extLst>
            </p:cNvPr>
            <p:cNvSpPr/>
            <p:nvPr/>
          </p:nvSpPr>
          <p:spPr>
            <a:xfrm>
              <a:off x="-1060780" y="2563228"/>
              <a:ext cx="2217564" cy="1801541"/>
            </a:xfrm>
            <a:prstGeom prst="wedgeRoundRectCallout">
              <a:avLst>
                <a:gd name="adj1" fmla="val -30806"/>
                <a:gd name="adj2" fmla="val 48105"/>
                <a:gd name="adj3" fmla="val 16667"/>
              </a:avLst>
            </a:prstGeom>
            <a:solidFill>
              <a:srgbClr val="FFEBED"/>
            </a:solidFill>
            <a:ln w="28575" cap="flat" cmpd="sng" algn="ctr">
              <a:solidFill>
                <a:srgbClr val="FF5B6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21" name="TextBox 20">
              <a:extLst>
                <a:ext uri="{FF2B5EF4-FFF2-40B4-BE49-F238E27FC236}">
                  <a16:creationId xmlns:a16="http://schemas.microsoft.com/office/drawing/2014/main" id="{D9D7D8F4-D166-246F-3C17-62048A22F227}"/>
                </a:ext>
              </a:extLst>
            </p:cNvPr>
            <p:cNvSpPr txBox="1"/>
            <p:nvPr/>
          </p:nvSpPr>
          <p:spPr>
            <a:xfrm>
              <a:off x="-1134958" y="2563226"/>
              <a:ext cx="2291742" cy="18015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ea typeface="微软雅黑"/>
                </a:rPr>
                <a:t>Đồng</a:t>
              </a:r>
              <a:r>
                <a:rPr lang="en-US" sz="3200" b="1" kern="0" dirty="0">
                  <a:solidFill>
                    <a:prstClr val="black"/>
                  </a:solidFill>
                  <a:latin typeface="Cambria" panose="02040503050406030204" pitchFamily="18" charset="0"/>
                  <a:ea typeface="微软雅黑"/>
                </a:rPr>
                <a:t> </a:t>
              </a:r>
              <a:r>
                <a:rPr lang="en-US" sz="3200" b="1" kern="0" dirty="0" err="1">
                  <a:solidFill>
                    <a:prstClr val="black"/>
                  </a:solidFill>
                  <a:latin typeface="Cambria" panose="02040503050406030204" pitchFamily="18" charset="0"/>
                  <a:ea typeface="微软雅黑"/>
                </a:rPr>
                <a:t>hồ</a:t>
              </a:r>
              <a:r>
                <a:rPr lang="en-US" sz="3200" b="1" kern="0" dirty="0">
                  <a:solidFill>
                    <a:prstClr val="black"/>
                  </a:solidFill>
                  <a:latin typeface="Cambria" panose="02040503050406030204" pitchFamily="18" charset="0"/>
                  <a:ea typeface="微软雅黑"/>
                </a:rPr>
                <a:t> C </a:t>
              </a:r>
              <a:r>
                <a:rPr lang="en-US" sz="3200" b="1" kern="0" dirty="0" err="1">
                  <a:solidFill>
                    <a:prstClr val="black"/>
                  </a:solidFill>
                  <a:latin typeface="Cambria" panose="02040503050406030204" pitchFamily="18" charset="0"/>
                  <a:ea typeface="微软雅黑"/>
                </a:rPr>
                <a:t>chỉ</a:t>
              </a:r>
              <a:r>
                <a:rPr lang="en-US" sz="3200" b="1" kern="0" dirty="0">
                  <a:solidFill>
                    <a:prstClr val="black"/>
                  </a:solidFill>
                  <a:latin typeface="Cambria" panose="02040503050406030204" pitchFamily="18" charset="0"/>
                  <a:ea typeface="微软雅黑"/>
                </a:rPr>
                <a:t> 9 </a:t>
              </a:r>
              <a:r>
                <a:rPr lang="en-US" sz="3200" b="1" kern="0" dirty="0" err="1">
                  <a:solidFill>
                    <a:prstClr val="black"/>
                  </a:solidFill>
                  <a:latin typeface="Cambria" panose="02040503050406030204" pitchFamily="18" charset="0"/>
                  <a:ea typeface="微软雅黑"/>
                </a:rPr>
                <a:t>giờ</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grpSp>
        <p:nvGrpSpPr>
          <p:cNvPr id="22" name="Group 21">
            <a:extLst>
              <a:ext uri="{FF2B5EF4-FFF2-40B4-BE49-F238E27FC236}">
                <a16:creationId xmlns:a16="http://schemas.microsoft.com/office/drawing/2014/main" id="{4046B685-FA9F-4AA5-9F6A-0A10A03631BD}"/>
              </a:ext>
            </a:extLst>
          </p:cNvPr>
          <p:cNvGrpSpPr/>
          <p:nvPr/>
        </p:nvGrpSpPr>
        <p:grpSpPr>
          <a:xfrm>
            <a:off x="9095075" y="4922731"/>
            <a:ext cx="2497619" cy="1077218"/>
            <a:chOff x="-1134958" y="2563226"/>
            <a:chExt cx="2291742" cy="1801543"/>
          </a:xfrm>
        </p:grpSpPr>
        <p:sp>
          <p:nvSpPr>
            <p:cNvPr id="23" name="Speech Bubble: Rectangle with Corners Rounded 22">
              <a:extLst>
                <a:ext uri="{FF2B5EF4-FFF2-40B4-BE49-F238E27FC236}">
                  <a16:creationId xmlns:a16="http://schemas.microsoft.com/office/drawing/2014/main" id="{59AEDF4A-129B-9647-5474-1BC017F90860}"/>
                </a:ext>
              </a:extLst>
            </p:cNvPr>
            <p:cNvSpPr/>
            <p:nvPr/>
          </p:nvSpPr>
          <p:spPr>
            <a:xfrm>
              <a:off x="-1060780" y="2563228"/>
              <a:ext cx="2217564" cy="1801541"/>
            </a:xfrm>
            <a:prstGeom prst="wedgeRoundRectCallout">
              <a:avLst>
                <a:gd name="adj1" fmla="val -30806"/>
                <a:gd name="adj2" fmla="val 48105"/>
                <a:gd name="adj3" fmla="val 16667"/>
              </a:avLst>
            </a:prstGeom>
            <a:solidFill>
              <a:srgbClr val="FFEBED"/>
            </a:solidFill>
            <a:ln w="28575" cap="flat" cmpd="sng" algn="ctr">
              <a:solidFill>
                <a:srgbClr val="FF5B6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24" name="TextBox 23">
              <a:extLst>
                <a:ext uri="{FF2B5EF4-FFF2-40B4-BE49-F238E27FC236}">
                  <a16:creationId xmlns:a16="http://schemas.microsoft.com/office/drawing/2014/main" id="{D7F903A8-3AC2-E1D2-2032-149B49103317}"/>
                </a:ext>
              </a:extLst>
            </p:cNvPr>
            <p:cNvSpPr txBox="1"/>
            <p:nvPr/>
          </p:nvSpPr>
          <p:spPr>
            <a:xfrm>
              <a:off x="-1134958" y="2563226"/>
              <a:ext cx="2291742" cy="18015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ea typeface="微软雅黑"/>
                </a:rPr>
                <a:t>Đồng</a:t>
              </a:r>
              <a:r>
                <a:rPr lang="en-US" sz="3200" b="1" kern="0" dirty="0">
                  <a:solidFill>
                    <a:prstClr val="black"/>
                  </a:solidFill>
                  <a:latin typeface="Cambria" panose="02040503050406030204" pitchFamily="18" charset="0"/>
                  <a:ea typeface="微软雅黑"/>
                </a:rPr>
                <a:t> </a:t>
              </a:r>
              <a:r>
                <a:rPr lang="en-US" sz="3200" b="1" kern="0" dirty="0" err="1">
                  <a:solidFill>
                    <a:prstClr val="black"/>
                  </a:solidFill>
                  <a:latin typeface="Cambria" panose="02040503050406030204" pitchFamily="18" charset="0"/>
                  <a:ea typeface="微软雅黑"/>
                </a:rPr>
                <a:t>hồ</a:t>
              </a:r>
              <a:r>
                <a:rPr lang="en-US" sz="3200" b="1" kern="0" dirty="0">
                  <a:solidFill>
                    <a:prstClr val="black"/>
                  </a:solidFill>
                  <a:latin typeface="Cambria" panose="02040503050406030204" pitchFamily="18" charset="0"/>
                  <a:ea typeface="微软雅黑"/>
                </a:rPr>
                <a:t> D </a:t>
              </a:r>
              <a:r>
                <a:rPr lang="en-US" sz="3200" b="1" kern="0" dirty="0" err="1">
                  <a:solidFill>
                    <a:prstClr val="black"/>
                  </a:solidFill>
                  <a:latin typeface="Cambria" panose="02040503050406030204" pitchFamily="18" charset="0"/>
                  <a:ea typeface="微软雅黑"/>
                </a:rPr>
                <a:t>chỉ</a:t>
              </a:r>
              <a:r>
                <a:rPr lang="en-US" sz="3200" b="1" kern="0" dirty="0">
                  <a:solidFill>
                    <a:prstClr val="black"/>
                  </a:solidFill>
                  <a:latin typeface="Cambria" panose="02040503050406030204" pitchFamily="18" charset="0"/>
                  <a:ea typeface="微软雅黑"/>
                </a:rPr>
                <a:t> 10 </a:t>
              </a:r>
              <a:r>
                <a:rPr lang="en-US" sz="3200" b="1" kern="0" dirty="0" err="1">
                  <a:solidFill>
                    <a:prstClr val="black"/>
                  </a:solidFill>
                  <a:latin typeface="Cambria" panose="02040503050406030204" pitchFamily="18" charset="0"/>
                  <a:ea typeface="微软雅黑"/>
                </a:rPr>
                <a:t>giờ</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pic>
        <p:nvPicPr>
          <p:cNvPr id="25" name="Picture 24">
            <a:extLst>
              <a:ext uri="{FF2B5EF4-FFF2-40B4-BE49-F238E27FC236}">
                <a16:creationId xmlns:a16="http://schemas.microsoft.com/office/drawing/2014/main" id="{279A259F-32EC-FA2F-01C4-77CDAC7A210C}"/>
              </a:ext>
            </a:extLst>
          </p:cNvPr>
          <p:cNvPicPr>
            <a:picLocks noChangeAspect="1"/>
          </p:cNvPicPr>
          <p:nvPr/>
        </p:nvPicPr>
        <p:blipFill>
          <a:blip r:embed="rId5"/>
          <a:stretch>
            <a:fillRect/>
          </a:stretch>
        </p:blipFill>
        <p:spPr>
          <a:xfrm>
            <a:off x="269485" y="437127"/>
            <a:ext cx="2170364" cy="1908213"/>
          </a:xfrm>
          <a:prstGeom prst="rect">
            <a:avLst/>
          </a:prstGeom>
        </p:spPr>
      </p:pic>
    </p:spTree>
    <p:extLst>
      <p:ext uri="{BB962C8B-B14F-4D97-AF65-F5344CB8AC3E}">
        <p14:creationId xmlns:p14="http://schemas.microsoft.com/office/powerpoint/2010/main" val="943917720"/>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8596E631-FE61-E9D5-F9CA-4C3A35E9CE3F}"/>
              </a:ext>
            </a:extLst>
          </p:cNvPr>
          <p:cNvSpPr txBox="1"/>
          <p:nvPr/>
        </p:nvSpPr>
        <p:spPr>
          <a:xfrm>
            <a:off x="2088689" y="543118"/>
            <a:ext cx="880882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Chọn</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cặp</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số</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và</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số</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La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Mã</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thích</a:t>
            </a:r>
            <a:r>
              <a:rPr kumimoji="1" lang="en-US" altLang="zh-CN" sz="4400" b="1" noProof="0"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noProof="0"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hợp</a:t>
            </a:r>
            <a:endParaRPr kumimoji="1" lang="zh-CN" altLang="en-US" sz="4400" b="1" i="0" u="none" strike="noStrike" kern="1200" cap="none" spc="0" normalizeH="0" baseline="0" noProof="0" dirty="0">
              <a:ln>
                <a:noFill/>
              </a:ln>
              <a:solidFill>
                <a:srgbClr val="FF5D69"/>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5" name="Picture 14">
            <a:extLst>
              <a:ext uri="{FF2B5EF4-FFF2-40B4-BE49-F238E27FC236}">
                <a16:creationId xmlns:a16="http://schemas.microsoft.com/office/drawing/2014/main" id="{F8556E29-D6B1-1FA4-9CC0-9A78616415C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4759" t="48942" r="75590" b="31747"/>
          <a:stretch/>
        </p:blipFill>
        <p:spPr>
          <a:xfrm>
            <a:off x="528319" y="2104575"/>
            <a:ext cx="2597684" cy="1436018"/>
          </a:xfrm>
          <a:prstGeom prst="rect">
            <a:avLst/>
          </a:prstGeom>
        </p:spPr>
      </p:pic>
      <p:pic>
        <p:nvPicPr>
          <p:cNvPr id="17" name="Picture 16">
            <a:extLst>
              <a:ext uri="{FF2B5EF4-FFF2-40B4-BE49-F238E27FC236}">
                <a16:creationId xmlns:a16="http://schemas.microsoft.com/office/drawing/2014/main" id="{18E293C9-587F-0915-A41B-249414DDAD7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6590" t="49070" r="53759" b="31619"/>
          <a:stretch/>
        </p:blipFill>
        <p:spPr>
          <a:xfrm>
            <a:off x="3428392" y="2104575"/>
            <a:ext cx="2597684" cy="1436018"/>
          </a:xfrm>
          <a:prstGeom prst="rect">
            <a:avLst/>
          </a:prstGeom>
        </p:spPr>
      </p:pic>
      <p:pic>
        <p:nvPicPr>
          <p:cNvPr id="18" name="Picture 17">
            <a:extLst>
              <a:ext uri="{FF2B5EF4-FFF2-40B4-BE49-F238E27FC236}">
                <a16:creationId xmlns:a16="http://schemas.microsoft.com/office/drawing/2014/main" id="{4A935904-0A87-1D6F-4B03-9C1D1C58B3C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48222" t="48708" r="32127" b="31981"/>
          <a:stretch/>
        </p:blipFill>
        <p:spPr>
          <a:xfrm>
            <a:off x="6328465" y="2104575"/>
            <a:ext cx="2597684" cy="1436018"/>
          </a:xfrm>
          <a:prstGeom prst="rect">
            <a:avLst/>
          </a:prstGeom>
        </p:spPr>
      </p:pic>
      <p:pic>
        <p:nvPicPr>
          <p:cNvPr id="19" name="Picture 18">
            <a:extLst>
              <a:ext uri="{FF2B5EF4-FFF2-40B4-BE49-F238E27FC236}">
                <a16:creationId xmlns:a16="http://schemas.microsoft.com/office/drawing/2014/main" id="{7B2F6D94-A0EE-E568-065D-EC9A609AA19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70025" t="48708" r="10324" b="31981"/>
          <a:stretch/>
        </p:blipFill>
        <p:spPr>
          <a:xfrm>
            <a:off x="9191219" y="2067571"/>
            <a:ext cx="2597684" cy="1436018"/>
          </a:xfrm>
          <a:prstGeom prst="rect">
            <a:avLst/>
          </a:prstGeom>
        </p:spPr>
      </p:pic>
      <p:pic>
        <p:nvPicPr>
          <p:cNvPr id="20" name="Picture 19">
            <a:extLst>
              <a:ext uri="{FF2B5EF4-FFF2-40B4-BE49-F238E27FC236}">
                <a16:creationId xmlns:a16="http://schemas.microsoft.com/office/drawing/2014/main" id="{C5F17BF4-DAAC-A695-ED64-1F54301526E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5208" t="19620" r="74362" b="14456"/>
          <a:stretch/>
        </p:blipFill>
        <p:spPr>
          <a:xfrm>
            <a:off x="584354" y="4026652"/>
            <a:ext cx="2597684" cy="1861177"/>
          </a:xfrm>
          <a:prstGeom prst="rect">
            <a:avLst/>
          </a:prstGeom>
        </p:spPr>
      </p:pic>
      <p:pic>
        <p:nvPicPr>
          <p:cNvPr id="21" name="Picture 20">
            <a:extLst>
              <a:ext uri="{FF2B5EF4-FFF2-40B4-BE49-F238E27FC236}">
                <a16:creationId xmlns:a16="http://schemas.microsoft.com/office/drawing/2014/main" id="{C3644A11-A157-0C54-D3F6-FAE806A135A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28424" t="26008" r="51146" b="17506"/>
          <a:stretch/>
        </p:blipFill>
        <p:spPr>
          <a:xfrm>
            <a:off x="3446559" y="4271325"/>
            <a:ext cx="2597684" cy="1594725"/>
          </a:xfrm>
          <a:prstGeom prst="rect">
            <a:avLst/>
          </a:prstGeom>
        </p:spPr>
      </p:pic>
      <p:pic>
        <p:nvPicPr>
          <p:cNvPr id="22" name="Picture 21">
            <a:extLst>
              <a:ext uri="{FF2B5EF4-FFF2-40B4-BE49-F238E27FC236}">
                <a16:creationId xmlns:a16="http://schemas.microsoft.com/office/drawing/2014/main" id="{F5EDF592-5EFB-CAE9-57AF-D4D65B72715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51263" t="29652" r="27279" b="21757"/>
          <a:stretch/>
        </p:blipFill>
        <p:spPr>
          <a:xfrm>
            <a:off x="6243429" y="4271325"/>
            <a:ext cx="2728358" cy="1371830"/>
          </a:xfrm>
          <a:prstGeom prst="rect">
            <a:avLst/>
          </a:prstGeom>
        </p:spPr>
      </p:pic>
      <p:pic>
        <p:nvPicPr>
          <p:cNvPr id="23" name="Picture 22">
            <a:extLst>
              <a:ext uri="{FF2B5EF4-FFF2-40B4-BE49-F238E27FC236}">
                <a16:creationId xmlns:a16="http://schemas.microsoft.com/office/drawing/2014/main" id="{4021A27F-5B6C-03B6-20AD-7248F697186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74011" t="32484" r="4531" b="18925"/>
          <a:stretch/>
        </p:blipFill>
        <p:spPr>
          <a:xfrm>
            <a:off x="9074125" y="4333848"/>
            <a:ext cx="2728358" cy="1371830"/>
          </a:xfrm>
          <a:prstGeom prst="rect">
            <a:avLst/>
          </a:prstGeom>
        </p:spPr>
      </p:pic>
      <p:cxnSp>
        <p:nvCxnSpPr>
          <p:cNvPr id="25" name="Straight Connector 24">
            <a:extLst>
              <a:ext uri="{FF2B5EF4-FFF2-40B4-BE49-F238E27FC236}">
                <a16:creationId xmlns:a16="http://schemas.microsoft.com/office/drawing/2014/main" id="{5645A305-1B63-8127-890D-A311462453DE}"/>
              </a:ext>
            </a:extLst>
          </p:cNvPr>
          <p:cNvCxnSpPr>
            <a:cxnSpLocks/>
          </p:cNvCxnSpPr>
          <p:nvPr/>
        </p:nvCxnSpPr>
        <p:spPr>
          <a:xfrm>
            <a:off x="1736749" y="3307878"/>
            <a:ext cx="3196758" cy="1317285"/>
          </a:xfrm>
          <a:prstGeom prst="line">
            <a:avLst/>
          </a:prstGeom>
          <a:ln w="57150">
            <a:solidFill>
              <a:srgbClr val="FF5B6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1D47F0-8938-F252-B9AC-E6DF8F399769}"/>
              </a:ext>
            </a:extLst>
          </p:cNvPr>
          <p:cNvCxnSpPr>
            <a:cxnSpLocks/>
          </p:cNvCxnSpPr>
          <p:nvPr/>
        </p:nvCxnSpPr>
        <p:spPr>
          <a:xfrm flipV="1">
            <a:off x="1329891" y="3307878"/>
            <a:ext cx="3380332" cy="1279086"/>
          </a:xfrm>
          <a:prstGeom prst="line">
            <a:avLst/>
          </a:prstGeom>
          <a:ln w="57150">
            <a:solidFill>
              <a:srgbClr val="FF5B6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4E3AB9A-F7FE-6227-D9BC-E958A5C6E620}"/>
              </a:ext>
            </a:extLst>
          </p:cNvPr>
          <p:cNvCxnSpPr>
            <a:cxnSpLocks/>
          </p:cNvCxnSpPr>
          <p:nvPr/>
        </p:nvCxnSpPr>
        <p:spPr>
          <a:xfrm>
            <a:off x="7474688" y="3424236"/>
            <a:ext cx="3015373" cy="1162728"/>
          </a:xfrm>
          <a:prstGeom prst="line">
            <a:avLst/>
          </a:prstGeom>
          <a:ln w="57150">
            <a:solidFill>
              <a:srgbClr val="FF5B6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139AE8-2D17-7D85-0707-80EC9FC435C5}"/>
              </a:ext>
            </a:extLst>
          </p:cNvPr>
          <p:cNvCxnSpPr>
            <a:cxnSpLocks/>
          </p:cNvCxnSpPr>
          <p:nvPr/>
        </p:nvCxnSpPr>
        <p:spPr>
          <a:xfrm flipV="1">
            <a:off x="7060019" y="3307878"/>
            <a:ext cx="3519376" cy="1236018"/>
          </a:xfrm>
          <a:prstGeom prst="line">
            <a:avLst/>
          </a:prstGeom>
          <a:ln w="57150">
            <a:solidFill>
              <a:srgbClr val="FF5B69"/>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51F9A1E7-2472-0BCE-287C-3259772F9773}"/>
              </a:ext>
            </a:extLst>
          </p:cNvPr>
          <p:cNvPicPr>
            <a:picLocks noChangeAspect="1"/>
          </p:cNvPicPr>
          <p:nvPr/>
        </p:nvPicPr>
        <p:blipFill>
          <a:blip r:embed="rId7"/>
          <a:stretch>
            <a:fillRect/>
          </a:stretch>
        </p:blipFill>
        <p:spPr>
          <a:xfrm>
            <a:off x="209306" y="543118"/>
            <a:ext cx="2170364" cy="1908213"/>
          </a:xfrm>
          <a:prstGeom prst="rect">
            <a:avLst/>
          </a:prstGeom>
        </p:spPr>
      </p:pic>
    </p:spTree>
    <p:extLst>
      <p:ext uri="{BB962C8B-B14F-4D97-AF65-F5344CB8AC3E}">
        <p14:creationId xmlns:p14="http://schemas.microsoft.com/office/powerpoint/2010/main" val="85771254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subTnLst>
                                    <p:audio>
                                      <p:cMediaNode>
                                        <p:cTn display="0" masterRel="sameClick">
                                          <p:stCondLst>
                                            <p:cond evt="begin" delay="0">
                                              <p:tn val="58"/>
                                            </p:cond>
                                          </p:stCondLst>
                                          <p:endCondLst>
                                            <p:cond evt="onStopAudio" delay="0">
                                              <p:tgtEl>
                                                <p:sldTgt/>
                                              </p:tgtEl>
                                            </p:cond>
                                          </p:endCondLst>
                                        </p:cTn>
                                        <p:tgtEl>
                                          <p:sndTgt r:embed="rId2" name="arrow.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subTnLst>
                                    <p:audio>
                                      <p:cMediaNode>
                                        <p:cTn display="0" masterRel="sameClick">
                                          <p:stCondLst>
                                            <p:cond evt="begin" delay="0">
                                              <p:tn val="63"/>
                                            </p:cond>
                                          </p:stCondLst>
                                          <p:endCondLst>
                                            <p:cond evt="onStopAudio" delay="0">
                                              <p:tgtEl>
                                                <p:sldTgt/>
                                              </p:tgtEl>
                                            </p:cond>
                                          </p:endCondLst>
                                        </p:cTn>
                                        <p:tgtEl>
                                          <p:sndTgt r:embed="rId2" name="arrow.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up)">
                                      <p:cBhvr>
                                        <p:cTn id="70" dur="500"/>
                                        <p:tgtEl>
                                          <p:spTgt spid="31"/>
                                        </p:tgtEl>
                                      </p:cBhvr>
                                    </p:animEffect>
                                  </p:childTnLst>
                                  <p:subTnLst>
                                    <p:audio>
                                      <p:cMediaNode>
                                        <p:cTn display="0" masterRel="sameClick">
                                          <p:stCondLst>
                                            <p:cond evt="begin" delay="0">
                                              <p:tn val="68"/>
                                            </p:cond>
                                          </p:stCondLst>
                                          <p:endCondLst>
                                            <p:cond evt="onStopAudio" delay="0">
                                              <p:tgtEl>
                                                <p:sldTgt/>
                                              </p:tgtEl>
                                            </p:cond>
                                          </p:endCondLst>
                                        </p:cTn>
                                        <p:tgtEl>
                                          <p:sndTgt r:embed="rId2" name="arrow.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subTnLst>
                                    <p:audio>
                                      <p:cMediaNode>
                                        <p:cTn display="0" masterRel="sameClick">
                                          <p:stCondLst>
                                            <p:cond evt="begin" delay="0">
                                              <p:tn val="7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51AA0CC2-4389-79E2-60DE-BA303C55D9ED}"/>
              </a:ext>
            </a:extLst>
          </p:cNvPr>
          <p:cNvSpPr txBox="1"/>
          <p:nvPr/>
        </p:nvSpPr>
        <p:spPr>
          <a:xfrm>
            <a:off x="2539108" y="544725"/>
            <a:ext cx="73317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b)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Viết</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các</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só</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từ</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1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đến</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15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bằng</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chữ</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số</a:t>
            </a:r>
            <a:r>
              <a:rPr kumimoji="1" lang="en-US" altLang="zh-CN" sz="4400" b="1" dirty="0">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 La </a:t>
            </a:r>
            <a:r>
              <a:rPr kumimoji="1" lang="en-US" altLang="zh-CN" sz="4400" b="1" dirty="0" err="1">
                <a:solidFill>
                  <a:srgbClr val="FF5D69"/>
                </a:solidFill>
                <a:latin typeface="Vogue-ExtraBold" panose="020B0500000000000000" pitchFamily="34" charset="0"/>
                <a:ea typeface="Vogue-ExtraBold" panose="020B0500000000000000" pitchFamily="34" charset="0"/>
                <a:cs typeface="Vogue-ExtraBold" panose="020B0500000000000000" pitchFamily="34" charset="0"/>
              </a:rPr>
              <a:t>Mã</a:t>
            </a:r>
            <a:endParaRPr kumimoji="1" lang="zh-CN" altLang="en-US" sz="4400" b="1" i="0" u="none" strike="noStrike" kern="1200" cap="none" spc="0" normalizeH="0" baseline="0" noProof="0" dirty="0">
              <a:ln>
                <a:noFill/>
              </a:ln>
              <a:solidFill>
                <a:srgbClr val="FF5D69"/>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26" name="Group 25">
            <a:extLst>
              <a:ext uri="{FF2B5EF4-FFF2-40B4-BE49-F238E27FC236}">
                <a16:creationId xmlns:a16="http://schemas.microsoft.com/office/drawing/2014/main" id="{E5DD7473-F61D-0C06-DA94-E6E33C7134C0}"/>
              </a:ext>
            </a:extLst>
          </p:cNvPr>
          <p:cNvGrpSpPr/>
          <p:nvPr/>
        </p:nvGrpSpPr>
        <p:grpSpPr>
          <a:xfrm>
            <a:off x="1336521" y="2632267"/>
            <a:ext cx="9763870" cy="2542882"/>
            <a:chOff x="-596978" y="2305862"/>
            <a:chExt cx="1296192" cy="1801541"/>
          </a:xfrm>
        </p:grpSpPr>
        <p:sp>
          <p:nvSpPr>
            <p:cNvPr id="27" name="Speech Bubble: Rectangle with Corners Rounded 26">
              <a:extLst>
                <a:ext uri="{FF2B5EF4-FFF2-40B4-BE49-F238E27FC236}">
                  <a16:creationId xmlns:a16="http://schemas.microsoft.com/office/drawing/2014/main" id="{B28FA021-4509-F7AC-EA07-335FEF82E6CB}"/>
                </a:ext>
              </a:extLst>
            </p:cNvPr>
            <p:cNvSpPr/>
            <p:nvPr/>
          </p:nvSpPr>
          <p:spPr>
            <a:xfrm>
              <a:off x="-596978" y="2305862"/>
              <a:ext cx="1296192" cy="1801541"/>
            </a:xfrm>
            <a:prstGeom prst="wedgeRoundRectCallout">
              <a:avLst>
                <a:gd name="adj1" fmla="val -30806"/>
                <a:gd name="adj2" fmla="val 48105"/>
                <a:gd name="adj3" fmla="val 16667"/>
              </a:avLst>
            </a:prstGeom>
            <a:solidFill>
              <a:srgbClr val="FFEBED"/>
            </a:solidFill>
            <a:ln w="28575" cap="flat" cmpd="sng" algn="ctr">
              <a:solidFill>
                <a:srgbClr val="FF5B6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28" name="TextBox 27">
              <a:extLst>
                <a:ext uri="{FF2B5EF4-FFF2-40B4-BE49-F238E27FC236}">
                  <a16:creationId xmlns:a16="http://schemas.microsoft.com/office/drawing/2014/main" id="{13D67C60-C361-28D9-5B9C-A05B857E3C72}"/>
                </a:ext>
              </a:extLst>
            </p:cNvPr>
            <p:cNvSpPr txBox="1"/>
            <p:nvPr/>
          </p:nvSpPr>
          <p:spPr>
            <a:xfrm>
              <a:off x="-596978" y="2511750"/>
              <a:ext cx="1296192" cy="1242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0" dirty="0">
                  <a:solidFill>
                    <a:prstClr val="black"/>
                  </a:solidFill>
                  <a:latin typeface="Cambria" panose="02040503050406030204" pitchFamily="18" charset="0"/>
                  <a:ea typeface="微软雅黑"/>
                </a:rPr>
                <a:t>I, II, III, IV, V, VI, VII, VIII, IX, X, XI, XII, XIII, XIV, XV. </a:t>
              </a:r>
            </a:p>
          </p:txBody>
        </p:sp>
      </p:grpSp>
      <p:pic>
        <p:nvPicPr>
          <p:cNvPr id="46" name="Picture 45">
            <a:extLst>
              <a:ext uri="{FF2B5EF4-FFF2-40B4-BE49-F238E27FC236}">
                <a16:creationId xmlns:a16="http://schemas.microsoft.com/office/drawing/2014/main" id="{2CDB10E2-D339-1397-2B11-58DE4C881FBC}"/>
              </a:ext>
            </a:extLst>
          </p:cNvPr>
          <p:cNvPicPr>
            <a:picLocks noChangeAspect="1"/>
          </p:cNvPicPr>
          <p:nvPr/>
        </p:nvPicPr>
        <p:blipFill>
          <a:blip r:embed="rId2"/>
          <a:stretch>
            <a:fillRect/>
          </a:stretch>
        </p:blipFill>
        <p:spPr>
          <a:xfrm>
            <a:off x="715909" y="560046"/>
            <a:ext cx="2170364" cy="1908213"/>
          </a:xfrm>
          <a:prstGeom prst="rect">
            <a:avLst/>
          </a:prstGeom>
        </p:spPr>
      </p:pic>
    </p:spTree>
    <p:extLst>
      <p:ext uri="{BB962C8B-B14F-4D97-AF65-F5344CB8AC3E}">
        <p14:creationId xmlns:p14="http://schemas.microsoft.com/office/powerpoint/2010/main" val="130310627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546">
      <a:dk1>
        <a:sysClr val="windowText" lastClr="000000"/>
      </a:dk1>
      <a:lt1>
        <a:sysClr val="window" lastClr="FFFFFF"/>
      </a:lt1>
      <a:dk2>
        <a:srgbClr val="44546A"/>
      </a:dk2>
      <a:lt2>
        <a:srgbClr val="E7E6E6"/>
      </a:lt2>
      <a:accent1>
        <a:srgbClr val="6B6082"/>
      </a:accent1>
      <a:accent2>
        <a:srgbClr val="6B6082"/>
      </a:accent2>
      <a:accent3>
        <a:srgbClr val="6B6082"/>
      </a:accent3>
      <a:accent4>
        <a:srgbClr val="6B6082"/>
      </a:accent4>
      <a:accent5>
        <a:srgbClr val="6B6082"/>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356</Words>
  <Application>Microsoft Office PowerPoint</Application>
  <PresentationFormat>Widescreen</PresentationFormat>
  <Paragraphs>76</Paragraphs>
  <Slides>17</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Calibri Light</vt:lpstr>
      <vt:lpstr>Arial</vt:lpstr>
      <vt:lpstr>Vogue-ExtraBold</vt:lpstr>
      <vt:lpstr>Calibri</vt:lpstr>
      <vt:lpstr>Times New Roman</vt:lpstr>
      <vt:lpstr>Cambria</vt:lpstr>
      <vt:lpstr>SVN-Ready</vt:lpstr>
      <vt:lpstr>SVN-Newton</vt:lpstr>
      <vt:lpstr>#9Slide07 HoneyCream</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Thảo Linh</cp:lastModifiedBy>
  <cp:revision>15</cp:revision>
  <dcterms:created xsi:type="dcterms:W3CDTF">2022-12-25T10:24:55Z</dcterms:created>
  <dcterms:modified xsi:type="dcterms:W3CDTF">2025-04-11T15:09:03Z</dcterms:modified>
</cp:coreProperties>
</file>