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6" r:id="rId3"/>
    <p:sldId id="321" r:id="rId4"/>
    <p:sldId id="323" r:id="rId5"/>
    <p:sldId id="324" r:id="rId6"/>
    <p:sldId id="327" r:id="rId7"/>
    <p:sldId id="328" r:id="rId8"/>
    <p:sldId id="335" r:id="rId9"/>
    <p:sldId id="325" r:id="rId10"/>
    <p:sldId id="329" r:id="rId11"/>
    <p:sldId id="326" r:id="rId12"/>
    <p:sldId id="330" r:id="rId13"/>
    <p:sldId id="331" r:id="rId14"/>
    <p:sldId id="333" r:id="rId15"/>
    <p:sldId id="332" r:id="rId16"/>
    <p:sldId id="336" r:id="rId17"/>
    <p:sldId id="320" r:id="rId18"/>
    <p:sldId id="334" r:id="rId19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#9Slide03 AllRoundGothic" panose="020B0604020202020204" charset="0"/>
      <p:regular r:id="rId21"/>
    </p:embeddedFont>
    <p:embeddedFont>
      <p:font typeface="#9Slide07 HoneyCream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5EEF"/>
    <a:srgbClr val="717CF2"/>
    <a:srgbClr val="F6697F"/>
    <a:srgbClr val="FEBD57"/>
    <a:srgbClr val="FDDFE4"/>
    <a:srgbClr val="FFF5D5"/>
    <a:srgbClr val="FFFFFF"/>
    <a:srgbClr val="F4A011"/>
    <a:srgbClr val="F25B89"/>
    <a:srgbClr val="F38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3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2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Linh" userId="363ab10d9764815c" providerId="LiveId" clId="{ED57C60A-0C75-4657-AFF7-4754645CEBF7}"/>
    <pc:docChg chg="delSld delMainMaster">
      <pc:chgData name="Thảo Linh" userId="363ab10d9764815c" providerId="LiveId" clId="{ED57C60A-0C75-4657-AFF7-4754645CEBF7}" dt="2025-04-11T14:26:27.928" v="5" actId="47"/>
      <pc:docMkLst>
        <pc:docMk/>
      </pc:docMkLst>
      <pc:sldChg chg="del">
        <pc:chgData name="Thảo Linh" userId="363ab10d9764815c" providerId="LiveId" clId="{ED57C60A-0C75-4657-AFF7-4754645CEBF7}" dt="2025-04-11T14:26:20.125" v="2" actId="47"/>
        <pc:sldMkLst>
          <pc:docMk/>
          <pc:sldMk cId="3679446922" sldId="259"/>
        </pc:sldMkLst>
      </pc:sldChg>
      <pc:sldChg chg="del">
        <pc:chgData name="Thảo Linh" userId="363ab10d9764815c" providerId="LiveId" clId="{ED57C60A-0C75-4657-AFF7-4754645CEBF7}" dt="2025-04-11T14:26:18.540" v="0" actId="47"/>
        <pc:sldMkLst>
          <pc:docMk/>
          <pc:sldMk cId="1479109441" sldId="313"/>
        </pc:sldMkLst>
      </pc:sldChg>
      <pc:sldChg chg="del">
        <pc:chgData name="Thảo Linh" userId="363ab10d9764815c" providerId="LiveId" clId="{ED57C60A-0C75-4657-AFF7-4754645CEBF7}" dt="2025-04-11T14:26:19.581" v="1" actId="47"/>
        <pc:sldMkLst>
          <pc:docMk/>
          <pc:sldMk cId="4141137274" sldId="314"/>
        </pc:sldMkLst>
      </pc:sldChg>
      <pc:sldChg chg="del">
        <pc:chgData name="Thảo Linh" userId="363ab10d9764815c" providerId="LiveId" clId="{ED57C60A-0C75-4657-AFF7-4754645CEBF7}" dt="2025-04-11T14:26:27.928" v="5" actId="47"/>
        <pc:sldMkLst>
          <pc:docMk/>
          <pc:sldMk cId="2819458297" sldId="318"/>
        </pc:sldMkLst>
      </pc:sldChg>
      <pc:sldChg chg="del">
        <pc:chgData name="Thảo Linh" userId="363ab10d9764815c" providerId="LiveId" clId="{ED57C60A-0C75-4657-AFF7-4754645CEBF7}" dt="2025-04-11T14:26:21.125" v="3" actId="47"/>
        <pc:sldMkLst>
          <pc:docMk/>
          <pc:sldMk cId="4035804039" sldId="319"/>
        </pc:sldMkLst>
      </pc:sldChg>
      <pc:sldChg chg="del">
        <pc:chgData name="Thảo Linh" userId="363ab10d9764815c" providerId="LiveId" clId="{ED57C60A-0C75-4657-AFF7-4754645CEBF7}" dt="2025-04-11T14:26:27.538" v="4" actId="47"/>
        <pc:sldMkLst>
          <pc:docMk/>
          <pc:sldMk cId="909461907" sldId="322"/>
        </pc:sldMkLst>
      </pc:sldChg>
      <pc:sldMasterChg chg="del delSldLayout">
        <pc:chgData name="Thảo Linh" userId="363ab10d9764815c" providerId="LiveId" clId="{ED57C60A-0C75-4657-AFF7-4754645CEBF7}" dt="2025-04-11T14:26:27.928" v="5" actId="47"/>
        <pc:sldMasterMkLst>
          <pc:docMk/>
          <pc:sldMasterMk cId="4228143915" sldId="2147483668"/>
        </pc:sldMasterMkLst>
        <pc:sldLayoutChg chg="del">
          <pc:chgData name="Thảo Linh" userId="363ab10d9764815c" providerId="LiveId" clId="{ED57C60A-0C75-4657-AFF7-4754645CEBF7}" dt="2025-04-11T14:26:27.928" v="5" actId="47"/>
          <pc:sldLayoutMkLst>
            <pc:docMk/>
            <pc:sldMasterMk cId="4228143915" sldId="2147483668"/>
            <pc:sldLayoutMk cId="1563285578" sldId="2147483669"/>
          </pc:sldLayoutMkLst>
        </pc:sldLayoutChg>
        <pc:sldLayoutChg chg="del">
          <pc:chgData name="Thảo Linh" userId="363ab10d9764815c" providerId="LiveId" clId="{ED57C60A-0C75-4657-AFF7-4754645CEBF7}" dt="2025-04-11T14:26:27.928" v="5" actId="47"/>
          <pc:sldLayoutMkLst>
            <pc:docMk/>
            <pc:sldMasterMk cId="4228143915" sldId="2147483668"/>
            <pc:sldLayoutMk cId="2890602720" sldId="2147483670"/>
          </pc:sldLayoutMkLst>
        </pc:sldLayoutChg>
        <pc:sldLayoutChg chg="del">
          <pc:chgData name="Thảo Linh" userId="363ab10d9764815c" providerId="LiveId" clId="{ED57C60A-0C75-4657-AFF7-4754645CEBF7}" dt="2025-04-11T14:26:27.928" v="5" actId="47"/>
          <pc:sldLayoutMkLst>
            <pc:docMk/>
            <pc:sldMasterMk cId="4228143915" sldId="2147483668"/>
            <pc:sldLayoutMk cId="1908941440" sldId="2147483671"/>
          </pc:sldLayoutMkLst>
        </pc:sldLayoutChg>
        <pc:sldLayoutChg chg="del">
          <pc:chgData name="Thảo Linh" userId="363ab10d9764815c" providerId="LiveId" clId="{ED57C60A-0C75-4657-AFF7-4754645CEBF7}" dt="2025-04-11T14:26:27.928" v="5" actId="47"/>
          <pc:sldLayoutMkLst>
            <pc:docMk/>
            <pc:sldMasterMk cId="4228143915" sldId="2147483668"/>
            <pc:sldLayoutMk cId="2330944578" sldId="2147483672"/>
          </pc:sldLayoutMkLst>
        </pc:sldLayoutChg>
        <pc:sldLayoutChg chg="del">
          <pc:chgData name="Thảo Linh" userId="363ab10d9764815c" providerId="LiveId" clId="{ED57C60A-0C75-4657-AFF7-4754645CEBF7}" dt="2025-04-11T14:26:27.928" v="5" actId="47"/>
          <pc:sldLayoutMkLst>
            <pc:docMk/>
            <pc:sldMasterMk cId="4228143915" sldId="2147483668"/>
            <pc:sldLayoutMk cId="3818376261" sldId="2147483673"/>
          </pc:sldLayoutMkLst>
        </pc:sldLayoutChg>
        <pc:sldLayoutChg chg="del">
          <pc:chgData name="Thảo Linh" userId="363ab10d9764815c" providerId="LiveId" clId="{ED57C60A-0C75-4657-AFF7-4754645CEBF7}" dt="2025-04-11T14:26:27.928" v="5" actId="47"/>
          <pc:sldLayoutMkLst>
            <pc:docMk/>
            <pc:sldMasterMk cId="4228143915" sldId="2147483668"/>
            <pc:sldLayoutMk cId="921031757" sldId="2147483674"/>
          </pc:sldLayoutMkLst>
        </pc:sldLayoutChg>
        <pc:sldLayoutChg chg="del">
          <pc:chgData name="Thảo Linh" userId="363ab10d9764815c" providerId="LiveId" clId="{ED57C60A-0C75-4657-AFF7-4754645CEBF7}" dt="2025-04-11T14:26:27.928" v="5" actId="47"/>
          <pc:sldLayoutMkLst>
            <pc:docMk/>
            <pc:sldMasterMk cId="4228143915" sldId="2147483668"/>
            <pc:sldLayoutMk cId="1667897365" sldId="2147483675"/>
          </pc:sldLayoutMkLst>
        </pc:sldLayoutChg>
        <pc:sldLayoutChg chg="del">
          <pc:chgData name="Thảo Linh" userId="363ab10d9764815c" providerId="LiveId" clId="{ED57C60A-0C75-4657-AFF7-4754645CEBF7}" dt="2025-04-11T14:26:27.928" v="5" actId="47"/>
          <pc:sldLayoutMkLst>
            <pc:docMk/>
            <pc:sldMasterMk cId="4228143915" sldId="2147483668"/>
            <pc:sldLayoutMk cId="2945636703" sldId="2147483676"/>
          </pc:sldLayoutMkLst>
        </pc:sldLayoutChg>
        <pc:sldLayoutChg chg="del">
          <pc:chgData name="Thảo Linh" userId="363ab10d9764815c" providerId="LiveId" clId="{ED57C60A-0C75-4657-AFF7-4754645CEBF7}" dt="2025-04-11T14:26:27.928" v="5" actId="47"/>
          <pc:sldLayoutMkLst>
            <pc:docMk/>
            <pc:sldMasterMk cId="4228143915" sldId="2147483668"/>
            <pc:sldLayoutMk cId="1505939213" sldId="2147483677"/>
          </pc:sldLayoutMkLst>
        </pc:sldLayoutChg>
        <pc:sldLayoutChg chg="del">
          <pc:chgData name="Thảo Linh" userId="363ab10d9764815c" providerId="LiveId" clId="{ED57C60A-0C75-4657-AFF7-4754645CEBF7}" dt="2025-04-11T14:26:27.928" v="5" actId="47"/>
          <pc:sldLayoutMkLst>
            <pc:docMk/>
            <pc:sldMasterMk cId="4228143915" sldId="2147483668"/>
            <pc:sldLayoutMk cId="1423344263" sldId="2147483678"/>
          </pc:sldLayoutMkLst>
        </pc:sldLayoutChg>
        <pc:sldLayoutChg chg="del">
          <pc:chgData name="Thảo Linh" userId="363ab10d9764815c" providerId="LiveId" clId="{ED57C60A-0C75-4657-AFF7-4754645CEBF7}" dt="2025-04-11T14:26:27.928" v="5" actId="47"/>
          <pc:sldLayoutMkLst>
            <pc:docMk/>
            <pc:sldMasterMk cId="4228143915" sldId="2147483668"/>
            <pc:sldLayoutMk cId="3728245418" sldId="2147483679"/>
          </pc:sldLayoutMkLst>
        </pc:sldLayoutChg>
        <pc:sldLayoutChg chg="del">
          <pc:chgData name="Thảo Linh" userId="363ab10d9764815c" providerId="LiveId" clId="{ED57C60A-0C75-4657-AFF7-4754645CEBF7}" dt="2025-04-11T14:26:27.928" v="5" actId="47"/>
          <pc:sldLayoutMkLst>
            <pc:docMk/>
            <pc:sldMasterMk cId="4228143915" sldId="2147483668"/>
            <pc:sldLayoutMk cId="2925343432" sldId="2147483680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635A6-C597-9A96-0F42-24613CCD5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8D46D0-E254-C0FA-58C0-038131A0D0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03E66-0E69-33FE-48BF-6994EEDE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C1BB-95BC-4DEB-814F-78EF1AFB11D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194D94-DCA9-1626-7EF1-F4F30EA2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BBB69D-4D0B-2C16-8398-97FD93376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313B-052E-4E69-AA5A-8D32FDAB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1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E9C8A-74EE-21AA-3B4F-9DAC685C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04D708-161A-9CBD-49FE-4E741614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C3503-C8E9-9ECC-9663-FB908A234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C1BB-95BC-4DEB-814F-78EF1AFB11D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72934-80FF-D56D-6A9B-2CCBC22DA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E4E0D-F29A-BE6E-D660-A19AA0B44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313B-052E-4E69-AA5A-8D32FDAB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50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E3B4C8-6589-59D1-8FAC-5C1A678C1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D1283-420E-3F87-605A-D7880B1D4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B6610-4C6C-02C0-0315-ACACDA3E8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C1BB-95BC-4DEB-814F-78EF1AFB11D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4D1C55-E2C3-D029-41ED-068083F37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40B07-A3A8-1177-09DC-E68BA3BF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313B-052E-4E69-AA5A-8D32FDAB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75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83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1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09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15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337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35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D66DD-F58D-04B8-A7CA-F095E5358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F07B61-DC34-A347-EAB7-C98EB0DCCA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A9ADB-006D-B176-CB7E-88CF7C498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C1BB-95BC-4DEB-814F-78EF1AFB11D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EA346-42F9-70FE-2023-E3BA99EFE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756881-127A-E25F-0D49-9D63A918D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313B-052E-4E69-AA5A-8D32FDAB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56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2E1B0-9EC5-C695-6913-DA75C4DA8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72F09-F653-7458-8BCC-41A46836D2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29676C-4F62-BBC4-F23D-722A67E05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C1BB-95BC-4DEB-814F-78EF1AFB11D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37289F-11AE-362B-3CDE-C7775AB05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1A2D5-B787-1B62-A4FD-B5A041054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313B-052E-4E69-AA5A-8D32FDAB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8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83E3D-783A-1CD4-6567-A4D6561D7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EBA48-F424-A9FB-7449-B496EA113D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BAF6D6-749C-6103-366A-DC613800C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845EF-6E34-8656-73B4-16FF2E3B8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C1BB-95BC-4DEB-814F-78EF1AFB11D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28B2C-813E-137A-8643-8FAB63D02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551431-3BF8-F0CC-7AEA-0203FFB3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313B-052E-4E69-AA5A-8D32FDAB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67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8FEC5-6B6C-D92C-CBC2-B97845737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C98FF4-AD6D-3F64-C170-4D766760B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964D01-7083-C99B-DE6A-D73483C8DB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EED43-F705-657E-8CBB-BEA925E94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EC1626-2EAC-8DD8-4439-E1FE1096A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99FB31-4EB2-4D61-98ED-6EA5B0721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C1BB-95BC-4DEB-814F-78EF1AFB11D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2EF40E-99DB-BF98-8B27-3BC24F759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41A8A3-23A0-0BF0-8EA1-AEF03DBF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313B-052E-4E69-AA5A-8D32FDAB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1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F686B-15E7-78DB-3012-92E8B2A87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9F8EFF-5EE7-0682-68D3-3F6B605D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C1BB-95BC-4DEB-814F-78EF1AFB11D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4B669E-7BD6-AF52-BC31-3709E6D6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74C8D-18D3-A41F-7AE1-C7E6817B7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313B-052E-4E69-AA5A-8D32FDAB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5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7058D4-A750-43F4-1265-BD9AB8262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C1BB-95BC-4DEB-814F-78EF1AFB11D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FA5112-35C5-2A78-1653-C28B21B47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4C323-724E-E476-63A9-7B1D89BBE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313B-052E-4E69-AA5A-8D32FDAB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6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1EFB-1FB0-7919-0138-3D204B682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ED07D-DC6C-3031-C7A4-2059BA2DC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0A2782-D13A-D952-7987-092409B8B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F7540-FFD2-12AE-214A-01E407329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C1BB-95BC-4DEB-814F-78EF1AFB11D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CF7871-2A3D-052D-1E71-51C207CE1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8D1C9D-6750-8301-A10A-0E45C551C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313B-052E-4E69-AA5A-8D32FDAB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0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AF00-2D79-B488-2E9F-C67B3E9D7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22CA38-23AD-F5A0-B109-D1FCE1053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B6C01-B37C-870D-BBD8-540DEDBEB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65CBD2-F329-0D7F-8073-A8B4F3E28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2C1BB-95BC-4DEB-814F-78EF1AFB11D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EA3B1D-CC75-3525-DBBC-BDB0350F2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BB0CB-BC85-4F2D-3B00-103F2CE06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7313B-052E-4E69-AA5A-8D32FDABF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19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E57F1F-F24B-3AE8-ACF2-2D385D57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A4E99-51B3-934A-80E5-596620FF49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46D0C1-D7CA-9413-D9B0-AB8E38D790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2C1BB-95BC-4DEB-814F-78EF1AFB11DD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605C2-357A-7725-BF4D-DFD78F508F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0C9E2-0193-AE88-2FE8-C28ED8C70B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7313B-052E-4E69-AA5A-8D32FDABF7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3092B02-9C0E-776E-DF38-6A29BDFC095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138DA3-8CF9-96E2-79B5-C0C10AAC7866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8CD187-4F42-EC8E-4AFF-230CD8AC949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762A27-93A4-C03E-A7DF-101678D547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870DDD-2A28-C5F5-41F7-9D6AA64CC88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FA6FE7-650B-2255-2130-C7A91A4B32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347174F-6175-A156-4B76-56264F05F62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2CA99E2-D95A-8131-2FC8-FA02238020F1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8632EEC-6612-FF62-846E-5BF39571CD5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412E30-FAD0-AC2E-08EB-27213C1433A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148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矩形: 圆角 1">
            <a:extLst>
              <a:ext uri="{FF2B5EF4-FFF2-40B4-BE49-F238E27FC236}">
                <a16:creationId xmlns:a16="http://schemas.microsoft.com/office/drawing/2014/main" id="{8CAE5163-C4DE-9201-1649-1C4C7497F49A}"/>
              </a:ext>
            </a:extLst>
          </p:cNvPr>
          <p:cNvSpPr/>
          <p:nvPr userDrawn="1"/>
        </p:nvSpPr>
        <p:spPr>
          <a:xfrm>
            <a:off x="580102" y="599769"/>
            <a:ext cx="10992465" cy="5683044"/>
          </a:xfrm>
          <a:prstGeom prst="roundRect">
            <a:avLst>
              <a:gd name="adj" fmla="val 4355"/>
            </a:avLst>
          </a:prstGeom>
          <a:noFill/>
          <a:ln w="34925">
            <a:solidFill>
              <a:srgbClr val="6E89F2"/>
            </a:solidFill>
            <a:prstDash val="dashDot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" panose="02020400000000000000" pitchFamily="18" charset="-122"/>
              <a:ea typeface="思源宋体 CN" panose="02020400000000000000" pitchFamily="18" charset="-122"/>
              <a:cs typeface="+mn-cs"/>
              <a:sym typeface="思源宋体 CN" panose="02020400000000000000" pitchFamily="18" charset="-122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DE2DC304-8E65-1BD3-FC61-1DEE874A4DB6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92318DA-00E4-1E94-5DD3-570686EA63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C01ABC-7F53-9DCE-20C7-C8171D680E9E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A3149E-0B6B-9CF8-6712-081C552C462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FC38F2-522A-C3DC-2881-F5634BA39893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AA3F2C-0625-9B45-4CB8-5DCC7075A26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33E776B0-AB8E-B73B-B5DE-BEA851FBD932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10162F5-140B-8EA9-AFB9-E0D4BE7309E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167D45-81C0-8809-DD6E-03F2B232B82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0EAE60-6945-67DF-181A-3797CD50055E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01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11441" y="59551"/>
            <a:ext cx="12192001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32B323-65A5-D2A3-8F2E-0F522AAB46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13" y="1490991"/>
            <a:ext cx="10601863" cy="31823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FAEF0B-5E93-0D9F-D82F-90ABB0E64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107" y="660631"/>
            <a:ext cx="5310076" cy="85961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925" y="3775815"/>
            <a:ext cx="5089254" cy="302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6E8D39-0BA9-458A-25C1-B48338772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315" t="29644" r="10437" b="36440"/>
          <a:stretch/>
        </p:blipFill>
        <p:spPr>
          <a:xfrm>
            <a:off x="1084503" y="2500888"/>
            <a:ext cx="9687290" cy="340680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DF2816C-36B7-95B7-64AD-0D2429D74DAE}"/>
              </a:ext>
            </a:extLst>
          </p:cNvPr>
          <p:cNvGrpSpPr/>
          <p:nvPr/>
        </p:nvGrpSpPr>
        <p:grpSpPr>
          <a:xfrm>
            <a:off x="1452028" y="744279"/>
            <a:ext cx="9287944" cy="1329069"/>
            <a:chOff x="6027539" y="2351777"/>
            <a:chExt cx="4493538" cy="1651088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54ED0BA-90C6-B9B6-2163-32C223D63FE0}"/>
                </a:ext>
              </a:extLst>
            </p:cNvPr>
            <p:cNvSpPr/>
            <p:nvPr/>
          </p:nvSpPr>
          <p:spPr>
            <a:xfrm>
              <a:off x="6027539" y="2351777"/>
              <a:ext cx="4493538" cy="16510884"/>
            </a:xfrm>
            <a:prstGeom prst="roundRect">
              <a:avLst/>
            </a:prstGeom>
            <a:solidFill>
              <a:srgbClr val="FDDFE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3CDC56C-0E6A-02A5-1B00-6DBB737336B3}"/>
                </a:ext>
              </a:extLst>
            </p:cNvPr>
            <p:cNvSpPr txBox="1"/>
            <p:nvPr/>
          </p:nvSpPr>
          <p:spPr>
            <a:xfrm>
              <a:off x="6156351" y="2351777"/>
              <a:ext cx="4073499" cy="16440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Dự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kiến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sẽ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kiệm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điện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nước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gia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đình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374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75E156F-6C83-86FC-BE78-F61E2256F79C}"/>
              </a:ext>
            </a:extLst>
          </p:cNvPr>
          <p:cNvGrpSpPr/>
          <p:nvPr/>
        </p:nvGrpSpPr>
        <p:grpSpPr>
          <a:xfrm>
            <a:off x="1760060" y="813281"/>
            <a:ext cx="9185090" cy="950744"/>
            <a:chOff x="1485899" y="2403271"/>
            <a:chExt cx="4038601" cy="239038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A48E04D-2B79-ABFC-E999-BF4F07C0308E}"/>
                </a:ext>
              </a:extLst>
            </p:cNvPr>
            <p:cNvSpPr/>
            <p:nvPr/>
          </p:nvSpPr>
          <p:spPr>
            <a:xfrm>
              <a:off x="1485899" y="2403271"/>
              <a:ext cx="4038601" cy="2390389"/>
            </a:xfrm>
            <a:prstGeom prst="roundRect">
              <a:avLst/>
            </a:prstGeom>
            <a:solidFill>
              <a:srgbClr val="FFF5D5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166461-C969-36F9-AFE8-3EB3386C03D1}"/>
                </a:ext>
              </a:extLst>
            </p:cNvPr>
            <p:cNvSpPr txBox="1"/>
            <p:nvPr/>
          </p:nvSpPr>
          <p:spPr>
            <a:xfrm>
              <a:off x="1519684" y="2638336"/>
              <a:ext cx="3779612" cy="1779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kiệm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điện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năng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gia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đình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A58DA97-75CB-9A5F-EAD2-49193FA3ED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993"/>
          <a:stretch/>
        </p:blipFill>
        <p:spPr>
          <a:xfrm>
            <a:off x="853343" y="2187032"/>
            <a:ext cx="5242657" cy="35068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78CD03-6DBA-6C3C-AEB7-A66844D01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3" t="48714" r="-1803" b="2279"/>
          <a:stretch/>
        </p:blipFill>
        <p:spPr>
          <a:xfrm>
            <a:off x="6235058" y="2187032"/>
            <a:ext cx="5242657" cy="350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1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0CAC86-4253-FE06-00B8-775B56C4C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94" y="813390"/>
            <a:ext cx="7456081" cy="527144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E110584-67D3-95C2-D7D8-A3AD577EBF26}"/>
              </a:ext>
            </a:extLst>
          </p:cNvPr>
          <p:cNvGrpSpPr/>
          <p:nvPr/>
        </p:nvGrpSpPr>
        <p:grpSpPr>
          <a:xfrm>
            <a:off x="751087" y="2121195"/>
            <a:ext cx="2976407" cy="2615609"/>
            <a:chOff x="1485899" y="2403250"/>
            <a:chExt cx="3813397" cy="5390956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4A226F9-32D8-1095-D9A8-DD604C7760A5}"/>
                </a:ext>
              </a:extLst>
            </p:cNvPr>
            <p:cNvSpPr/>
            <p:nvPr/>
          </p:nvSpPr>
          <p:spPr>
            <a:xfrm>
              <a:off x="1485899" y="2403250"/>
              <a:ext cx="3616303" cy="53909560"/>
            </a:xfrm>
            <a:prstGeom prst="roundRect">
              <a:avLst/>
            </a:prstGeom>
            <a:solidFill>
              <a:srgbClr val="FFF5D5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3893D9-4F72-E964-A76F-46C6B6CD4A18}"/>
                </a:ext>
              </a:extLst>
            </p:cNvPr>
            <p:cNvSpPr txBox="1"/>
            <p:nvPr/>
          </p:nvSpPr>
          <p:spPr>
            <a:xfrm>
              <a:off x="1519684" y="2638336"/>
              <a:ext cx="3779612" cy="1779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kiệm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điện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năng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gia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đình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64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58C9551-3D40-B946-C2B4-10CA4E576BE1}"/>
              </a:ext>
            </a:extLst>
          </p:cNvPr>
          <p:cNvGrpSpPr/>
          <p:nvPr/>
        </p:nvGrpSpPr>
        <p:grpSpPr>
          <a:xfrm>
            <a:off x="1797967" y="736474"/>
            <a:ext cx="8596065" cy="801380"/>
            <a:chOff x="1528010" y="2403271"/>
            <a:chExt cx="3779612" cy="20148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5B64916-A631-1F3A-67B8-C2F41C543EFE}"/>
                </a:ext>
              </a:extLst>
            </p:cNvPr>
            <p:cNvSpPr/>
            <p:nvPr/>
          </p:nvSpPr>
          <p:spPr>
            <a:xfrm>
              <a:off x="1744888" y="2403271"/>
              <a:ext cx="3345856" cy="2014854"/>
            </a:xfrm>
            <a:prstGeom prst="roundRect">
              <a:avLst/>
            </a:prstGeom>
            <a:solidFill>
              <a:srgbClr val="FFF5D5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1A57A2-CF61-8F33-44DE-40B6502387AA}"/>
                </a:ext>
              </a:extLst>
            </p:cNvPr>
            <p:cNvSpPr txBox="1"/>
            <p:nvPr/>
          </p:nvSpPr>
          <p:spPr>
            <a:xfrm>
              <a:off x="1528010" y="2403271"/>
              <a:ext cx="3779612" cy="1779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kiệm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nước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gia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đình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Bé Ơi Nhớ Nhé Tập 7 - Học cách tiết kiệm nước">
            <a:hlinkClick r:id="" action="ppaction://media"/>
            <a:extLst>
              <a:ext uri="{FF2B5EF4-FFF2-40B4-BE49-F238E27FC236}">
                <a16:creationId xmlns:a16="http://schemas.microsoft.com/office/drawing/2014/main" id="{295BC808-2C81-CB82-128E-DDCB5D9A9D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9052" y="1681163"/>
            <a:ext cx="7609563" cy="428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3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CA100E-4252-4AEE-39CC-F5CCFDE12158}"/>
              </a:ext>
            </a:extLst>
          </p:cNvPr>
          <p:cNvGrpSpPr/>
          <p:nvPr/>
        </p:nvGrpSpPr>
        <p:grpSpPr>
          <a:xfrm>
            <a:off x="1536776" y="1387439"/>
            <a:ext cx="2928898" cy="2950646"/>
            <a:chOff x="1485899" y="2403271"/>
            <a:chExt cx="4424047" cy="325957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FFB54CD8-5EE5-C12D-4D96-138805902EAB}"/>
                </a:ext>
              </a:extLst>
            </p:cNvPr>
            <p:cNvSpPr/>
            <p:nvPr/>
          </p:nvSpPr>
          <p:spPr>
            <a:xfrm>
              <a:off x="1485899" y="2403271"/>
              <a:ext cx="4424047" cy="3259579"/>
            </a:xfrm>
            <a:prstGeom prst="roundRect">
              <a:avLst/>
            </a:prstGeom>
            <a:solidFill>
              <a:srgbClr val="FFF5D5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D31339-FCD2-670C-C489-249A3E22634C}"/>
                </a:ext>
              </a:extLst>
            </p:cNvPr>
            <p:cNvSpPr txBox="1"/>
            <p:nvPr/>
          </p:nvSpPr>
          <p:spPr>
            <a:xfrm>
              <a:off x="1616045" y="2638336"/>
              <a:ext cx="3779612" cy="1779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kiệm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nước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gia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đình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FA90E6F-4463-018B-8BFA-59BE7A486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842" y="765433"/>
            <a:ext cx="5724137" cy="528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7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EC6DE1-D4C1-B7EE-ACC4-83D4766C3AE1}"/>
              </a:ext>
            </a:extLst>
          </p:cNvPr>
          <p:cNvGrpSpPr/>
          <p:nvPr/>
        </p:nvGrpSpPr>
        <p:grpSpPr>
          <a:xfrm>
            <a:off x="2181886" y="2008664"/>
            <a:ext cx="8168469" cy="3393564"/>
            <a:chOff x="2045574" y="2200837"/>
            <a:chExt cx="8168469" cy="3499572"/>
          </a:xfrm>
        </p:grpSpPr>
        <p:grpSp>
          <p:nvGrpSpPr>
            <p:cNvPr id="3" name="组合 26">
              <a:extLst>
                <a:ext uri="{FF2B5EF4-FFF2-40B4-BE49-F238E27FC236}">
                  <a16:creationId xmlns:a16="http://schemas.microsoft.com/office/drawing/2014/main" id="{342B5874-38CE-053C-CA52-77E6D9DB4392}"/>
                </a:ext>
              </a:extLst>
            </p:cNvPr>
            <p:cNvGrpSpPr/>
            <p:nvPr/>
          </p:nvGrpSpPr>
          <p:grpSpPr>
            <a:xfrm>
              <a:off x="2045574" y="2200837"/>
              <a:ext cx="8168469" cy="3499572"/>
              <a:chOff x="-7927329" y="-4954585"/>
              <a:chExt cx="9902260" cy="5268685"/>
            </a:xfrm>
          </p:grpSpPr>
          <p:sp>
            <p:nvSpPr>
              <p:cNvPr id="5" name="任意多边形 43">
                <a:extLst>
                  <a:ext uri="{FF2B5EF4-FFF2-40B4-BE49-F238E27FC236}">
                    <a16:creationId xmlns:a16="http://schemas.microsoft.com/office/drawing/2014/main" id="{C2D0611F-1EEB-9411-38DF-4F15C65010BF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91000">
                    <a:srgbClr val="F6697F"/>
                  </a:gs>
                  <a:gs pos="33000">
                    <a:srgbClr val="717CF2"/>
                  </a:gs>
                  <a:gs pos="17000">
                    <a:srgbClr val="F6697F"/>
                  </a:gs>
                  <a:gs pos="73000">
                    <a:srgbClr val="717CF2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任意多边形 44">
                <a:extLst>
                  <a:ext uri="{FF2B5EF4-FFF2-40B4-BE49-F238E27FC236}">
                    <a16:creationId xmlns:a16="http://schemas.microsoft.com/office/drawing/2014/main" id="{77D48DF8-95F1-CEF2-C20D-9C3E00133D53}"/>
                  </a:ext>
                </a:extLst>
              </p:cNvPr>
              <p:cNvSpPr/>
              <p:nvPr/>
            </p:nvSpPr>
            <p:spPr>
              <a:xfrm>
                <a:off x="-7651746" y="-4631680"/>
                <a:ext cx="9233126" cy="453006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 45">
                <a:extLst>
                  <a:ext uri="{FF2B5EF4-FFF2-40B4-BE49-F238E27FC236}">
                    <a16:creationId xmlns:a16="http://schemas.microsoft.com/office/drawing/2014/main" id="{99014D72-A335-2EBE-AC70-6598D36CF2C1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A1F3AE-8842-4778-14E8-F929AF9077CC}"/>
                </a:ext>
              </a:extLst>
            </p:cNvPr>
            <p:cNvSpPr txBox="1"/>
            <p:nvPr/>
          </p:nvSpPr>
          <p:spPr>
            <a:xfrm>
              <a:off x="2400496" y="2917232"/>
              <a:ext cx="7319573" cy="1809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Mỗi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chúng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ta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đều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có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thể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giúp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kiệm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,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gia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đình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bằng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những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hành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động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của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mình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EE47A66-27DB-7DA9-6255-244421FA7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203" y="903102"/>
            <a:ext cx="3816068" cy="11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7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D0E6156A-1C70-D18D-783B-0B98AB5334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435182" y="0"/>
            <a:ext cx="7698997" cy="6314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494D20-4C97-B71B-57EA-D073459A0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5059" y="2504985"/>
            <a:ext cx="6181880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7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B1DF880-1BB1-23F6-447A-9398028A5B8D}"/>
              </a:ext>
            </a:extLst>
          </p:cNvPr>
          <p:cNvGrpSpPr/>
          <p:nvPr/>
        </p:nvGrpSpPr>
        <p:grpSpPr>
          <a:xfrm>
            <a:off x="1744888" y="931359"/>
            <a:ext cx="8702224" cy="1030444"/>
            <a:chOff x="1808618" y="1191162"/>
            <a:chExt cx="8702224" cy="1030444"/>
          </a:xfrm>
        </p:grpSpPr>
        <p:sp>
          <p:nvSpPr>
            <p:cNvPr id="3" name="矩形: 圆角 14">
              <a:extLst>
                <a:ext uri="{FF2B5EF4-FFF2-40B4-BE49-F238E27FC236}">
                  <a16:creationId xmlns:a16="http://schemas.microsoft.com/office/drawing/2014/main" id="{DFA232A7-26D9-48FE-0466-D17CD9BACB1F}"/>
                </a:ext>
              </a:extLst>
            </p:cNvPr>
            <p:cNvSpPr/>
            <p:nvPr/>
          </p:nvSpPr>
          <p:spPr>
            <a:xfrm>
              <a:off x="3374966" y="1191162"/>
              <a:ext cx="5569529" cy="1030444"/>
            </a:xfrm>
            <a:custGeom>
              <a:avLst/>
              <a:gdLst>
                <a:gd name="connsiteX0" fmla="*/ 0 w 9666000"/>
                <a:gd name="connsiteY0" fmla="*/ 116240 h 1144999"/>
                <a:gd name="connsiteX1" fmla="*/ 116240 w 9666000"/>
                <a:gd name="connsiteY1" fmla="*/ 0 h 1144999"/>
                <a:gd name="connsiteX2" fmla="*/ 9549760 w 9666000"/>
                <a:gd name="connsiteY2" fmla="*/ 0 h 1144999"/>
                <a:gd name="connsiteX3" fmla="*/ 9666000 w 9666000"/>
                <a:gd name="connsiteY3" fmla="*/ 116240 h 1144999"/>
                <a:gd name="connsiteX4" fmla="*/ 9666000 w 9666000"/>
                <a:gd name="connsiteY4" fmla="*/ 1028759 h 1144999"/>
                <a:gd name="connsiteX5" fmla="*/ 9549760 w 9666000"/>
                <a:gd name="connsiteY5" fmla="*/ 1144999 h 1144999"/>
                <a:gd name="connsiteX6" fmla="*/ 116240 w 9666000"/>
                <a:gd name="connsiteY6" fmla="*/ 1144999 h 1144999"/>
                <a:gd name="connsiteX7" fmla="*/ 0 w 9666000"/>
                <a:gd name="connsiteY7" fmla="*/ 1028759 h 1144999"/>
                <a:gd name="connsiteX8" fmla="*/ 0 w 9666000"/>
                <a:gd name="connsiteY8" fmla="*/ 116240 h 114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66000" h="1144999" fill="none" extrusionOk="0">
                  <a:moveTo>
                    <a:pt x="0" y="116240"/>
                  </a:moveTo>
                  <a:cubicBezTo>
                    <a:pt x="10165" y="44760"/>
                    <a:pt x="52129" y="1334"/>
                    <a:pt x="116240" y="0"/>
                  </a:cubicBezTo>
                  <a:cubicBezTo>
                    <a:pt x="3907646" y="67604"/>
                    <a:pt x="6215834" y="47072"/>
                    <a:pt x="9549760" y="0"/>
                  </a:cubicBezTo>
                  <a:cubicBezTo>
                    <a:pt x="9611535" y="2265"/>
                    <a:pt x="9668145" y="46296"/>
                    <a:pt x="9666000" y="116240"/>
                  </a:cubicBezTo>
                  <a:cubicBezTo>
                    <a:pt x="9669833" y="481054"/>
                    <a:pt x="9641851" y="576111"/>
                    <a:pt x="9666000" y="1028759"/>
                  </a:cubicBezTo>
                  <a:cubicBezTo>
                    <a:pt x="9658739" y="1086652"/>
                    <a:pt x="9614877" y="1138969"/>
                    <a:pt x="9549760" y="1144999"/>
                  </a:cubicBezTo>
                  <a:cubicBezTo>
                    <a:pt x="4982442" y="1130828"/>
                    <a:pt x="3429594" y="1146636"/>
                    <a:pt x="116240" y="1144999"/>
                  </a:cubicBezTo>
                  <a:cubicBezTo>
                    <a:pt x="52973" y="1135617"/>
                    <a:pt x="5923" y="1103737"/>
                    <a:pt x="0" y="1028759"/>
                  </a:cubicBezTo>
                  <a:cubicBezTo>
                    <a:pt x="-4006" y="779316"/>
                    <a:pt x="29759" y="437812"/>
                    <a:pt x="0" y="116240"/>
                  </a:cubicBezTo>
                  <a:close/>
                </a:path>
                <a:path w="9666000" h="1144999" stroke="0" extrusionOk="0">
                  <a:moveTo>
                    <a:pt x="0" y="116240"/>
                  </a:moveTo>
                  <a:cubicBezTo>
                    <a:pt x="9414" y="52934"/>
                    <a:pt x="49152" y="5835"/>
                    <a:pt x="116240" y="0"/>
                  </a:cubicBezTo>
                  <a:cubicBezTo>
                    <a:pt x="4352486" y="-112043"/>
                    <a:pt x="6137169" y="-89938"/>
                    <a:pt x="9549760" y="0"/>
                  </a:cubicBezTo>
                  <a:cubicBezTo>
                    <a:pt x="9613834" y="3360"/>
                    <a:pt x="9666903" y="55963"/>
                    <a:pt x="9666000" y="116240"/>
                  </a:cubicBezTo>
                  <a:cubicBezTo>
                    <a:pt x="9653844" y="324691"/>
                    <a:pt x="9612035" y="921601"/>
                    <a:pt x="9666000" y="1028759"/>
                  </a:cubicBezTo>
                  <a:cubicBezTo>
                    <a:pt x="9661495" y="1099532"/>
                    <a:pt x="9609013" y="1142285"/>
                    <a:pt x="9549760" y="1144999"/>
                  </a:cubicBezTo>
                  <a:cubicBezTo>
                    <a:pt x="5435051" y="1239659"/>
                    <a:pt x="3709580" y="1258089"/>
                    <a:pt x="116240" y="1144999"/>
                  </a:cubicBezTo>
                  <a:cubicBezTo>
                    <a:pt x="60742" y="1136989"/>
                    <a:pt x="-11495" y="1096194"/>
                    <a:pt x="0" y="1028759"/>
                  </a:cubicBezTo>
                  <a:cubicBezTo>
                    <a:pt x="-13294" y="773422"/>
                    <a:pt x="58721" y="334965"/>
                    <a:pt x="0" y="1162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E89F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60381700">
                    <a:custGeom>
                      <a:avLst/>
                      <a:gdLst>
                        <a:gd name="connsiteX0" fmla="*/ 0 w 5569529"/>
                        <a:gd name="connsiteY0" fmla="*/ 104610 h 1030444"/>
                        <a:gd name="connsiteX1" fmla="*/ 66977 w 5569529"/>
                        <a:gd name="connsiteY1" fmla="*/ 0 h 1030444"/>
                        <a:gd name="connsiteX2" fmla="*/ 5502551 w 5569529"/>
                        <a:gd name="connsiteY2" fmla="*/ 0 h 1030444"/>
                        <a:gd name="connsiteX3" fmla="*/ 5569529 w 5569529"/>
                        <a:gd name="connsiteY3" fmla="*/ 104610 h 1030444"/>
                        <a:gd name="connsiteX4" fmla="*/ 5569529 w 5569529"/>
                        <a:gd name="connsiteY4" fmla="*/ 925833 h 1030444"/>
                        <a:gd name="connsiteX5" fmla="*/ 5502551 w 5569529"/>
                        <a:gd name="connsiteY5" fmla="*/ 1030444 h 1030444"/>
                        <a:gd name="connsiteX6" fmla="*/ 66977 w 5569529"/>
                        <a:gd name="connsiteY6" fmla="*/ 1030444 h 1030444"/>
                        <a:gd name="connsiteX7" fmla="*/ 0 w 5569529"/>
                        <a:gd name="connsiteY7" fmla="*/ 925833 h 1030444"/>
                        <a:gd name="connsiteX8" fmla="*/ 0 w 5569529"/>
                        <a:gd name="connsiteY8" fmla="*/ 104610 h 1030444"/>
                        <a:gd name="connsiteX0" fmla="*/ 0 w 5569529"/>
                        <a:gd name="connsiteY0" fmla="*/ 104610 h 1030444"/>
                        <a:gd name="connsiteX1" fmla="*/ 66977 w 5569529"/>
                        <a:gd name="connsiteY1" fmla="*/ 0 h 1030444"/>
                        <a:gd name="connsiteX2" fmla="*/ 5502551 w 5569529"/>
                        <a:gd name="connsiteY2" fmla="*/ 0 h 1030444"/>
                        <a:gd name="connsiteX3" fmla="*/ 5569529 w 5569529"/>
                        <a:gd name="connsiteY3" fmla="*/ 104610 h 1030444"/>
                        <a:gd name="connsiteX4" fmla="*/ 5569529 w 5569529"/>
                        <a:gd name="connsiteY4" fmla="*/ 925833 h 1030444"/>
                        <a:gd name="connsiteX5" fmla="*/ 5502551 w 5569529"/>
                        <a:gd name="connsiteY5" fmla="*/ 1030444 h 1030444"/>
                        <a:gd name="connsiteX6" fmla="*/ 66977 w 5569529"/>
                        <a:gd name="connsiteY6" fmla="*/ 1030444 h 1030444"/>
                        <a:gd name="connsiteX7" fmla="*/ 0 w 5569529"/>
                        <a:gd name="connsiteY7" fmla="*/ 925833 h 1030444"/>
                        <a:gd name="connsiteX8" fmla="*/ 0 w 5569529"/>
                        <a:gd name="connsiteY8" fmla="*/ 104610 h 103044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569529" h="1030444" fill="none" extrusionOk="0">
                          <a:moveTo>
                            <a:pt x="0" y="104610"/>
                          </a:moveTo>
                          <a:cubicBezTo>
                            <a:pt x="11574" y="36186"/>
                            <a:pt x="30441" y="7420"/>
                            <a:pt x="66977" y="0"/>
                          </a:cubicBezTo>
                          <a:cubicBezTo>
                            <a:pt x="2020399" y="112855"/>
                            <a:pt x="3601096" y="77124"/>
                            <a:pt x="5502551" y="0"/>
                          </a:cubicBezTo>
                          <a:cubicBezTo>
                            <a:pt x="5531906" y="7871"/>
                            <a:pt x="5574308" y="32169"/>
                            <a:pt x="5569529" y="104610"/>
                          </a:cubicBezTo>
                          <a:cubicBezTo>
                            <a:pt x="5586904" y="439967"/>
                            <a:pt x="5557390" y="519728"/>
                            <a:pt x="5569529" y="925833"/>
                          </a:cubicBezTo>
                          <a:cubicBezTo>
                            <a:pt x="5561799" y="974855"/>
                            <a:pt x="5540430" y="1022667"/>
                            <a:pt x="5502551" y="1030444"/>
                          </a:cubicBezTo>
                          <a:cubicBezTo>
                            <a:pt x="3411455" y="1016273"/>
                            <a:pt x="985717" y="1032081"/>
                            <a:pt x="66977" y="1030444"/>
                          </a:cubicBezTo>
                          <a:cubicBezTo>
                            <a:pt x="30853" y="1018668"/>
                            <a:pt x="5641" y="997366"/>
                            <a:pt x="0" y="925833"/>
                          </a:cubicBezTo>
                          <a:cubicBezTo>
                            <a:pt x="-13052" y="660461"/>
                            <a:pt x="49829" y="373742"/>
                            <a:pt x="0" y="104610"/>
                          </a:cubicBezTo>
                          <a:close/>
                        </a:path>
                        <a:path w="5569529" h="1030444" stroke="0" extrusionOk="0">
                          <a:moveTo>
                            <a:pt x="0" y="104610"/>
                          </a:moveTo>
                          <a:cubicBezTo>
                            <a:pt x="4879" y="49046"/>
                            <a:pt x="22474" y="3705"/>
                            <a:pt x="66977" y="0"/>
                          </a:cubicBezTo>
                          <a:cubicBezTo>
                            <a:pt x="2583815" y="-165936"/>
                            <a:pt x="3486219" y="-168318"/>
                            <a:pt x="5502551" y="0"/>
                          </a:cubicBezTo>
                          <a:cubicBezTo>
                            <a:pt x="5537853" y="677"/>
                            <a:pt x="5563856" y="52830"/>
                            <a:pt x="5569529" y="104610"/>
                          </a:cubicBezTo>
                          <a:cubicBezTo>
                            <a:pt x="5556227" y="289686"/>
                            <a:pt x="5524644" y="828114"/>
                            <a:pt x="5569529" y="925833"/>
                          </a:cubicBezTo>
                          <a:cubicBezTo>
                            <a:pt x="5563108" y="992086"/>
                            <a:pt x="5539233" y="1022745"/>
                            <a:pt x="5502551" y="1030444"/>
                          </a:cubicBezTo>
                          <a:cubicBezTo>
                            <a:pt x="3152180" y="1156191"/>
                            <a:pt x="2102437" y="1250745"/>
                            <a:pt x="66977" y="1030444"/>
                          </a:cubicBezTo>
                          <a:cubicBezTo>
                            <a:pt x="34845" y="1028720"/>
                            <a:pt x="-12717" y="987873"/>
                            <a:pt x="0" y="925833"/>
                          </a:cubicBezTo>
                          <a:cubicBezTo>
                            <a:pt x="-18290" y="674596"/>
                            <a:pt x="28549" y="263369"/>
                            <a:pt x="0" y="104610"/>
                          </a:cubicBezTo>
                          <a:close/>
                        </a:path>
                        <a:path w="5569529" h="1030444" fill="none" stroke="0" extrusionOk="0">
                          <a:moveTo>
                            <a:pt x="0" y="104610"/>
                          </a:moveTo>
                          <a:cubicBezTo>
                            <a:pt x="7050" y="40394"/>
                            <a:pt x="28133" y="5043"/>
                            <a:pt x="66977" y="0"/>
                          </a:cubicBezTo>
                          <a:cubicBezTo>
                            <a:pt x="2211336" y="-4535"/>
                            <a:pt x="3406070" y="186981"/>
                            <a:pt x="5502551" y="0"/>
                          </a:cubicBezTo>
                          <a:cubicBezTo>
                            <a:pt x="5537963" y="6975"/>
                            <a:pt x="5571128" y="43243"/>
                            <a:pt x="5569529" y="104610"/>
                          </a:cubicBezTo>
                          <a:cubicBezTo>
                            <a:pt x="5565727" y="436316"/>
                            <a:pt x="5548334" y="503499"/>
                            <a:pt x="5569529" y="925833"/>
                          </a:cubicBezTo>
                          <a:cubicBezTo>
                            <a:pt x="5564526" y="979129"/>
                            <a:pt x="5534669" y="1022051"/>
                            <a:pt x="5502551" y="1030444"/>
                          </a:cubicBezTo>
                          <a:cubicBezTo>
                            <a:pt x="3689184" y="1125104"/>
                            <a:pt x="2291235" y="1143534"/>
                            <a:pt x="66977" y="1030444"/>
                          </a:cubicBezTo>
                          <a:cubicBezTo>
                            <a:pt x="31836" y="1020790"/>
                            <a:pt x="76" y="994250"/>
                            <a:pt x="0" y="925833"/>
                          </a:cubicBezTo>
                          <a:cubicBezTo>
                            <a:pt x="-11151" y="719193"/>
                            <a:pt x="13677" y="375977"/>
                            <a:pt x="0" y="10461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dirty="0">
                <a:solidFill>
                  <a:prstClr val="white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dirty="0">
                <a:solidFill>
                  <a:prstClr val="white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dirty="0">
                <a:solidFill>
                  <a:prstClr val="white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A9F304-2FFE-B0A5-1A10-FA6ED6B78D7B}"/>
                </a:ext>
              </a:extLst>
            </p:cNvPr>
            <p:cNvSpPr txBox="1"/>
            <p:nvPr/>
          </p:nvSpPr>
          <p:spPr>
            <a:xfrm>
              <a:off x="1808618" y="1352441"/>
              <a:ext cx="8702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4F5EEF"/>
                  </a:solidFill>
                  <a:latin typeface="Cambria" panose="02040503050406030204" pitchFamily="18" charset="0"/>
                </a:rPr>
                <a:t>CAM KẾT HÀNH ĐỘNG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47E94D8-ABA5-5563-93BC-A0B87D6A60D6}"/>
              </a:ext>
            </a:extLst>
          </p:cNvPr>
          <p:cNvGrpSpPr/>
          <p:nvPr/>
        </p:nvGrpSpPr>
        <p:grpSpPr>
          <a:xfrm>
            <a:off x="1744888" y="2125755"/>
            <a:ext cx="9084851" cy="3393564"/>
            <a:chOff x="2045574" y="2200837"/>
            <a:chExt cx="8168469" cy="3499572"/>
          </a:xfrm>
        </p:grpSpPr>
        <p:grpSp>
          <p:nvGrpSpPr>
            <p:cNvPr id="6" name="组合 26">
              <a:extLst>
                <a:ext uri="{FF2B5EF4-FFF2-40B4-BE49-F238E27FC236}">
                  <a16:creationId xmlns:a16="http://schemas.microsoft.com/office/drawing/2014/main" id="{0B2A8B85-509E-D5CF-00E9-0660445C277C}"/>
                </a:ext>
              </a:extLst>
            </p:cNvPr>
            <p:cNvGrpSpPr/>
            <p:nvPr/>
          </p:nvGrpSpPr>
          <p:grpSpPr>
            <a:xfrm>
              <a:off x="2045574" y="2200837"/>
              <a:ext cx="8168469" cy="3499572"/>
              <a:chOff x="-7927329" y="-4954585"/>
              <a:chExt cx="9902260" cy="5268685"/>
            </a:xfrm>
          </p:grpSpPr>
          <p:sp>
            <p:nvSpPr>
              <p:cNvPr id="8" name="任意多边形 43">
                <a:extLst>
                  <a:ext uri="{FF2B5EF4-FFF2-40B4-BE49-F238E27FC236}">
                    <a16:creationId xmlns:a16="http://schemas.microsoft.com/office/drawing/2014/main" id="{0480ADAE-A42A-13EE-AD13-D7C1B0A9F0C2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91000">
                    <a:srgbClr val="F6697F"/>
                  </a:gs>
                  <a:gs pos="33000">
                    <a:srgbClr val="717CF2"/>
                  </a:gs>
                  <a:gs pos="17000">
                    <a:srgbClr val="F6697F"/>
                  </a:gs>
                  <a:gs pos="73000">
                    <a:srgbClr val="717CF2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任意多边形 44">
                <a:extLst>
                  <a:ext uri="{FF2B5EF4-FFF2-40B4-BE49-F238E27FC236}">
                    <a16:creationId xmlns:a16="http://schemas.microsoft.com/office/drawing/2014/main" id="{BF50BB1F-BCFE-A8A2-A0E8-6BDF5B1C5826}"/>
                  </a:ext>
                </a:extLst>
              </p:cNvPr>
              <p:cNvSpPr/>
              <p:nvPr/>
            </p:nvSpPr>
            <p:spPr>
              <a:xfrm>
                <a:off x="-7651746" y="-4631680"/>
                <a:ext cx="9233126" cy="453006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任意多边形 45">
                <a:extLst>
                  <a:ext uri="{FF2B5EF4-FFF2-40B4-BE49-F238E27FC236}">
                    <a16:creationId xmlns:a16="http://schemas.microsoft.com/office/drawing/2014/main" id="{7CD7E91D-761E-D6FA-7043-19A106FB833E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B4809C-3627-C4E6-C7F6-8AAEC7A52959}"/>
                </a:ext>
              </a:extLst>
            </p:cNvPr>
            <p:cNvSpPr txBox="1"/>
            <p:nvPr/>
          </p:nvSpPr>
          <p:spPr>
            <a:xfrm>
              <a:off x="2445970" y="2760407"/>
              <a:ext cx="7270363" cy="2380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-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Thực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hiện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những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việc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làm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để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tiết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kiệm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điện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,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nước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-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Tìm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hiểu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thêm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cách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sử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dụng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thiết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bị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điện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,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nước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sao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cho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tiết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kiệm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  <a:cs typeface="+mn-cs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2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6A6CF0E-4743-C07D-B8BF-2E94E428E217}"/>
              </a:ext>
            </a:extLst>
          </p:cNvPr>
          <p:cNvGrpSpPr/>
          <p:nvPr/>
        </p:nvGrpSpPr>
        <p:grpSpPr>
          <a:xfrm>
            <a:off x="1744888" y="665352"/>
            <a:ext cx="8702224" cy="1565430"/>
            <a:chOff x="1744888" y="1191162"/>
            <a:chExt cx="8702224" cy="1565430"/>
          </a:xfrm>
        </p:grpSpPr>
        <p:sp>
          <p:nvSpPr>
            <p:cNvPr id="3" name="矩形: 圆角 14">
              <a:extLst>
                <a:ext uri="{FF2B5EF4-FFF2-40B4-BE49-F238E27FC236}">
                  <a16:creationId xmlns:a16="http://schemas.microsoft.com/office/drawing/2014/main" id="{596786E8-D612-1117-6BA0-965799D39E36}"/>
                </a:ext>
              </a:extLst>
            </p:cNvPr>
            <p:cNvSpPr/>
            <p:nvPr/>
          </p:nvSpPr>
          <p:spPr>
            <a:xfrm>
              <a:off x="1744888" y="1191162"/>
              <a:ext cx="8702224" cy="1565430"/>
            </a:xfrm>
            <a:custGeom>
              <a:avLst/>
              <a:gdLst>
                <a:gd name="connsiteX0" fmla="*/ 0 w 9666000"/>
                <a:gd name="connsiteY0" fmla="*/ 116240 h 1144999"/>
                <a:gd name="connsiteX1" fmla="*/ 116240 w 9666000"/>
                <a:gd name="connsiteY1" fmla="*/ 0 h 1144999"/>
                <a:gd name="connsiteX2" fmla="*/ 9549760 w 9666000"/>
                <a:gd name="connsiteY2" fmla="*/ 0 h 1144999"/>
                <a:gd name="connsiteX3" fmla="*/ 9666000 w 9666000"/>
                <a:gd name="connsiteY3" fmla="*/ 116240 h 1144999"/>
                <a:gd name="connsiteX4" fmla="*/ 9666000 w 9666000"/>
                <a:gd name="connsiteY4" fmla="*/ 1028759 h 1144999"/>
                <a:gd name="connsiteX5" fmla="*/ 9549760 w 9666000"/>
                <a:gd name="connsiteY5" fmla="*/ 1144999 h 1144999"/>
                <a:gd name="connsiteX6" fmla="*/ 116240 w 9666000"/>
                <a:gd name="connsiteY6" fmla="*/ 1144999 h 1144999"/>
                <a:gd name="connsiteX7" fmla="*/ 0 w 9666000"/>
                <a:gd name="connsiteY7" fmla="*/ 1028759 h 1144999"/>
                <a:gd name="connsiteX8" fmla="*/ 0 w 9666000"/>
                <a:gd name="connsiteY8" fmla="*/ 116240 h 114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66000" h="1144999" fill="none" extrusionOk="0">
                  <a:moveTo>
                    <a:pt x="0" y="116240"/>
                  </a:moveTo>
                  <a:cubicBezTo>
                    <a:pt x="10165" y="44760"/>
                    <a:pt x="52129" y="1334"/>
                    <a:pt x="116240" y="0"/>
                  </a:cubicBezTo>
                  <a:cubicBezTo>
                    <a:pt x="3907646" y="67604"/>
                    <a:pt x="6215834" y="47072"/>
                    <a:pt x="9549760" y="0"/>
                  </a:cubicBezTo>
                  <a:cubicBezTo>
                    <a:pt x="9611535" y="2265"/>
                    <a:pt x="9668145" y="46296"/>
                    <a:pt x="9666000" y="116240"/>
                  </a:cubicBezTo>
                  <a:cubicBezTo>
                    <a:pt x="9669833" y="481054"/>
                    <a:pt x="9641851" y="576111"/>
                    <a:pt x="9666000" y="1028759"/>
                  </a:cubicBezTo>
                  <a:cubicBezTo>
                    <a:pt x="9658739" y="1086652"/>
                    <a:pt x="9614877" y="1138969"/>
                    <a:pt x="9549760" y="1144999"/>
                  </a:cubicBezTo>
                  <a:cubicBezTo>
                    <a:pt x="4982442" y="1130828"/>
                    <a:pt x="3429594" y="1146636"/>
                    <a:pt x="116240" y="1144999"/>
                  </a:cubicBezTo>
                  <a:cubicBezTo>
                    <a:pt x="52973" y="1135617"/>
                    <a:pt x="5923" y="1103737"/>
                    <a:pt x="0" y="1028759"/>
                  </a:cubicBezTo>
                  <a:cubicBezTo>
                    <a:pt x="-4006" y="779316"/>
                    <a:pt x="29759" y="437812"/>
                    <a:pt x="0" y="116240"/>
                  </a:cubicBezTo>
                  <a:close/>
                </a:path>
                <a:path w="9666000" h="1144999" stroke="0" extrusionOk="0">
                  <a:moveTo>
                    <a:pt x="0" y="116240"/>
                  </a:moveTo>
                  <a:cubicBezTo>
                    <a:pt x="9414" y="52934"/>
                    <a:pt x="49152" y="5835"/>
                    <a:pt x="116240" y="0"/>
                  </a:cubicBezTo>
                  <a:cubicBezTo>
                    <a:pt x="4352486" y="-112043"/>
                    <a:pt x="6137169" y="-89938"/>
                    <a:pt x="9549760" y="0"/>
                  </a:cubicBezTo>
                  <a:cubicBezTo>
                    <a:pt x="9613834" y="3360"/>
                    <a:pt x="9666903" y="55963"/>
                    <a:pt x="9666000" y="116240"/>
                  </a:cubicBezTo>
                  <a:cubicBezTo>
                    <a:pt x="9653844" y="324691"/>
                    <a:pt x="9612035" y="921601"/>
                    <a:pt x="9666000" y="1028759"/>
                  </a:cubicBezTo>
                  <a:cubicBezTo>
                    <a:pt x="9661495" y="1099532"/>
                    <a:pt x="9609013" y="1142285"/>
                    <a:pt x="9549760" y="1144999"/>
                  </a:cubicBezTo>
                  <a:cubicBezTo>
                    <a:pt x="5435051" y="1239659"/>
                    <a:pt x="3709580" y="1258089"/>
                    <a:pt x="116240" y="1144999"/>
                  </a:cubicBezTo>
                  <a:cubicBezTo>
                    <a:pt x="60742" y="1136989"/>
                    <a:pt x="-11495" y="1096194"/>
                    <a:pt x="0" y="1028759"/>
                  </a:cubicBezTo>
                  <a:cubicBezTo>
                    <a:pt x="-13294" y="773422"/>
                    <a:pt x="58721" y="334965"/>
                    <a:pt x="0" y="1162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E89F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60381700">
                    <a:custGeom>
                      <a:avLst/>
                      <a:gdLst>
                        <a:gd name="connsiteX0" fmla="*/ 0 w 8702224"/>
                        <a:gd name="connsiteY0" fmla="*/ 158922 h 1565430"/>
                        <a:gd name="connsiteX1" fmla="*/ 104649 w 8702224"/>
                        <a:gd name="connsiteY1" fmla="*/ 0 h 1565430"/>
                        <a:gd name="connsiteX2" fmla="*/ 8597574 w 8702224"/>
                        <a:gd name="connsiteY2" fmla="*/ 0 h 1565430"/>
                        <a:gd name="connsiteX3" fmla="*/ 8702224 w 8702224"/>
                        <a:gd name="connsiteY3" fmla="*/ 158922 h 1565430"/>
                        <a:gd name="connsiteX4" fmla="*/ 8702224 w 8702224"/>
                        <a:gd name="connsiteY4" fmla="*/ 1406507 h 1565430"/>
                        <a:gd name="connsiteX5" fmla="*/ 8597574 w 8702224"/>
                        <a:gd name="connsiteY5" fmla="*/ 1565430 h 1565430"/>
                        <a:gd name="connsiteX6" fmla="*/ 104649 w 8702224"/>
                        <a:gd name="connsiteY6" fmla="*/ 1565430 h 1565430"/>
                        <a:gd name="connsiteX7" fmla="*/ 0 w 8702224"/>
                        <a:gd name="connsiteY7" fmla="*/ 1406507 h 1565430"/>
                        <a:gd name="connsiteX8" fmla="*/ 0 w 8702224"/>
                        <a:gd name="connsiteY8" fmla="*/ 158922 h 1565430"/>
                        <a:gd name="connsiteX0" fmla="*/ 0 w 8702224"/>
                        <a:gd name="connsiteY0" fmla="*/ 158922 h 1565430"/>
                        <a:gd name="connsiteX1" fmla="*/ 104649 w 8702224"/>
                        <a:gd name="connsiteY1" fmla="*/ 0 h 1565430"/>
                        <a:gd name="connsiteX2" fmla="*/ 8597574 w 8702224"/>
                        <a:gd name="connsiteY2" fmla="*/ 0 h 1565430"/>
                        <a:gd name="connsiteX3" fmla="*/ 8702224 w 8702224"/>
                        <a:gd name="connsiteY3" fmla="*/ 158922 h 1565430"/>
                        <a:gd name="connsiteX4" fmla="*/ 8702224 w 8702224"/>
                        <a:gd name="connsiteY4" fmla="*/ 1406507 h 1565430"/>
                        <a:gd name="connsiteX5" fmla="*/ 8597574 w 8702224"/>
                        <a:gd name="connsiteY5" fmla="*/ 1565430 h 1565430"/>
                        <a:gd name="connsiteX6" fmla="*/ 104649 w 8702224"/>
                        <a:gd name="connsiteY6" fmla="*/ 1565430 h 1565430"/>
                        <a:gd name="connsiteX7" fmla="*/ 0 w 8702224"/>
                        <a:gd name="connsiteY7" fmla="*/ 1406507 h 1565430"/>
                        <a:gd name="connsiteX8" fmla="*/ 0 w 8702224"/>
                        <a:gd name="connsiteY8" fmla="*/ 158922 h 15654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8702224" h="1565430" fill="none" extrusionOk="0">
                          <a:moveTo>
                            <a:pt x="0" y="158922"/>
                          </a:moveTo>
                          <a:cubicBezTo>
                            <a:pt x="16249" y="56111"/>
                            <a:pt x="47536" y="11118"/>
                            <a:pt x="104649" y="0"/>
                          </a:cubicBezTo>
                          <a:cubicBezTo>
                            <a:pt x="3216241" y="160328"/>
                            <a:pt x="5638342" y="139544"/>
                            <a:pt x="8597574" y="0"/>
                          </a:cubicBezTo>
                          <a:cubicBezTo>
                            <a:pt x="8642689" y="12912"/>
                            <a:pt x="8705212" y="60463"/>
                            <a:pt x="8702224" y="158922"/>
                          </a:cubicBezTo>
                          <a:cubicBezTo>
                            <a:pt x="8726941" y="667565"/>
                            <a:pt x="8694074" y="797269"/>
                            <a:pt x="8702224" y="1406507"/>
                          </a:cubicBezTo>
                          <a:cubicBezTo>
                            <a:pt x="8695112" y="1485160"/>
                            <a:pt x="8657203" y="1550595"/>
                            <a:pt x="8597574" y="1565430"/>
                          </a:cubicBezTo>
                          <a:cubicBezTo>
                            <a:pt x="5506697" y="1551259"/>
                            <a:pt x="3153501" y="1567067"/>
                            <a:pt x="104649" y="1565430"/>
                          </a:cubicBezTo>
                          <a:cubicBezTo>
                            <a:pt x="48199" y="1547485"/>
                            <a:pt x="10663" y="1518720"/>
                            <a:pt x="0" y="1406507"/>
                          </a:cubicBezTo>
                          <a:cubicBezTo>
                            <a:pt x="-14618" y="1023568"/>
                            <a:pt x="39039" y="590976"/>
                            <a:pt x="0" y="158922"/>
                          </a:cubicBezTo>
                          <a:close/>
                        </a:path>
                        <a:path w="8702224" h="1565430" stroke="0" extrusionOk="0">
                          <a:moveTo>
                            <a:pt x="0" y="158922"/>
                          </a:moveTo>
                          <a:cubicBezTo>
                            <a:pt x="5811" y="79250"/>
                            <a:pt x="40922" y="7097"/>
                            <a:pt x="104649" y="0"/>
                          </a:cubicBezTo>
                          <a:cubicBezTo>
                            <a:pt x="3943782" y="-174855"/>
                            <a:pt x="5508336" y="-152510"/>
                            <a:pt x="8597574" y="0"/>
                          </a:cubicBezTo>
                          <a:cubicBezTo>
                            <a:pt x="8652844" y="1092"/>
                            <a:pt x="8699980" y="77728"/>
                            <a:pt x="8702224" y="158922"/>
                          </a:cubicBezTo>
                          <a:cubicBezTo>
                            <a:pt x="8669403" y="435158"/>
                            <a:pt x="8627894" y="1257609"/>
                            <a:pt x="8702224" y="1406507"/>
                          </a:cubicBezTo>
                          <a:cubicBezTo>
                            <a:pt x="8694483" y="1505736"/>
                            <a:pt x="8652208" y="1559052"/>
                            <a:pt x="8597574" y="1565430"/>
                          </a:cubicBezTo>
                          <a:cubicBezTo>
                            <a:pt x="4990664" y="1887665"/>
                            <a:pt x="3267212" y="1965436"/>
                            <a:pt x="104649" y="1565430"/>
                          </a:cubicBezTo>
                          <a:cubicBezTo>
                            <a:pt x="54266" y="1569378"/>
                            <a:pt x="-25641" y="1502097"/>
                            <a:pt x="0" y="1406507"/>
                          </a:cubicBezTo>
                          <a:cubicBezTo>
                            <a:pt x="-38093" y="1004712"/>
                            <a:pt x="45053" y="401662"/>
                            <a:pt x="0" y="158922"/>
                          </a:cubicBezTo>
                          <a:close/>
                        </a:path>
                        <a:path w="8702224" h="1565430" fill="none" stroke="0" extrusionOk="0">
                          <a:moveTo>
                            <a:pt x="0" y="158922"/>
                          </a:moveTo>
                          <a:cubicBezTo>
                            <a:pt x="18123" y="62045"/>
                            <a:pt x="44157" y="7423"/>
                            <a:pt x="104649" y="0"/>
                          </a:cubicBezTo>
                          <a:cubicBezTo>
                            <a:pt x="3317290" y="-233684"/>
                            <a:pt x="5292507" y="314530"/>
                            <a:pt x="8597574" y="0"/>
                          </a:cubicBezTo>
                          <a:cubicBezTo>
                            <a:pt x="8652812" y="13262"/>
                            <a:pt x="8706817" y="74850"/>
                            <a:pt x="8702224" y="158922"/>
                          </a:cubicBezTo>
                          <a:cubicBezTo>
                            <a:pt x="8685581" y="669026"/>
                            <a:pt x="8669790" y="765661"/>
                            <a:pt x="8702224" y="1406507"/>
                          </a:cubicBezTo>
                          <a:cubicBezTo>
                            <a:pt x="8692398" y="1490457"/>
                            <a:pt x="8653196" y="1555537"/>
                            <a:pt x="8597574" y="1565430"/>
                          </a:cubicBezTo>
                          <a:cubicBezTo>
                            <a:pt x="6456863" y="1660090"/>
                            <a:pt x="2497274" y="1678520"/>
                            <a:pt x="104649" y="1565430"/>
                          </a:cubicBezTo>
                          <a:cubicBezTo>
                            <a:pt x="48355" y="1551992"/>
                            <a:pt x="-1631" y="1510978"/>
                            <a:pt x="0" y="1406507"/>
                          </a:cubicBezTo>
                          <a:cubicBezTo>
                            <a:pt x="-25997" y="1110662"/>
                            <a:pt x="14539" y="534899"/>
                            <a:pt x="0" y="15892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dirty="0">
                <a:solidFill>
                  <a:prstClr val="white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dirty="0">
                <a:solidFill>
                  <a:prstClr val="white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dirty="0">
                <a:solidFill>
                  <a:prstClr val="white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265E854-FDF0-D170-E4B9-8FD04D26C73B}"/>
                </a:ext>
              </a:extLst>
            </p:cNvPr>
            <p:cNvSpPr txBox="1"/>
            <p:nvPr/>
          </p:nvSpPr>
          <p:spPr>
            <a:xfrm>
              <a:off x="1744888" y="1312157"/>
              <a:ext cx="87022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1.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hiểu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sử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điện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gia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đình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em</a:t>
              </a:r>
              <a:endParaRPr lang="en-US" sz="4000" b="1" dirty="0">
                <a:solidFill>
                  <a:srgbClr val="717CF2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35B744-72B8-D31F-0DC1-465FFD95E13F}"/>
              </a:ext>
            </a:extLst>
          </p:cNvPr>
          <p:cNvGrpSpPr/>
          <p:nvPr/>
        </p:nvGrpSpPr>
        <p:grpSpPr>
          <a:xfrm>
            <a:off x="1465036" y="2640962"/>
            <a:ext cx="4255863" cy="3070775"/>
            <a:chOff x="1485899" y="2403268"/>
            <a:chExt cx="4255863" cy="378565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13A472F-846F-4569-DC10-4C1CB9B67DDA}"/>
                </a:ext>
              </a:extLst>
            </p:cNvPr>
            <p:cNvSpPr/>
            <p:nvPr/>
          </p:nvSpPr>
          <p:spPr>
            <a:xfrm>
              <a:off x="1485899" y="2403268"/>
              <a:ext cx="4255863" cy="3785652"/>
            </a:xfrm>
            <a:prstGeom prst="roundRect">
              <a:avLst/>
            </a:prstGeom>
            <a:solidFill>
              <a:srgbClr val="FFF5D5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02AA0C5-CA75-672A-A35B-0DC4C1097DAF}"/>
                </a:ext>
              </a:extLst>
            </p:cNvPr>
            <p:cNvSpPr txBox="1"/>
            <p:nvPr/>
          </p:nvSpPr>
          <p:spPr>
            <a:xfrm>
              <a:off x="1744888" y="2403268"/>
              <a:ext cx="377961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>
                  <a:latin typeface="Cambria" panose="02040503050406030204" pitchFamily="18" charset="0"/>
                </a:rPr>
                <a:t>Chia </a:t>
              </a:r>
              <a:r>
                <a:rPr lang="en-US" sz="3600" dirty="0" err="1">
                  <a:latin typeface="Cambria" panose="02040503050406030204" pitchFamily="18" charset="0"/>
                </a:rPr>
                <a:t>sẻ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thông</a:t>
              </a:r>
              <a:r>
                <a:rPr lang="en-US" sz="3600" dirty="0">
                  <a:latin typeface="Cambria" panose="02040503050406030204" pitchFamily="18" charset="0"/>
                </a:rPr>
                <a:t> tin </a:t>
              </a:r>
              <a:r>
                <a:rPr lang="en-US" sz="3600" dirty="0" err="1">
                  <a:latin typeface="Cambria" panose="02040503050406030204" pitchFamily="18" charset="0"/>
                </a:rPr>
                <a:t>về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tiền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điện</a:t>
              </a:r>
              <a:r>
                <a:rPr lang="en-US" sz="3600" dirty="0">
                  <a:latin typeface="Cambria" panose="02040503050406030204" pitchFamily="18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</a:rPr>
                <a:t>nước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mà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gia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đình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em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đã</a:t>
              </a:r>
              <a:r>
                <a:rPr lang="en-US" sz="3600" dirty="0">
                  <a:latin typeface="Cambria" panose="02040503050406030204" pitchFamily="18" charset="0"/>
                </a:rPr>
                <a:t> chi </a:t>
              </a:r>
              <a:r>
                <a:rPr lang="en-US" sz="3600" dirty="0" err="1">
                  <a:latin typeface="Cambria" panose="02040503050406030204" pitchFamily="18" charset="0"/>
                </a:rPr>
                <a:t>trả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trong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tháng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vừa</a:t>
              </a:r>
              <a:r>
                <a:rPr lang="en-US" sz="3600" dirty="0">
                  <a:latin typeface="Cambria" panose="02040503050406030204" pitchFamily="18" charset="0"/>
                </a:rPr>
                <a:t> qua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F78445-A7F4-B035-58A3-7849EACA2FBB}"/>
              </a:ext>
            </a:extLst>
          </p:cNvPr>
          <p:cNvGrpSpPr/>
          <p:nvPr/>
        </p:nvGrpSpPr>
        <p:grpSpPr>
          <a:xfrm>
            <a:off x="6191249" y="2589471"/>
            <a:ext cx="4255863" cy="3122266"/>
            <a:chOff x="6212112" y="2351777"/>
            <a:chExt cx="4255863" cy="312226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C3C14B9-9DEC-5B3A-9570-8CE47B1A4659}"/>
                </a:ext>
              </a:extLst>
            </p:cNvPr>
            <p:cNvSpPr/>
            <p:nvPr/>
          </p:nvSpPr>
          <p:spPr>
            <a:xfrm>
              <a:off x="6212112" y="2351777"/>
              <a:ext cx="4255863" cy="3122266"/>
            </a:xfrm>
            <a:prstGeom prst="roundRect">
              <a:avLst/>
            </a:prstGeom>
            <a:solidFill>
              <a:srgbClr val="FDDFE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6686AD-8AC4-054B-71AA-56F47B794504}"/>
                </a:ext>
              </a:extLst>
            </p:cNvPr>
            <p:cNvSpPr txBox="1"/>
            <p:nvPr/>
          </p:nvSpPr>
          <p:spPr>
            <a:xfrm>
              <a:off x="6450238" y="2351777"/>
              <a:ext cx="377961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>
                  <a:latin typeface="Cambria" panose="02040503050406030204" pitchFamily="18" charset="0"/>
                </a:rPr>
                <a:t>Liệt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kê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phân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loại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hoạt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động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và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thiết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bị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cần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sử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dụng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điện</a:t>
              </a:r>
              <a:r>
                <a:rPr lang="en-US" sz="3600" dirty="0">
                  <a:latin typeface="Cambria" panose="02040503050406030204" pitchFamily="18" charset="0"/>
                </a:rPr>
                <a:t>, </a:t>
              </a:r>
              <a:r>
                <a:rPr lang="en-US" sz="3600" dirty="0" err="1">
                  <a:latin typeface="Cambria" panose="02040503050406030204" pitchFamily="18" charset="0"/>
                </a:rPr>
                <a:t>nước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trong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gia</a:t>
              </a:r>
              <a:r>
                <a:rPr lang="en-US" sz="3600" dirty="0">
                  <a:latin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</a:rPr>
                <a:t>đình</a:t>
              </a:r>
              <a:r>
                <a:rPr lang="en-US" sz="3600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29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981A7C4-5959-EDD6-56B0-5A3180056DE9}"/>
              </a:ext>
            </a:extLst>
          </p:cNvPr>
          <p:cNvGrpSpPr/>
          <p:nvPr/>
        </p:nvGrpSpPr>
        <p:grpSpPr>
          <a:xfrm>
            <a:off x="914399" y="1984168"/>
            <a:ext cx="4255863" cy="3785652"/>
            <a:chOff x="1485899" y="2403268"/>
            <a:chExt cx="4255863" cy="37856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1799FD7-B2F5-0830-27DC-257D0A774C9A}"/>
                </a:ext>
              </a:extLst>
            </p:cNvPr>
            <p:cNvSpPr/>
            <p:nvPr/>
          </p:nvSpPr>
          <p:spPr>
            <a:xfrm>
              <a:off x="1485899" y="2403268"/>
              <a:ext cx="4255863" cy="3785652"/>
            </a:xfrm>
            <a:prstGeom prst="roundRect">
              <a:avLst/>
            </a:prstGeom>
            <a:solidFill>
              <a:srgbClr val="FFF5D5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9D25409-1C3A-A898-B3FD-06ADE12B8018}"/>
                </a:ext>
              </a:extLst>
            </p:cNvPr>
            <p:cNvSpPr txBox="1"/>
            <p:nvPr/>
          </p:nvSpPr>
          <p:spPr>
            <a:xfrm>
              <a:off x="1744888" y="2403268"/>
              <a:ext cx="3779612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>
                  <a:latin typeface="Cambria" panose="02040503050406030204" pitchFamily="18" charset="0"/>
                </a:rPr>
                <a:t>Chia </a:t>
              </a:r>
              <a:r>
                <a:rPr lang="en-US" sz="4000" dirty="0" err="1">
                  <a:latin typeface="Cambria" panose="02040503050406030204" pitchFamily="18" charset="0"/>
                </a:rPr>
                <a:t>sẻ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thông</a:t>
              </a:r>
              <a:r>
                <a:rPr lang="en-US" sz="4000" dirty="0">
                  <a:latin typeface="Cambria" panose="02040503050406030204" pitchFamily="18" charset="0"/>
                </a:rPr>
                <a:t> tin </a:t>
              </a:r>
              <a:r>
                <a:rPr lang="en-US" sz="4000" dirty="0" err="1">
                  <a:latin typeface="Cambria" panose="02040503050406030204" pitchFamily="18" charset="0"/>
                </a:rPr>
                <a:t>về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tiền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điện</a:t>
              </a:r>
              <a:r>
                <a:rPr lang="en-US" sz="4000" dirty="0">
                  <a:latin typeface="Cambria" panose="02040503050406030204" pitchFamily="18" charset="0"/>
                </a:rPr>
                <a:t>, </a:t>
              </a:r>
              <a:r>
                <a:rPr lang="en-US" sz="4000" dirty="0" err="1">
                  <a:latin typeface="Cambria" panose="02040503050406030204" pitchFamily="18" charset="0"/>
                </a:rPr>
                <a:t>nước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mà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gia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đình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em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đã</a:t>
              </a:r>
              <a:r>
                <a:rPr lang="en-US" sz="4000" dirty="0">
                  <a:latin typeface="Cambria" panose="02040503050406030204" pitchFamily="18" charset="0"/>
                </a:rPr>
                <a:t> chi </a:t>
              </a:r>
              <a:r>
                <a:rPr lang="en-US" sz="4000" dirty="0" err="1">
                  <a:latin typeface="Cambria" panose="02040503050406030204" pitchFamily="18" charset="0"/>
                </a:rPr>
                <a:t>trả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trong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tháng</a:t>
              </a:r>
              <a:r>
                <a:rPr lang="en-US" sz="4000" dirty="0"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latin typeface="Cambria" panose="02040503050406030204" pitchFamily="18" charset="0"/>
                </a:rPr>
                <a:t>vừa</a:t>
              </a:r>
              <a:r>
                <a:rPr lang="en-US" sz="4000" dirty="0">
                  <a:latin typeface="Cambria" panose="02040503050406030204" pitchFamily="18" charset="0"/>
                </a:rPr>
                <a:t> qua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7D716CF-0143-FA6D-C66A-FE83E2732E14}"/>
              </a:ext>
            </a:extLst>
          </p:cNvPr>
          <p:cNvGrpSpPr/>
          <p:nvPr/>
        </p:nvGrpSpPr>
        <p:grpSpPr>
          <a:xfrm>
            <a:off x="5429251" y="1974839"/>
            <a:ext cx="5849814" cy="4074761"/>
            <a:chOff x="5211989" y="1984168"/>
            <a:chExt cx="5849814" cy="407476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8DAD292-B140-F994-957C-66DCB3F28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1989" y="1984168"/>
              <a:ext cx="4834005" cy="35594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98CD0FC-661D-7A89-C24C-109974A3B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09127" y="3057356"/>
              <a:ext cx="4252676" cy="300157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7A7427FA-A327-5086-6DCA-DFDAE9D6A8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388" y="759818"/>
            <a:ext cx="9937341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6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8075EC5-239C-F04B-BE93-56B4E1BF797D}"/>
              </a:ext>
            </a:extLst>
          </p:cNvPr>
          <p:cNvGrpSpPr/>
          <p:nvPr/>
        </p:nvGrpSpPr>
        <p:grpSpPr>
          <a:xfrm>
            <a:off x="1023520" y="760454"/>
            <a:ext cx="10363199" cy="1077219"/>
            <a:chOff x="6353729" y="2351774"/>
            <a:chExt cx="4002056" cy="303438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E4E6D7D-EEB5-2819-5B8C-CABC47AC5DA9}"/>
                </a:ext>
              </a:extLst>
            </p:cNvPr>
            <p:cNvSpPr/>
            <p:nvPr/>
          </p:nvSpPr>
          <p:spPr>
            <a:xfrm>
              <a:off x="6353729" y="2351774"/>
              <a:ext cx="4002056" cy="3034382"/>
            </a:xfrm>
            <a:prstGeom prst="roundRect">
              <a:avLst>
                <a:gd name="adj" fmla="val 46434"/>
              </a:avLst>
            </a:prstGeom>
            <a:solidFill>
              <a:srgbClr val="FDDFE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C6D35B-8F4F-2EA6-A617-DD77313C3243}"/>
                </a:ext>
              </a:extLst>
            </p:cNvPr>
            <p:cNvSpPr txBox="1"/>
            <p:nvPr/>
          </p:nvSpPr>
          <p:spPr>
            <a:xfrm>
              <a:off x="6450238" y="2351777"/>
              <a:ext cx="3779612" cy="3034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</a:rPr>
                <a:t>Liệt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kê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phân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loại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hoạt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động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thiết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bị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cần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sử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dụng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điện</a:t>
              </a:r>
              <a:r>
                <a:rPr lang="en-US" sz="3200" dirty="0"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latin typeface="Cambria" panose="02040503050406030204" pitchFamily="18" charset="0"/>
                </a:rPr>
                <a:t>nước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trong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gia</a:t>
              </a:r>
              <a:r>
                <a:rPr lang="en-US" sz="3200" dirty="0"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</a:rPr>
                <a:t>đình</a:t>
              </a:r>
              <a:r>
                <a:rPr lang="en-US" sz="3200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468BC5B-4E71-8B70-CBD5-A6ACD0CA2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702" y="2258755"/>
            <a:ext cx="10650635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2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AEFEF7-2A41-A609-82CE-6C6D5EB75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12" y="1535836"/>
            <a:ext cx="3845229" cy="23777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868817-D451-5A3E-02B2-5C1DC9BC1C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4" t="3717" r="8471" b="10982"/>
          <a:stretch/>
        </p:blipFill>
        <p:spPr>
          <a:xfrm>
            <a:off x="4963590" y="4083386"/>
            <a:ext cx="1902941" cy="212836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4AAC8A0-AEEC-C0C8-FC43-51310599107E}"/>
              </a:ext>
            </a:extLst>
          </p:cNvPr>
          <p:cNvGrpSpPr/>
          <p:nvPr/>
        </p:nvGrpSpPr>
        <p:grpSpPr>
          <a:xfrm>
            <a:off x="1208448" y="733821"/>
            <a:ext cx="9557330" cy="677729"/>
            <a:chOff x="6473692" y="2351774"/>
            <a:chExt cx="3779612" cy="190907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8FBFDE0-521C-9900-2DB2-D1A56B7BD404}"/>
                </a:ext>
              </a:extLst>
            </p:cNvPr>
            <p:cNvSpPr/>
            <p:nvPr/>
          </p:nvSpPr>
          <p:spPr>
            <a:xfrm>
              <a:off x="6770991" y="2351774"/>
              <a:ext cx="3185014" cy="1909072"/>
            </a:xfrm>
            <a:prstGeom prst="roundRect">
              <a:avLst>
                <a:gd name="adj" fmla="val 46434"/>
              </a:avLst>
            </a:prstGeom>
            <a:solidFill>
              <a:srgbClr val="FDDFE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244CA8-CF48-3697-AD4B-994C6D11E2ED}"/>
                </a:ext>
              </a:extLst>
            </p:cNvPr>
            <p:cNvSpPr txBox="1"/>
            <p:nvPr/>
          </p:nvSpPr>
          <p:spPr>
            <a:xfrm>
              <a:off x="6473692" y="2382895"/>
              <a:ext cx="3779612" cy="164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thiết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sử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dụng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điện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8D0CA46-4E2E-9A52-FF7E-BC5EB9324B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7270" y="1482737"/>
            <a:ext cx="4161039" cy="26006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50288-B3C2-EEF0-476A-F6FFCA7635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10" y="3913572"/>
            <a:ext cx="3819742" cy="2150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0728D2-F063-502F-3C5A-BB82624ABA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270" y="3817860"/>
            <a:ext cx="4161038" cy="2341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66C23E-D281-A6EC-79F9-5CF2C9A2BE2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1338" y="1411550"/>
            <a:ext cx="3301958" cy="287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70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4AAC8A0-AEEC-C0C8-FC43-51310599107E}"/>
              </a:ext>
            </a:extLst>
          </p:cNvPr>
          <p:cNvGrpSpPr/>
          <p:nvPr/>
        </p:nvGrpSpPr>
        <p:grpSpPr>
          <a:xfrm>
            <a:off x="1208448" y="733821"/>
            <a:ext cx="9557330" cy="677729"/>
            <a:chOff x="6473692" y="2351774"/>
            <a:chExt cx="3779612" cy="190907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8FBFDE0-521C-9900-2DB2-D1A56B7BD404}"/>
                </a:ext>
              </a:extLst>
            </p:cNvPr>
            <p:cNvSpPr/>
            <p:nvPr/>
          </p:nvSpPr>
          <p:spPr>
            <a:xfrm>
              <a:off x="6770991" y="2351774"/>
              <a:ext cx="3185014" cy="1909072"/>
            </a:xfrm>
            <a:prstGeom prst="roundRect">
              <a:avLst>
                <a:gd name="adj" fmla="val 46434"/>
              </a:avLst>
            </a:prstGeom>
            <a:solidFill>
              <a:srgbClr val="FDDFE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1244CA8-CF48-3697-AD4B-994C6D11E2ED}"/>
                </a:ext>
              </a:extLst>
            </p:cNvPr>
            <p:cNvSpPr txBox="1"/>
            <p:nvPr/>
          </p:nvSpPr>
          <p:spPr>
            <a:xfrm>
              <a:off x="6473692" y="2382895"/>
              <a:ext cx="3779612" cy="16472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hoạt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động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thiết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bị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cần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sử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dụng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nước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D8E72B3-8947-86AC-9A6E-0EFFC2C1BF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746" y="1507327"/>
            <a:ext cx="3819741" cy="2551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50288-B3C2-EEF0-476A-F6FFCA763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994" y="3913570"/>
            <a:ext cx="3819742" cy="21505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8F2D12-480B-C923-D8B3-F77F38B8D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882" y="3777566"/>
            <a:ext cx="3639114" cy="227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C8BF97-A3F0-A7E1-5EEF-A6C8FE1B28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3546"/>
          <a:stretch/>
        </p:blipFill>
        <p:spPr>
          <a:xfrm>
            <a:off x="4601737" y="1507327"/>
            <a:ext cx="3627864" cy="23639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FA0CF4-7A5C-3233-A80E-C882F25240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351"/>
          <a:stretch/>
        </p:blipFill>
        <p:spPr>
          <a:xfrm>
            <a:off x="8118391" y="1507327"/>
            <a:ext cx="3407636" cy="2363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A3FB68-C8F9-1B4C-EB4C-6D33411A59B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3015"/>
          <a:stretch/>
        </p:blipFill>
        <p:spPr>
          <a:xfrm>
            <a:off x="8185246" y="3913569"/>
            <a:ext cx="3296426" cy="2150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6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1EC6DE1-D4C1-B7EE-ACC4-83D4766C3AE1}"/>
              </a:ext>
            </a:extLst>
          </p:cNvPr>
          <p:cNvGrpSpPr/>
          <p:nvPr/>
        </p:nvGrpSpPr>
        <p:grpSpPr>
          <a:xfrm>
            <a:off x="2181886" y="2008664"/>
            <a:ext cx="8168469" cy="3393564"/>
            <a:chOff x="2045574" y="2200837"/>
            <a:chExt cx="8168469" cy="3499572"/>
          </a:xfrm>
        </p:grpSpPr>
        <p:grpSp>
          <p:nvGrpSpPr>
            <p:cNvPr id="3" name="组合 26">
              <a:extLst>
                <a:ext uri="{FF2B5EF4-FFF2-40B4-BE49-F238E27FC236}">
                  <a16:creationId xmlns:a16="http://schemas.microsoft.com/office/drawing/2014/main" id="{342B5874-38CE-053C-CA52-77E6D9DB4392}"/>
                </a:ext>
              </a:extLst>
            </p:cNvPr>
            <p:cNvGrpSpPr/>
            <p:nvPr/>
          </p:nvGrpSpPr>
          <p:grpSpPr>
            <a:xfrm>
              <a:off x="2045574" y="2200837"/>
              <a:ext cx="8168469" cy="3499572"/>
              <a:chOff x="-7927329" y="-4954585"/>
              <a:chExt cx="9902260" cy="5268685"/>
            </a:xfrm>
          </p:grpSpPr>
          <p:sp>
            <p:nvSpPr>
              <p:cNvPr id="5" name="任意多边形 43">
                <a:extLst>
                  <a:ext uri="{FF2B5EF4-FFF2-40B4-BE49-F238E27FC236}">
                    <a16:creationId xmlns:a16="http://schemas.microsoft.com/office/drawing/2014/main" id="{C2D0611F-1EEB-9411-38DF-4F15C65010BF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gradFill>
                <a:gsLst>
                  <a:gs pos="91000">
                    <a:srgbClr val="F6697F"/>
                  </a:gs>
                  <a:gs pos="33000">
                    <a:srgbClr val="717CF2"/>
                  </a:gs>
                  <a:gs pos="17000">
                    <a:srgbClr val="F6697F"/>
                  </a:gs>
                  <a:gs pos="73000">
                    <a:srgbClr val="717CF2"/>
                  </a:gs>
                </a:gsLst>
                <a:lin ang="5400000" scaled="1"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6" name="任意多边形 44">
                <a:extLst>
                  <a:ext uri="{FF2B5EF4-FFF2-40B4-BE49-F238E27FC236}">
                    <a16:creationId xmlns:a16="http://schemas.microsoft.com/office/drawing/2014/main" id="{77D48DF8-95F1-CEF2-C20D-9C3E00133D53}"/>
                  </a:ext>
                </a:extLst>
              </p:cNvPr>
              <p:cNvSpPr/>
              <p:nvPr/>
            </p:nvSpPr>
            <p:spPr>
              <a:xfrm>
                <a:off x="-7651746" y="-4631680"/>
                <a:ext cx="9233126" cy="453006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6D9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 45">
                <a:extLst>
                  <a:ext uri="{FF2B5EF4-FFF2-40B4-BE49-F238E27FC236}">
                    <a16:creationId xmlns:a16="http://schemas.microsoft.com/office/drawing/2014/main" id="{99014D72-A335-2EBE-AC70-6598D36CF2C1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 cap="flat" cmpd="sng" algn="ctr">
                <a:solidFill>
                  <a:sysClr val="window" lastClr="FFFFFF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A1F3AE-8842-4778-14E8-F929AF9077CC}"/>
                </a:ext>
              </a:extLst>
            </p:cNvPr>
            <p:cNvSpPr txBox="1"/>
            <p:nvPr/>
          </p:nvSpPr>
          <p:spPr>
            <a:xfrm>
              <a:off x="2400496" y="2917232"/>
              <a:ext cx="7319573" cy="18091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Việc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sử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dụng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điện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,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nước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trong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gia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đình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nếu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không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để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ý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tiết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kiệm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sẽ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làm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tốn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một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khoản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tiền</a:t>
              </a:r>
              <a:r>
                <a:rPr lang="en-US" sz="36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 </a:t>
              </a:r>
              <a:r>
                <a:rPr lang="en-US" sz="36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微软雅黑"/>
                </a:rPr>
                <a:t>lớn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EE47A66-27DB-7DA9-6255-244421FA7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203" y="903102"/>
            <a:ext cx="3816068" cy="113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8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58E187E-D34C-612C-5DE5-F6A555B7D9D9}"/>
              </a:ext>
            </a:extLst>
          </p:cNvPr>
          <p:cNvGrpSpPr/>
          <p:nvPr/>
        </p:nvGrpSpPr>
        <p:grpSpPr>
          <a:xfrm>
            <a:off x="1026772" y="703452"/>
            <a:ext cx="10138456" cy="1411098"/>
            <a:chOff x="1744888" y="1191162"/>
            <a:chExt cx="8702224" cy="1565430"/>
          </a:xfrm>
        </p:grpSpPr>
        <p:sp>
          <p:nvSpPr>
            <p:cNvPr id="5" name="矩形: 圆角 14">
              <a:extLst>
                <a:ext uri="{FF2B5EF4-FFF2-40B4-BE49-F238E27FC236}">
                  <a16:creationId xmlns:a16="http://schemas.microsoft.com/office/drawing/2014/main" id="{56CB68C7-6254-19C2-50E9-CF6DE5029837}"/>
                </a:ext>
              </a:extLst>
            </p:cNvPr>
            <p:cNvSpPr/>
            <p:nvPr/>
          </p:nvSpPr>
          <p:spPr>
            <a:xfrm>
              <a:off x="1744888" y="1191162"/>
              <a:ext cx="8702224" cy="1565430"/>
            </a:xfrm>
            <a:custGeom>
              <a:avLst/>
              <a:gdLst>
                <a:gd name="connsiteX0" fmla="*/ 0 w 9666000"/>
                <a:gd name="connsiteY0" fmla="*/ 116240 h 1144999"/>
                <a:gd name="connsiteX1" fmla="*/ 116240 w 9666000"/>
                <a:gd name="connsiteY1" fmla="*/ 0 h 1144999"/>
                <a:gd name="connsiteX2" fmla="*/ 9549760 w 9666000"/>
                <a:gd name="connsiteY2" fmla="*/ 0 h 1144999"/>
                <a:gd name="connsiteX3" fmla="*/ 9666000 w 9666000"/>
                <a:gd name="connsiteY3" fmla="*/ 116240 h 1144999"/>
                <a:gd name="connsiteX4" fmla="*/ 9666000 w 9666000"/>
                <a:gd name="connsiteY4" fmla="*/ 1028759 h 1144999"/>
                <a:gd name="connsiteX5" fmla="*/ 9549760 w 9666000"/>
                <a:gd name="connsiteY5" fmla="*/ 1144999 h 1144999"/>
                <a:gd name="connsiteX6" fmla="*/ 116240 w 9666000"/>
                <a:gd name="connsiteY6" fmla="*/ 1144999 h 1144999"/>
                <a:gd name="connsiteX7" fmla="*/ 0 w 9666000"/>
                <a:gd name="connsiteY7" fmla="*/ 1028759 h 1144999"/>
                <a:gd name="connsiteX8" fmla="*/ 0 w 9666000"/>
                <a:gd name="connsiteY8" fmla="*/ 116240 h 1144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66000" h="1144999" fill="none" extrusionOk="0">
                  <a:moveTo>
                    <a:pt x="0" y="116240"/>
                  </a:moveTo>
                  <a:cubicBezTo>
                    <a:pt x="10165" y="44760"/>
                    <a:pt x="52129" y="1334"/>
                    <a:pt x="116240" y="0"/>
                  </a:cubicBezTo>
                  <a:cubicBezTo>
                    <a:pt x="3907646" y="67604"/>
                    <a:pt x="6215834" y="47072"/>
                    <a:pt x="9549760" y="0"/>
                  </a:cubicBezTo>
                  <a:cubicBezTo>
                    <a:pt x="9611535" y="2265"/>
                    <a:pt x="9668145" y="46296"/>
                    <a:pt x="9666000" y="116240"/>
                  </a:cubicBezTo>
                  <a:cubicBezTo>
                    <a:pt x="9669833" y="481054"/>
                    <a:pt x="9641851" y="576111"/>
                    <a:pt x="9666000" y="1028759"/>
                  </a:cubicBezTo>
                  <a:cubicBezTo>
                    <a:pt x="9658739" y="1086652"/>
                    <a:pt x="9614877" y="1138969"/>
                    <a:pt x="9549760" y="1144999"/>
                  </a:cubicBezTo>
                  <a:cubicBezTo>
                    <a:pt x="4982442" y="1130828"/>
                    <a:pt x="3429594" y="1146636"/>
                    <a:pt x="116240" y="1144999"/>
                  </a:cubicBezTo>
                  <a:cubicBezTo>
                    <a:pt x="52973" y="1135617"/>
                    <a:pt x="5923" y="1103737"/>
                    <a:pt x="0" y="1028759"/>
                  </a:cubicBezTo>
                  <a:cubicBezTo>
                    <a:pt x="-4006" y="779316"/>
                    <a:pt x="29759" y="437812"/>
                    <a:pt x="0" y="116240"/>
                  </a:cubicBezTo>
                  <a:close/>
                </a:path>
                <a:path w="9666000" h="1144999" stroke="0" extrusionOk="0">
                  <a:moveTo>
                    <a:pt x="0" y="116240"/>
                  </a:moveTo>
                  <a:cubicBezTo>
                    <a:pt x="9414" y="52934"/>
                    <a:pt x="49152" y="5835"/>
                    <a:pt x="116240" y="0"/>
                  </a:cubicBezTo>
                  <a:cubicBezTo>
                    <a:pt x="4352486" y="-112043"/>
                    <a:pt x="6137169" y="-89938"/>
                    <a:pt x="9549760" y="0"/>
                  </a:cubicBezTo>
                  <a:cubicBezTo>
                    <a:pt x="9613834" y="3360"/>
                    <a:pt x="9666903" y="55963"/>
                    <a:pt x="9666000" y="116240"/>
                  </a:cubicBezTo>
                  <a:cubicBezTo>
                    <a:pt x="9653844" y="324691"/>
                    <a:pt x="9612035" y="921601"/>
                    <a:pt x="9666000" y="1028759"/>
                  </a:cubicBezTo>
                  <a:cubicBezTo>
                    <a:pt x="9661495" y="1099532"/>
                    <a:pt x="9609013" y="1142285"/>
                    <a:pt x="9549760" y="1144999"/>
                  </a:cubicBezTo>
                  <a:cubicBezTo>
                    <a:pt x="5435051" y="1239659"/>
                    <a:pt x="3709580" y="1258089"/>
                    <a:pt x="116240" y="1144999"/>
                  </a:cubicBezTo>
                  <a:cubicBezTo>
                    <a:pt x="60742" y="1136989"/>
                    <a:pt x="-11495" y="1096194"/>
                    <a:pt x="0" y="1028759"/>
                  </a:cubicBezTo>
                  <a:cubicBezTo>
                    <a:pt x="-13294" y="773422"/>
                    <a:pt x="58721" y="334965"/>
                    <a:pt x="0" y="1162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6E89F2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60381700">
                    <a:custGeom>
                      <a:avLst/>
                      <a:gdLst>
                        <a:gd name="connsiteX0" fmla="*/ 0 w 10138456"/>
                        <a:gd name="connsiteY0" fmla="*/ 143254 h 1411098"/>
                        <a:gd name="connsiteX1" fmla="*/ 121921 w 10138456"/>
                        <a:gd name="connsiteY1" fmla="*/ 0 h 1411098"/>
                        <a:gd name="connsiteX2" fmla="*/ 10016534 w 10138456"/>
                        <a:gd name="connsiteY2" fmla="*/ 0 h 1411098"/>
                        <a:gd name="connsiteX3" fmla="*/ 10138456 w 10138456"/>
                        <a:gd name="connsiteY3" fmla="*/ 143254 h 1411098"/>
                        <a:gd name="connsiteX4" fmla="*/ 10138456 w 10138456"/>
                        <a:gd name="connsiteY4" fmla="*/ 1267843 h 1411098"/>
                        <a:gd name="connsiteX5" fmla="*/ 10016534 w 10138456"/>
                        <a:gd name="connsiteY5" fmla="*/ 1411098 h 1411098"/>
                        <a:gd name="connsiteX6" fmla="*/ 121921 w 10138456"/>
                        <a:gd name="connsiteY6" fmla="*/ 1411098 h 1411098"/>
                        <a:gd name="connsiteX7" fmla="*/ 0 w 10138456"/>
                        <a:gd name="connsiteY7" fmla="*/ 1267843 h 1411098"/>
                        <a:gd name="connsiteX8" fmla="*/ 0 w 10138456"/>
                        <a:gd name="connsiteY8" fmla="*/ 143254 h 1411098"/>
                        <a:gd name="connsiteX0" fmla="*/ 0 w 10138456"/>
                        <a:gd name="connsiteY0" fmla="*/ 143254 h 1411098"/>
                        <a:gd name="connsiteX1" fmla="*/ 121921 w 10138456"/>
                        <a:gd name="connsiteY1" fmla="*/ 0 h 1411098"/>
                        <a:gd name="connsiteX2" fmla="*/ 10016534 w 10138456"/>
                        <a:gd name="connsiteY2" fmla="*/ 0 h 1411098"/>
                        <a:gd name="connsiteX3" fmla="*/ 10138456 w 10138456"/>
                        <a:gd name="connsiteY3" fmla="*/ 143254 h 1411098"/>
                        <a:gd name="connsiteX4" fmla="*/ 10138456 w 10138456"/>
                        <a:gd name="connsiteY4" fmla="*/ 1267843 h 1411098"/>
                        <a:gd name="connsiteX5" fmla="*/ 10016534 w 10138456"/>
                        <a:gd name="connsiteY5" fmla="*/ 1411098 h 1411098"/>
                        <a:gd name="connsiteX6" fmla="*/ 121921 w 10138456"/>
                        <a:gd name="connsiteY6" fmla="*/ 1411098 h 1411098"/>
                        <a:gd name="connsiteX7" fmla="*/ 0 w 10138456"/>
                        <a:gd name="connsiteY7" fmla="*/ 1267843 h 1411098"/>
                        <a:gd name="connsiteX8" fmla="*/ 0 w 10138456"/>
                        <a:gd name="connsiteY8" fmla="*/ 143254 h 14110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138456" h="1411098" fill="none" extrusionOk="0">
                          <a:moveTo>
                            <a:pt x="0" y="143254"/>
                          </a:moveTo>
                          <a:cubicBezTo>
                            <a:pt x="21187" y="47621"/>
                            <a:pt x="54826" y="3942"/>
                            <a:pt x="121921" y="0"/>
                          </a:cubicBezTo>
                          <a:cubicBezTo>
                            <a:pt x="4004004" y="104609"/>
                            <a:pt x="6623765" y="243174"/>
                            <a:pt x="10016534" y="0"/>
                          </a:cubicBezTo>
                          <a:cubicBezTo>
                            <a:pt x="10072648" y="10905"/>
                            <a:pt x="10143773" y="48835"/>
                            <a:pt x="10138456" y="143254"/>
                          </a:cubicBezTo>
                          <a:cubicBezTo>
                            <a:pt x="10160597" y="601265"/>
                            <a:pt x="10128299" y="720735"/>
                            <a:pt x="10138456" y="1267843"/>
                          </a:cubicBezTo>
                          <a:cubicBezTo>
                            <a:pt x="10124327" y="1333535"/>
                            <a:pt x="10086686" y="1391520"/>
                            <a:pt x="10016534" y="1411098"/>
                          </a:cubicBezTo>
                          <a:cubicBezTo>
                            <a:pt x="7407680" y="1396927"/>
                            <a:pt x="3221088" y="1412735"/>
                            <a:pt x="121921" y="1411098"/>
                          </a:cubicBezTo>
                          <a:cubicBezTo>
                            <a:pt x="56337" y="1391730"/>
                            <a:pt x="7468" y="1362532"/>
                            <a:pt x="0" y="1267843"/>
                          </a:cubicBezTo>
                          <a:cubicBezTo>
                            <a:pt x="-10902" y="934931"/>
                            <a:pt x="56672" y="523771"/>
                            <a:pt x="0" y="143254"/>
                          </a:cubicBezTo>
                          <a:close/>
                        </a:path>
                        <a:path w="10138456" h="1411098" stroke="0" extrusionOk="0">
                          <a:moveTo>
                            <a:pt x="0" y="143254"/>
                          </a:moveTo>
                          <a:cubicBezTo>
                            <a:pt x="9026" y="67425"/>
                            <a:pt x="40283" y="4212"/>
                            <a:pt x="121921" y="0"/>
                          </a:cubicBezTo>
                          <a:cubicBezTo>
                            <a:pt x="4708375" y="-260830"/>
                            <a:pt x="6380036" y="-210628"/>
                            <a:pt x="10016534" y="0"/>
                          </a:cubicBezTo>
                          <a:cubicBezTo>
                            <a:pt x="10082187" y="1889"/>
                            <a:pt x="10127967" y="73521"/>
                            <a:pt x="10138456" y="143254"/>
                          </a:cubicBezTo>
                          <a:cubicBezTo>
                            <a:pt x="10103784" y="391376"/>
                            <a:pt x="10075160" y="1135160"/>
                            <a:pt x="10138456" y="1267843"/>
                          </a:cubicBezTo>
                          <a:cubicBezTo>
                            <a:pt x="10124922" y="1360962"/>
                            <a:pt x="10080827" y="1403315"/>
                            <a:pt x="10016534" y="1411098"/>
                          </a:cubicBezTo>
                          <a:cubicBezTo>
                            <a:pt x="5770771" y="1666275"/>
                            <a:pt x="3845543" y="1703996"/>
                            <a:pt x="121921" y="1411098"/>
                          </a:cubicBezTo>
                          <a:cubicBezTo>
                            <a:pt x="63420" y="1411535"/>
                            <a:pt x="-27225" y="1354315"/>
                            <a:pt x="0" y="1267843"/>
                          </a:cubicBezTo>
                          <a:cubicBezTo>
                            <a:pt x="-21035" y="938861"/>
                            <a:pt x="59696" y="399153"/>
                            <a:pt x="0" y="143254"/>
                          </a:cubicBezTo>
                          <a:close/>
                        </a:path>
                        <a:path w="10138456" h="1411098" fill="none" stroke="0" extrusionOk="0">
                          <a:moveTo>
                            <a:pt x="0" y="143254"/>
                          </a:moveTo>
                          <a:cubicBezTo>
                            <a:pt x="23416" y="56370"/>
                            <a:pt x="53472" y="4076"/>
                            <a:pt x="121921" y="0"/>
                          </a:cubicBezTo>
                          <a:cubicBezTo>
                            <a:pt x="3866669" y="-293552"/>
                            <a:pt x="6182753" y="335662"/>
                            <a:pt x="10016534" y="0"/>
                          </a:cubicBezTo>
                          <a:cubicBezTo>
                            <a:pt x="10080786" y="17412"/>
                            <a:pt x="10142606" y="65305"/>
                            <a:pt x="10138456" y="143254"/>
                          </a:cubicBezTo>
                          <a:cubicBezTo>
                            <a:pt x="10134659" y="597261"/>
                            <a:pt x="10108705" y="700906"/>
                            <a:pt x="10138456" y="1267843"/>
                          </a:cubicBezTo>
                          <a:cubicBezTo>
                            <a:pt x="10129955" y="1340483"/>
                            <a:pt x="10078839" y="1400375"/>
                            <a:pt x="10016534" y="1411098"/>
                          </a:cubicBezTo>
                          <a:cubicBezTo>
                            <a:pt x="6145903" y="1505758"/>
                            <a:pt x="3676705" y="1524188"/>
                            <a:pt x="121921" y="1411098"/>
                          </a:cubicBezTo>
                          <a:cubicBezTo>
                            <a:pt x="64586" y="1391227"/>
                            <a:pt x="3517" y="1361005"/>
                            <a:pt x="0" y="1267843"/>
                          </a:cubicBezTo>
                          <a:cubicBezTo>
                            <a:pt x="-16554" y="985359"/>
                            <a:pt x="18838" y="475251"/>
                            <a:pt x="0" y="1432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dirty="0">
                <a:solidFill>
                  <a:prstClr val="white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dirty="0">
                <a:solidFill>
                  <a:prstClr val="white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en-US" altLang="zh-CN" dirty="0">
                <a:solidFill>
                  <a:prstClr val="white"/>
                </a:solidFill>
                <a:latin typeface="思源宋体 CN" panose="02020400000000000000" pitchFamily="18" charset="-122"/>
                <a:ea typeface="思源宋体 CN" panose="02020400000000000000" pitchFamily="18" charset="-122"/>
                <a:sym typeface="思源宋体 CN" panose="02020400000000000000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  <a:sym typeface="思源宋体 CN" panose="02020400000000000000" pitchFamily="18" charset="-122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658B325-A91E-6080-6D62-5BF2E9E2ADCF}"/>
                </a:ext>
              </a:extLst>
            </p:cNvPr>
            <p:cNvSpPr txBox="1"/>
            <p:nvPr/>
          </p:nvSpPr>
          <p:spPr>
            <a:xfrm>
              <a:off x="1744888" y="1312157"/>
              <a:ext cx="870222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2.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Thảo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luận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về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cách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tiết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kiệm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điện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gia</a:t>
              </a:r>
              <a:r>
                <a:rPr lang="en-US" sz="4000" b="1" dirty="0">
                  <a:solidFill>
                    <a:srgbClr val="717CF2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717CF2"/>
                  </a:solidFill>
                  <a:latin typeface="Cambria" panose="02040503050406030204" pitchFamily="18" charset="0"/>
                </a:rPr>
                <a:t>đình</a:t>
              </a:r>
              <a:endParaRPr lang="en-US" sz="4000" b="1" dirty="0">
                <a:solidFill>
                  <a:srgbClr val="717CF2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DFE0B44-10A3-0C06-3C80-7A69286CCAAF}"/>
              </a:ext>
            </a:extLst>
          </p:cNvPr>
          <p:cNvGrpSpPr/>
          <p:nvPr/>
        </p:nvGrpSpPr>
        <p:grpSpPr>
          <a:xfrm>
            <a:off x="1465036" y="2640962"/>
            <a:ext cx="4255863" cy="2331089"/>
            <a:chOff x="1485899" y="2403268"/>
            <a:chExt cx="4255863" cy="287376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0AF1472-FB6C-E1FB-BF28-83BA8FA09D4F}"/>
                </a:ext>
              </a:extLst>
            </p:cNvPr>
            <p:cNvSpPr/>
            <p:nvPr/>
          </p:nvSpPr>
          <p:spPr>
            <a:xfrm>
              <a:off x="1485899" y="2403269"/>
              <a:ext cx="4255863" cy="2873766"/>
            </a:xfrm>
            <a:prstGeom prst="roundRect">
              <a:avLst/>
            </a:prstGeom>
            <a:solidFill>
              <a:srgbClr val="FFF5D5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7D11A1-57F2-3F87-1022-C86558A74BA9}"/>
                </a:ext>
              </a:extLst>
            </p:cNvPr>
            <p:cNvSpPr txBox="1"/>
            <p:nvPr/>
          </p:nvSpPr>
          <p:spPr>
            <a:xfrm>
              <a:off x="1744888" y="2403268"/>
              <a:ext cx="3779612" cy="23903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Nêu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lí</a:t>
              </a:r>
              <a:r>
                <a:rPr lang="en-US" sz="4000" b="1" dirty="0">
                  <a:latin typeface="Cambria" panose="02040503050406030204" pitchFamily="18" charset="0"/>
                </a:rPr>
                <a:t> do </a:t>
              </a:r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kiệm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điện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nước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8BC5686-9175-E448-3CC0-F4C36251CB7E}"/>
              </a:ext>
            </a:extLst>
          </p:cNvPr>
          <p:cNvGrpSpPr/>
          <p:nvPr/>
        </p:nvGrpSpPr>
        <p:grpSpPr>
          <a:xfrm>
            <a:off x="6191249" y="2589471"/>
            <a:ext cx="4255863" cy="3170099"/>
            <a:chOff x="6212112" y="2351777"/>
            <a:chExt cx="4255863" cy="317009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8A954409-7B06-2D9F-C591-30CCEE555292}"/>
                </a:ext>
              </a:extLst>
            </p:cNvPr>
            <p:cNvSpPr/>
            <p:nvPr/>
          </p:nvSpPr>
          <p:spPr>
            <a:xfrm>
              <a:off x="6212112" y="2351777"/>
              <a:ext cx="4255863" cy="3122266"/>
            </a:xfrm>
            <a:prstGeom prst="roundRect">
              <a:avLst/>
            </a:prstGeom>
            <a:solidFill>
              <a:srgbClr val="FDDFE4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12826A8-D711-A855-8C72-E8CF91FF9DB3}"/>
                </a:ext>
              </a:extLst>
            </p:cNvPr>
            <p:cNvSpPr txBox="1"/>
            <p:nvPr/>
          </p:nvSpPr>
          <p:spPr>
            <a:xfrm>
              <a:off x="6450238" y="2351777"/>
              <a:ext cx="3779612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</a:rPr>
                <a:t>Dự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kiến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những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sẽ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để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kiệm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điện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nước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gia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đình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284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6CF2376-CFD6-9EAE-6B1D-92161ED52408}"/>
              </a:ext>
            </a:extLst>
          </p:cNvPr>
          <p:cNvGrpSpPr/>
          <p:nvPr/>
        </p:nvGrpSpPr>
        <p:grpSpPr>
          <a:xfrm>
            <a:off x="1770693" y="855811"/>
            <a:ext cx="9185090" cy="1044238"/>
            <a:chOff x="1485899" y="2403271"/>
            <a:chExt cx="4038601" cy="262545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DF188B7-62EE-D095-BB82-8B155D50CB84}"/>
                </a:ext>
              </a:extLst>
            </p:cNvPr>
            <p:cNvSpPr/>
            <p:nvPr/>
          </p:nvSpPr>
          <p:spPr>
            <a:xfrm>
              <a:off x="1485899" y="2403271"/>
              <a:ext cx="4038601" cy="2390389"/>
            </a:xfrm>
            <a:prstGeom prst="roundRect">
              <a:avLst/>
            </a:prstGeom>
            <a:solidFill>
              <a:srgbClr val="FFF5D5"/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39FF938-3D4D-4983-D0CE-F27C4AE0D4CE}"/>
                </a:ext>
              </a:extLst>
            </p:cNvPr>
            <p:cNvSpPr txBox="1"/>
            <p:nvPr/>
          </p:nvSpPr>
          <p:spPr>
            <a:xfrm>
              <a:off x="1519684" y="2638336"/>
              <a:ext cx="3779612" cy="2390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Nêu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lí</a:t>
              </a:r>
              <a:r>
                <a:rPr lang="en-US" sz="4000" b="1" dirty="0">
                  <a:latin typeface="Cambria" panose="02040503050406030204" pitchFamily="18" charset="0"/>
                </a:rPr>
                <a:t> do </a:t>
              </a:r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tiết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kiệm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điện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nước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4470CF1-B974-7B04-F541-3B0701584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29" t="3823" b="24946"/>
          <a:stretch/>
        </p:blipFill>
        <p:spPr>
          <a:xfrm>
            <a:off x="647256" y="2155743"/>
            <a:ext cx="5427479" cy="35964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21A626-D6F8-6DF1-25DA-346D5E871D1A}"/>
              </a:ext>
            </a:extLst>
          </p:cNvPr>
          <p:cNvGrpSpPr/>
          <p:nvPr/>
        </p:nvGrpSpPr>
        <p:grpSpPr>
          <a:xfrm>
            <a:off x="6183895" y="2157601"/>
            <a:ext cx="5318319" cy="3594613"/>
            <a:chOff x="6183895" y="2157601"/>
            <a:chExt cx="5318319" cy="359461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B34452-53C4-8F0D-5C38-4C0EFD49D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930" r="11368"/>
            <a:stretch/>
          </p:blipFill>
          <p:spPr>
            <a:xfrm>
              <a:off x="6220047" y="2157601"/>
              <a:ext cx="5282167" cy="3594613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159835-3234-91D9-CCFA-6D3AFA68810C}"/>
                </a:ext>
              </a:extLst>
            </p:cNvPr>
            <p:cNvGrpSpPr/>
            <p:nvPr/>
          </p:nvGrpSpPr>
          <p:grpSpPr>
            <a:xfrm>
              <a:off x="6183895" y="3736301"/>
              <a:ext cx="4793153" cy="461666"/>
              <a:chOff x="3476837" y="9498177"/>
              <a:chExt cx="2107506" cy="1160735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2A09B2E-6FAA-0E38-91A1-034D744CE729}"/>
                  </a:ext>
                </a:extLst>
              </p:cNvPr>
              <p:cNvSpPr/>
              <p:nvPr/>
            </p:nvSpPr>
            <p:spPr>
              <a:xfrm>
                <a:off x="3567533" y="9498177"/>
                <a:ext cx="1926116" cy="1160735"/>
              </a:xfrm>
              <a:prstGeom prst="roundRect">
                <a:avLst>
                  <a:gd name="adj" fmla="val 50000"/>
                </a:avLst>
              </a:prstGeom>
              <a:solidFill>
                <a:srgbClr val="FEBD57"/>
              </a:solidFill>
              <a:ln>
                <a:noFill/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90F7B4-5BE9-2B39-4EEE-606613739BD1}"/>
                  </a:ext>
                </a:extLst>
              </p:cNvPr>
              <p:cNvSpPr txBox="1"/>
              <p:nvPr/>
            </p:nvSpPr>
            <p:spPr>
              <a:xfrm>
                <a:off x="3476837" y="9581174"/>
                <a:ext cx="2107506" cy="928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err="1">
                    <a:latin typeface="#9Slide03 AllRoundGothic" panose="020B0703020202020104" pitchFamily="34" charset="0"/>
                  </a:rPr>
                  <a:t>Vì</a:t>
                </a:r>
                <a:r>
                  <a:rPr lang="en-US" dirty="0">
                    <a:latin typeface="#9Slide03 AllRoundGothic" panose="020B0703020202020104" pitchFamily="34" charset="0"/>
                  </a:rPr>
                  <a:t> </a:t>
                </a:r>
                <a:r>
                  <a:rPr lang="en-US" dirty="0" err="1">
                    <a:latin typeface="#9Slide03 AllRoundGothic" panose="020B0703020202020104" pitchFamily="34" charset="0"/>
                  </a:rPr>
                  <a:t>nguồn</a:t>
                </a:r>
                <a:r>
                  <a:rPr lang="en-US" dirty="0">
                    <a:latin typeface="#9Slide03 AllRoundGothic" panose="020B0703020202020104" pitchFamily="34" charset="0"/>
                  </a:rPr>
                  <a:t> </a:t>
                </a:r>
                <a:r>
                  <a:rPr lang="en-US" dirty="0" err="1">
                    <a:latin typeface="#9Slide03 AllRoundGothic" panose="020B0703020202020104" pitchFamily="34" charset="0"/>
                  </a:rPr>
                  <a:t>nước</a:t>
                </a:r>
                <a:r>
                  <a:rPr lang="en-US" dirty="0">
                    <a:latin typeface="#9Slide03 AllRoundGothic" panose="020B0703020202020104" pitchFamily="34" charset="0"/>
                  </a:rPr>
                  <a:t> </a:t>
                </a:r>
                <a:r>
                  <a:rPr lang="en-US" dirty="0" err="1">
                    <a:latin typeface="#9Slide03 AllRoundGothic" panose="020B0703020202020104" pitchFamily="34" charset="0"/>
                  </a:rPr>
                  <a:t>sạch</a:t>
                </a:r>
                <a:r>
                  <a:rPr lang="en-US" dirty="0">
                    <a:latin typeface="#9Slide03 AllRoundGothic" panose="020B0703020202020104" pitchFamily="34" charset="0"/>
                  </a:rPr>
                  <a:t> </a:t>
                </a:r>
                <a:r>
                  <a:rPr lang="en-US" dirty="0" err="1">
                    <a:latin typeface="#9Slide03 AllRoundGothic" panose="020B0703020202020104" pitchFamily="34" charset="0"/>
                  </a:rPr>
                  <a:t>có</a:t>
                </a:r>
                <a:r>
                  <a:rPr lang="en-US" dirty="0">
                    <a:latin typeface="#9Slide03 AllRoundGothic" panose="020B0703020202020104" pitchFamily="34" charset="0"/>
                  </a:rPr>
                  <a:t> </a:t>
                </a:r>
                <a:r>
                  <a:rPr lang="en-US" dirty="0" err="1">
                    <a:latin typeface="#9Slide03 AllRoundGothic" panose="020B0703020202020104" pitchFamily="34" charset="0"/>
                  </a:rPr>
                  <a:t>hạn</a:t>
                </a:r>
                <a:endParaRPr lang="en-US" dirty="0">
                  <a:latin typeface="#9Slide03 AllRoundGothic" panose="020B07030202020201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272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290</Words>
  <Application>Microsoft Office PowerPoint</Application>
  <PresentationFormat>Widescreen</PresentationFormat>
  <Paragraphs>38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思源宋体 CN</vt:lpstr>
      <vt:lpstr>Calibri</vt:lpstr>
      <vt:lpstr>SVN-Newton</vt:lpstr>
      <vt:lpstr>Times New Roman</vt:lpstr>
      <vt:lpstr>Calibri Light</vt:lpstr>
      <vt:lpstr>思源黑体</vt:lpstr>
      <vt:lpstr>等线</vt:lpstr>
      <vt:lpstr>SVN-Ready</vt:lpstr>
      <vt:lpstr>Arial</vt:lpstr>
      <vt:lpstr>#9Slide03 AllRoundGothic</vt:lpstr>
      <vt:lpstr>#9Slide07 HoneyCream</vt:lpstr>
      <vt:lpstr>Cambria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Thảo Linh</cp:lastModifiedBy>
  <cp:revision>12</cp:revision>
  <dcterms:created xsi:type="dcterms:W3CDTF">2022-12-25T10:25:44Z</dcterms:created>
  <dcterms:modified xsi:type="dcterms:W3CDTF">2025-04-11T14:26:38Z</dcterms:modified>
</cp:coreProperties>
</file>