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5209" r:id="rId4"/>
    <p:sldId id="2007577483" r:id="rId5"/>
    <p:sldId id="2007577487" r:id="rId6"/>
    <p:sldId id="2007577488" r:id="rId7"/>
    <p:sldId id="2007577489" r:id="rId8"/>
    <p:sldId id="2007577490" r:id="rId9"/>
    <p:sldId id="2007577484" r:id="rId10"/>
    <p:sldId id="2007577491" r:id="rId11"/>
    <p:sldId id="2007577492" r:id="rId12"/>
    <p:sldId id="2007577481" r:id="rId13"/>
    <p:sldId id="327" r:id="rId14"/>
    <p:sldId id="2007577485" r:id="rId15"/>
    <p:sldId id="2007577486" r:id="rId16"/>
    <p:sldId id="2007577494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</p:embeddedFont>
    <p:embeddedFont>
      <p:font typeface="Browallia New" panose="020B0604020202020204" pitchFamily="34" charset="-34"/>
      <p:regular r:id="rId20"/>
      <p:bold r:id="rId21"/>
      <p:italic r:id="rId22"/>
      <p:bold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Vogue-ExtraBold" panose="020B0500000000000000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5020"/>
    <a:srgbClr val="4A6D2B"/>
    <a:srgbClr val="65A0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14" autoAdjust="0"/>
    <p:restoredTop sz="95033" autoAdjust="0"/>
  </p:normalViewPr>
  <p:slideViewPr>
    <p:cSldViewPr snapToGrid="0">
      <p:cViewPr varScale="1">
        <p:scale>
          <a:sx n="77" d="100"/>
          <a:sy n="77" d="100"/>
        </p:scale>
        <p:origin x="8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ảo Linh" userId="363ab10d9764815c" providerId="LiveId" clId="{00AABB4E-1DA5-42AE-AA80-2E9E98B91D5D}"/>
    <pc:docChg chg="delSld delMainMaster">
      <pc:chgData name="Thảo Linh" userId="363ab10d9764815c" providerId="LiveId" clId="{00AABB4E-1DA5-42AE-AA80-2E9E98B91D5D}" dt="2025-04-11T10:36:27.231" v="12" actId="47"/>
      <pc:docMkLst>
        <pc:docMk/>
      </pc:docMkLst>
      <pc:sldChg chg="del">
        <pc:chgData name="Thảo Linh" userId="363ab10d9764815c" providerId="LiveId" clId="{00AABB4E-1DA5-42AE-AA80-2E9E98B91D5D}" dt="2025-04-11T10:36:02.174" v="1" actId="47"/>
        <pc:sldMkLst>
          <pc:docMk/>
          <pc:sldMk cId="0" sldId="275"/>
        </pc:sldMkLst>
      </pc:sldChg>
      <pc:sldChg chg="del">
        <pc:chgData name="Thảo Linh" userId="363ab10d9764815c" providerId="LiveId" clId="{00AABB4E-1DA5-42AE-AA80-2E9E98B91D5D}" dt="2025-04-11T10:36:03.936" v="2" actId="47"/>
        <pc:sldMkLst>
          <pc:docMk/>
          <pc:sldMk cId="3181537983" sldId="5210"/>
        </pc:sldMkLst>
      </pc:sldChg>
      <pc:sldChg chg="del">
        <pc:chgData name="Thảo Linh" userId="363ab10d9764815c" providerId="LiveId" clId="{00AABB4E-1DA5-42AE-AA80-2E9E98B91D5D}" dt="2025-04-11T10:36:00.985" v="0" actId="47"/>
        <pc:sldMkLst>
          <pc:docMk/>
          <pc:sldMk cId="510827578" sldId="2007577480"/>
        </pc:sldMkLst>
      </pc:sldChg>
      <pc:sldChg chg="del">
        <pc:chgData name="Thảo Linh" userId="363ab10d9764815c" providerId="LiveId" clId="{00AABB4E-1DA5-42AE-AA80-2E9E98B91D5D}" dt="2025-04-11T10:36:12.994" v="4" actId="47"/>
        <pc:sldMkLst>
          <pc:docMk/>
          <pc:sldMk cId="2538079794" sldId="2007577482"/>
        </pc:sldMkLst>
      </pc:sldChg>
      <pc:sldChg chg="del">
        <pc:chgData name="Thảo Linh" userId="363ab10d9764815c" providerId="LiveId" clId="{00AABB4E-1DA5-42AE-AA80-2E9E98B91D5D}" dt="2025-04-11T10:36:07.931" v="3" actId="47"/>
        <pc:sldMkLst>
          <pc:docMk/>
          <pc:sldMk cId="4269381812" sldId="2007577493"/>
        </pc:sldMkLst>
      </pc:sldChg>
      <pc:sldChg chg="del">
        <pc:chgData name="Thảo Linh" userId="363ab10d9764815c" providerId="LiveId" clId="{00AABB4E-1DA5-42AE-AA80-2E9E98B91D5D}" dt="2025-04-11T10:36:13.658" v="5" actId="47"/>
        <pc:sldMkLst>
          <pc:docMk/>
          <pc:sldMk cId="2819458297" sldId="2007577495"/>
        </pc:sldMkLst>
      </pc:sldChg>
      <pc:sldChg chg="del">
        <pc:chgData name="Thảo Linh" userId="363ab10d9764815c" providerId="LiveId" clId="{00AABB4E-1DA5-42AE-AA80-2E9E98B91D5D}" dt="2025-04-11T10:36:22.264" v="6" actId="47"/>
        <pc:sldMkLst>
          <pc:docMk/>
          <pc:sldMk cId="921889925" sldId="2007577496"/>
        </pc:sldMkLst>
      </pc:sldChg>
      <pc:sldChg chg="del">
        <pc:chgData name="Thảo Linh" userId="363ab10d9764815c" providerId="LiveId" clId="{00AABB4E-1DA5-42AE-AA80-2E9E98B91D5D}" dt="2025-04-11T10:36:22.733" v="7" actId="47"/>
        <pc:sldMkLst>
          <pc:docMk/>
          <pc:sldMk cId="248415617" sldId="2007577497"/>
        </pc:sldMkLst>
      </pc:sldChg>
      <pc:sldChg chg="del">
        <pc:chgData name="Thảo Linh" userId="363ab10d9764815c" providerId="LiveId" clId="{00AABB4E-1DA5-42AE-AA80-2E9E98B91D5D}" dt="2025-04-11T10:36:23.598" v="8" actId="47"/>
        <pc:sldMkLst>
          <pc:docMk/>
          <pc:sldMk cId="2791945101" sldId="2007577498"/>
        </pc:sldMkLst>
      </pc:sldChg>
      <pc:sldChg chg="del">
        <pc:chgData name="Thảo Linh" userId="363ab10d9764815c" providerId="LiveId" clId="{00AABB4E-1DA5-42AE-AA80-2E9E98B91D5D}" dt="2025-04-11T10:36:24.290" v="9" actId="47"/>
        <pc:sldMkLst>
          <pc:docMk/>
          <pc:sldMk cId="2174848044" sldId="2007577499"/>
        </pc:sldMkLst>
      </pc:sldChg>
      <pc:sldChg chg="del">
        <pc:chgData name="Thảo Linh" userId="363ab10d9764815c" providerId="LiveId" clId="{00AABB4E-1DA5-42AE-AA80-2E9E98B91D5D}" dt="2025-04-11T10:36:25.028" v="10" actId="47"/>
        <pc:sldMkLst>
          <pc:docMk/>
          <pc:sldMk cId="422574530" sldId="2007577500"/>
        </pc:sldMkLst>
      </pc:sldChg>
      <pc:sldChg chg="del">
        <pc:chgData name="Thảo Linh" userId="363ab10d9764815c" providerId="LiveId" clId="{00AABB4E-1DA5-42AE-AA80-2E9E98B91D5D}" dt="2025-04-11T10:36:26.379" v="11" actId="47"/>
        <pc:sldMkLst>
          <pc:docMk/>
          <pc:sldMk cId="3275468611" sldId="2007577501"/>
        </pc:sldMkLst>
      </pc:sldChg>
      <pc:sldChg chg="del">
        <pc:chgData name="Thảo Linh" userId="363ab10d9764815c" providerId="LiveId" clId="{00AABB4E-1DA5-42AE-AA80-2E9E98B91D5D}" dt="2025-04-11T10:36:27.231" v="12" actId="47"/>
        <pc:sldMkLst>
          <pc:docMk/>
          <pc:sldMk cId="1369783327" sldId="2007577502"/>
        </pc:sldMkLst>
      </pc:sldChg>
      <pc:sldMasterChg chg="del delSldLayout">
        <pc:chgData name="Thảo Linh" userId="363ab10d9764815c" providerId="LiveId" clId="{00AABB4E-1DA5-42AE-AA80-2E9E98B91D5D}" dt="2025-04-11T10:36:13.658" v="5" actId="47"/>
        <pc:sldMasterMkLst>
          <pc:docMk/>
          <pc:sldMasterMk cId="3460881031" sldId="2147483698"/>
        </pc:sldMasterMkLst>
        <pc:sldLayoutChg chg="del">
          <pc:chgData name="Thảo Linh" userId="363ab10d9764815c" providerId="LiveId" clId="{00AABB4E-1DA5-42AE-AA80-2E9E98B91D5D}" dt="2025-04-11T10:36:13.658" v="5" actId="47"/>
          <pc:sldLayoutMkLst>
            <pc:docMk/>
            <pc:sldMasterMk cId="3460881031" sldId="2147483698"/>
            <pc:sldLayoutMk cId="257704554" sldId="2147483699"/>
          </pc:sldLayoutMkLst>
        </pc:sldLayoutChg>
        <pc:sldLayoutChg chg="del">
          <pc:chgData name="Thảo Linh" userId="363ab10d9764815c" providerId="LiveId" clId="{00AABB4E-1DA5-42AE-AA80-2E9E98B91D5D}" dt="2025-04-11T10:36:13.658" v="5" actId="47"/>
          <pc:sldLayoutMkLst>
            <pc:docMk/>
            <pc:sldMasterMk cId="3460881031" sldId="2147483698"/>
            <pc:sldLayoutMk cId="779368223" sldId="2147483700"/>
          </pc:sldLayoutMkLst>
        </pc:sldLayoutChg>
        <pc:sldLayoutChg chg="del">
          <pc:chgData name="Thảo Linh" userId="363ab10d9764815c" providerId="LiveId" clId="{00AABB4E-1DA5-42AE-AA80-2E9E98B91D5D}" dt="2025-04-11T10:36:13.658" v="5" actId="47"/>
          <pc:sldLayoutMkLst>
            <pc:docMk/>
            <pc:sldMasterMk cId="3460881031" sldId="2147483698"/>
            <pc:sldLayoutMk cId="2438247348" sldId="2147483701"/>
          </pc:sldLayoutMkLst>
        </pc:sldLayoutChg>
        <pc:sldLayoutChg chg="del">
          <pc:chgData name="Thảo Linh" userId="363ab10d9764815c" providerId="LiveId" clId="{00AABB4E-1DA5-42AE-AA80-2E9E98B91D5D}" dt="2025-04-11T10:36:13.658" v="5" actId="47"/>
          <pc:sldLayoutMkLst>
            <pc:docMk/>
            <pc:sldMasterMk cId="3460881031" sldId="2147483698"/>
            <pc:sldLayoutMk cId="2566034985" sldId="2147483702"/>
          </pc:sldLayoutMkLst>
        </pc:sldLayoutChg>
        <pc:sldLayoutChg chg="del">
          <pc:chgData name="Thảo Linh" userId="363ab10d9764815c" providerId="LiveId" clId="{00AABB4E-1DA5-42AE-AA80-2E9E98B91D5D}" dt="2025-04-11T10:36:13.658" v="5" actId="47"/>
          <pc:sldLayoutMkLst>
            <pc:docMk/>
            <pc:sldMasterMk cId="3460881031" sldId="2147483698"/>
            <pc:sldLayoutMk cId="1797760876" sldId="2147483703"/>
          </pc:sldLayoutMkLst>
        </pc:sldLayoutChg>
        <pc:sldLayoutChg chg="del">
          <pc:chgData name="Thảo Linh" userId="363ab10d9764815c" providerId="LiveId" clId="{00AABB4E-1DA5-42AE-AA80-2E9E98B91D5D}" dt="2025-04-11T10:36:13.658" v="5" actId="47"/>
          <pc:sldLayoutMkLst>
            <pc:docMk/>
            <pc:sldMasterMk cId="3460881031" sldId="2147483698"/>
            <pc:sldLayoutMk cId="2627620721" sldId="2147483704"/>
          </pc:sldLayoutMkLst>
        </pc:sldLayoutChg>
        <pc:sldLayoutChg chg="del">
          <pc:chgData name="Thảo Linh" userId="363ab10d9764815c" providerId="LiveId" clId="{00AABB4E-1DA5-42AE-AA80-2E9E98B91D5D}" dt="2025-04-11T10:36:13.658" v="5" actId="47"/>
          <pc:sldLayoutMkLst>
            <pc:docMk/>
            <pc:sldMasterMk cId="3460881031" sldId="2147483698"/>
            <pc:sldLayoutMk cId="2037864740" sldId="2147483705"/>
          </pc:sldLayoutMkLst>
        </pc:sldLayoutChg>
        <pc:sldLayoutChg chg="del">
          <pc:chgData name="Thảo Linh" userId="363ab10d9764815c" providerId="LiveId" clId="{00AABB4E-1DA5-42AE-AA80-2E9E98B91D5D}" dt="2025-04-11T10:36:13.658" v="5" actId="47"/>
          <pc:sldLayoutMkLst>
            <pc:docMk/>
            <pc:sldMasterMk cId="3460881031" sldId="2147483698"/>
            <pc:sldLayoutMk cId="3646920618" sldId="2147483706"/>
          </pc:sldLayoutMkLst>
        </pc:sldLayoutChg>
        <pc:sldLayoutChg chg="del">
          <pc:chgData name="Thảo Linh" userId="363ab10d9764815c" providerId="LiveId" clId="{00AABB4E-1DA5-42AE-AA80-2E9E98B91D5D}" dt="2025-04-11T10:36:13.658" v="5" actId="47"/>
          <pc:sldLayoutMkLst>
            <pc:docMk/>
            <pc:sldMasterMk cId="3460881031" sldId="2147483698"/>
            <pc:sldLayoutMk cId="1017950267" sldId="2147483707"/>
          </pc:sldLayoutMkLst>
        </pc:sldLayoutChg>
        <pc:sldLayoutChg chg="del">
          <pc:chgData name="Thảo Linh" userId="363ab10d9764815c" providerId="LiveId" clId="{00AABB4E-1DA5-42AE-AA80-2E9E98B91D5D}" dt="2025-04-11T10:36:13.658" v="5" actId="47"/>
          <pc:sldLayoutMkLst>
            <pc:docMk/>
            <pc:sldMasterMk cId="3460881031" sldId="2147483698"/>
            <pc:sldLayoutMk cId="1538685972" sldId="2147483708"/>
          </pc:sldLayoutMkLst>
        </pc:sldLayoutChg>
        <pc:sldLayoutChg chg="del">
          <pc:chgData name="Thảo Linh" userId="363ab10d9764815c" providerId="LiveId" clId="{00AABB4E-1DA5-42AE-AA80-2E9E98B91D5D}" dt="2025-04-11T10:36:13.658" v="5" actId="47"/>
          <pc:sldLayoutMkLst>
            <pc:docMk/>
            <pc:sldMasterMk cId="3460881031" sldId="2147483698"/>
            <pc:sldLayoutMk cId="449818128" sldId="2147483709"/>
          </pc:sldLayoutMkLst>
        </pc:sldLayoutChg>
        <pc:sldLayoutChg chg="del">
          <pc:chgData name="Thảo Linh" userId="363ab10d9764815c" providerId="LiveId" clId="{00AABB4E-1DA5-42AE-AA80-2E9E98B91D5D}" dt="2025-04-11T10:36:13.658" v="5" actId="47"/>
          <pc:sldLayoutMkLst>
            <pc:docMk/>
            <pc:sldMasterMk cId="3460881031" sldId="2147483698"/>
            <pc:sldLayoutMk cId="1343046755" sldId="2147483710"/>
          </pc:sldLayoutMkLst>
        </pc:sldLayoutChg>
      </pc:sldMasterChg>
      <pc:sldMasterChg chg="del delSldLayout">
        <pc:chgData name="Thảo Linh" userId="363ab10d9764815c" providerId="LiveId" clId="{00AABB4E-1DA5-42AE-AA80-2E9E98B91D5D}" dt="2025-04-11T10:36:27.231" v="12" actId="47"/>
        <pc:sldMasterMkLst>
          <pc:docMk/>
          <pc:sldMasterMk cId="368265300" sldId="2147483711"/>
        </pc:sldMasterMkLst>
        <pc:sldLayoutChg chg="del">
          <pc:chgData name="Thảo Linh" userId="363ab10d9764815c" providerId="LiveId" clId="{00AABB4E-1DA5-42AE-AA80-2E9E98B91D5D}" dt="2025-04-11T10:36:27.231" v="12" actId="47"/>
          <pc:sldLayoutMkLst>
            <pc:docMk/>
            <pc:sldMasterMk cId="368265300" sldId="2147483711"/>
            <pc:sldLayoutMk cId="4279849998" sldId="2147483712"/>
          </pc:sldLayoutMkLst>
        </pc:sldLayoutChg>
        <pc:sldLayoutChg chg="del">
          <pc:chgData name="Thảo Linh" userId="363ab10d9764815c" providerId="LiveId" clId="{00AABB4E-1DA5-42AE-AA80-2E9E98B91D5D}" dt="2025-04-11T10:36:27.231" v="12" actId="47"/>
          <pc:sldLayoutMkLst>
            <pc:docMk/>
            <pc:sldMasterMk cId="368265300" sldId="2147483711"/>
            <pc:sldLayoutMk cId="3815668413" sldId="2147483713"/>
          </pc:sldLayoutMkLst>
        </pc:sldLayoutChg>
        <pc:sldLayoutChg chg="del">
          <pc:chgData name="Thảo Linh" userId="363ab10d9764815c" providerId="LiveId" clId="{00AABB4E-1DA5-42AE-AA80-2E9E98B91D5D}" dt="2025-04-11T10:36:27.231" v="12" actId="47"/>
          <pc:sldLayoutMkLst>
            <pc:docMk/>
            <pc:sldMasterMk cId="368265300" sldId="2147483711"/>
            <pc:sldLayoutMk cId="3453739005" sldId="2147483714"/>
          </pc:sldLayoutMkLst>
        </pc:sldLayoutChg>
        <pc:sldLayoutChg chg="del">
          <pc:chgData name="Thảo Linh" userId="363ab10d9764815c" providerId="LiveId" clId="{00AABB4E-1DA5-42AE-AA80-2E9E98B91D5D}" dt="2025-04-11T10:36:27.231" v="12" actId="47"/>
          <pc:sldLayoutMkLst>
            <pc:docMk/>
            <pc:sldMasterMk cId="368265300" sldId="2147483711"/>
            <pc:sldLayoutMk cId="4194872008" sldId="2147483715"/>
          </pc:sldLayoutMkLst>
        </pc:sldLayoutChg>
        <pc:sldLayoutChg chg="del">
          <pc:chgData name="Thảo Linh" userId="363ab10d9764815c" providerId="LiveId" clId="{00AABB4E-1DA5-42AE-AA80-2E9E98B91D5D}" dt="2025-04-11T10:36:27.231" v="12" actId="47"/>
          <pc:sldLayoutMkLst>
            <pc:docMk/>
            <pc:sldMasterMk cId="368265300" sldId="2147483711"/>
            <pc:sldLayoutMk cId="1019159697" sldId="2147483716"/>
          </pc:sldLayoutMkLst>
        </pc:sldLayoutChg>
        <pc:sldLayoutChg chg="del">
          <pc:chgData name="Thảo Linh" userId="363ab10d9764815c" providerId="LiveId" clId="{00AABB4E-1DA5-42AE-AA80-2E9E98B91D5D}" dt="2025-04-11T10:36:27.231" v="12" actId="47"/>
          <pc:sldLayoutMkLst>
            <pc:docMk/>
            <pc:sldMasterMk cId="368265300" sldId="2147483711"/>
            <pc:sldLayoutMk cId="25353628" sldId="2147483717"/>
          </pc:sldLayoutMkLst>
        </pc:sldLayoutChg>
        <pc:sldLayoutChg chg="del">
          <pc:chgData name="Thảo Linh" userId="363ab10d9764815c" providerId="LiveId" clId="{00AABB4E-1DA5-42AE-AA80-2E9E98B91D5D}" dt="2025-04-11T10:36:22.264" v="6" actId="47"/>
          <pc:sldLayoutMkLst>
            <pc:docMk/>
            <pc:sldMasterMk cId="368265300" sldId="2147483711"/>
            <pc:sldLayoutMk cId="2330408941" sldId="2147483718"/>
          </pc:sldLayoutMkLst>
        </pc:sldLayoutChg>
        <pc:sldLayoutChg chg="del">
          <pc:chgData name="Thảo Linh" userId="363ab10d9764815c" providerId="LiveId" clId="{00AABB4E-1DA5-42AE-AA80-2E9E98B91D5D}" dt="2025-04-11T10:36:27.231" v="12" actId="47"/>
          <pc:sldLayoutMkLst>
            <pc:docMk/>
            <pc:sldMasterMk cId="368265300" sldId="2147483711"/>
            <pc:sldLayoutMk cId="1378453416" sldId="2147483719"/>
          </pc:sldLayoutMkLst>
        </pc:sldLayoutChg>
        <pc:sldLayoutChg chg="del">
          <pc:chgData name="Thảo Linh" userId="363ab10d9764815c" providerId="LiveId" clId="{00AABB4E-1DA5-42AE-AA80-2E9E98B91D5D}" dt="2025-04-11T10:36:27.231" v="12" actId="47"/>
          <pc:sldLayoutMkLst>
            <pc:docMk/>
            <pc:sldMasterMk cId="368265300" sldId="2147483711"/>
            <pc:sldLayoutMk cId="4211623166" sldId="2147483720"/>
          </pc:sldLayoutMkLst>
        </pc:sldLayoutChg>
        <pc:sldLayoutChg chg="del">
          <pc:chgData name="Thảo Linh" userId="363ab10d9764815c" providerId="LiveId" clId="{00AABB4E-1DA5-42AE-AA80-2E9E98B91D5D}" dt="2025-04-11T10:36:27.231" v="12" actId="47"/>
          <pc:sldLayoutMkLst>
            <pc:docMk/>
            <pc:sldMasterMk cId="368265300" sldId="2147483711"/>
            <pc:sldLayoutMk cId="267766365" sldId="2147483721"/>
          </pc:sldLayoutMkLst>
        </pc:sldLayoutChg>
        <pc:sldLayoutChg chg="del">
          <pc:chgData name="Thảo Linh" userId="363ab10d9764815c" providerId="LiveId" clId="{00AABB4E-1DA5-42AE-AA80-2E9E98B91D5D}" dt="2025-04-11T10:36:27.231" v="12" actId="47"/>
          <pc:sldLayoutMkLst>
            <pc:docMk/>
            <pc:sldMasterMk cId="368265300" sldId="2147483711"/>
            <pc:sldLayoutMk cId="1889011928" sldId="2147483722"/>
          </pc:sldLayoutMkLst>
        </pc:sldLayoutChg>
        <pc:sldLayoutChg chg="del">
          <pc:chgData name="Thảo Linh" userId="363ab10d9764815c" providerId="LiveId" clId="{00AABB4E-1DA5-42AE-AA80-2E9E98B91D5D}" dt="2025-04-11T10:36:27.231" v="12" actId="47"/>
          <pc:sldLayoutMkLst>
            <pc:docMk/>
            <pc:sldMasterMk cId="368265300" sldId="2147483711"/>
            <pc:sldLayoutMk cId="1900152608" sldId="2147483723"/>
          </pc:sldLayoutMkLst>
        </pc:sldLayoutChg>
        <pc:sldLayoutChg chg="del">
          <pc:chgData name="Thảo Linh" userId="363ab10d9764815c" providerId="LiveId" clId="{00AABB4E-1DA5-42AE-AA80-2E9E98B91D5D}" dt="2025-04-11T10:36:27.231" v="12" actId="47"/>
          <pc:sldLayoutMkLst>
            <pc:docMk/>
            <pc:sldMasterMk cId="368265300" sldId="2147483711"/>
            <pc:sldLayoutMk cId="1293741739" sldId="2147483724"/>
          </pc:sldLayoutMkLst>
        </pc:sldLayoutChg>
        <pc:sldLayoutChg chg="del">
          <pc:chgData name="Thảo Linh" userId="363ab10d9764815c" providerId="LiveId" clId="{00AABB4E-1DA5-42AE-AA80-2E9E98B91D5D}" dt="2025-04-11T10:36:27.231" v="12" actId="47"/>
          <pc:sldLayoutMkLst>
            <pc:docMk/>
            <pc:sldMasterMk cId="368265300" sldId="2147483711"/>
            <pc:sldLayoutMk cId="1454106808" sldId="2147483725"/>
          </pc:sldLayoutMkLst>
        </pc:sldLayoutChg>
        <pc:sldLayoutChg chg="del">
          <pc:chgData name="Thảo Linh" userId="363ab10d9764815c" providerId="LiveId" clId="{00AABB4E-1DA5-42AE-AA80-2E9E98B91D5D}" dt="2025-04-11T10:36:27.231" v="12" actId="47"/>
          <pc:sldLayoutMkLst>
            <pc:docMk/>
            <pc:sldMasterMk cId="368265300" sldId="2147483711"/>
            <pc:sldLayoutMk cId="3216850404" sldId="2147483726"/>
          </pc:sldLayoutMkLst>
        </pc:sldLayoutChg>
        <pc:sldLayoutChg chg="del">
          <pc:chgData name="Thảo Linh" userId="363ab10d9764815c" providerId="LiveId" clId="{00AABB4E-1DA5-42AE-AA80-2E9E98B91D5D}" dt="2025-04-11T10:36:27.231" v="12" actId="47"/>
          <pc:sldLayoutMkLst>
            <pc:docMk/>
            <pc:sldMasterMk cId="368265300" sldId="2147483711"/>
            <pc:sldLayoutMk cId="2674045952" sldId="2147483727"/>
          </pc:sldLayoutMkLst>
        </pc:sldLayoutChg>
        <pc:sldLayoutChg chg="del">
          <pc:chgData name="Thảo Linh" userId="363ab10d9764815c" providerId="LiveId" clId="{00AABB4E-1DA5-42AE-AA80-2E9E98B91D5D}" dt="2025-04-11T10:36:27.231" v="12" actId="47"/>
          <pc:sldLayoutMkLst>
            <pc:docMk/>
            <pc:sldMasterMk cId="368265300" sldId="2147483711"/>
            <pc:sldLayoutMk cId="2030882166" sldId="2147483728"/>
          </pc:sldLayoutMkLst>
        </pc:sldLayoutChg>
        <pc:sldLayoutChg chg="del">
          <pc:chgData name="Thảo Linh" userId="363ab10d9764815c" providerId="LiveId" clId="{00AABB4E-1DA5-42AE-AA80-2E9E98B91D5D}" dt="2025-04-11T10:36:27.231" v="12" actId="47"/>
          <pc:sldLayoutMkLst>
            <pc:docMk/>
            <pc:sldMasterMk cId="368265300" sldId="2147483711"/>
            <pc:sldLayoutMk cId="714247906" sldId="2147483729"/>
          </pc:sldLayoutMkLst>
        </pc:sldLayoutChg>
        <pc:sldLayoutChg chg="del">
          <pc:chgData name="Thảo Linh" userId="363ab10d9764815c" providerId="LiveId" clId="{00AABB4E-1DA5-42AE-AA80-2E9E98B91D5D}" dt="2025-04-11T10:36:26.379" v="11" actId="47"/>
          <pc:sldLayoutMkLst>
            <pc:docMk/>
            <pc:sldMasterMk cId="368265300" sldId="2147483711"/>
            <pc:sldLayoutMk cId="1906979585" sldId="2147483730"/>
          </pc:sldLayoutMkLst>
        </pc:sldLayoutChg>
        <pc:sldLayoutChg chg="del">
          <pc:chgData name="Thảo Linh" userId="363ab10d9764815c" providerId="LiveId" clId="{00AABB4E-1DA5-42AE-AA80-2E9E98B91D5D}" dt="2025-04-11T10:36:27.231" v="12" actId="47"/>
          <pc:sldLayoutMkLst>
            <pc:docMk/>
            <pc:sldMasterMk cId="368265300" sldId="2147483711"/>
            <pc:sldLayoutMk cId="355773582" sldId="2147483731"/>
          </pc:sldLayoutMkLst>
        </pc:sldLayoutChg>
        <pc:sldLayoutChg chg="del">
          <pc:chgData name="Thảo Linh" userId="363ab10d9764815c" providerId="LiveId" clId="{00AABB4E-1DA5-42AE-AA80-2E9E98B91D5D}" dt="2025-04-11T10:36:27.231" v="12" actId="47"/>
          <pc:sldLayoutMkLst>
            <pc:docMk/>
            <pc:sldMasterMk cId="368265300" sldId="2147483711"/>
            <pc:sldLayoutMk cId="3040981664" sldId="2147483732"/>
          </pc:sldLayoutMkLst>
        </pc:sldLayoutChg>
        <pc:sldLayoutChg chg="del">
          <pc:chgData name="Thảo Linh" userId="363ab10d9764815c" providerId="LiveId" clId="{00AABB4E-1DA5-42AE-AA80-2E9E98B91D5D}" dt="2025-04-11T10:36:27.231" v="12" actId="47"/>
          <pc:sldLayoutMkLst>
            <pc:docMk/>
            <pc:sldMasterMk cId="368265300" sldId="2147483711"/>
            <pc:sldLayoutMk cId="4020474787" sldId="2147483733"/>
          </pc:sldLayoutMkLst>
        </pc:sldLayoutChg>
        <pc:sldLayoutChg chg="del">
          <pc:chgData name="Thảo Linh" userId="363ab10d9764815c" providerId="LiveId" clId="{00AABB4E-1DA5-42AE-AA80-2E9E98B91D5D}" dt="2025-04-11T10:36:27.231" v="12" actId="47"/>
          <pc:sldLayoutMkLst>
            <pc:docMk/>
            <pc:sldMasterMk cId="368265300" sldId="2147483711"/>
            <pc:sldLayoutMk cId="3517225749" sldId="2147483734"/>
          </pc:sldLayoutMkLst>
        </pc:sldLayoutChg>
        <pc:sldLayoutChg chg="del">
          <pc:chgData name="Thảo Linh" userId="363ab10d9764815c" providerId="LiveId" clId="{00AABB4E-1DA5-42AE-AA80-2E9E98B91D5D}" dt="2025-04-11T10:36:22.733" v="7" actId="47"/>
          <pc:sldLayoutMkLst>
            <pc:docMk/>
            <pc:sldMasterMk cId="368265300" sldId="2147483711"/>
            <pc:sldLayoutMk cId="2049076340" sldId="214748373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0EA2E-7C09-4371-83C2-0A17CC3BCAB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D1B6C-48D4-4F58-8FA5-A895F512B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08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D1B6C-48D4-4F58-8FA5-A895F512B9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06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D1B6C-48D4-4F58-8FA5-A895F512B9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97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82E5-D967-ACBD-2181-7370C82C5B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722B0-6141-5009-9109-1BA78EACE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98236-14FB-06DD-81F1-043D0FB50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3812B-5A8C-4678-9EE1-97C32FC4FDD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5A04B-F347-B6A8-98DF-B439029A1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7F39B-EBCA-7D70-391F-1A4555C7F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DF93-6DCC-4E39-B3DF-D80EC688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71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7EF4D-212B-1BB4-DC48-9F80B90F9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50FD4-456A-1B2A-9035-398E6F51EF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92808-A769-1DD4-A71B-495E129EB0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3812B-5A8C-4678-9EE1-97C32FC4FDD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EFCCE-871F-DF16-F32E-1776AF600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C510-0F35-5D3D-6C38-CF24AFD59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DF93-6DCC-4E39-B3DF-D80EC688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8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04F904-5A78-D898-FA5E-8B1D6F4EA6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DA6AB9-0F0B-6000-7C42-7FE092EE5E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AAF0B-1597-6DF6-5917-412A7FC45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3812B-5A8C-4678-9EE1-97C32FC4FDD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7CD1B-1EA8-A5F9-BE27-0B1DA493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B41EF-5609-5E56-E26D-9721EA5F3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DF93-6DCC-4E39-B3DF-D80EC688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3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99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33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07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2F1FAC-9EBA-E2F6-23A6-FB0FC0B77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792046-762D-ED2E-44BB-43F9A2F7E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633908-7945-537B-5FEA-F53FF528B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635A9F-644E-DCEB-18D6-157553317C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41E28E-BE0D-27A1-414D-1E62AE1B9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3E5977-7535-00FA-5F5D-7AC1CBB57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37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114D7A-4CC7-91F8-EFE5-2CAD1E456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378AC1-F594-4396-D483-1FDF28311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2B76A96-7DD4-4E32-336E-0C312812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90349C1-35F4-40D2-E1BA-7E6E8BAB61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212AADA-BB4A-9AB1-6633-45D21259C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B6C41B0-186D-7EE5-09C9-0B130098A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77FFD5B-A727-E06E-2EE3-38BA1B2EE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A277740-49E9-9DE2-E811-3537322F1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82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5BC067-043D-8EC8-B9CF-6B19AEA7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3D0BE2E-E2C2-75E8-AD9D-B6126CED92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672FC5-E673-6D19-D518-F93A403E4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7E1B150-4733-E739-67D3-6FEC4F5ED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76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B6F2658-78B0-D4B0-FC81-28512BAEC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DABD558-E9EA-2EA1-3C52-78AFFA198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CA8104-730C-45B0-8B0F-10EE05DE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71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534D48-A367-A26E-F0FD-64F3CEA9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18CDD6-ED58-2EDF-3597-5E2CDE5EA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E2E6EC7-C973-7EE1-0E23-1417CEF74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D03338-309C-D3BC-D4F5-4E12C019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512B77-86AD-15D0-4715-739D8C672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CC375AA-6858-E0A3-DB8F-3BEE8E29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9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13D24-396C-1115-CDD4-534696608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D6A52-3BBD-4285-F5B8-7C6210959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B5610-AE2A-9A19-ED60-3F732FB4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3812B-5A8C-4678-9EE1-97C32FC4FDD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25295-4484-3F04-707E-EC93B5127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7D652-C336-F23B-7049-D73F06923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DF93-6DCC-4E39-B3DF-D80EC688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2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986501-C24E-CBF4-FEF9-366EE31F6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9A0327-7619-5DF3-E1B2-F35C22EA9A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6B969D-DFFD-B929-5B8F-7C82C49FA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FE1447-64E3-F2E1-843D-73C1F33D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839C07-A434-8386-6CF0-7C7FFB40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91E14A-9FE8-4F2B-C5DF-3D3FB223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26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0DF2C1-F002-C963-8B55-0A645C736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9F43898-5085-04D7-B845-C70982371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CD6A38-3704-1CE8-A797-D02E7697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27C651-4060-6375-6D8B-3DDABF514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057200-0A16-E67D-F19B-CC3EE4CB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9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D7424F1-F1C1-45CA-F693-07E307469C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51972D-5CF0-0378-B20B-259C9C031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1B37AA-4FA3-1A45-ED1B-821889F580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77E152-9E6A-A3BC-794F-7308F1260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082891-04C6-22CC-C44F-459EF039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98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40AC89-41BA-0295-E703-FDC51ADC16F0}"/>
              </a:ext>
            </a:extLst>
          </p:cNvPr>
          <p:cNvSpPr/>
          <p:nvPr userDrawn="1"/>
        </p:nvSpPr>
        <p:spPr>
          <a:xfrm>
            <a:off x="403860" y="249382"/>
            <a:ext cx="11384280" cy="60650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A6D2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B74DC65-1637-78A0-DADC-E1913CD33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60"/>
          <a:stretch/>
        </p:blipFill>
        <p:spPr>
          <a:xfrm>
            <a:off x="0" y="5419953"/>
            <a:ext cx="12192000" cy="14446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281B846-E77A-9861-22E3-C71E0B6D9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>
            <a:off x="1" y="6083363"/>
            <a:ext cx="3390899" cy="79368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2E4262-B0D3-6BC9-A396-E02A122C3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9658349" y="5752935"/>
            <a:ext cx="2533649" cy="11241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3B603C-2D14-A2C4-5263-93E3D48D4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 flipH="1">
            <a:off x="4677711" y="5911913"/>
            <a:ext cx="4123391" cy="96513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5117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FFD60-5380-28FB-378E-C1B14A5B8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4BE39-934F-5CC5-9500-2FFB541CC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BCD81-B4A6-04DF-7F22-D73A6D9340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3812B-5A8C-4678-9EE1-97C32FC4FDD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1EA71-D2CA-89A8-1A18-59300FEB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2AAFA7-EF1F-DBA0-F0A1-75D0EE674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DF93-6DCC-4E39-B3DF-D80EC688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7D39D-8DBD-8F4E-B954-DCBEF5628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A6ADD-4BD7-E717-2D65-1000641544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F3CA1-E035-DD59-03C2-670B28D38E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F56761-F894-775C-0E4A-568F94439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3812B-5A8C-4678-9EE1-97C32FC4FDD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4FA23B-FE71-934F-6C64-0BE904134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6E01C4-E4F0-4407-AE2D-3B7106100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DF93-6DCC-4E39-B3DF-D80EC688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0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5D227-6303-B3BB-A60B-25DF66B59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7FE24B-8780-03F4-89F9-90B158228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EF2F72-3E3B-523F-88C1-7560AAAC3F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F0C0D9-1718-07C4-0B16-AD6683FD4A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10FB58-876F-7909-66A5-256752AEBF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8E645D-0472-C821-1E02-B4C715DB45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3812B-5A8C-4678-9EE1-97C32FC4FDD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C8D5FC-A31B-FD1D-F120-DB78BB48D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D2D2BB-A550-2643-984A-A37E022DF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DF93-6DCC-4E39-B3DF-D80EC688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9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DAF60-AA75-ABCD-7EDA-97808F802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B03B7B-18F1-30E8-ADB1-129D21FFE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3812B-5A8C-4678-9EE1-97C32FC4FDD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066352-A243-B76D-27A3-0528F5935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526171-9798-ACAA-4E34-F866608DB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DF93-6DCC-4E39-B3DF-D80EC688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5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8D614B-E566-8BEA-F218-E246346E3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3812B-5A8C-4678-9EE1-97C32FC4FDD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1C379C-F5F4-D435-5675-B97A18241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145AF-3F19-776A-FFEE-798FF0307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DF93-6DCC-4E39-B3DF-D80EC688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2ED7D-4AD1-1DCD-9F63-08789CADC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0CC75-0CA8-79D0-D4B6-D86360721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94B76-FDEA-BD07-FFCE-8E41A7A78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7F611-5AE4-8266-775E-DE44DB422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3812B-5A8C-4678-9EE1-97C32FC4FDD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7A4805-4025-C02A-4D77-447FD7A99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705962-7345-A9A6-8C1F-00AE1567C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DF93-6DCC-4E39-B3DF-D80EC688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8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EBDBE-A479-AB8D-88AD-07AFDB138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7DAB1A-5DCC-46A5-C8BC-DA87E23956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8E8582-FEBE-9A56-2E24-469F9012C4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7A356-4A05-5E41-9755-D357532AF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3812B-5A8C-4678-9EE1-97C32FC4FDD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9847A7-E145-01E9-E24D-5275CD89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9F887D-55F4-9CA6-D590-2CE61BF0A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DF93-6DCC-4E39-B3DF-D80EC688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3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62A1F3-7BC1-52DA-0D9E-05E3B7EA0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A4654-7F3C-7ABF-A58E-43B53BDF1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48468-5E8C-164A-E836-68CC61CBF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69D32-3BF3-39A4-7D0E-B1F26812B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5DF93-6DCC-4E39-B3DF-D80EC688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0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47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4DF4199-3B1F-7857-CFF6-A82FBB235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CAA7040-FCD6-E5CF-14E6-CA1FF4466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894A02F-C998-8C07-6EA3-94FF9A1C4F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F432862-B6F1-699C-3522-08C188803E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D8B2161-8BD1-372C-D063-F87024AE627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78" y="4910978"/>
            <a:ext cx="1891322" cy="1909547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F67BA3B-9188-4110-2542-3AEBF529A52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35" y="4782849"/>
            <a:ext cx="1586863" cy="167831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9FE6B862-3D38-5F51-45C9-1E1C3DB292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16" y="3808540"/>
            <a:ext cx="1998322" cy="26070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C8391B-884F-660F-7FF4-F1654BFEEC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743" y="647565"/>
            <a:ext cx="10070732" cy="417235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36313070-0470-0FEA-B4FE-DF505DAB06A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641" y="5601977"/>
            <a:ext cx="828591" cy="616276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6F9A073-BE62-2954-03CB-BDE01A5D73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927" y="701335"/>
            <a:ext cx="1476376" cy="1278833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0B0B5CF2-DDE2-5A6F-FAD6-9FBDEFA52E6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58" y="4323904"/>
            <a:ext cx="1369133" cy="200953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6D88B89-FB6E-96C3-805D-75AB507A137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501425" y="3873152"/>
            <a:ext cx="12192000" cy="291103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780EE23-4ADC-4E10-F9FB-4528B42D0A7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392" y="14974"/>
            <a:ext cx="4091257" cy="396033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D6FC0A2C-5722-963B-291B-8269F6F1DF0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958" y="3181584"/>
            <a:ext cx="2122715" cy="3429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09E85B5-341A-0A2C-16F5-8A38988F2EDB}"/>
              </a:ext>
            </a:extLst>
          </p:cNvPr>
          <p:cNvGrpSpPr/>
          <p:nvPr/>
        </p:nvGrpSpPr>
        <p:grpSpPr>
          <a:xfrm>
            <a:off x="4213050" y="751119"/>
            <a:ext cx="4731794" cy="1057275"/>
            <a:chOff x="4598112" y="888029"/>
            <a:chExt cx="4731794" cy="1057275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6508FD45-5AC9-D11F-1217-C937049AF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4159" y="888029"/>
              <a:ext cx="4309503" cy="1057275"/>
            </a:xfrm>
            <a:prstGeom prst="rect">
              <a:avLst/>
            </a:prstGeom>
          </p:spPr>
        </p:pic>
        <p:sp>
          <p:nvSpPr>
            <p:cNvPr id="8" name="文本框 21">
              <a:extLst>
                <a:ext uri="{FF2B5EF4-FFF2-40B4-BE49-F238E27FC236}">
                  <a16:creationId xmlns:a16="http://schemas.microsoft.com/office/drawing/2014/main" id="{B09BD91F-1291-C49A-F011-F24C5684505E}"/>
                </a:ext>
              </a:extLst>
            </p:cNvPr>
            <p:cNvSpPr txBox="1"/>
            <p:nvPr/>
          </p:nvSpPr>
          <p:spPr>
            <a:xfrm>
              <a:off x="4598112" y="1101725"/>
              <a:ext cx="473179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5A069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TỰ NHIÊN VÀ XÃ HỘI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5A069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0" name="组合 19">
            <a:extLst>
              <a:ext uri="{FF2B5EF4-FFF2-40B4-BE49-F238E27FC236}">
                <a16:creationId xmlns:a16="http://schemas.microsoft.com/office/drawing/2014/main" id="{F1AC099C-2925-DAF3-305E-B8B4B41B732A}"/>
              </a:ext>
            </a:extLst>
          </p:cNvPr>
          <p:cNvGrpSpPr/>
          <p:nvPr/>
        </p:nvGrpSpPr>
        <p:grpSpPr>
          <a:xfrm>
            <a:off x="5886375" y="3712690"/>
            <a:ext cx="1807042" cy="646331"/>
            <a:chOff x="4176723" y="1440958"/>
            <a:chExt cx="4885045" cy="646331"/>
          </a:xfrm>
        </p:grpSpPr>
        <p:sp>
          <p:nvSpPr>
            <p:cNvPr id="11" name="圆角矩形 20">
              <a:extLst>
                <a:ext uri="{FF2B5EF4-FFF2-40B4-BE49-F238E27FC236}">
                  <a16:creationId xmlns:a16="http://schemas.microsoft.com/office/drawing/2014/main" id="{7162F4C6-69F5-8859-C98E-90155D10FFDB}"/>
                </a:ext>
              </a:extLst>
            </p:cNvPr>
            <p:cNvSpPr/>
            <p:nvPr/>
          </p:nvSpPr>
          <p:spPr>
            <a:xfrm>
              <a:off x="4176723" y="1459024"/>
              <a:ext cx="4885045" cy="574633"/>
            </a:xfrm>
            <a:prstGeom prst="roundRect">
              <a:avLst>
                <a:gd name="adj" fmla="val 50000"/>
              </a:avLst>
            </a:prstGeom>
            <a:solidFill>
              <a:srgbClr val="7FB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文本框 21">
              <a:extLst>
                <a:ext uri="{FF2B5EF4-FFF2-40B4-BE49-F238E27FC236}">
                  <a16:creationId xmlns:a16="http://schemas.microsoft.com/office/drawing/2014/main" id="{F723B716-7276-052F-0E52-A549E262B105}"/>
                </a:ext>
              </a:extLst>
            </p:cNvPr>
            <p:cNvSpPr txBox="1"/>
            <p:nvPr/>
          </p:nvSpPr>
          <p:spPr>
            <a:xfrm>
              <a:off x="4253348" y="1440958"/>
              <a:ext cx="473179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Tiết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 2,3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A7DB209-EA8C-5353-2F52-1279F3A9D6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62743" y="1594738"/>
            <a:ext cx="969957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1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4ABA42-D5A6-1788-7E1E-44107F1B8461}"/>
              </a:ext>
            </a:extLst>
          </p:cNvPr>
          <p:cNvSpPr txBox="1"/>
          <p:nvPr/>
        </p:nvSpPr>
        <p:spPr>
          <a:xfrm>
            <a:off x="1012835" y="403414"/>
            <a:ext cx="104512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Kể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loại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chúng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dựa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che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phủ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ngoài</a:t>
            </a:r>
            <a:endParaRPr lang="en-US" sz="32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BE22EBA-8F0B-637B-0A2F-5B55FFD3B2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136618"/>
              </p:ext>
            </p:extLst>
          </p:nvPr>
        </p:nvGraphicFramePr>
        <p:xfrm>
          <a:off x="870357" y="1665172"/>
          <a:ext cx="10451286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5462">
                  <a:extLst>
                    <a:ext uri="{9D8B030D-6E8A-4147-A177-3AD203B41FA5}">
                      <a16:colId xmlns:a16="http://schemas.microsoft.com/office/drawing/2014/main" val="233175205"/>
                    </a:ext>
                  </a:extLst>
                </a:gridCol>
                <a:gridCol w="1632155">
                  <a:extLst>
                    <a:ext uri="{9D8B030D-6E8A-4147-A177-3AD203B41FA5}">
                      <a16:colId xmlns:a16="http://schemas.microsoft.com/office/drawing/2014/main" val="2075397176"/>
                    </a:ext>
                  </a:extLst>
                </a:gridCol>
                <a:gridCol w="6513669">
                  <a:extLst>
                    <a:ext uri="{9D8B030D-6E8A-4147-A177-3AD203B41FA5}">
                      <a16:colId xmlns:a16="http://schemas.microsoft.com/office/drawing/2014/main" val="3771523851"/>
                    </a:ext>
                  </a:extLst>
                </a:gridCol>
              </a:tblGrid>
              <a:tr h="1020643">
                <a:tc rowSpan="4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Lớp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che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phủ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bên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ngoài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Lông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mao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22938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4400" b="1" dirty="0">
                        <a:solidFill>
                          <a:srgbClr val="4A6D2B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Lông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vũ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475423"/>
                  </a:ext>
                </a:extLst>
              </a:tr>
              <a:tr h="952324">
                <a:tc vMerge="1">
                  <a:txBody>
                    <a:bodyPr/>
                    <a:lstStyle/>
                    <a:p>
                      <a:endParaRPr lang="en-US" sz="4400" b="1" dirty="0">
                        <a:solidFill>
                          <a:srgbClr val="4A6D2B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Vây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190267"/>
                  </a:ext>
                </a:extLst>
              </a:tr>
              <a:tr h="952324">
                <a:tc v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Vỏ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cứng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20786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F759C8D-2B53-4B0E-B5F4-8B604A8CDD29}"/>
              </a:ext>
            </a:extLst>
          </p:cNvPr>
          <p:cNvSpPr txBox="1"/>
          <p:nvPr/>
        </p:nvSpPr>
        <p:spPr>
          <a:xfrm>
            <a:off x="5102697" y="1897928"/>
            <a:ext cx="6003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Lợn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bò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voi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trâu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BEA27F-7409-475F-3CB3-78EE4F97BB4D}"/>
              </a:ext>
            </a:extLst>
          </p:cNvPr>
          <p:cNvSpPr txBox="1"/>
          <p:nvPr/>
        </p:nvSpPr>
        <p:spPr>
          <a:xfrm>
            <a:off x="5102696" y="2972984"/>
            <a:ext cx="6003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Chim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đà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điểu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vịt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750E5C-81D6-6157-1749-B32E060467F3}"/>
              </a:ext>
            </a:extLst>
          </p:cNvPr>
          <p:cNvSpPr txBox="1"/>
          <p:nvPr/>
        </p:nvSpPr>
        <p:spPr>
          <a:xfrm>
            <a:off x="5102696" y="4048040"/>
            <a:ext cx="6003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Cá</a:t>
            </a:r>
            <a:endParaRPr lang="en-US" sz="3200" b="1" dirty="0">
              <a:solidFill>
                <a:srgbClr val="37502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AECE28-6655-27FD-435C-8E090F50097A}"/>
              </a:ext>
            </a:extLst>
          </p:cNvPr>
          <p:cNvSpPr txBox="1"/>
          <p:nvPr/>
        </p:nvSpPr>
        <p:spPr>
          <a:xfrm>
            <a:off x="4927982" y="5123096"/>
            <a:ext cx="6352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Hến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ngao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sò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ốc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bào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ngư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cua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,..</a:t>
            </a:r>
          </a:p>
        </p:txBody>
      </p:sp>
    </p:spTree>
    <p:extLst>
      <p:ext uri="{BB962C8B-B14F-4D97-AF65-F5344CB8AC3E}">
        <p14:creationId xmlns:p14="http://schemas.microsoft.com/office/powerpoint/2010/main" val="43214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362" y="555076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63E38EFA-595F-3A60-C0FB-27E5C29FFDCD}"/>
              </a:ext>
            </a:extLst>
          </p:cNvPr>
          <p:cNvSpPr/>
          <p:nvPr/>
        </p:nvSpPr>
        <p:spPr>
          <a:xfrm>
            <a:off x="4596966" y="1804942"/>
            <a:ext cx="3188134" cy="93825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</a:rPr>
              <a:t>-01-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2号-阿开童漫体" panose="00000500000000000000" pitchFamily="2" charset="-122"/>
              <a:ea typeface="字魂112号-阿开童漫体" panose="00000500000000000000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713" y="3868535"/>
            <a:ext cx="2779395" cy="277939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CB9195-2862-2458-84F6-6643352709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6709" y="1353666"/>
            <a:ext cx="1021778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4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1CCE52-2D01-873F-AB23-AA6E82D66430}"/>
              </a:ext>
            </a:extLst>
          </p:cNvPr>
          <p:cNvSpPr txBox="1"/>
          <p:nvPr/>
        </p:nvSpPr>
        <p:spPr>
          <a:xfrm>
            <a:off x="877231" y="500035"/>
            <a:ext cx="10697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Sưu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tầm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ảnh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vật</a:t>
            </a:r>
            <a:endParaRPr lang="en-US" sz="36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021F735-D3C4-11E4-9CEC-DCB8571EDB60}"/>
              </a:ext>
            </a:extLst>
          </p:cNvPr>
          <p:cNvGrpSpPr/>
          <p:nvPr/>
        </p:nvGrpSpPr>
        <p:grpSpPr>
          <a:xfrm>
            <a:off x="1132866" y="2122459"/>
            <a:ext cx="4963134" cy="2062103"/>
            <a:chOff x="704850" y="2833659"/>
            <a:chExt cx="4963134" cy="206210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F7ADBA8-9C03-D101-373A-12C430096D8D}"/>
                </a:ext>
              </a:extLst>
            </p:cNvPr>
            <p:cNvSpPr/>
            <p:nvPr/>
          </p:nvSpPr>
          <p:spPr>
            <a:xfrm>
              <a:off x="704850" y="2833659"/>
              <a:ext cx="4963134" cy="203298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 cap="flat" cmpd="sng" algn="ctr">
              <a:solidFill>
                <a:srgbClr val="37502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BBB791C-7C31-9257-74A4-F62C630CAD1E}"/>
                </a:ext>
              </a:extLst>
            </p:cNvPr>
            <p:cNvSpPr txBox="1"/>
            <p:nvPr/>
          </p:nvSpPr>
          <p:spPr>
            <a:xfrm>
              <a:off x="704850" y="2833659"/>
              <a:ext cx="4824101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nhóm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hãy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cùng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trưng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bày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những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hình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ảnh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về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con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vật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mà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mình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đã</a:t>
              </a:r>
              <a:r>
                <a:rPr lang="en-US" sz="3200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sưu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tầm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được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5A1DF11-D4BC-214C-62BF-E0020446B7C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222" y="1356359"/>
            <a:ext cx="5393463" cy="4450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054FBE-D333-5161-B351-267A5BE2CAFA}"/>
              </a:ext>
            </a:extLst>
          </p:cNvPr>
          <p:cNvSpPr txBox="1"/>
          <p:nvPr/>
        </p:nvSpPr>
        <p:spPr>
          <a:xfrm>
            <a:off x="952184" y="460200"/>
            <a:ext cx="10697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Giới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thiệu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đó</a:t>
            </a:r>
            <a:endParaRPr lang="en-US" sz="36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715A3-F6D4-2E81-D578-996F8EB0A1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51" y="1405375"/>
            <a:ext cx="6654661" cy="442218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575949-A915-1331-87AB-EF4D17F2DC0A}"/>
              </a:ext>
            </a:extLst>
          </p:cNvPr>
          <p:cNvGrpSpPr/>
          <p:nvPr/>
        </p:nvGrpSpPr>
        <p:grpSpPr>
          <a:xfrm>
            <a:off x="1153186" y="1756698"/>
            <a:ext cx="3174974" cy="3719541"/>
            <a:chOff x="704850" y="2833658"/>
            <a:chExt cx="5549127" cy="371954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538C004-4E23-B36E-9BA5-4164A420431D}"/>
                </a:ext>
              </a:extLst>
            </p:cNvPr>
            <p:cNvSpPr/>
            <p:nvPr/>
          </p:nvSpPr>
          <p:spPr>
            <a:xfrm>
              <a:off x="704850" y="2833658"/>
              <a:ext cx="5549127" cy="371954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 cap="flat" cmpd="sng" algn="ctr">
              <a:solidFill>
                <a:srgbClr val="37502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DA83BA-CB14-C5C6-7D9F-BB261A8FE879}"/>
                </a:ext>
              </a:extLst>
            </p:cNvPr>
            <p:cNvSpPr txBox="1"/>
            <p:nvPr/>
          </p:nvSpPr>
          <p:spPr>
            <a:xfrm>
              <a:off x="846909" y="3077499"/>
              <a:ext cx="5265009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Thảo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luận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nhóm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chia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sẻ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về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tên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,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đặc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điểm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của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con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vật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trong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trảnh</a:t>
              </a:r>
              <a:r>
                <a:rPr lang="en-US" sz="3200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ảnh</a:t>
              </a:r>
              <a:r>
                <a:rPr lang="en-US" sz="3200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đã</a:t>
              </a:r>
              <a:r>
                <a:rPr lang="en-US" sz="3200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sưu</a:t>
              </a:r>
              <a:r>
                <a:rPr lang="en-US" sz="3200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tầm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686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9CC9460-CE25-EAAD-C0B1-C40C93BD25CF}"/>
              </a:ext>
            </a:extLst>
          </p:cNvPr>
          <p:cNvGrpSpPr/>
          <p:nvPr/>
        </p:nvGrpSpPr>
        <p:grpSpPr>
          <a:xfrm>
            <a:off x="2030689" y="2188021"/>
            <a:ext cx="7768008" cy="2980113"/>
            <a:chOff x="-2527669" y="2735698"/>
            <a:chExt cx="7396233" cy="254850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CD180E4-5016-B6DA-CE29-CC4A5657AB3D}"/>
                </a:ext>
              </a:extLst>
            </p:cNvPr>
            <p:cNvSpPr/>
            <p:nvPr/>
          </p:nvSpPr>
          <p:spPr>
            <a:xfrm>
              <a:off x="-2527669" y="2735698"/>
              <a:ext cx="7396233" cy="254850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846A7E-E1B0-6B61-1760-DEADC57411B3}"/>
                </a:ext>
              </a:extLst>
            </p:cNvPr>
            <p:cNvSpPr txBox="1"/>
            <p:nvPr/>
          </p:nvSpPr>
          <p:spPr>
            <a:xfrm>
              <a:off x="-2182410" y="3022945"/>
              <a:ext cx="6899747" cy="1974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600" b="1" dirty="0" err="1">
                  <a:latin typeface="Cambria" panose="02040503050406030204" pitchFamily="18" charset="0"/>
                </a:rPr>
                <a:t>Cơ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quan</a:t>
              </a:r>
              <a:r>
                <a:rPr lang="en-US" sz="3600" b="1" dirty="0">
                  <a:latin typeface="Cambria" panose="02040503050406030204" pitchFamily="18" charset="0"/>
                </a:rPr>
                <a:t> di </a:t>
              </a:r>
              <a:r>
                <a:rPr lang="en-US" sz="3600" b="1" dirty="0" err="1">
                  <a:latin typeface="Cambria" panose="02040503050406030204" pitchFamily="18" charset="0"/>
                </a:rPr>
                <a:t>chuyển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lớp</a:t>
              </a:r>
              <a:r>
                <a:rPr lang="en-US" sz="3600" b="1" dirty="0">
                  <a:latin typeface="Cambria" panose="02040503050406030204" pitchFamily="18" charset="0"/>
                </a:rPr>
                <a:t> bao </a:t>
              </a:r>
              <a:r>
                <a:rPr lang="en-US" sz="3600" b="1" dirty="0" err="1">
                  <a:latin typeface="Cambria" panose="02040503050406030204" pitchFamily="18" charset="0"/>
                </a:rPr>
                <a:t>phủ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bên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ngoài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của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động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vậy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có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đặc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điểm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khác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nhau</a:t>
              </a:r>
              <a:r>
                <a:rPr lang="en-US" sz="3600" b="1" dirty="0">
                  <a:latin typeface="Cambria" panose="02040503050406030204" pitchFamily="18" charset="0"/>
                </a:rPr>
                <a:t>. </a:t>
              </a:r>
              <a:r>
                <a:rPr lang="en-US" sz="3600" b="1" dirty="0" err="1">
                  <a:latin typeface="Cambria" panose="02040503050406030204" pitchFamily="18" charset="0"/>
                </a:rPr>
                <a:t>Chúng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giúp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động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vật</a:t>
              </a:r>
              <a:r>
                <a:rPr lang="en-US" sz="3600" b="1" dirty="0">
                  <a:latin typeface="Cambria" panose="02040503050406030204" pitchFamily="18" charset="0"/>
                </a:rPr>
                <a:t> di </a:t>
              </a:r>
              <a:r>
                <a:rPr lang="en-US" sz="3600" b="1" dirty="0" err="1">
                  <a:latin typeface="Cambria" panose="02040503050406030204" pitchFamily="18" charset="0"/>
                </a:rPr>
                <a:t>chuyển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bảo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vệ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cơ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thể</a:t>
              </a:r>
              <a:r>
                <a:rPr lang="en-US" sz="3600" b="1" dirty="0">
                  <a:latin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4A02580-3D22-CA0B-E24F-315E85B1683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942" y="2603843"/>
            <a:ext cx="2772493" cy="3332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77760D-DAC1-31FD-2817-620E2D4C5D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890417" y="1178207"/>
            <a:ext cx="2434501" cy="18777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C76B5D-7815-699D-1977-C5EADAAD9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2799" y="341098"/>
            <a:ext cx="4944285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1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69EC4D-D20F-A3F3-3AB7-E4FAC0A67ED4}"/>
              </a:ext>
            </a:extLst>
          </p:cNvPr>
          <p:cNvGrpSpPr/>
          <p:nvPr/>
        </p:nvGrpSpPr>
        <p:grpSpPr>
          <a:xfrm>
            <a:off x="5823981" y="1314419"/>
            <a:ext cx="2257729" cy="1024004"/>
            <a:chOff x="6392175" y="1480496"/>
            <a:chExt cx="3405705" cy="102400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D8EC88A-BDB3-3988-53CC-00E6E916EE1D}"/>
                </a:ext>
              </a:extLst>
            </p:cNvPr>
            <p:cNvSpPr/>
            <p:nvPr/>
          </p:nvSpPr>
          <p:spPr>
            <a:xfrm>
              <a:off x="6392175" y="1480496"/>
              <a:ext cx="3405705" cy="1024004"/>
            </a:xfrm>
            <a:prstGeom prst="roundRect">
              <a:avLst/>
            </a:prstGeom>
            <a:solidFill>
              <a:srgbClr val="FFFFDD"/>
            </a:solidFill>
            <a:ln w="28575" cap="flat" cmpd="sng" algn="ctr">
              <a:solidFill>
                <a:srgbClr val="FFC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F0502020204030204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7C16439-FC95-142F-DD64-DDEDB8073C3C}"/>
                </a:ext>
              </a:extLst>
            </p:cNvPr>
            <p:cNvSpPr txBox="1"/>
            <p:nvPr/>
          </p:nvSpPr>
          <p:spPr>
            <a:xfrm>
              <a:off x="6484564" y="1502761"/>
              <a:ext cx="2982638" cy="9379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22860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Đặc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điểm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22860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bên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ngoài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DF052C2-EBF2-9C07-3194-553085D556D9}"/>
              </a:ext>
            </a:extLst>
          </p:cNvPr>
          <p:cNvGrpSpPr/>
          <p:nvPr/>
        </p:nvGrpSpPr>
        <p:grpSpPr>
          <a:xfrm>
            <a:off x="5642901" y="3194000"/>
            <a:ext cx="2415691" cy="967840"/>
            <a:chOff x="5965645" y="3365409"/>
            <a:chExt cx="3746933" cy="9678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E35E329-4672-B229-19F9-2FE61C151E7C}"/>
                </a:ext>
              </a:extLst>
            </p:cNvPr>
            <p:cNvSpPr/>
            <p:nvPr/>
          </p:nvSpPr>
          <p:spPr>
            <a:xfrm>
              <a:off x="6210657" y="3365409"/>
              <a:ext cx="3501921" cy="967840"/>
            </a:xfrm>
            <a:prstGeom prst="roundRect">
              <a:avLst/>
            </a:prstGeom>
            <a:solidFill>
              <a:srgbClr val="FFFFDD"/>
            </a:solidFill>
            <a:ln w="28575" cap="flat" cmpd="sng" algn="ctr">
              <a:solidFill>
                <a:srgbClr val="FFC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F3B9FD9-3C2D-D5E2-3F37-8DE7B2A838E8}"/>
                </a:ext>
              </a:extLst>
            </p:cNvPr>
            <p:cNvSpPr txBox="1"/>
            <p:nvPr/>
          </p:nvSpPr>
          <p:spPr>
            <a:xfrm>
              <a:off x="5965645" y="3365409"/>
              <a:ext cx="3735464" cy="9379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22860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Lớp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che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phủ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22860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bên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ngoài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ADA43A8-3B49-52FD-771B-DC2ED3E5E3F7}"/>
              </a:ext>
            </a:extLst>
          </p:cNvPr>
          <p:cNvGrpSpPr/>
          <p:nvPr/>
        </p:nvGrpSpPr>
        <p:grpSpPr>
          <a:xfrm>
            <a:off x="5738240" y="4819099"/>
            <a:ext cx="2318176" cy="967840"/>
            <a:chOff x="6350442" y="3365409"/>
            <a:chExt cx="3595679" cy="96784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EB15FF2-74FE-8B5D-4D68-86E4319FB5CD}"/>
                </a:ext>
              </a:extLst>
            </p:cNvPr>
            <p:cNvSpPr/>
            <p:nvPr/>
          </p:nvSpPr>
          <p:spPr>
            <a:xfrm>
              <a:off x="6422434" y="3365409"/>
              <a:ext cx="3523687" cy="967840"/>
            </a:xfrm>
            <a:prstGeom prst="roundRect">
              <a:avLst/>
            </a:prstGeom>
            <a:solidFill>
              <a:srgbClr val="FFFFDD"/>
            </a:solidFill>
            <a:ln w="28575" cap="flat" cmpd="sng" algn="ctr">
              <a:solidFill>
                <a:srgbClr val="FFC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F0502020204030204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A37DF8-4C50-2B31-5B84-29EE191F425B}"/>
                </a:ext>
              </a:extLst>
            </p:cNvPr>
            <p:cNvSpPr txBox="1"/>
            <p:nvPr/>
          </p:nvSpPr>
          <p:spPr>
            <a:xfrm>
              <a:off x="6350442" y="3365409"/>
              <a:ext cx="3208522" cy="9379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22860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22860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di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chuyển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D3E261F-62C4-1C20-250E-70551E656E98}"/>
              </a:ext>
            </a:extLst>
          </p:cNvPr>
          <p:cNvCxnSpPr>
            <a:stCxn id="40" idx="3"/>
            <a:endCxn id="4" idx="1"/>
          </p:cNvCxnSpPr>
          <p:nvPr/>
        </p:nvCxnSpPr>
        <p:spPr>
          <a:xfrm flipV="1">
            <a:off x="5063573" y="1805659"/>
            <a:ext cx="821655" cy="1872261"/>
          </a:xfrm>
          <a:prstGeom prst="straightConnector1">
            <a:avLst/>
          </a:prstGeom>
          <a:noFill/>
          <a:ln w="57150" cap="flat" cmpd="sng" algn="ctr">
            <a:solidFill>
              <a:srgbClr val="B5CC2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5F60A74-3A89-A7EE-F2FD-DE8C6B62C452}"/>
              </a:ext>
            </a:extLst>
          </p:cNvPr>
          <p:cNvCxnSpPr>
            <a:cxnSpLocks/>
            <a:stCxn id="40" idx="3"/>
            <a:endCxn id="7" idx="1"/>
          </p:cNvCxnSpPr>
          <p:nvPr/>
        </p:nvCxnSpPr>
        <p:spPr>
          <a:xfrm flipV="1">
            <a:off x="5063573" y="3662975"/>
            <a:ext cx="579328" cy="14945"/>
          </a:xfrm>
          <a:prstGeom prst="straightConnector1">
            <a:avLst/>
          </a:prstGeom>
          <a:noFill/>
          <a:ln w="57150" cap="flat" cmpd="sng" algn="ctr">
            <a:solidFill>
              <a:srgbClr val="B5CC2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BBE560E-0F1E-8F90-764B-8FD4CEFE221C}"/>
              </a:ext>
            </a:extLst>
          </p:cNvPr>
          <p:cNvCxnSpPr>
            <a:cxnSpLocks/>
            <a:stCxn id="40" idx="3"/>
            <a:endCxn id="10" idx="1"/>
          </p:cNvCxnSpPr>
          <p:nvPr/>
        </p:nvCxnSpPr>
        <p:spPr>
          <a:xfrm>
            <a:off x="5063573" y="3677920"/>
            <a:ext cx="674667" cy="1610154"/>
          </a:xfrm>
          <a:prstGeom prst="straightConnector1">
            <a:avLst/>
          </a:prstGeom>
          <a:noFill/>
          <a:ln w="57150" cap="flat" cmpd="sng" algn="ctr">
            <a:solidFill>
              <a:srgbClr val="B5CC2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A314BBE-FF2A-77DC-2072-EB796BA05099}"/>
              </a:ext>
            </a:extLst>
          </p:cNvPr>
          <p:cNvSpPr txBox="1"/>
          <p:nvPr/>
        </p:nvSpPr>
        <p:spPr>
          <a:xfrm>
            <a:off x="8460167" y="717835"/>
            <a:ext cx="2041558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20000"/>
              </a:lnSpc>
            </a:pP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sắc</a:t>
            </a:r>
            <a:endParaRPr lang="en-US" sz="2400" dirty="0">
              <a:solidFill>
                <a:srgbClr val="8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068A7-354B-64A1-4FD8-E003255D8F46}"/>
              </a:ext>
            </a:extLst>
          </p:cNvPr>
          <p:cNvSpPr txBox="1"/>
          <p:nvPr/>
        </p:nvSpPr>
        <p:spPr>
          <a:xfrm>
            <a:off x="8467562" y="1212586"/>
            <a:ext cx="2257729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20000"/>
              </a:lnSpc>
            </a:pP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Kích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endParaRPr lang="en-US" sz="2400" dirty="0">
              <a:solidFill>
                <a:srgbClr val="8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5E90DC-F9CA-D034-CB32-380655D5E737}"/>
              </a:ext>
            </a:extLst>
          </p:cNvPr>
          <p:cNvSpPr txBox="1"/>
          <p:nvPr/>
        </p:nvSpPr>
        <p:spPr>
          <a:xfrm>
            <a:off x="8460166" y="1694449"/>
            <a:ext cx="2257729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20000"/>
              </a:lnSpc>
            </a:pP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phận</a:t>
            </a:r>
            <a:endParaRPr lang="en-US" sz="2400" dirty="0">
              <a:solidFill>
                <a:srgbClr val="8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F80F9-F888-CC29-80B9-0FCBE7A7FB1C}"/>
              </a:ext>
            </a:extLst>
          </p:cNvPr>
          <p:cNvSpPr txBox="1"/>
          <p:nvPr/>
        </p:nvSpPr>
        <p:spPr>
          <a:xfrm>
            <a:off x="8460168" y="2477650"/>
            <a:ext cx="2257729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20000"/>
              </a:lnSpc>
            </a:pPr>
            <a:r>
              <a:rPr lang="en-US" sz="2400" b="1" dirty="0" err="1">
                <a:solidFill>
                  <a:srgbClr val="FF3B6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Vảy</a:t>
            </a:r>
            <a:endParaRPr lang="en-US" sz="2400" dirty="0">
              <a:solidFill>
                <a:srgbClr val="FF3B65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73280D-C860-1269-DFCA-6FC2D5717E95}"/>
              </a:ext>
            </a:extLst>
          </p:cNvPr>
          <p:cNvSpPr txBox="1"/>
          <p:nvPr/>
        </p:nvSpPr>
        <p:spPr>
          <a:xfrm>
            <a:off x="8467562" y="2946624"/>
            <a:ext cx="2257729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20000"/>
              </a:lnSpc>
            </a:pPr>
            <a:r>
              <a:rPr lang="en-US" sz="2400" b="1" dirty="0" err="1">
                <a:solidFill>
                  <a:srgbClr val="FF3B6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Lông</a:t>
            </a:r>
            <a:r>
              <a:rPr lang="en-US" sz="2400" b="1" dirty="0">
                <a:solidFill>
                  <a:srgbClr val="FF3B6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3B6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vũ</a:t>
            </a:r>
            <a:endParaRPr lang="en-US" sz="2400" dirty="0">
              <a:solidFill>
                <a:srgbClr val="FF3B65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D4DB43-6F44-2079-12A0-F3597F7CF3E3}"/>
              </a:ext>
            </a:extLst>
          </p:cNvPr>
          <p:cNvSpPr txBox="1"/>
          <p:nvPr/>
        </p:nvSpPr>
        <p:spPr>
          <a:xfrm>
            <a:off x="8460167" y="3389910"/>
            <a:ext cx="2257729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20000"/>
              </a:lnSpc>
            </a:pPr>
            <a:r>
              <a:rPr lang="en-US" sz="2400" b="1" dirty="0" err="1">
                <a:solidFill>
                  <a:srgbClr val="FF3B6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Lông</a:t>
            </a:r>
            <a:r>
              <a:rPr lang="en-US" sz="2400" b="1" dirty="0">
                <a:solidFill>
                  <a:srgbClr val="FF3B6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3B6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mao</a:t>
            </a:r>
            <a:endParaRPr lang="en-US" sz="2400" dirty="0">
              <a:solidFill>
                <a:srgbClr val="FF3B65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C44B16-573C-3327-5453-BBD4665FF4A5}"/>
              </a:ext>
            </a:extLst>
          </p:cNvPr>
          <p:cNvSpPr txBox="1"/>
          <p:nvPr/>
        </p:nvSpPr>
        <p:spPr>
          <a:xfrm>
            <a:off x="8452772" y="3807419"/>
            <a:ext cx="2329415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20000"/>
              </a:lnSpc>
            </a:pPr>
            <a:r>
              <a:rPr lang="en-US" sz="2400" b="1" dirty="0" err="1">
                <a:solidFill>
                  <a:srgbClr val="FF3B6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Vỏ</a:t>
            </a:r>
            <a:r>
              <a:rPr lang="en-US" sz="2400" b="1" dirty="0">
                <a:solidFill>
                  <a:srgbClr val="FF3B6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3B6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cứng</a:t>
            </a:r>
            <a:endParaRPr lang="en-US" sz="2400" dirty="0">
              <a:solidFill>
                <a:srgbClr val="FF3B65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057593-FAD5-7C0E-0F17-381CFCD9C98D}"/>
              </a:ext>
            </a:extLst>
          </p:cNvPr>
          <p:cNvSpPr txBox="1"/>
          <p:nvPr/>
        </p:nvSpPr>
        <p:spPr>
          <a:xfrm>
            <a:off x="8443709" y="4161840"/>
            <a:ext cx="2329415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20000"/>
              </a:lnSpc>
            </a:pPr>
            <a:r>
              <a:rPr lang="en-US" sz="2400" b="1" dirty="0">
                <a:solidFill>
                  <a:srgbClr val="FF3B6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....</a:t>
            </a:r>
            <a:endParaRPr lang="en-US" sz="2400" dirty="0">
              <a:solidFill>
                <a:srgbClr val="FF3B65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7B3819-025A-009F-F84C-40C964410F6D}"/>
              </a:ext>
            </a:extLst>
          </p:cNvPr>
          <p:cNvSpPr txBox="1"/>
          <p:nvPr/>
        </p:nvSpPr>
        <p:spPr>
          <a:xfrm>
            <a:off x="8441531" y="4569936"/>
            <a:ext cx="2329415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Chân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D51B5A-400F-53E2-DBEF-23A6D1A10748}"/>
              </a:ext>
            </a:extLst>
          </p:cNvPr>
          <p:cNvSpPr txBox="1"/>
          <p:nvPr/>
        </p:nvSpPr>
        <p:spPr>
          <a:xfrm>
            <a:off x="8441533" y="5084479"/>
            <a:ext cx="2329415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Vây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đuôi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496582-8A76-BDAC-058C-C621B38A4C72}"/>
              </a:ext>
            </a:extLst>
          </p:cNvPr>
          <p:cNvSpPr txBox="1"/>
          <p:nvPr/>
        </p:nvSpPr>
        <p:spPr>
          <a:xfrm>
            <a:off x="8441532" y="5566566"/>
            <a:ext cx="2329415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Cánh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D5A8333-E5EC-B8F3-36AD-A1674F2BC936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8081710" y="1037118"/>
            <a:ext cx="649335" cy="789303"/>
          </a:xfrm>
          <a:prstGeom prst="straightConnector1">
            <a:avLst/>
          </a:prstGeom>
          <a:noFill/>
          <a:ln w="28575" cap="flat" cmpd="sng" algn="ctr">
            <a:solidFill>
              <a:srgbClr val="8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38FE793-436D-E1EC-A00D-86416740EF16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8081710" y="1445753"/>
            <a:ext cx="649335" cy="380668"/>
          </a:xfrm>
          <a:prstGeom prst="straightConnector1">
            <a:avLst/>
          </a:prstGeom>
          <a:noFill/>
          <a:ln w="28575" cap="flat" cmpd="sng" algn="ctr">
            <a:solidFill>
              <a:srgbClr val="8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E75B0FA-0E7F-CE89-2D07-856CA29D57FB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8081710" y="1826421"/>
            <a:ext cx="649335" cy="136805"/>
          </a:xfrm>
          <a:prstGeom prst="straightConnector1">
            <a:avLst/>
          </a:prstGeom>
          <a:noFill/>
          <a:ln w="28575" cap="flat" cmpd="sng" algn="ctr">
            <a:solidFill>
              <a:srgbClr val="8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236E92-AAB5-9DAE-7500-866CBF512D4A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8051198" y="2732651"/>
            <a:ext cx="679847" cy="930324"/>
          </a:xfrm>
          <a:prstGeom prst="straightConnector1">
            <a:avLst/>
          </a:prstGeom>
          <a:noFill/>
          <a:ln w="28575" cap="flat" cmpd="sng" algn="ctr">
            <a:solidFill>
              <a:srgbClr val="FF3B6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2EA9F75-F3DD-726A-4390-DB19E80C6516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8058592" y="3180310"/>
            <a:ext cx="679847" cy="497610"/>
          </a:xfrm>
          <a:prstGeom prst="straightConnector1">
            <a:avLst/>
          </a:prstGeom>
          <a:noFill/>
          <a:ln w="28575" cap="flat" cmpd="sng" algn="ctr">
            <a:solidFill>
              <a:srgbClr val="FF3B6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2435C49-D24E-FFD0-04C0-D29F237D6D17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8051198" y="3662975"/>
            <a:ext cx="679847" cy="11779"/>
          </a:xfrm>
          <a:prstGeom prst="straightConnector1">
            <a:avLst/>
          </a:prstGeom>
          <a:noFill/>
          <a:ln w="28575" cap="flat" cmpd="sng" algn="ctr">
            <a:solidFill>
              <a:srgbClr val="FF3B6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47F9EF1-B4E2-00E1-D922-576FA5F4F6F3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8051198" y="3662975"/>
            <a:ext cx="579328" cy="431286"/>
          </a:xfrm>
          <a:prstGeom prst="straightConnector1">
            <a:avLst/>
          </a:prstGeom>
          <a:noFill/>
          <a:ln w="28575" cap="flat" cmpd="sng" algn="ctr">
            <a:solidFill>
              <a:srgbClr val="FF3B6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F205C12-1F0A-18A9-BBFD-14CFCC532FFB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8058592" y="3677920"/>
            <a:ext cx="571934" cy="805077"/>
          </a:xfrm>
          <a:prstGeom prst="straightConnector1">
            <a:avLst/>
          </a:prstGeom>
          <a:noFill/>
          <a:ln w="28575" cap="flat" cmpd="sng" algn="ctr">
            <a:solidFill>
              <a:srgbClr val="FF3B6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2F2BF74-8D44-27CC-EAE4-BC133526EC74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8056416" y="4901456"/>
            <a:ext cx="634720" cy="401563"/>
          </a:xfrm>
          <a:prstGeom prst="straightConnector1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B3F6BB1-CF48-B579-EAF1-29056F35CC57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8056416" y="5303019"/>
            <a:ext cx="674629" cy="129070"/>
          </a:xfrm>
          <a:prstGeom prst="straightConnector1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CB0C88B-0AFF-3063-F89A-39427A642DA2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8056416" y="5303019"/>
            <a:ext cx="674629" cy="510922"/>
          </a:xfrm>
          <a:prstGeom prst="straightConnector1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6277E1F-636A-8F0E-9428-D970B5F8BC11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8056416" y="5303019"/>
            <a:ext cx="634720" cy="902379"/>
          </a:xfrm>
          <a:prstGeom prst="straightConnector1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5EAC97B-A327-91DA-AA42-70C66E4169A5}"/>
              </a:ext>
            </a:extLst>
          </p:cNvPr>
          <p:cNvGrpSpPr/>
          <p:nvPr/>
        </p:nvGrpSpPr>
        <p:grpSpPr>
          <a:xfrm>
            <a:off x="813027" y="1568901"/>
            <a:ext cx="4250546" cy="4218038"/>
            <a:chOff x="813027" y="1700981"/>
            <a:chExt cx="4250546" cy="421803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4CA8181-45A7-9488-FD3C-A41C1B89A272}"/>
                </a:ext>
              </a:extLst>
            </p:cNvPr>
            <p:cNvGrpSpPr/>
            <p:nvPr/>
          </p:nvGrpSpPr>
          <p:grpSpPr>
            <a:xfrm>
              <a:off x="813027" y="1700981"/>
              <a:ext cx="4250546" cy="4218038"/>
              <a:chOff x="724537" y="3048000"/>
              <a:chExt cx="4250546" cy="4218038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A846A685-CA5A-3B3A-756F-696FE567440A}"/>
                  </a:ext>
                </a:extLst>
              </p:cNvPr>
              <p:cNvSpPr/>
              <p:nvPr/>
            </p:nvSpPr>
            <p:spPr>
              <a:xfrm>
                <a:off x="725846" y="3048000"/>
                <a:ext cx="4249237" cy="4218038"/>
              </a:xfrm>
              <a:prstGeom prst="roundRect">
                <a:avLst/>
              </a:prstGeom>
              <a:solidFill>
                <a:srgbClr val="FBFDF1"/>
              </a:solidFill>
              <a:ln w="38100" cap="flat" cmpd="sng" algn="ctr">
                <a:solidFill>
                  <a:srgbClr val="B5CC2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rowallia New" panose="020F0502020204030204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EDF504D-32E5-251A-366E-A7685FA70898}"/>
                  </a:ext>
                </a:extLst>
              </p:cNvPr>
              <p:cNvSpPr txBox="1"/>
              <p:nvPr/>
            </p:nvSpPr>
            <p:spPr>
              <a:xfrm>
                <a:off x="724537" y="5697566"/>
                <a:ext cx="4160747" cy="15357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228600" algn="ctr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Động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vật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rất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đa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dạng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Mỗi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loại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môi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trường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sống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B6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đặc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B6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B6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B6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B6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bên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B6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B6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ngoài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B6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B6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khác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B6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B6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B6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B6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chức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B6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B6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năng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B6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B6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khác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B6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B6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B6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3B65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BE060FD-86CE-5580-C588-BDB47BFCF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471" y="1804645"/>
              <a:ext cx="3912077" cy="2599671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E6C3DF1C-F234-7702-9E1D-E3AD20004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382" y="356541"/>
            <a:ext cx="2755631" cy="98154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F0BFD81-38CB-79A4-F493-933027BF1D93}"/>
              </a:ext>
            </a:extLst>
          </p:cNvPr>
          <p:cNvSpPr txBox="1"/>
          <p:nvPr/>
        </p:nvSpPr>
        <p:spPr>
          <a:xfrm>
            <a:off x="8467562" y="6052469"/>
            <a:ext cx="2329415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</a:t>
            </a:r>
            <a:endParaRPr lang="en-US" sz="24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74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5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FDF3CF8D-BEF1-53EA-7050-1DDB377E8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2A59B7F-F11C-AACF-A272-D9C42E06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1D6E295-C89C-8B9D-6673-F6C0BF621B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999B7F-3066-184D-18CC-34407A95B21F}"/>
              </a:ext>
            </a:extLst>
          </p:cNvPr>
          <p:cNvSpPr txBox="1"/>
          <p:nvPr/>
        </p:nvSpPr>
        <p:spPr>
          <a:xfrm>
            <a:off x="457091" y="947061"/>
            <a:ext cx="8988360" cy="538012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nl-NL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1. Năng lực đặc thù: </a:t>
            </a:r>
            <a:endParaRPr lang="en-US" dirty="0">
              <a:solidFill>
                <a:srgbClr val="000000"/>
              </a:solidFill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Vẽ hoặc sử dụng sơ đồ sẵn có để chỉ vị trí và nói (hoặc viết) được tên một số bộ phận của động vật.</a:t>
            </a:r>
            <a:endParaRPr lang="en-US" dirty="0">
              <a:solidFill>
                <a:srgbClr val="000000"/>
              </a:solidFill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Trình bày được chức năng của các bộ phận đó (sử dụng sơ đồ, tranh ảnh).</a:t>
            </a:r>
            <a:endParaRPr lang="en-US" dirty="0">
              <a:solidFill>
                <a:srgbClr val="000000"/>
              </a:solidFill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So sánh được đặc điểm cấu tạo của một số động vật khác nhau.</a:t>
            </a:r>
            <a:endParaRPr lang="en-US" dirty="0">
              <a:solidFill>
                <a:srgbClr val="000000"/>
              </a:solidFill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rgbClr val="000000"/>
              </a:solidFill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chủ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chú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tốt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228600" algn="just"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quyết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vấn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cực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228600" algn="just"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cực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sôi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nổi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bày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thuyết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…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228600" algn="just">
              <a:lnSpc>
                <a:spcPct val="120000"/>
              </a:lnSpc>
            </a:pPr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US" b="1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rgbClr val="000000"/>
              </a:solidFill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chăm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tinh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thần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chăm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228600" algn="just"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trách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trật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lắng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nghe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nghiêm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túc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trách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tham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4910C4D-6598-04EB-FAC3-266D1AFD58D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764" y="3295546"/>
            <a:ext cx="3925374" cy="392537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16904C6-26F7-0043-63D9-6BFCDF4AD7D9}"/>
              </a:ext>
            </a:extLst>
          </p:cNvPr>
          <p:cNvGrpSpPr/>
          <p:nvPr/>
        </p:nvGrpSpPr>
        <p:grpSpPr>
          <a:xfrm>
            <a:off x="3972503" y="275070"/>
            <a:ext cx="3856813" cy="724819"/>
            <a:chOff x="3399811" y="1390456"/>
            <a:chExt cx="4063960" cy="72481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D24EE87-DE35-F056-FEF0-6E6474BA0CD8}"/>
                </a:ext>
              </a:extLst>
            </p:cNvPr>
            <p:cNvSpPr/>
            <p:nvPr/>
          </p:nvSpPr>
          <p:spPr>
            <a:xfrm>
              <a:off x="3399811" y="1390456"/>
              <a:ext cx="4063960" cy="724819"/>
            </a:xfrm>
            <a:prstGeom prst="roundRect">
              <a:avLst>
                <a:gd name="adj" fmla="val 50000"/>
              </a:avLst>
            </a:prstGeom>
            <a:solidFill>
              <a:srgbClr val="FFBA55">
                <a:lumMod val="60000"/>
                <a:lumOff val="40000"/>
              </a:srgbClr>
            </a:solidFill>
            <a:ln w="28575" cap="flat" cmpd="sng" algn="ctr">
              <a:solidFill>
                <a:srgbClr val="FFFFFF"/>
              </a:solidFill>
              <a:prstDash val="solid"/>
              <a:miter lim="800000"/>
            </a:ln>
            <a:effectLst>
              <a:outerShdw blurRad="50800" dist="38100" dir="5400000" algn="t" rotWithShape="0">
                <a:srgbClr val="603C1E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524F64C-BE9B-8E4E-BBB8-5C5ABE3E72F3}"/>
                </a:ext>
              </a:extLst>
            </p:cNvPr>
            <p:cNvSpPr txBox="1"/>
            <p:nvPr/>
          </p:nvSpPr>
          <p:spPr>
            <a:xfrm>
              <a:off x="3592815" y="1429699"/>
              <a:ext cx="363255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603C1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603C1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603C1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cầu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603C1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603C1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603C1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603C1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đạt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03C1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0" name="图片 2">
            <a:extLst>
              <a:ext uri="{FF2B5EF4-FFF2-40B4-BE49-F238E27FC236}">
                <a16:creationId xmlns:a16="http://schemas.microsoft.com/office/drawing/2014/main" id="{67DEEE13-94FB-B9FD-1690-BD02E632BEF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568" y="44450"/>
            <a:ext cx="724819" cy="72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9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AD6F5BD-7563-685C-4B88-8B40861F2440}"/>
              </a:ext>
            </a:extLst>
          </p:cNvPr>
          <p:cNvSpPr txBox="1"/>
          <p:nvPr/>
        </p:nvSpPr>
        <p:spPr>
          <a:xfrm>
            <a:off x="844684" y="267377"/>
            <a:ext cx="10697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dưới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dựa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4FB172-3F76-5DDE-7DDC-43173DD7E5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91" t="26706" r="11047" b="38320"/>
          <a:stretch/>
        </p:blipFill>
        <p:spPr>
          <a:xfrm>
            <a:off x="3063667" y="4459965"/>
            <a:ext cx="8082116" cy="21882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774845-A4BF-2A38-DE01-4478407ACE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84" t="26706" r="11533" b="36344"/>
          <a:stretch/>
        </p:blipFill>
        <p:spPr>
          <a:xfrm>
            <a:off x="521111" y="2208743"/>
            <a:ext cx="7905135" cy="225122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D8CDD13-6229-CF3A-AA4C-0578C86577B7}"/>
              </a:ext>
            </a:extLst>
          </p:cNvPr>
          <p:cNvGrpSpPr/>
          <p:nvPr/>
        </p:nvGrpSpPr>
        <p:grpSpPr>
          <a:xfrm>
            <a:off x="844684" y="1617832"/>
            <a:ext cx="4575618" cy="646331"/>
            <a:chOff x="1507476" y="5355722"/>
            <a:chExt cx="5204428" cy="646331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912C0698-DFC2-6538-9198-AA9C9C5238A8}"/>
                </a:ext>
              </a:extLst>
            </p:cNvPr>
            <p:cNvSpPr/>
            <p:nvPr/>
          </p:nvSpPr>
          <p:spPr>
            <a:xfrm>
              <a:off x="1717039" y="5355722"/>
              <a:ext cx="4808584" cy="646331"/>
            </a:xfrm>
            <a:prstGeom prst="wedgeRoundRectCallout">
              <a:avLst>
                <a:gd name="adj1" fmla="val 9512"/>
                <a:gd name="adj2" fmla="val -4874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4AF4F45-B09B-4E41-237A-6250992966BE}"/>
                </a:ext>
              </a:extLst>
            </p:cNvPr>
            <p:cNvSpPr txBox="1"/>
            <p:nvPr/>
          </p:nvSpPr>
          <p:spPr>
            <a:xfrm>
              <a:off x="1507476" y="5355722"/>
              <a:ext cx="520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Cơ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quan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di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F3787E4-E393-137F-CB5D-BE26CA80269F}"/>
              </a:ext>
            </a:extLst>
          </p:cNvPr>
          <p:cNvGrpSpPr/>
          <p:nvPr/>
        </p:nvGrpSpPr>
        <p:grpSpPr>
          <a:xfrm>
            <a:off x="5968180" y="1617832"/>
            <a:ext cx="5600131" cy="646331"/>
            <a:chOff x="1507476" y="5355722"/>
            <a:chExt cx="5204428" cy="646331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CD03C145-8D01-70FA-F90D-6411929BB4E0}"/>
                </a:ext>
              </a:extLst>
            </p:cNvPr>
            <p:cNvSpPr/>
            <p:nvPr/>
          </p:nvSpPr>
          <p:spPr>
            <a:xfrm>
              <a:off x="1717039" y="5355722"/>
              <a:ext cx="4808584" cy="646331"/>
            </a:xfrm>
            <a:prstGeom prst="wedgeRoundRectCallout">
              <a:avLst>
                <a:gd name="adj1" fmla="val 9512"/>
                <a:gd name="adj2" fmla="val -4874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2E108A-0913-A906-857F-2F5B8C8A00BC}"/>
                </a:ext>
              </a:extLst>
            </p:cNvPr>
            <p:cNvSpPr txBox="1"/>
            <p:nvPr/>
          </p:nvSpPr>
          <p:spPr>
            <a:xfrm>
              <a:off x="1507476" y="5355722"/>
              <a:ext cx="520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Lớp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bao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phủ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bên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ngoài</a:t>
              </a:r>
              <a:endParaRPr lang="en-US" sz="36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646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98D224-8174-D61E-357B-8637E77D08D8}"/>
              </a:ext>
            </a:extLst>
          </p:cNvPr>
          <p:cNvGrpSpPr/>
          <p:nvPr/>
        </p:nvGrpSpPr>
        <p:grpSpPr>
          <a:xfrm>
            <a:off x="6462506" y="423676"/>
            <a:ext cx="4575618" cy="646331"/>
            <a:chOff x="1507476" y="5355722"/>
            <a:chExt cx="5204428" cy="646331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E3719E2E-150E-FB34-2B80-C1CDF27150B9}"/>
                </a:ext>
              </a:extLst>
            </p:cNvPr>
            <p:cNvSpPr/>
            <p:nvPr/>
          </p:nvSpPr>
          <p:spPr>
            <a:xfrm>
              <a:off x="1717039" y="5355722"/>
              <a:ext cx="4808584" cy="646331"/>
            </a:xfrm>
            <a:prstGeom prst="wedgeRoundRectCallout">
              <a:avLst>
                <a:gd name="adj1" fmla="val 9512"/>
                <a:gd name="adj2" fmla="val -4874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DF52C8F-5A41-1F43-00BC-277AC2940082}"/>
                </a:ext>
              </a:extLst>
            </p:cNvPr>
            <p:cNvSpPr txBox="1"/>
            <p:nvPr/>
          </p:nvSpPr>
          <p:spPr>
            <a:xfrm>
              <a:off x="1507476" y="5355722"/>
              <a:ext cx="520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Cơ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quan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di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C3CA688-89FC-486A-DCF5-9A849DC507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19" t="28862" r="59190" b="36344"/>
          <a:stretch/>
        </p:blipFill>
        <p:spPr>
          <a:xfrm>
            <a:off x="795208" y="1476600"/>
            <a:ext cx="1678460" cy="13579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483BA3-E130-DFCC-0030-C0C2F832E4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74" t="28539" r="35135" b="36667"/>
          <a:stretch/>
        </p:blipFill>
        <p:spPr>
          <a:xfrm>
            <a:off x="2792857" y="1469541"/>
            <a:ext cx="1678460" cy="1357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B1BE86-2EF9-B098-7F92-A6E1EBF780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956" t="28539" r="10853" b="36667"/>
          <a:stretch/>
        </p:blipFill>
        <p:spPr>
          <a:xfrm>
            <a:off x="733211" y="2834517"/>
            <a:ext cx="1678460" cy="13579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D513FB-0CB9-31FE-0818-24CD8CA9CE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54" t="27710" r="59453" b="38660"/>
          <a:stretch/>
        </p:blipFill>
        <p:spPr>
          <a:xfrm>
            <a:off x="2777758" y="2935858"/>
            <a:ext cx="1591195" cy="13090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6061CB-0811-E06D-FB76-877E270364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46" t="27028" r="35861" b="39342"/>
          <a:stretch/>
        </p:blipFill>
        <p:spPr>
          <a:xfrm>
            <a:off x="733211" y="4353330"/>
            <a:ext cx="1591195" cy="13090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C7C946-38D4-929D-F880-7434658EFC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504" t="26480" r="11242" b="38635"/>
          <a:stretch/>
        </p:blipFill>
        <p:spPr>
          <a:xfrm>
            <a:off x="2723926" y="4353329"/>
            <a:ext cx="1678460" cy="13579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0E279E-B1D9-A208-D95F-349D44CCE77B}"/>
              </a:ext>
            </a:extLst>
          </p:cNvPr>
          <p:cNvGrpSpPr/>
          <p:nvPr/>
        </p:nvGrpSpPr>
        <p:grpSpPr>
          <a:xfrm>
            <a:off x="4998335" y="1368465"/>
            <a:ext cx="2076416" cy="646331"/>
            <a:chOff x="1507476" y="5355722"/>
            <a:chExt cx="2361770" cy="64633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D2F2CB10-D68F-624E-E40A-FADCA1299E2B}"/>
                </a:ext>
              </a:extLst>
            </p:cNvPr>
            <p:cNvSpPr/>
            <p:nvPr/>
          </p:nvSpPr>
          <p:spPr>
            <a:xfrm>
              <a:off x="1717040" y="5355722"/>
              <a:ext cx="1869501" cy="646331"/>
            </a:xfrm>
            <a:prstGeom prst="wedgeRoundRectCallout">
              <a:avLst>
                <a:gd name="adj1" fmla="val 9512"/>
                <a:gd name="adj2" fmla="val -4874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616950-6CE1-D421-CFB1-E50ACBB488CC}"/>
                </a:ext>
              </a:extLst>
            </p:cNvPr>
            <p:cNvSpPr txBox="1"/>
            <p:nvPr/>
          </p:nvSpPr>
          <p:spPr>
            <a:xfrm>
              <a:off x="1507476" y="5355722"/>
              <a:ext cx="23617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Chân</a:t>
              </a:r>
              <a:endParaRPr lang="en-US" sz="36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76661C-0E95-67FE-DA51-CE487EF5108A}"/>
              </a:ext>
            </a:extLst>
          </p:cNvPr>
          <p:cNvGrpSpPr/>
          <p:nvPr/>
        </p:nvGrpSpPr>
        <p:grpSpPr>
          <a:xfrm>
            <a:off x="9484647" y="1353400"/>
            <a:ext cx="2076416" cy="646331"/>
            <a:chOff x="1507476" y="5355722"/>
            <a:chExt cx="2361770" cy="646331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6814A705-A3C7-6829-8DFF-C4C69E153B94}"/>
                </a:ext>
              </a:extLst>
            </p:cNvPr>
            <p:cNvSpPr/>
            <p:nvPr/>
          </p:nvSpPr>
          <p:spPr>
            <a:xfrm>
              <a:off x="1717040" y="5355722"/>
              <a:ext cx="1869501" cy="646331"/>
            </a:xfrm>
            <a:prstGeom prst="wedgeRoundRectCallout">
              <a:avLst>
                <a:gd name="adj1" fmla="val 9512"/>
                <a:gd name="adj2" fmla="val -4874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C3F151-DAF5-BCCC-2803-81FCD84E69BE}"/>
                </a:ext>
              </a:extLst>
            </p:cNvPr>
            <p:cNvSpPr txBox="1"/>
            <p:nvPr/>
          </p:nvSpPr>
          <p:spPr>
            <a:xfrm>
              <a:off x="1507476" y="5355722"/>
              <a:ext cx="23617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Vây</a:t>
              </a:r>
              <a:endParaRPr lang="en-US" sz="36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E7BE138-BBD8-BE7D-EF0D-FB8EC08AB1DF}"/>
              </a:ext>
            </a:extLst>
          </p:cNvPr>
          <p:cNvGrpSpPr/>
          <p:nvPr/>
        </p:nvGrpSpPr>
        <p:grpSpPr>
          <a:xfrm>
            <a:off x="7285742" y="1368465"/>
            <a:ext cx="2076416" cy="646331"/>
            <a:chOff x="1507476" y="5355722"/>
            <a:chExt cx="2361770" cy="646331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499A2F0B-8927-5633-9917-3E1A321ACC99}"/>
                </a:ext>
              </a:extLst>
            </p:cNvPr>
            <p:cNvSpPr/>
            <p:nvPr/>
          </p:nvSpPr>
          <p:spPr>
            <a:xfrm>
              <a:off x="1717040" y="5355722"/>
              <a:ext cx="1869501" cy="646331"/>
            </a:xfrm>
            <a:prstGeom prst="wedgeRoundRectCallout">
              <a:avLst>
                <a:gd name="adj1" fmla="val 9512"/>
                <a:gd name="adj2" fmla="val -4874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BB701BF-3995-135A-5998-281684A829A5}"/>
                </a:ext>
              </a:extLst>
            </p:cNvPr>
            <p:cNvSpPr txBox="1"/>
            <p:nvPr/>
          </p:nvSpPr>
          <p:spPr>
            <a:xfrm>
              <a:off x="1507476" y="5355722"/>
              <a:ext cx="23617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Cánh</a:t>
              </a:r>
              <a:endParaRPr lang="en-US" sz="36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B297423-8EBD-3326-58FF-A79BC831678E}"/>
              </a:ext>
            </a:extLst>
          </p:cNvPr>
          <p:cNvCxnSpPr/>
          <p:nvPr/>
        </p:nvCxnSpPr>
        <p:spPr>
          <a:xfrm>
            <a:off x="7074751" y="1375525"/>
            <a:ext cx="0" cy="4206425"/>
          </a:xfrm>
          <a:prstGeom prst="line">
            <a:avLst/>
          </a:prstGeom>
          <a:ln w="28575">
            <a:solidFill>
              <a:srgbClr val="4A6D2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EFF4240-9FEE-88C2-C724-DC78B77B5241}"/>
              </a:ext>
            </a:extLst>
          </p:cNvPr>
          <p:cNvCxnSpPr/>
          <p:nvPr/>
        </p:nvCxnSpPr>
        <p:spPr>
          <a:xfrm>
            <a:off x="9454280" y="1325787"/>
            <a:ext cx="0" cy="4206425"/>
          </a:xfrm>
          <a:prstGeom prst="line">
            <a:avLst/>
          </a:prstGeom>
          <a:ln w="28575">
            <a:solidFill>
              <a:srgbClr val="4A6D2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EA54AD3-A5E7-5EF2-1181-76054D67FB09}"/>
              </a:ext>
            </a:extLst>
          </p:cNvPr>
          <p:cNvGrpSpPr/>
          <p:nvPr/>
        </p:nvGrpSpPr>
        <p:grpSpPr>
          <a:xfrm>
            <a:off x="1294933" y="390500"/>
            <a:ext cx="2293555" cy="646331"/>
            <a:chOff x="1507476" y="5355722"/>
            <a:chExt cx="5204428" cy="646331"/>
          </a:xfrm>
        </p:grpSpPr>
        <p:sp>
          <p:nvSpPr>
            <p:cNvPr id="24" name="Speech Bubble: Rectangle with Corners Rounded 23">
              <a:extLst>
                <a:ext uri="{FF2B5EF4-FFF2-40B4-BE49-F238E27FC236}">
                  <a16:creationId xmlns:a16="http://schemas.microsoft.com/office/drawing/2014/main" id="{87182953-9F21-DE0B-DBC1-A42A0E8D5D53}"/>
                </a:ext>
              </a:extLst>
            </p:cNvPr>
            <p:cNvSpPr/>
            <p:nvPr/>
          </p:nvSpPr>
          <p:spPr>
            <a:xfrm>
              <a:off x="1717039" y="5355722"/>
              <a:ext cx="4808584" cy="646331"/>
            </a:xfrm>
            <a:prstGeom prst="wedgeRoundRectCallout">
              <a:avLst>
                <a:gd name="adj1" fmla="val 9512"/>
                <a:gd name="adj2" fmla="val -4874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6893C02-28A5-C728-5ED4-E9DC8B679422}"/>
                </a:ext>
              </a:extLst>
            </p:cNvPr>
            <p:cNvSpPr txBox="1"/>
            <p:nvPr/>
          </p:nvSpPr>
          <p:spPr>
            <a:xfrm>
              <a:off x="1507476" y="5355722"/>
              <a:ext cx="520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Con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vật</a:t>
              </a:r>
              <a:endParaRPr lang="en-US" sz="36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376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0.35521 0.0990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0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5707 0.0942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29" y="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0.55651 -0.079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26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7 L 0.1918 0.0879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0.55391 -0.10301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95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19622 0.0666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9911CA0-9855-A1AC-0DDA-9AD2FDB86C4D}"/>
              </a:ext>
            </a:extLst>
          </p:cNvPr>
          <p:cNvGrpSpPr/>
          <p:nvPr/>
        </p:nvGrpSpPr>
        <p:grpSpPr>
          <a:xfrm>
            <a:off x="3915951" y="580992"/>
            <a:ext cx="4575618" cy="646331"/>
            <a:chOff x="1507476" y="5355722"/>
            <a:chExt cx="5204428" cy="646331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625AF043-85E7-8D80-B5B1-5C0046455E6D}"/>
                </a:ext>
              </a:extLst>
            </p:cNvPr>
            <p:cNvSpPr/>
            <p:nvPr/>
          </p:nvSpPr>
          <p:spPr>
            <a:xfrm>
              <a:off x="1717039" y="5355722"/>
              <a:ext cx="4808584" cy="646331"/>
            </a:xfrm>
            <a:prstGeom prst="wedgeRoundRectCallout">
              <a:avLst>
                <a:gd name="adj1" fmla="val 9512"/>
                <a:gd name="adj2" fmla="val -4874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C1CCEBC-E259-A569-ABCE-83B5D0F62266}"/>
                </a:ext>
              </a:extLst>
            </p:cNvPr>
            <p:cNvSpPr txBox="1"/>
            <p:nvPr/>
          </p:nvSpPr>
          <p:spPr>
            <a:xfrm>
              <a:off x="1507476" y="5355722"/>
              <a:ext cx="520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Cơ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quan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di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7378043-C7BA-768D-DBAE-D41D6D3183E4}"/>
              </a:ext>
            </a:extLst>
          </p:cNvPr>
          <p:cNvGrpSpPr/>
          <p:nvPr/>
        </p:nvGrpSpPr>
        <p:grpSpPr>
          <a:xfrm>
            <a:off x="1567985" y="1440903"/>
            <a:ext cx="2076416" cy="646331"/>
            <a:chOff x="1507476" y="5355722"/>
            <a:chExt cx="2361770" cy="64633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7DFA20FB-C604-5FB7-252E-F652998E864E}"/>
                </a:ext>
              </a:extLst>
            </p:cNvPr>
            <p:cNvSpPr/>
            <p:nvPr/>
          </p:nvSpPr>
          <p:spPr>
            <a:xfrm>
              <a:off x="1717040" y="5355722"/>
              <a:ext cx="1869501" cy="646331"/>
            </a:xfrm>
            <a:prstGeom prst="wedgeRoundRectCallout">
              <a:avLst>
                <a:gd name="adj1" fmla="val 9512"/>
                <a:gd name="adj2" fmla="val -4874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A90C023-3EEC-C2EB-3864-220D74353B95}"/>
                </a:ext>
              </a:extLst>
            </p:cNvPr>
            <p:cNvSpPr txBox="1"/>
            <p:nvPr/>
          </p:nvSpPr>
          <p:spPr>
            <a:xfrm>
              <a:off x="1507476" y="5355722"/>
              <a:ext cx="23617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Chân</a:t>
              </a:r>
              <a:endParaRPr lang="en-US" sz="36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148858B-9B40-24FA-9A8F-737D30D60CB0}"/>
              </a:ext>
            </a:extLst>
          </p:cNvPr>
          <p:cNvGrpSpPr/>
          <p:nvPr/>
        </p:nvGrpSpPr>
        <p:grpSpPr>
          <a:xfrm>
            <a:off x="9039053" y="1525780"/>
            <a:ext cx="2076416" cy="646331"/>
            <a:chOff x="1507476" y="5355722"/>
            <a:chExt cx="2361770" cy="646331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CFE12C77-63BB-471B-5BE0-08D10A09D012}"/>
                </a:ext>
              </a:extLst>
            </p:cNvPr>
            <p:cNvSpPr/>
            <p:nvPr/>
          </p:nvSpPr>
          <p:spPr>
            <a:xfrm>
              <a:off x="1717040" y="5355722"/>
              <a:ext cx="1869501" cy="646331"/>
            </a:xfrm>
            <a:prstGeom prst="wedgeRoundRectCallout">
              <a:avLst>
                <a:gd name="adj1" fmla="val 9512"/>
                <a:gd name="adj2" fmla="val -4874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EAC076-74BE-A730-1644-16A00109473A}"/>
                </a:ext>
              </a:extLst>
            </p:cNvPr>
            <p:cNvSpPr txBox="1"/>
            <p:nvPr/>
          </p:nvSpPr>
          <p:spPr>
            <a:xfrm>
              <a:off x="1507476" y="5355722"/>
              <a:ext cx="23617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Vây</a:t>
              </a:r>
              <a:endParaRPr lang="en-US" sz="36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41E1B1-5B2E-674B-A2BD-51733F226C4B}"/>
              </a:ext>
            </a:extLst>
          </p:cNvPr>
          <p:cNvGrpSpPr/>
          <p:nvPr/>
        </p:nvGrpSpPr>
        <p:grpSpPr>
          <a:xfrm>
            <a:off x="5303519" y="1525780"/>
            <a:ext cx="2076416" cy="646331"/>
            <a:chOff x="1507476" y="5355722"/>
            <a:chExt cx="2361770" cy="64633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861313C1-7E4F-F27C-DAB0-ADAD91116A8C}"/>
                </a:ext>
              </a:extLst>
            </p:cNvPr>
            <p:cNvSpPr/>
            <p:nvPr/>
          </p:nvSpPr>
          <p:spPr>
            <a:xfrm>
              <a:off x="1717040" y="5355722"/>
              <a:ext cx="1869501" cy="646331"/>
            </a:xfrm>
            <a:prstGeom prst="wedgeRoundRectCallout">
              <a:avLst>
                <a:gd name="adj1" fmla="val 9512"/>
                <a:gd name="adj2" fmla="val -4874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1BB88C6-B8E9-9469-C4F7-FA52593B0329}"/>
                </a:ext>
              </a:extLst>
            </p:cNvPr>
            <p:cNvSpPr txBox="1"/>
            <p:nvPr/>
          </p:nvSpPr>
          <p:spPr>
            <a:xfrm>
              <a:off x="1507476" y="5355722"/>
              <a:ext cx="23617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Cánh</a:t>
              </a:r>
              <a:endParaRPr lang="en-US" sz="36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1248B57-B97C-12FB-E193-B1F2F39FE3C3}"/>
              </a:ext>
            </a:extLst>
          </p:cNvPr>
          <p:cNvCxnSpPr/>
          <p:nvPr/>
        </p:nvCxnSpPr>
        <p:spPr>
          <a:xfrm>
            <a:off x="4369955" y="1525781"/>
            <a:ext cx="0" cy="4206425"/>
          </a:xfrm>
          <a:prstGeom prst="line">
            <a:avLst/>
          </a:prstGeom>
          <a:ln w="28575">
            <a:solidFill>
              <a:srgbClr val="4A6D2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B45DAE-F3EB-B468-EE18-88FBB29BDB37}"/>
              </a:ext>
            </a:extLst>
          </p:cNvPr>
          <p:cNvCxnSpPr/>
          <p:nvPr/>
        </p:nvCxnSpPr>
        <p:spPr>
          <a:xfrm>
            <a:off x="8327795" y="1525781"/>
            <a:ext cx="0" cy="4206425"/>
          </a:xfrm>
          <a:prstGeom prst="line">
            <a:avLst/>
          </a:prstGeom>
          <a:ln w="28575">
            <a:solidFill>
              <a:srgbClr val="4A6D2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0103CF05-EDF0-B89F-994E-B5AC70879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19" t="28862" r="59190" b="36344"/>
          <a:stretch/>
        </p:blipFill>
        <p:spPr>
          <a:xfrm>
            <a:off x="422168" y="2243516"/>
            <a:ext cx="1968867" cy="15928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22D920-44CE-0B45-E0E2-42EEB8999A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54" t="27710" r="59453" b="38660"/>
          <a:stretch/>
        </p:blipFill>
        <p:spPr>
          <a:xfrm>
            <a:off x="2391035" y="2300813"/>
            <a:ext cx="1866503" cy="15355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DD3B3-13A1-FAD7-817C-87614CD88C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04" t="26480" r="11242" b="38635"/>
          <a:stretch/>
        </p:blipFill>
        <p:spPr>
          <a:xfrm>
            <a:off x="1406601" y="3893677"/>
            <a:ext cx="1968867" cy="15928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35772C-C199-A3E0-5593-C8B50429D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56" t="28539" r="10853" b="36667"/>
          <a:stretch/>
        </p:blipFill>
        <p:spPr>
          <a:xfrm>
            <a:off x="5298140" y="2373442"/>
            <a:ext cx="1931849" cy="15629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9D6977-E68A-7FC3-0318-0E1CE86A9D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46" t="27028" r="35861" b="39342"/>
          <a:stretch/>
        </p:blipFill>
        <p:spPr>
          <a:xfrm>
            <a:off x="5255903" y="4137688"/>
            <a:ext cx="1823323" cy="15000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302659-AD41-6116-25FE-6F73FAE30D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74" t="28539" r="35135" b="36667"/>
          <a:stretch/>
        </p:blipFill>
        <p:spPr>
          <a:xfrm>
            <a:off x="9087623" y="2757567"/>
            <a:ext cx="1968866" cy="159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98D224-8174-D61E-357B-8637E77D08D8}"/>
              </a:ext>
            </a:extLst>
          </p:cNvPr>
          <p:cNvGrpSpPr/>
          <p:nvPr/>
        </p:nvGrpSpPr>
        <p:grpSpPr>
          <a:xfrm>
            <a:off x="5791199" y="423676"/>
            <a:ext cx="5521315" cy="646331"/>
            <a:chOff x="1507476" y="5355722"/>
            <a:chExt cx="5204428" cy="646331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E3719E2E-150E-FB34-2B80-C1CDF27150B9}"/>
                </a:ext>
              </a:extLst>
            </p:cNvPr>
            <p:cNvSpPr/>
            <p:nvPr/>
          </p:nvSpPr>
          <p:spPr>
            <a:xfrm>
              <a:off x="1717039" y="5355722"/>
              <a:ext cx="4808584" cy="646331"/>
            </a:xfrm>
            <a:prstGeom prst="wedgeRoundRectCallout">
              <a:avLst>
                <a:gd name="adj1" fmla="val 9512"/>
                <a:gd name="adj2" fmla="val -4874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DF52C8F-5A41-1F43-00BC-277AC2940082}"/>
                </a:ext>
              </a:extLst>
            </p:cNvPr>
            <p:cNvSpPr txBox="1"/>
            <p:nvPr/>
          </p:nvSpPr>
          <p:spPr>
            <a:xfrm>
              <a:off x="1507476" y="5355722"/>
              <a:ext cx="520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Lớp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bao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phủ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ngoài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C3CA688-89FC-486A-DCF5-9A849DC507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19" t="28862" r="59190" b="36344"/>
          <a:stretch/>
        </p:blipFill>
        <p:spPr>
          <a:xfrm>
            <a:off x="426058" y="1490246"/>
            <a:ext cx="1678460" cy="13579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483BA3-E130-DFCC-0030-C0C2F832E4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74" t="28539" r="35135" b="36667"/>
          <a:stretch/>
        </p:blipFill>
        <p:spPr>
          <a:xfrm>
            <a:off x="2197197" y="1485724"/>
            <a:ext cx="1678460" cy="1357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B1BE86-2EF9-B098-7F92-A6E1EBF780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956" t="28539" r="10853" b="36667"/>
          <a:stretch/>
        </p:blipFill>
        <p:spPr>
          <a:xfrm>
            <a:off x="448139" y="2843743"/>
            <a:ext cx="1678460" cy="13579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D513FB-0CB9-31FE-0818-24CD8CA9CE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54" t="27710" r="59453" b="38660"/>
          <a:stretch/>
        </p:blipFill>
        <p:spPr>
          <a:xfrm>
            <a:off x="2182098" y="2952041"/>
            <a:ext cx="1591195" cy="13090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6061CB-0811-E06D-FB76-877E270364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46" t="27028" r="35861" b="39342"/>
          <a:stretch/>
        </p:blipFill>
        <p:spPr>
          <a:xfrm>
            <a:off x="448139" y="4362556"/>
            <a:ext cx="1591195" cy="13090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C7C946-38D4-929D-F880-7434658EFC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504" t="26480" r="11242" b="38635"/>
          <a:stretch/>
        </p:blipFill>
        <p:spPr>
          <a:xfrm>
            <a:off x="2128266" y="4369512"/>
            <a:ext cx="1678460" cy="13579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0E279E-B1D9-A208-D95F-349D44CCE77B}"/>
              </a:ext>
            </a:extLst>
          </p:cNvPr>
          <p:cNvGrpSpPr/>
          <p:nvPr/>
        </p:nvGrpSpPr>
        <p:grpSpPr>
          <a:xfrm>
            <a:off x="3875657" y="1410708"/>
            <a:ext cx="2076416" cy="646331"/>
            <a:chOff x="1499476" y="5355722"/>
            <a:chExt cx="2361770" cy="64633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D2F2CB10-D68F-624E-E40A-FADCA1299E2B}"/>
                </a:ext>
              </a:extLst>
            </p:cNvPr>
            <p:cNvSpPr/>
            <p:nvPr/>
          </p:nvSpPr>
          <p:spPr>
            <a:xfrm>
              <a:off x="1717040" y="5355722"/>
              <a:ext cx="1869501" cy="646331"/>
            </a:xfrm>
            <a:prstGeom prst="wedgeRoundRectCallout">
              <a:avLst>
                <a:gd name="adj1" fmla="val 9512"/>
                <a:gd name="adj2" fmla="val -4874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616950-6CE1-D421-CFB1-E50ACBB488CC}"/>
                </a:ext>
              </a:extLst>
            </p:cNvPr>
            <p:cNvSpPr txBox="1"/>
            <p:nvPr/>
          </p:nvSpPr>
          <p:spPr>
            <a:xfrm>
              <a:off x="1499476" y="5410217"/>
              <a:ext cx="23617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mao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76661C-0E95-67FE-DA51-CE487EF5108A}"/>
              </a:ext>
            </a:extLst>
          </p:cNvPr>
          <p:cNvGrpSpPr/>
          <p:nvPr/>
        </p:nvGrpSpPr>
        <p:grpSpPr>
          <a:xfrm>
            <a:off x="7802498" y="1410707"/>
            <a:ext cx="2076416" cy="646331"/>
            <a:chOff x="1509644" y="5355722"/>
            <a:chExt cx="2361770" cy="646331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6814A705-A3C7-6829-8DFF-C4C69E153B94}"/>
                </a:ext>
              </a:extLst>
            </p:cNvPr>
            <p:cNvSpPr/>
            <p:nvPr/>
          </p:nvSpPr>
          <p:spPr>
            <a:xfrm>
              <a:off x="1717040" y="5355722"/>
              <a:ext cx="1869501" cy="646331"/>
            </a:xfrm>
            <a:prstGeom prst="wedgeRoundRectCallout">
              <a:avLst>
                <a:gd name="adj1" fmla="val 9512"/>
                <a:gd name="adj2" fmla="val -4874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C3F151-DAF5-BCCC-2803-81FCD84E69BE}"/>
                </a:ext>
              </a:extLst>
            </p:cNvPr>
            <p:cNvSpPr txBox="1"/>
            <p:nvPr/>
          </p:nvSpPr>
          <p:spPr>
            <a:xfrm>
              <a:off x="1509644" y="5404366"/>
              <a:ext cx="23617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cứng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E7BE138-BBD8-BE7D-EF0D-FB8EC08AB1DF}"/>
              </a:ext>
            </a:extLst>
          </p:cNvPr>
          <p:cNvGrpSpPr/>
          <p:nvPr/>
        </p:nvGrpSpPr>
        <p:grpSpPr>
          <a:xfrm>
            <a:off x="5739661" y="1397796"/>
            <a:ext cx="2076416" cy="646331"/>
            <a:chOff x="1481399" y="5355722"/>
            <a:chExt cx="2361770" cy="646331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499A2F0B-8927-5633-9917-3E1A321ACC99}"/>
                </a:ext>
              </a:extLst>
            </p:cNvPr>
            <p:cNvSpPr/>
            <p:nvPr/>
          </p:nvSpPr>
          <p:spPr>
            <a:xfrm>
              <a:off x="1717040" y="5355722"/>
              <a:ext cx="1869501" cy="646331"/>
            </a:xfrm>
            <a:prstGeom prst="wedgeRoundRectCallout">
              <a:avLst>
                <a:gd name="adj1" fmla="val 9512"/>
                <a:gd name="adj2" fmla="val -4874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BB701BF-3995-135A-5998-281684A829A5}"/>
                </a:ext>
              </a:extLst>
            </p:cNvPr>
            <p:cNvSpPr txBox="1"/>
            <p:nvPr/>
          </p:nvSpPr>
          <p:spPr>
            <a:xfrm>
              <a:off x="1481399" y="5390758"/>
              <a:ext cx="23617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vũ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B297423-8EBD-3326-58FF-A79BC831678E}"/>
              </a:ext>
            </a:extLst>
          </p:cNvPr>
          <p:cNvCxnSpPr/>
          <p:nvPr/>
        </p:nvCxnSpPr>
        <p:spPr>
          <a:xfrm>
            <a:off x="5791199" y="1397796"/>
            <a:ext cx="0" cy="4206425"/>
          </a:xfrm>
          <a:prstGeom prst="line">
            <a:avLst/>
          </a:prstGeom>
          <a:ln w="28575">
            <a:solidFill>
              <a:srgbClr val="4A6D2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EFF4240-9FEE-88C2-C724-DC78B77B5241}"/>
              </a:ext>
            </a:extLst>
          </p:cNvPr>
          <p:cNvCxnSpPr/>
          <p:nvPr/>
        </p:nvCxnSpPr>
        <p:spPr>
          <a:xfrm>
            <a:off x="7816077" y="1465202"/>
            <a:ext cx="0" cy="4206425"/>
          </a:xfrm>
          <a:prstGeom prst="line">
            <a:avLst/>
          </a:prstGeom>
          <a:ln w="28575">
            <a:solidFill>
              <a:srgbClr val="4A6D2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EA54AD3-A5E7-5EF2-1181-76054D67FB09}"/>
              </a:ext>
            </a:extLst>
          </p:cNvPr>
          <p:cNvGrpSpPr/>
          <p:nvPr/>
        </p:nvGrpSpPr>
        <p:grpSpPr>
          <a:xfrm>
            <a:off x="1294933" y="390500"/>
            <a:ext cx="2293555" cy="646331"/>
            <a:chOff x="1507476" y="5355722"/>
            <a:chExt cx="5204428" cy="646331"/>
          </a:xfrm>
        </p:grpSpPr>
        <p:sp>
          <p:nvSpPr>
            <p:cNvPr id="24" name="Speech Bubble: Rectangle with Corners Rounded 23">
              <a:extLst>
                <a:ext uri="{FF2B5EF4-FFF2-40B4-BE49-F238E27FC236}">
                  <a16:creationId xmlns:a16="http://schemas.microsoft.com/office/drawing/2014/main" id="{87182953-9F21-DE0B-DBC1-A42A0E8D5D53}"/>
                </a:ext>
              </a:extLst>
            </p:cNvPr>
            <p:cNvSpPr/>
            <p:nvPr/>
          </p:nvSpPr>
          <p:spPr>
            <a:xfrm>
              <a:off x="1717039" y="5355722"/>
              <a:ext cx="4808584" cy="646331"/>
            </a:xfrm>
            <a:prstGeom prst="wedgeRoundRectCallout">
              <a:avLst>
                <a:gd name="adj1" fmla="val 9512"/>
                <a:gd name="adj2" fmla="val -4874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6893C02-28A5-C728-5ED4-E9DC8B679422}"/>
                </a:ext>
              </a:extLst>
            </p:cNvPr>
            <p:cNvSpPr txBox="1"/>
            <p:nvPr/>
          </p:nvSpPr>
          <p:spPr>
            <a:xfrm>
              <a:off x="1507476" y="5355722"/>
              <a:ext cx="520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Con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vật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8E079A-F7DA-C612-4E5B-659923014EAD}"/>
              </a:ext>
            </a:extLst>
          </p:cNvPr>
          <p:cNvGrpSpPr/>
          <p:nvPr/>
        </p:nvGrpSpPr>
        <p:grpSpPr>
          <a:xfrm>
            <a:off x="10078434" y="1349152"/>
            <a:ext cx="1472055" cy="646331"/>
            <a:chOff x="1436181" y="5355722"/>
            <a:chExt cx="1674354" cy="646331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4AC7B53D-9AF8-DFF4-8BD1-12CDFE4E3F65}"/>
                </a:ext>
              </a:extLst>
            </p:cNvPr>
            <p:cNvSpPr/>
            <p:nvPr/>
          </p:nvSpPr>
          <p:spPr>
            <a:xfrm>
              <a:off x="1717040" y="5355722"/>
              <a:ext cx="1248110" cy="646331"/>
            </a:xfrm>
            <a:prstGeom prst="wedgeRoundRectCallout">
              <a:avLst>
                <a:gd name="adj1" fmla="val 9512"/>
                <a:gd name="adj2" fmla="val -4874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43986B6-DA86-9502-8783-E3560D136CC1}"/>
                </a:ext>
              </a:extLst>
            </p:cNvPr>
            <p:cNvSpPr txBox="1"/>
            <p:nvPr/>
          </p:nvSpPr>
          <p:spPr>
            <a:xfrm>
              <a:off x="1436181" y="5430411"/>
              <a:ext cx="1674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Vảy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7C1E05A-CB62-0718-8ECD-02734CAA63C7}"/>
              </a:ext>
            </a:extLst>
          </p:cNvPr>
          <p:cNvCxnSpPr/>
          <p:nvPr/>
        </p:nvCxnSpPr>
        <p:spPr>
          <a:xfrm>
            <a:off x="9878914" y="1465202"/>
            <a:ext cx="0" cy="4206425"/>
          </a:xfrm>
          <a:prstGeom prst="line">
            <a:avLst/>
          </a:prstGeom>
          <a:ln w="28575">
            <a:solidFill>
              <a:srgbClr val="4A6D2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58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0.29075 0.1013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31" y="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64049 0.1150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18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0.45612 -0.0942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9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0.15195 0.0953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45977 -0.10301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82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0.48542 -0.2969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71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9911CA0-9855-A1AC-0DDA-9AD2FDB86C4D}"/>
              </a:ext>
            </a:extLst>
          </p:cNvPr>
          <p:cNvGrpSpPr/>
          <p:nvPr/>
        </p:nvGrpSpPr>
        <p:grpSpPr>
          <a:xfrm>
            <a:off x="3621136" y="471671"/>
            <a:ext cx="5496911" cy="1200329"/>
            <a:chOff x="1507476" y="5355722"/>
            <a:chExt cx="5204428" cy="120032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625AF043-85E7-8D80-B5B1-5C0046455E6D}"/>
                </a:ext>
              </a:extLst>
            </p:cNvPr>
            <p:cNvSpPr/>
            <p:nvPr/>
          </p:nvSpPr>
          <p:spPr>
            <a:xfrm>
              <a:off x="1717039" y="5355722"/>
              <a:ext cx="4808584" cy="646331"/>
            </a:xfrm>
            <a:prstGeom prst="wedgeRoundRectCallout">
              <a:avLst>
                <a:gd name="adj1" fmla="val 9512"/>
                <a:gd name="adj2" fmla="val -4874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C1CCEBC-E259-A569-ABCE-83B5D0F62266}"/>
                </a:ext>
              </a:extLst>
            </p:cNvPr>
            <p:cNvSpPr txBox="1"/>
            <p:nvPr/>
          </p:nvSpPr>
          <p:spPr>
            <a:xfrm>
              <a:off x="1507476" y="5355722"/>
              <a:ext cx="520442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Lớp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bao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phủ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ngoài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7378043-C7BA-768D-DBAE-D41D6D3183E4}"/>
              </a:ext>
            </a:extLst>
          </p:cNvPr>
          <p:cNvGrpSpPr/>
          <p:nvPr/>
        </p:nvGrpSpPr>
        <p:grpSpPr>
          <a:xfrm>
            <a:off x="567996" y="1361746"/>
            <a:ext cx="2553421" cy="659325"/>
            <a:chOff x="1590393" y="5342728"/>
            <a:chExt cx="2361770" cy="65932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7DFA20FB-C604-5FB7-252E-F652998E864E}"/>
                </a:ext>
              </a:extLst>
            </p:cNvPr>
            <p:cNvSpPr/>
            <p:nvPr/>
          </p:nvSpPr>
          <p:spPr>
            <a:xfrm>
              <a:off x="1717039" y="5355722"/>
              <a:ext cx="2064706" cy="646331"/>
            </a:xfrm>
            <a:prstGeom prst="wedgeRoundRectCallout">
              <a:avLst>
                <a:gd name="adj1" fmla="val 9512"/>
                <a:gd name="adj2" fmla="val -4874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A90C023-3EEC-C2EB-3864-220D74353B95}"/>
                </a:ext>
              </a:extLst>
            </p:cNvPr>
            <p:cNvSpPr txBox="1"/>
            <p:nvPr/>
          </p:nvSpPr>
          <p:spPr>
            <a:xfrm>
              <a:off x="1590393" y="5342728"/>
              <a:ext cx="23617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Lôn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g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mao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1248B57-B97C-12FB-E193-B1F2F39FE3C3}"/>
              </a:ext>
            </a:extLst>
          </p:cNvPr>
          <p:cNvCxnSpPr/>
          <p:nvPr/>
        </p:nvCxnSpPr>
        <p:spPr>
          <a:xfrm>
            <a:off x="3337568" y="1577079"/>
            <a:ext cx="0" cy="4206425"/>
          </a:xfrm>
          <a:prstGeom prst="line">
            <a:avLst/>
          </a:prstGeom>
          <a:ln w="28575">
            <a:solidFill>
              <a:srgbClr val="4A6D2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B45DAE-F3EB-B468-EE18-88FBB29BDB37}"/>
              </a:ext>
            </a:extLst>
          </p:cNvPr>
          <p:cNvCxnSpPr/>
          <p:nvPr/>
        </p:nvCxnSpPr>
        <p:spPr>
          <a:xfrm>
            <a:off x="6322014" y="1487835"/>
            <a:ext cx="0" cy="4206425"/>
          </a:xfrm>
          <a:prstGeom prst="line">
            <a:avLst/>
          </a:prstGeom>
          <a:ln w="28575">
            <a:solidFill>
              <a:srgbClr val="4A6D2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0103CF05-EDF0-B89F-994E-B5AC70879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19" t="28862" r="59190" b="36344"/>
          <a:stretch/>
        </p:blipFill>
        <p:spPr>
          <a:xfrm>
            <a:off x="664442" y="2252168"/>
            <a:ext cx="1968867" cy="15928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22D920-44CE-0B45-E0E2-42EEB8999A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54" t="27710" r="59453" b="38660"/>
          <a:stretch/>
        </p:blipFill>
        <p:spPr>
          <a:xfrm>
            <a:off x="766806" y="4070758"/>
            <a:ext cx="1866503" cy="15355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DD3B3-13A1-FAD7-817C-87614CD88C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04" t="26480" r="11242" b="38635"/>
          <a:stretch/>
        </p:blipFill>
        <p:spPr>
          <a:xfrm>
            <a:off x="6694065" y="2748535"/>
            <a:ext cx="1968867" cy="15928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35772C-C199-A3E0-5593-C8B50429D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56" t="28539" r="10853" b="36667"/>
          <a:stretch/>
        </p:blipFill>
        <p:spPr>
          <a:xfrm>
            <a:off x="3786048" y="2426394"/>
            <a:ext cx="1931849" cy="15629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9D6977-E68A-7FC3-0318-0E1CE86A9D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46" t="27028" r="35861" b="39342"/>
          <a:stretch/>
        </p:blipFill>
        <p:spPr>
          <a:xfrm>
            <a:off x="3743811" y="4190640"/>
            <a:ext cx="1823323" cy="15000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302659-AD41-6116-25FE-6F73FAE30D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74" t="28539" r="35135" b="36667"/>
          <a:stretch/>
        </p:blipFill>
        <p:spPr>
          <a:xfrm>
            <a:off x="9405165" y="2597776"/>
            <a:ext cx="1968866" cy="159286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8ADE222-7F8C-BCBA-A2D1-EFF58EFF9AD8}"/>
              </a:ext>
            </a:extLst>
          </p:cNvPr>
          <p:cNvGrpSpPr/>
          <p:nvPr/>
        </p:nvGrpSpPr>
        <p:grpSpPr>
          <a:xfrm>
            <a:off x="3580790" y="1437405"/>
            <a:ext cx="2553421" cy="659325"/>
            <a:chOff x="1590393" y="5342728"/>
            <a:chExt cx="2361770" cy="659325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155BEA52-3FA0-9BC6-3BD8-FB6A3452EB96}"/>
                </a:ext>
              </a:extLst>
            </p:cNvPr>
            <p:cNvSpPr/>
            <p:nvPr/>
          </p:nvSpPr>
          <p:spPr>
            <a:xfrm>
              <a:off x="1717039" y="5355722"/>
              <a:ext cx="2064706" cy="646331"/>
            </a:xfrm>
            <a:prstGeom prst="wedgeRoundRectCallout">
              <a:avLst>
                <a:gd name="adj1" fmla="val 9512"/>
                <a:gd name="adj2" fmla="val -4874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F039A54-E718-BDB4-7999-73735E5A0104}"/>
                </a:ext>
              </a:extLst>
            </p:cNvPr>
            <p:cNvSpPr txBox="1"/>
            <p:nvPr/>
          </p:nvSpPr>
          <p:spPr>
            <a:xfrm>
              <a:off x="1590393" y="5342728"/>
              <a:ext cx="23617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vũ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4618B05-3F1F-AFE1-B5CF-785EA81A17A9}"/>
              </a:ext>
            </a:extLst>
          </p:cNvPr>
          <p:cNvGrpSpPr/>
          <p:nvPr/>
        </p:nvGrpSpPr>
        <p:grpSpPr>
          <a:xfrm>
            <a:off x="6437229" y="1548206"/>
            <a:ext cx="2553421" cy="659325"/>
            <a:chOff x="1590393" y="5342728"/>
            <a:chExt cx="2361770" cy="659325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F54B8604-54EF-B186-3BF8-1E5D729D5925}"/>
                </a:ext>
              </a:extLst>
            </p:cNvPr>
            <p:cNvSpPr/>
            <p:nvPr/>
          </p:nvSpPr>
          <p:spPr>
            <a:xfrm>
              <a:off x="1717039" y="5355722"/>
              <a:ext cx="2064706" cy="646331"/>
            </a:xfrm>
            <a:prstGeom prst="wedgeRoundRectCallout">
              <a:avLst>
                <a:gd name="adj1" fmla="val 9512"/>
                <a:gd name="adj2" fmla="val -4874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A72FB28-4B0A-7FD2-B0B6-14312B696394}"/>
                </a:ext>
              </a:extLst>
            </p:cNvPr>
            <p:cNvSpPr txBox="1"/>
            <p:nvPr/>
          </p:nvSpPr>
          <p:spPr>
            <a:xfrm>
              <a:off x="1590393" y="5342728"/>
              <a:ext cx="23617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cứng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ED08848-AB67-31F4-1523-23685D1785C0}"/>
              </a:ext>
            </a:extLst>
          </p:cNvPr>
          <p:cNvCxnSpPr/>
          <p:nvPr/>
        </p:nvCxnSpPr>
        <p:spPr>
          <a:xfrm>
            <a:off x="9021335" y="1545466"/>
            <a:ext cx="0" cy="4206425"/>
          </a:xfrm>
          <a:prstGeom prst="line">
            <a:avLst/>
          </a:prstGeom>
          <a:ln w="28575">
            <a:solidFill>
              <a:srgbClr val="4A6D2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BD1ACB8-4419-F0B8-7301-67DBA2DE7D22}"/>
              </a:ext>
            </a:extLst>
          </p:cNvPr>
          <p:cNvGrpSpPr/>
          <p:nvPr/>
        </p:nvGrpSpPr>
        <p:grpSpPr>
          <a:xfrm>
            <a:off x="9136550" y="1605837"/>
            <a:ext cx="2553421" cy="659325"/>
            <a:chOff x="1590393" y="5342728"/>
            <a:chExt cx="2361770" cy="659325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F49A8B98-0DEE-D214-03E8-F23B36C7D14E}"/>
                </a:ext>
              </a:extLst>
            </p:cNvPr>
            <p:cNvSpPr/>
            <p:nvPr/>
          </p:nvSpPr>
          <p:spPr>
            <a:xfrm>
              <a:off x="1717039" y="5355722"/>
              <a:ext cx="2064706" cy="646331"/>
            </a:xfrm>
            <a:prstGeom prst="wedgeRoundRectCallout">
              <a:avLst>
                <a:gd name="adj1" fmla="val 9512"/>
                <a:gd name="adj2" fmla="val -4874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04657B1-E0FE-9D67-2272-69C4C338D714}"/>
                </a:ext>
              </a:extLst>
            </p:cNvPr>
            <p:cNvSpPr txBox="1"/>
            <p:nvPr/>
          </p:nvSpPr>
          <p:spPr>
            <a:xfrm>
              <a:off x="1590393" y="5342728"/>
              <a:ext cx="23617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Vảy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31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82EABA-DAC2-D05D-494E-8EF2624FDCD0}"/>
              </a:ext>
            </a:extLst>
          </p:cNvPr>
          <p:cNvSpPr txBox="1"/>
          <p:nvPr/>
        </p:nvSpPr>
        <p:spPr>
          <a:xfrm>
            <a:off x="972195" y="352614"/>
            <a:ext cx="104512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Kể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loại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chúng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dựa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cơ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di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phủ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ngoài</a:t>
            </a:r>
            <a:endParaRPr lang="en-US" sz="3200" b="1" dirty="0">
              <a:solidFill>
                <a:srgbClr val="37502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38CF3F-358D-77E3-58BC-3BBC8B041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95" y="1579278"/>
            <a:ext cx="3344638" cy="2224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AE7C14-8D7B-4C54-B721-1DC91AF4A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431" y="1579278"/>
            <a:ext cx="3257902" cy="2169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BF325E-ABB0-DA62-73B3-8EC51CF3A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5931" y="1606488"/>
            <a:ext cx="3490235" cy="2169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094E02-22DC-B1A3-B9E5-FFA9D12E01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190"/>
          <a:stretch/>
        </p:blipFill>
        <p:spPr>
          <a:xfrm>
            <a:off x="972195" y="3952908"/>
            <a:ext cx="3344638" cy="21425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B71FCB-31EC-147B-654F-56B282B802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529" r="2269"/>
          <a:stretch/>
        </p:blipFill>
        <p:spPr>
          <a:xfrm>
            <a:off x="4462432" y="3952908"/>
            <a:ext cx="3257902" cy="2142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1BD44B-370A-347F-1FFE-5D673FF5AF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5169" y="3985427"/>
            <a:ext cx="3556268" cy="211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5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4ABA42-D5A6-1788-7E1E-44107F1B8461}"/>
              </a:ext>
            </a:extLst>
          </p:cNvPr>
          <p:cNvSpPr txBox="1"/>
          <p:nvPr/>
        </p:nvSpPr>
        <p:spPr>
          <a:xfrm>
            <a:off x="1012835" y="403414"/>
            <a:ext cx="104512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Kể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loại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chúng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dựa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cơ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di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chuyển</a:t>
            </a:r>
            <a:endParaRPr lang="en-US" sz="32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BE22EBA-8F0B-637B-0A2F-5B55FFD3B2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490672"/>
              </p:ext>
            </p:extLst>
          </p:nvPr>
        </p:nvGraphicFramePr>
        <p:xfrm>
          <a:off x="870357" y="1781550"/>
          <a:ext cx="10451286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5462">
                  <a:extLst>
                    <a:ext uri="{9D8B030D-6E8A-4147-A177-3AD203B41FA5}">
                      <a16:colId xmlns:a16="http://schemas.microsoft.com/office/drawing/2014/main" val="233175205"/>
                    </a:ext>
                  </a:extLst>
                </a:gridCol>
                <a:gridCol w="1632155">
                  <a:extLst>
                    <a:ext uri="{9D8B030D-6E8A-4147-A177-3AD203B41FA5}">
                      <a16:colId xmlns:a16="http://schemas.microsoft.com/office/drawing/2014/main" val="2075397176"/>
                    </a:ext>
                  </a:extLst>
                </a:gridCol>
                <a:gridCol w="6513669">
                  <a:extLst>
                    <a:ext uri="{9D8B030D-6E8A-4147-A177-3AD203B41FA5}">
                      <a16:colId xmlns:a16="http://schemas.microsoft.com/office/drawing/2014/main" val="3771523851"/>
                    </a:ext>
                  </a:extLst>
                </a:gridCol>
              </a:tblGrid>
              <a:tr h="1020643">
                <a:tc rowSpan="3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Cơ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quan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di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chuyển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Chân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22938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4400" b="1" dirty="0">
                        <a:solidFill>
                          <a:srgbClr val="4A6D2B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Cánh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475423"/>
                  </a:ext>
                </a:extLst>
              </a:tr>
              <a:tr h="952324">
                <a:tc vMerge="1">
                  <a:txBody>
                    <a:bodyPr/>
                    <a:lstStyle/>
                    <a:p>
                      <a:endParaRPr lang="en-US" sz="4400" b="1" dirty="0">
                        <a:solidFill>
                          <a:srgbClr val="4A6D2B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Vây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19026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F759C8D-2B53-4B0E-B5F4-8B604A8CDD29}"/>
              </a:ext>
            </a:extLst>
          </p:cNvPr>
          <p:cNvSpPr txBox="1"/>
          <p:nvPr/>
        </p:nvSpPr>
        <p:spPr>
          <a:xfrm>
            <a:off x="5102697" y="2014306"/>
            <a:ext cx="6003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Gà, lợn, trâu, voi, hươu, nai, …</a:t>
            </a:r>
            <a:endParaRPr lang="en-US" sz="3200" b="1" dirty="0">
              <a:solidFill>
                <a:srgbClr val="37502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BEA27F-7409-475F-3CB3-78EE4F97BB4D}"/>
              </a:ext>
            </a:extLst>
          </p:cNvPr>
          <p:cNvSpPr txBox="1"/>
          <p:nvPr/>
        </p:nvSpPr>
        <p:spPr>
          <a:xfrm>
            <a:off x="5102696" y="3089362"/>
            <a:ext cx="6003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Bươm bướm, chuồn chuồn, …</a:t>
            </a:r>
            <a:endParaRPr lang="en-US" sz="3200" b="1" dirty="0">
              <a:solidFill>
                <a:srgbClr val="37502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750E5C-81D6-6157-1749-B32E060467F3}"/>
              </a:ext>
            </a:extLst>
          </p:cNvPr>
          <p:cNvSpPr txBox="1"/>
          <p:nvPr/>
        </p:nvSpPr>
        <p:spPr>
          <a:xfrm>
            <a:off x="5102696" y="4118694"/>
            <a:ext cx="6003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Cá</a:t>
            </a:r>
            <a:endParaRPr lang="en-US" sz="3200" b="1" dirty="0">
              <a:solidFill>
                <a:srgbClr val="37502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53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78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5A069"/>
      </a:accent1>
      <a:accent2>
        <a:srgbClr val="65A069"/>
      </a:accent2>
      <a:accent3>
        <a:srgbClr val="65A069"/>
      </a:accent3>
      <a:accent4>
        <a:srgbClr val="65A069"/>
      </a:accent4>
      <a:accent5>
        <a:srgbClr val="65A069"/>
      </a:accent5>
      <a:accent6>
        <a:srgbClr val="65A069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630</Words>
  <Application>Microsoft Office PowerPoint</Application>
  <PresentationFormat>Widescreen</PresentationFormat>
  <Paragraphs>91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Cambria</vt:lpstr>
      <vt:lpstr>等线</vt:lpstr>
      <vt:lpstr>Calibri Light</vt:lpstr>
      <vt:lpstr>Browallia New</vt:lpstr>
      <vt:lpstr>Arial</vt:lpstr>
      <vt:lpstr>Vogue-ExtraBold</vt:lpstr>
      <vt:lpstr>Calibri</vt:lpstr>
      <vt:lpstr>字魂112号-阿开童漫体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</dc:creator>
  <cp:keywords>MNT</cp:keywords>
  <cp:lastModifiedBy>Thảo Linh</cp:lastModifiedBy>
  <cp:revision>28</cp:revision>
  <dcterms:created xsi:type="dcterms:W3CDTF">2022-12-16T07:28:32Z</dcterms:created>
  <dcterms:modified xsi:type="dcterms:W3CDTF">2025-04-11T10:36:40Z</dcterms:modified>
</cp:coreProperties>
</file>