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9"/>
  </p:notesMasterIdLst>
  <p:handoutMasterIdLst>
    <p:handoutMasterId r:id="rId10"/>
  </p:handoutMasterIdLst>
  <p:sldIdLst>
    <p:sldId id="256" r:id="rId2"/>
    <p:sldId id="260" r:id="rId3"/>
    <p:sldId id="286" r:id="rId4"/>
    <p:sldId id="271" r:id="rId5"/>
    <p:sldId id="287" r:id="rId6"/>
    <p:sldId id="288" r:id="rId7"/>
    <p:sldId id="281" r:id="rId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 id="2" name="Author" initials="A" lastIdx="0" clrIdx="1"/>
  <p:cmAuthor id="3" name="fafa" initials="f" lastIdx="2" clrIdx="1"/>
  <p:cmAuthor id="4" name="王习习" initials="王"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9E98"/>
    <a:srgbClr val="BC1D2C"/>
    <a:srgbClr val="8EDA34"/>
    <a:srgbClr val="FCD698"/>
    <a:srgbClr val="1976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9" d="100"/>
          <a:sy n="79" d="100"/>
        </p:scale>
        <p:origin x="802"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ảo Linh" userId="363ab10d9764815c" providerId="LiveId" clId="{D20D7526-842F-43BC-A0D1-2CDCA7B4E6C2}"/>
    <pc:docChg chg="delSld">
      <pc:chgData name="Thảo Linh" userId="363ab10d9764815c" providerId="LiveId" clId="{D20D7526-842F-43BC-A0D1-2CDCA7B4E6C2}" dt="2025-04-11T14:17:24.263" v="2" actId="47"/>
      <pc:docMkLst>
        <pc:docMk/>
      </pc:docMkLst>
      <pc:sldChg chg="del">
        <pc:chgData name="Thảo Linh" userId="363ab10d9764815c" providerId="LiveId" clId="{D20D7526-842F-43BC-A0D1-2CDCA7B4E6C2}" dt="2025-04-11T14:17:21.666" v="1" actId="47"/>
        <pc:sldMkLst>
          <pc:docMk/>
          <pc:sldMk cId="0" sldId="259"/>
        </pc:sldMkLst>
      </pc:sldChg>
      <pc:sldChg chg="del">
        <pc:chgData name="Thảo Linh" userId="363ab10d9764815c" providerId="LiveId" clId="{D20D7526-842F-43BC-A0D1-2CDCA7B4E6C2}" dt="2025-04-11T14:17:18.178" v="0" actId="47"/>
        <pc:sldMkLst>
          <pc:docMk/>
          <pc:sldMk cId="0" sldId="264"/>
        </pc:sldMkLst>
      </pc:sldChg>
      <pc:sldChg chg="del">
        <pc:chgData name="Thảo Linh" userId="363ab10d9764815c" providerId="LiveId" clId="{D20D7526-842F-43BC-A0D1-2CDCA7B4E6C2}" dt="2025-04-11T14:17:24.263" v="2" actId="47"/>
        <pc:sldMkLst>
          <pc:docMk/>
          <pc:sldMk cId="1997229914" sldId="284"/>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cs typeface="思源黑体 CN Bold" panose="020B0800000000000000" pitchFamily="34" charset="-122"/>
              </a:rPr>
              <a:t>2025/4/11</a:t>
            </a:fld>
            <a:endParaRPr lang="zh-CN" altLang="en-US">
              <a:cs typeface="思源黑体 CN Bold" panose="020B0800000000000000"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cs typeface="思源黑体 CN Bold" panose="020B0800000000000000" pitchFamily="34" charset="-122"/>
              </a:rPr>
              <a:t>‹#›</a:t>
            </a:fld>
            <a:endParaRPr lang="zh-CN" altLang="en-US">
              <a:cs typeface="思源黑体 CN Bold" panose="020B0800000000000000" pitchFamily="34"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D2A48B96-639E-45A3-A0BA-2464DFDB1FAA}" type="datetimeFigureOut">
              <a:rPr lang="zh-CN" altLang="en-US" smtClean="0"/>
              <a:t>2025/4/11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vl2pPr marL="4572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2pPr>
    <a:lvl3pPr marL="9144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3pPr>
    <a:lvl4pPr marL="13716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4pPr>
    <a:lvl5pPr marL="18288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CE1CE38-368D-4C16-8440-7F7031FF67D0}" type="slidenum">
              <a:rPr lang="zh-CN" altLang="en-US" smtClean="0"/>
              <a:t>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CE1CE38-368D-4C16-8440-7F7031FF67D0}" type="slidenum">
              <a:rPr lang="zh-CN" altLang="en-US" smtClean="0"/>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CE1CE38-368D-4C16-8440-7F7031FF67D0}" type="slidenum">
              <a:rPr lang="zh-CN" altLang="en-US" smtClean="0"/>
              <a:t>3</a:t>
            </a:fld>
            <a:endParaRPr lang="zh-CN" altLang="en-US"/>
          </a:p>
        </p:txBody>
      </p:sp>
    </p:spTree>
    <p:extLst>
      <p:ext uri="{BB962C8B-B14F-4D97-AF65-F5344CB8AC3E}">
        <p14:creationId xmlns:p14="http://schemas.microsoft.com/office/powerpoint/2010/main" val="1510199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CE1CE38-368D-4C16-8440-7F7031FF67D0}"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CE1CE38-368D-4C16-8440-7F7031FF67D0}" type="slidenum">
              <a:rPr lang="zh-CN" altLang="en-US" smtClean="0"/>
              <a:t>5</a:t>
            </a:fld>
            <a:endParaRPr lang="zh-CN" altLang="en-US"/>
          </a:p>
        </p:txBody>
      </p:sp>
    </p:spTree>
    <p:extLst>
      <p:ext uri="{BB962C8B-B14F-4D97-AF65-F5344CB8AC3E}">
        <p14:creationId xmlns:p14="http://schemas.microsoft.com/office/powerpoint/2010/main" val="38744842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CE1CE38-368D-4C16-8440-7F7031FF67D0}" type="slidenum">
              <a:rPr lang="zh-CN" altLang="en-US" smtClean="0"/>
              <a:t>6</a:t>
            </a:fld>
            <a:endParaRPr lang="zh-CN" altLang="en-US"/>
          </a:p>
        </p:txBody>
      </p:sp>
    </p:spTree>
    <p:extLst>
      <p:ext uri="{BB962C8B-B14F-4D97-AF65-F5344CB8AC3E}">
        <p14:creationId xmlns:p14="http://schemas.microsoft.com/office/powerpoint/2010/main" val="37264775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CE1CE38-368D-4C16-8440-7F7031FF67D0}" type="slidenum">
              <a:rPr lang="zh-CN" altLang="en-US" smtClean="0"/>
              <a:t>7</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2025/4/11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2025/4/11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2025/4/11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2025/4/11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2025/4/11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2025/4/11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D997B5FA-0921-464F-AAE1-844C04324D75}" type="datetimeFigureOut">
              <a:rPr lang="zh-CN" altLang="en-US" smtClean="0"/>
              <a:t>2025/4/11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565CE74E-AB26-4998-AD42-012C4C1AD076}" type="slidenum">
              <a:rPr lang="zh-CN" altLang="en-US" smtClean="0"/>
              <a:t>‹#›</a:t>
            </a:fld>
            <a:endParaRPr lang="zh-CN" altLang="en-US"/>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microsoft.com/office/2007/relationships/hdphoto" Target="../media/hdphoto5.wdp"/><Relationship Id="rId3" Type="http://schemas.openxmlformats.org/officeDocument/2006/relationships/image" Target="../media/image3.png"/><Relationship Id="rId7" Type="http://schemas.microsoft.com/office/2007/relationships/hdphoto" Target="../media/hdphoto2.wdp"/><Relationship Id="rId12"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12.png"/><Relationship Id="rId4" Type="http://schemas.openxmlformats.org/officeDocument/2006/relationships/image" Target="../media/image9.png"/><Relationship Id="rId9"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6.wdp"/><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4.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descr="11"/>
          <p:cNvPicPr>
            <a:picLocks noChangeAspect="1"/>
          </p:cNvPicPr>
          <p:nvPr/>
        </p:nvPicPr>
        <p:blipFill>
          <a:blip r:embed="rId4">
            <a:lum bright="-24000"/>
          </a:blip>
          <a:stretch>
            <a:fillRect/>
          </a:stretch>
        </p:blipFill>
        <p:spPr>
          <a:xfrm>
            <a:off x="0" y="608965"/>
            <a:ext cx="12193905" cy="4706620"/>
          </a:xfrm>
          <a:prstGeom prst="rect">
            <a:avLst/>
          </a:prstGeom>
        </p:spPr>
      </p:pic>
      <p:sp>
        <p:nvSpPr>
          <p:cNvPr id="51" name="任意多边形 50"/>
          <p:cNvSpPr/>
          <p:nvPr/>
        </p:nvSpPr>
        <p:spPr>
          <a:xfrm>
            <a:off x="13335" y="5858510"/>
            <a:ext cx="12179935" cy="637540"/>
          </a:xfrm>
          <a:custGeom>
            <a:avLst/>
            <a:gdLst>
              <a:gd name="connisteX0" fmla="*/ 0 w 12179935"/>
              <a:gd name="connsiteY0" fmla="*/ 999308 h 999308"/>
              <a:gd name="connisteX1" fmla="*/ 1041400 w 12179935"/>
              <a:gd name="connsiteY1" fmla="*/ 250008 h 999308"/>
              <a:gd name="connisteX2" fmla="*/ 2578735 w 12179935"/>
              <a:gd name="connsiteY2" fmla="*/ 643708 h 999308"/>
              <a:gd name="connisteX3" fmla="*/ 4623435 w 12179935"/>
              <a:gd name="connsiteY3" fmla="*/ 326208 h 999308"/>
              <a:gd name="connisteX4" fmla="*/ 6946900 w 12179935"/>
              <a:gd name="connsiteY4" fmla="*/ 669108 h 999308"/>
              <a:gd name="connisteX5" fmla="*/ 9792335 w 12179935"/>
              <a:gd name="connsiteY5" fmla="*/ 8708 h 999308"/>
              <a:gd name="connisteX6" fmla="*/ 11049635 w 12179935"/>
              <a:gd name="connsiteY6" fmla="*/ 326208 h 999308"/>
              <a:gd name="connisteX7" fmla="*/ 12179935 w 12179935"/>
              <a:gd name="connsiteY7" fmla="*/ 148408 h 999308"/>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12179935" h="999308">
                <a:moveTo>
                  <a:pt x="0" y="999308"/>
                </a:moveTo>
                <a:cubicBezTo>
                  <a:pt x="177800" y="841828"/>
                  <a:pt x="525780" y="321128"/>
                  <a:pt x="1041400" y="250008"/>
                </a:cubicBezTo>
                <a:cubicBezTo>
                  <a:pt x="1557020" y="178888"/>
                  <a:pt x="1862455" y="628468"/>
                  <a:pt x="2578735" y="643708"/>
                </a:cubicBezTo>
                <a:cubicBezTo>
                  <a:pt x="3295015" y="658948"/>
                  <a:pt x="3749675" y="321128"/>
                  <a:pt x="4623435" y="326208"/>
                </a:cubicBezTo>
                <a:cubicBezTo>
                  <a:pt x="5497195" y="331288"/>
                  <a:pt x="5913120" y="732608"/>
                  <a:pt x="6946900" y="669108"/>
                </a:cubicBezTo>
                <a:cubicBezTo>
                  <a:pt x="7980680" y="605608"/>
                  <a:pt x="8971915" y="77288"/>
                  <a:pt x="9792335" y="8708"/>
                </a:cubicBezTo>
                <a:cubicBezTo>
                  <a:pt x="10612755" y="-59872"/>
                  <a:pt x="10572115" y="298268"/>
                  <a:pt x="11049635" y="326208"/>
                </a:cubicBezTo>
                <a:cubicBezTo>
                  <a:pt x="11527155" y="354148"/>
                  <a:pt x="11979275" y="190318"/>
                  <a:pt x="12179935" y="148408"/>
                </a:cubicBezTo>
              </a:path>
            </a:pathLst>
          </a:custGeom>
          <a:noFill/>
          <a:ln>
            <a:solidFill>
              <a:srgbClr val="197654"/>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7" name="组合 36"/>
          <p:cNvGrpSpPr/>
          <p:nvPr/>
        </p:nvGrpSpPr>
        <p:grpSpPr>
          <a:xfrm>
            <a:off x="11322050" y="45085"/>
            <a:ext cx="635000" cy="5212080"/>
            <a:chOff x="790" y="1445"/>
            <a:chExt cx="1000" cy="7540"/>
          </a:xfrm>
        </p:grpSpPr>
        <p:cxnSp>
          <p:nvCxnSpPr>
            <p:cNvPr id="43" name="直接连接符 42"/>
            <p:cNvCxnSpPr/>
            <p:nvPr/>
          </p:nvCxnSpPr>
          <p:spPr>
            <a:xfrm>
              <a:off x="1590" y="1445"/>
              <a:ext cx="0" cy="7541"/>
            </a:xfrm>
            <a:prstGeom prst="line">
              <a:avLst/>
            </a:prstGeom>
            <a:ln>
              <a:solidFill>
                <a:schemeClr val="bg1">
                  <a:alpha val="24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790" y="1445"/>
              <a:ext cx="0" cy="7541"/>
            </a:xfrm>
            <a:prstGeom prst="line">
              <a:avLst/>
            </a:prstGeom>
            <a:ln>
              <a:solidFill>
                <a:schemeClr val="bg1">
                  <a:alpha val="24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990" y="1445"/>
              <a:ext cx="0" cy="7541"/>
            </a:xfrm>
            <a:prstGeom prst="line">
              <a:avLst/>
            </a:prstGeom>
            <a:ln>
              <a:solidFill>
                <a:schemeClr val="bg1">
                  <a:alpha val="24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1190" y="1445"/>
              <a:ext cx="0" cy="7541"/>
            </a:xfrm>
            <a:prstGeom prst="line">
              <a:avLst/>
            </a:prstGeom>
            <a:ln>
              <a:solidFill>
                <a:schemeClr val="bg1">
                  <a:alpha val="24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390" y="1445"/>
              <a:ext cx="0" cy="7541"/>
            </a:xfrm>
            <a:prstGeom prst="line">
              <a:avLst/>
            </a:prstGeom>
            <a:ln>
              <a:solidFill>
                <a:schemeClr val="bg1">
                  <a:alpha val="24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1790" y="1445"/>
              <a:ext cx="0" cy="7541"/>
            </a:xfrm>
            <a:prstGeom prst="line">
              <a:avLst/>
            </a:prstGeom>
            <a:ln>
              <a:solidFill>
                <a:schemeClr val="bg1">
                  <a:alpha val="24000"/>
                </a:schemeClr>
              </a:solidFill>
              <a:prstDash val="lgDash"/>
            </a:ln>
          </p:spPr>
          <p:style>
            <a:lnRef idx="1">
              <a:schemeClr val="accent1"/>
            </a:lnRef>
            <a:fillRef idx="0">
              <a:schemeClr val="accent1"/>
            </a:fillRef>
            <a:effectRef idx="0">
              <a:schemeClr val="accent1"/>
            </a:effectRef>
            <a:fontRef idx="minor">
              <a:schemeClr val="tx1"/>
            </a:fontRef>
          </p:style>
        </p:cxnSp>
      </p:grpSp>
      <p:grpSp>
        <p:nvGrpSpPr>
          <p:cNvPr id="36" name="组合 35"/>
          <p:cNvGrpSpPr/>
          <p:nvPr/>
        </p:nvGrpSpPr>
        <p:grpSpPr>
          <a:xfrm>
            <a:off x="243205" y="143510"/>
            <a:ext cx="635000" cy="5212080"/>
            <a:chOff x="790" y="1445"/>
            <a:chExt cx="1000" cy="7540"/>
          </a:xfrm>
        </p:grpSpPr>
        <p:cxnSp>
          <p:nvCxnSpPr>
            <p:cNvPr id="30" name="直接连接符 29"/>
            <p:cNvCxnSpPr/>
            <p:nvPr/>
          </p:nvCxnSpPr>
          <p:spPr>
            <a:xfrm>
              <a:off x="790" y="1445"/>
              <a:ext cx="0" cy="7541"/>
            </a:xfrm>
            <a:prstGeom prst="line">
              <a:avLst/>
            </a:prstGeom>
            <a:ln>
              <a:solidFill>
                <a:schemeClr val="bg1">
                  <a:alpha val="24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990" y="1445"/>
              <a:ext cx="0" cy="7541"/>
            </a:xfrm>
            <a:prstGeom prst="line">
              <a:avLst/>
            </a:prstGeom>
            <a:ln>
              <a:solidFill>
                <a:schemeClr val="bg1">
                  <a:alpha val="24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1190" y="1445"/>
              <a:ext cx="0" cy="7541"/>
            </a:xfrm>
            <a:prstGeom prst="line">
              <a:avLst/>
            </a:prstGeom>
            <a:ln>
              <a:solidFill>
                <a:schemeClr val="bg1">
                  <a:alpha val="24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390" y="1445"/>
              <a:ext cx="0" cy="7541"/>
            </a:xfrm>
            <a:prstGeom prst="line">
              <a:avLst/>
            </a:prstGeom>
            <a:ln>
              <a:solidFill>
                <a:schemeClr val="bg1">
                  <a:alpha val="24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590" y="1445"/>
              <a:ext cx="0" cy="7541"/>
            </a:xfrm>
            <a:prstGeom prst="line">
              <a:avLst/>
            </a:prstGeom>
            <a:ln>
              <a:solidFill>
                <a:schemeClr val="bg1">
                  <a:alpha val="24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790" y="1445"/>
              <a:ext cx="0" cy="7541"/>
            </a:xfrm>
            <a:prstGeom prst="line">
              <a:avLst/>
            </a:prstGeom>
            <a:ln>
              <a:solidFill>
                <a:schemeClr val="bg1">
                  <a:alpha val="24000"/>
                </a:schemeClr>
              </a:solidFill>
              <a:prstDash val="lgDash"/>
            </a:ln>
          </p:spPr>
          <p:style>
            <a:lnRef idx="1">
              <a:schemeClr val="accent1"/>
            </a:lnRef>
            <a:fillRef idx="0">
              <a:schemeClr val="accent1"/>
            </a:fillRef>
            <a:effectRef idx="0">
              <a:schemeClr val="accent1"/>
            </a:effectRef>
            <a:fontRef idx="minor">
              <a:schemeClr val="tx1"/>
            </a:fontRef>
          </p:style>
        </p:cxnSp>
      </p:grpSp>
      <p:pic>
        <p:nvPicPr>
          <p:cNvPr id="3" name="图片 2" descr="5"/>
          <p:cNvPicPr>
            <a:picLocks noChangeAspect="1"/>
          </p:cNvPicPr>
          <p:nvPr/>
        </p:nvPicPr>
        <p:blipFill>
          <a:blip r:embed="rId5"/>
          <a:srcRect t="55065"/>
          <a:stretch>
            <a:fillRect/>
          </a:stretch>
        </p:blipFill>
        <p:spPr>
          <a:xfrm flipV="1">
            <a:off x="0" y="0"/>
            <a:ext cx="12192000" cy="1647825"/>
          </a:xfrm>
          <a:prstGeom prst="rect">
            <a:avLst/>
          </a:prstGeom>
        </p:spPr>
      </p:pic>
      <p:sp>
        <p:nvSpPr>
          <p:cNvPr id="39" name="任意多边形: 形状 38"/>
          <p:cNvSpPr/>
          <p:nvPr/>
        </p:nvSpPr>
        <p:spPr>
          <a:xfrm>
            <a:off x="2183898" y="1338424"/>
            <a:ext cx="7784539" cy="458637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思源黑体 CN Bold" panose="020B0800000000000000" pitchFamily="34" charset="-122"/>
            </a:endParaRPr>
          </a:p>
        </p:txBody>
      </p:sp>
      <p:sp>
        <p:nvSpPr>
          <p:cNvPr id="6" name="矩形 5"/>
          <p:cNvSpPr/>
          <p:nvPr/>
        </p:nvSpPr>
        <p:spPr>
          <a:xfrm>
            <a:off x="1017905" y="-23495"/>
            <a:ext cx="96520" cy="2101215"/>
          </a:xfrm>
          <a:prstGeom prst="rect">
            <a:avLst/>
          </a:prstGeom>
          <a:solidFill>
            <a:srgbClr val="197654"/>
          </a:solidFill>
          <a:ln>
            <a:solidFill>
              <a:srgbClr val="FCD6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6"/>
          <p:cNvPicPr>
            <a:picLocks noChangeAspect="1"/>
          </p:cNvPicPr>
          <p:nvPr/>
        </p:nvPicPr>
        <p:blipFill>
          <a:blip r:embed="rId6"/>
          <a:srcRect l="16462" r="52437"/>
          <a:stretch>
            <a:fillRect/>
          </a:stretch>
        </p:blipFill>
        <p:spPr>
          <a:xfrm>
            <a:off x="217805" y="1338580"/>
            <a:ext cx="1696720" cy="1989455"/>
          </a:xfrm>
          <a:prstGeom prst="rect">
            <a:avLst/>
          </a:prstGeom>
        </p:spPr>
      </p:pic>
      <p:sp>
        <p:nvSpPr>
          <p:cNvPr id="5" name="矩形 4"/>
          <p:cNvSpPr/>
          <p:nvPr/>
        </p:nvSpPr>
        <p:spPr>
          <a:xfrm>
            <a:off x="2107565" y="-23495"/>
            <a:ext cx="76200" cy="3460115"/>
          </a:xfrm>
          <a:prstGeom prst="rect">
            <a:avLst/>
          </a:prstGeom>
          <a:solidFill>
            <a:srgbClr val="197654"/>
          </a:solidFill>
          <a:ln>
            <a:solidFill>
              <a:srgbClr val="FCD6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descr="6"/>
          <p:cNvPicPr>
            <a:picLocks noChangeAspect="1"/>
          </p:cNvPicPr>
          <p:nvPr/>
        </p:nvPicPr>
        <p:blipFill>
          <a:blip r:embed="rId6"/>
          <a:srcRect l="72553" r="-162"/>
          <a:stretch>
            <a:fillRect/>
          </a:stretch>
        </p:blipFill>
        <p:spPr>
          <a:xfrm>
            <a:off x="793468" y="2664030"/>
            <a:ext cx="1506220" cy="1989455"/>
          </a:xfrm>
          <a:prstGeom prst="rect">
            <a:avLst/>
          </a:prstGeom>
        </p:spPr>
      </p:pic>
      <p:sp>
        <p:nvSpPr>
          <p:cNvPr id="10" name="矩形 9"/>
          <p:cNvSpPr/>
          <p:nvPr/>
        </p:nvSpPr>
        <p:spPr>
          <a:xfrm>
            <a:off x="9667240" y="-23495"/>
            <a:ext cx="96520" cy="2101215"/>
          </a:xfrm>
          <a:prstGeom prst="rect">
            <a:avLst/>
          </a:prstGeom>
          <a:solidFill>
            <a:srgbClr val="197654"/>
          </a:solidFill>
          <a:ln>
            <a:solidFill>
              <a:srgbClr val="FCD6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descr="6"/>
          <p:cNvPicPr>
            <a:picLocks noChangeAspect="1"/>
          </p:cNvPicPr>
          <p:nvPr/>
        </p:nvPicPr>
        <p:blipFill>
          <a:blip r:embed="rId6"/>
          <a:srcRect l="50903" r="26842"/>
          <a:stretch>
            <a:fillRect/>
          </a:stretch>
        </p:blipFill>
        <p:spPr>
          <a:xfrm flipH="1">
            <a:off x="9260840" y="1189355"/>
            <a:ext cx="1214120" cy="1989455"/>
          </a:xfrm>
          <a:prstGeom prst="rect">
            <a:avLst/>
          </a:prstGeom>
        </p:spPr>
      </p:pic>
      <p:sp>
        <p:nvSpPr>
          <p:cNvPr id="12" name="矩形 11"/>
          <p:cNvSpPr/>
          <p:nvPr/>
        </p:nvSpPr>
        <p:spPr>
          <a:xfrm>
            <a:off x="11200765" y="-23495"/>
            <a:ext cx="76200" cy="3460115"/>
          </a:xfrm>
          <a:prstGeom prst="rect">
            <a:avLst/>
          </a:prstGeom>
          <a:solidFill>
            <a:srgbClr val="197654"/>
          </a:solidFill>
          <a:ln>
            <a:solidFill>
              <a:srgbClr val="FCD6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descr="9"/>
          <p:cNvPicPr>
            <a:picLocks noChangeAspect="1"/>
          </p:cNvPicPr>
          <p:nvPr/>
        </p:nvPicPr>
        <p:blipFill>
          <a:blip r:embed="rId7"/>
          <a:srcRect l="17803" r="56692" b="60015"/>
          <a:stretch>
            <a:fillRect/>
          </a:stretch>
        </p:blipFill>
        <p:spPr>
          <a:xfrm>
            <a:off x="10151745" y="2965450"/>
            <a:ext cx="2040255" cy="1332865"/>
          </a:xfrm>
          <a:prstGeom prst="rect">
            <a:avLst/>
          </a:prstGeom>
        </p:spPr>
      </p:pic>
      <p:sp>
        <p:nvSpPr>
          <p:cNvPr id="21" name="椭圆 20"/>
          <p:cNvSpPr/>
          <p:nvPr/>
        </p:nvSpPr>
        <p:spPr>
          <a:xfrm>
            <a:off x="11588750" y="2063750"/>
            <a:ext cx="241300" cy="24066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p:nvSpPr>
        <p:spPr>
          <a:xfrm>
            <a:off x="3540125" y="1962785"/>
            <a:ext cx="241300" cy="240665"/>
          </a:xfrm>
          <a:prstGeom prst="ellipse">
            <a:avLst/>
          </a:prstGeom>
          <a:noFill/>
          <a:ln>
            <a:solidFill>
              <a:srgbClr val="1976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a:off x="2773045" y="1338580"/>
            <a:ext cx="241300" cy="24066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p:cNvSpPr/>
          <p:nvPr/>
        </p:nvSpPr>
        <p:spPr>
          <a:xfrm>
            <a:off x="8507730" y="4691380"/>
            <a:ext cx="241300" cy="240665"/>
          </a:xfrm>
          <a:prstGeom prst="ellipse">
            <a:avLst/>
          </a:prstGeom>
          <a:noFill/>
          <a:ln>
            <a:solidFill>
              <a:srgbClr val="1976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5" name="图片 44" descr="9"/>
          <p:cNvPicPr>
            <a:picLocks noChangeAspect="1"/>
          </p:cNvPicPr>
          <p:nvPr/>
        </p:nvPicPr>
        <p:blipFill>
          <a:blip r:embed="rId7"/>
          <a:srcRect l="1136" r="83586" b="75167"/>
          <a:stretch>
            <a:fillRect/>
          </a:stretch>
        </p:blipFill>
        <p:spPr>
          <a:xfrm>
            <a:off x="497205" y="4131310"/>
            <a:ext cx="876935" cy="593725"/>
          </a:xfrm>
          <a:prstGeom prst="rect">
            <a:avLst/>
          </a:prstGeom>
        </p:spPr>
      </p:pic>
      <p:pic>
        <p:nvPicPr>
          <p:cNvPr id="47" name="图片 46" descr="9"/>
          <p:cNvPicPr>
            <a:picLocks noChangeAspect="1"/>
          </p:cNvPicPr>
          <p:nvPr/>
        </p:nvPicPr>
        <p:blipFill>
          <a:blip r:embed="rId7"/>
          <a:srcRect l="45328" t="-909" r="26269" b="56045"/>
          <a:stretch>
            <a:fillRect/>
          </a:stretch>
        </p:blipFill>
        <p:spPr>
          <a:xfrm>
            <a:off x="10151745" y="4725035"/>
            <a:ext cx="809625" cy="532765"/>
          </a:xfrm>
          <a:prstGeom prst="rect">
            <a:avLst/>
          </a:prstGeom>
        </p:spPr>
      </p:pic>
      <p:sp>
        <p:nvSpPr>
          <p:cNvPr id="52" name="任意多边形 51"/>
          <p:cNvSpPr/>
          <p:nvPr/>
        </p:nvSpPr>
        <p:spPr>
          <a:xfrm>
            <a:off x="5442585" y="1616075"/>
            <a:ext cx="1320165" cy="342900"/>
          </a:xfrm>
          <a:custGeom>
            <a:avLst/>
            <a:gdLst>
              <a:gd name="connisteX0" fmla="*/ 0 w 1320165"/>
              <a:gd name="connsiteY0" fmla="*/ 342772 h 342772"/>
              <a:gd name="connisteX1" fmla="*/ 647700 w 1320165"/>
              <a:gd name="connsiteY1" fmla="*/ 507 h 342772"/>
              <a:gd name="connisteX2" fmla="*/ 1320165 w 1320165"/>
              <a:gd name="connsiteY2" fmla="*/ 279907 h 342772"/>
            </a:gdLst>
            <a:ahLst/>
            <a:cxnLst>
              <a:cxn ang="0">
                <a:pos x="connisteX0" y="connsiteY0"/>
              </a:cxn>
              <a:cxn ang="0">
                <a:pos x="connisteX1" y="connsiteY1"/>
              </a:cxn>
              <a:cxn ang="0">
                <a:pos x="connisteX2" y="connsiteY2"/>
              </a:cxn>
            </a:cxnLst>
            <a:rect l="l" t="t" r="r" b="b"/>
            <a:pathLst>
              <a:path w="1320165" h="342773">
                <a:moveTo>
                  <a:pt x="0" y="342773"/>
                </a:moveTo>
                <a:cubicBezTo>
                  <a:pt x="116205" y="268478"/>
                  <a:pt x="383540" y="13208"/>
                  <a:pt x="647700" y="508"/>
                </a:cubicBezTo>
                <a:cubicBezTo>
                  <a:pt x="911860" y="-12192"/>
                  <a:pt x="1198880" y="217043"/>
                  <a:pt x="1320165" y="279908"/>
                </a:cubicBezTo>
              </a:path>
            </a:pathLst>
          </a:custGeom>
          <a:noFill/>
          <a:ln>
            <a:solidFill>
              <a:schemeClr val="accent4"/>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任意多边形 52"/>
          <p:cNvSpPr/>
          <p:nvPr/>
        </p:nvSpPr>
        <p:spPr>
          <a:xfrm>
            <a:off x="8502650" y="2644775"/>
            <a:ext cx="495935" cy="1334135"/>
          </a:xfrm>
          <a:custGeom>
            <a:avLst/>
            <a:gdLst>
              <a:gd name="connisteX0" fmla="*/ 0 w 495795"/>
              <a:gd name="connsiteY0" fmla="*/ 0 h 1334135"/>
              <a:gd name="connisteX1" fmla="*/ 495300 w 495795"/>
              <a:gd name="connsiteY1" fmla="*/ 851535 h 1334135"/>
              <a:gd name="connisteX2" fmla="*/ 76200 w 495795"/>
              <a:gd name="connsiteY2" fmla="*/ 1334135 h 1334135"/>
            </a:gdLst>
            <a:ahLst/>
            <a:cxnLst>
              <a:cxn ang="0">
                <a:pos x="connisteX0" y="connsiteY0"/>
              </a:cxn>
              <a:cxn ang="0">
                <a:pos x="connisteX1" y="connsiteY1"/>
              </a:cxn>
              <a:cxn ang="0">
                <a:pos x="connisteX2" y="connsiteY2"/>
              </a:cxn>
            </a:cxnLst>
            <a:rect l="l" t="t" r="r" b="b"/>
            <a:pathLst>
              <a:path w="495796" h="1334135">
                <a:moveTo>
                  <a:pt x="0" y="0"/>
                </a:moveTo>
                <a:cubicBezTo>
                  <a:pt x="107315" y="160655"/>
                  <a:pt x="480060" y="584835"/>
                  <a:pt x="495300" y="851535"/>
                </a:cubicBezTo>
                <a:cubicBezTo>
                  <a:pt x="510540" y="1118235"/>
                  <a:pt x="170180" y="1254760"/>
                  <a:pt x="76200" y="1334135"/>
                </a:cubicBezTo>
              </a:path>
            </a:pathLst>
          </a:custGeom>
          <a:noFill/>
          <a:ln>
            <a:solidFill>
              <a:schemeClr val="accent4"/>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任意多边形 53"/>
          <p:cNvSpPr/>
          <p:nvPr/>
        </p:nvSpPr>
        <p:spPr>
          <a:xfrm>
            <a:off x="3191510" y="2505075"/>
            <a:ext cx="472440" cy="1499235"/>
          </a:xfrm>
          <a:custGeom>
            <a:avLst/>
            <a:gdLst>
              <a:gd name="connisteX0" fmla="*/ 472711 w 472711"/>
              <a:gd name="connsiteY0" fmla="*/ 0 h 1499235"/>
              <a:gd name="connisteX1" fmla="*/ 2811 w 472711"/>
              <a:gd name="connsiteY1" fmla="*/ 953135 h 1499235"/>
              <a:gd name="connisteX2" fmla="*/ 307611 w 472711"/>
              <a:gd name="connsiteY2" fmla="*/ 1499235 h 1499235"/>
            </a:gdLst>
            <a:ahLst/>
            <a:cxnLst>
              <a:cxn ang="0">
                <a:pos x="connisteX0" y="connsiteY0"/>
              </a:cxn>
              <a:cxn ang="0">
                <a:pos x="connisteX1" y="connsiteY1"/>
              </a:cxn>
              <a:cxn ang="0">
                <a:pos x="connisteX2" y="connsiteY2"/>
              </a:cxn>
            </a:cxnLst>
            <a:rect l="l" t="t" r="r" b="b"/>
            <a:pathLst>
              <a:path w="472711" h="1499235">
                <a:moveTo>
                  <a:pt x="472711" y="0"/>
                </a:moveTo>
                <a:cubicBezTo>
                  <a:pt x="372381" y="179705"/>
                  <a:pt x="35831" y="653415"/>
                  <a:pt x="2811" y="953135"/>
                </a:cubicBezTo>
                <a:cubicBezTo>
                  <a:pt x="-30209" y="1252855"/>
                  <a:pt x="237126" y="1409065"/>
                  <a:pt x="307611" y="1499235"/>
                </a:cubicBezTo>
              </a:path>
            </a:pathLst>
          </a:custGeom>
          <a:noFill/>
          <a:ln>
            <a:solidFill>
              <a:schemeClr val="accent4"/>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5" name="直接箭头连接符 54"/>
          <p:cNvCxnSpPr/>
          <p:nvPr/>
        </p:nvCxnSpPr>
        <p:spPr>
          <a:xfrm flipH="1" flipV="1">
            <a:off x="3781425" y="1648460"/>
            <a:ext cx="419100" cy="177165"/>
          </a:xfrm>
          <a:prstGeom prst="straightConnector1">
            <a:avLst/>
          </a:prstGeom>
          <a:ln w="38100">
            <a:solidFill>
              <a:schemeClr val="accent4"/>
            </a:solidFill>
            <a:tailEnd type="arrow"/>
          </a:ln>
        </p:spPr>
        <p:style>
          <a:lnRef idx="1">
            <a:schemeClr val="accent1"/>
          </a:lnRef>
          <a:fillRef idx="0">
            <a:schemeClr val="accent1"/>
          </a:fillRef>
          <a:effectRef idx="0">
            <a:schemeClr val="accent1"/>
          </a:effectRef>
          <a:fontRef idx="minor">
            <a:schemeClr val="tx1"/>
          </a:fontRef>
        </p:style>
      </p:cxnSp>
      <p:cxnSp>
        <p:nvCxnSpPr>
          <p:cNvPr id="56" name="直接箭头连接符 55"/>
          <p:cNvCxnSpPr/>
          <p:nvPr/>
        </p:nvCxnSpPr>
        <p:spPr>
          <a:xfrm flipV="1">
            <a:off x="8371840" y="5080000"/>
            <a:ext cx="978535" cy="177800"/>
          </a:xfrm>
          <a:prstGeom prst="straightConnector1">
            <a:avLst/>
          </a:prstGeom>
          <a:ln w="44450">
            <a:solidFill>
              <a:schemeClr val="accent4"/>
            </a:solidFill>
            <a:tailEnd type="arrow"/>
          </a:ln>
        </p:spPr>
        <p:style>
          <a:lnRef idx="1">
            <a:schemeClr val="accent1"/>
          </a:lnRef>
          <a:fillRef idx="0">
            <a:schemeClr val="accent1"/>
          </a:fillRef>
          <a:effectRef idx="0">
            <a:schemeClr val="accent1"/>
          </a:effectRef>
          <a:fontRef idx="minor">
            <a:schemeClr val="tx1"/>
          </a:fontRef>
        </p:style>
      </p:cxnSp>
      <p:grpSp>
        <p:nvGrpSpPr>
          <p:cNvPr id="77" name="组合 76"/>
          <p:cNvGrpSpPr/>
          <p:nvPr/>
        </p:nvGrpSpPr>
        <p:grpSpPr>
          <a:xfrm>
            <a:off x="534670" y="6502400"/>
            <a:ext cx="11148060" cy="178435"/>
            <a:chOff x="671" y="11025"/>
            <a:chExt cx="17556" cy="560"/>
          </a:xfrm>
        </p:grpSpPr>
        <p:cxnSp>
          <p:nvCxnSpPr>
            <p:cNvPr id="57" name="直接连接符 56"/>
            <p:cNvCxnSpPr/>
            <p:nvPr/>
          </p:nvCxnSpPr>
          <p:spPr>
            <a:xfrm>
              <a:off x="671" y="11025"/>
              <a:ext cx="0" cy="56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1595" y="11025"/>
              <a:ext cx="0" cy="56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2519" y="11025"/>
              <a:ext cx="0" cy="56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3443" y="11025"/>
              <a:ext cx="0" cy="56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4367" y="11025"/>
              <a:ext cx="0" cy="56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a:off x="5291" y="11025"/>
              <a:ext cx="0" cy="56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nvCxnSpPr>
          <p:spPr>
            <a:xfrm>
              <a:off x="6215" y="11025"/>
              <a:ext cx="0" cy="56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a:off x="7139" y="11025"/>
              <a:ext cx="0" cy="56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a:off x="8063" y="11025"/>
              <a:ext cx="0" cy="56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nvCxnSpPr>
          <p:spPr>
            <a:xfrm>
              <a:off x="8987" y="11025"/>
              <a:ext cx="0" cy="56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a:off x="9911" y="11025"/>
              <a:ext cx="0" cy="56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nvCxnSpPr>
          <p:spPr>
            <a:xfrm>
              <a:off x="10835" y="11025"/>
              <a:ext cx="0" cy="56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a:xfrm>
              <a:off x="11759" y="11025"/>
              <a:ext cx="0" cy="56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70" name="直接连接符 69"/>
            <p:cNvCxnSpPr/>
            <p:nvPr/>
          </p:nvCxnSpPr>
          <p:spPr>
            <a:xfrm>
              <a:off x="12683" y="11025"/>
              <a:ext cx="0" cy="56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71" name="直接连接符 70"/>
            <p:cNvCxnSpPr/>
            <p:nvPr/>
          </p:nvCxnSpPr>
          <p:spPr>
            <a:xfrm>
              <a:off x="13607" y="11025"/>
              <a:ext cx="0" cy="56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72" name="直接连接符 71"/>
            <p:cNvCxnSpPr/>
            <p:nvPr/>
          </p:nvCxnSpPr>
          <p:spPr>
            <a:xfrm>
              <a:off x="14531" y="11025"/>
              <a:ext cx="0" cy="56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73" name="直接连接符 72"/>
            <p:cNvCxnSpPr/>
            <p:nvPr/>
          </p:nvCxnSpPr>
          <p:spPr>
            <a:xfrm>
              <a:off x="15455" y="11025"/>
              <a:ext cx="0" cy="56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74" name="直接连接符 73"/>
            <p:cNvCxnSpPr/>
            <p:nvPr/>
          </p:nvCxnSpPr>
          <p:spPr>
            <a:xfrm>
              <a:off x="16379" y="11025"/>
              <a:ext cx="0" cy="56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nvCxnSpPr>
          <p:spPr>
            <a:xfrm>
              <a:off x="17303" y="11025"/>
              <a:ext cx="0" cy="56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76" name="直接连接符 75"/>
            <p:cNvCxnSpPr/>
            <p:nvPr/>
          </p:nvCxnSpPr>
          <p:spPr>
            <a:xfrm>
              <a:off x="18227" y="11025"/>
              <a:ext cx="0" cy="56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a:blip r:embed="rId8"/>
          <a:stretch>
            <a:fillRect/>
          </a:stretch>
        </p:blipFill>
        <p:spPr>
          <a:xfrm>
            <a:off x="2197100" y="1732223"/>
            <a:ext cx="8236410" cy="376155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360218" y="450850"/>
            <a:ext cx="14465359" cy="5956300"/>
            <a:chOff x="820" y="710"/>
            <a:chExt cx="17561" cy="9380"/>
          </a:xfrm>
        </p:grpSpPr>
        <p:sp>
          <p:nvSpPr>
            <p:cNvPr id="2" name="矩形 1"/>
            <p:cNvSpPr/>
            <p:nvPr/>
          </p:nvSpPr>
          <p:spPr>
            <a:xfrm>
              <a:off x="820" y="710"/>
              <a:ext cx="17561" cy="9380"/>
            </a:xfrm>
            <a:prstGeom prst="rect">
              <a:avLst/>
            </a:prstGeom>
            <a:solidFill>
              <a:schemeClr val="bg1"/>
            </a:solidFill>
            <a:ln>
              <a:solidFill>
                <a:schemeClr val="accent4"/>
              </a:solid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p>
          </p:txBody>
        </p:sp>
        <p:sp>
          <p:nvSpPr>
            <p:cNvPr id="13" name="文本框 12"/>
            <p:cNvSpPr txBox="1"/>
            <p:nvPr/>
          </p:nvSpPr>
          <p:spPr>
            <a:xfrm>
              <a:off x="1245" y="882"/>
              <a:ext cx="2710" cy="1609"/>
            </a:xfrm>
            <a:prstGeom prst="roundRect">
              <a:avLst/>
            </a:prstGeom>
            <a:solidFill>
              <a:schemeClr val="bg1"/>
            </a:solidFill>
            <a:ln>
              <a:solidFill>
                <a:schemeClr val="accent4"/>
              </a:solidFill>
            </a:ln>
            <a:effectLst>
              <a:outerShdw blurRad="63500" sx="102000" sy="102000" algn="ctr" rotWithShape="0">
                <a:prstClr val="black">
                  <a:alpha val="40000"/>
                </a:prstClr>
              </a:outerShdw>
            </a:effectLst>
          </p:spPr>
          <p:txBody>
            <a:bodyPr wrap="square" rtlCol="0">
              <a:spAutoFit/>
            </a:bodyPr>
            <a:lstStyle/>
            <a:p>
              <a:pPr algn="ctr"/>
              <a:r>
                <a:rPr lang="en-US" altLang="zh-CN" sz="5400" b="1" dirty="0" err="1">
                  <a:solidFill>
                    <a:srgbClr val="C00000"/>
                  </a:solidFill>
                  <a:latin typeface="思源黑体 CN Bold" panose="020B0800000000000000" pitchFamily="34" charset="-122"/>
                  <a:ea typeface="思源黑体 CN Bold" panose="020B0800000000000000" pitchFamily="34" charset="-122"/>
                  <a:cs typeface="思源黑体 CN Bold" panose="020B0800000000000000" pitchFamily="34" charset="-122"/>
                </a:rPr>
                <a:t>Câu</a:t>
              </a:r>
              <a:r>
                <a:rPr lang="en-US" altLang="zh-CN" sz="5400" b="1" dirty="0">
                  <a:solidFill>
                    <a:srgbClr val="C00000"/>
                  </a:solidFill>
                  <a:latin typeface="思源黑体 CN Bold" panose="020B0800000000000000" pitchFamily="34" charset="-122"/>
                  <a:ea typeface="思源黑体 CN Bold" panose="020B0800000000000000" pitchFamily="34" charset="-122"/>
                  <a:cs typeface="思源黑体 CN Bold" panose="020B0800000000000000" pitchFamily="34" charset="-122"/>
                </a:rPr>
                <a:t> 1</a:t>
              </a:r>
              <a:endParaRPr lang="zh-CN" altLang="en-US" sz="5400" b="1" dirty="0">
                <a:solidFill>
                  <a:srgbClr val="C00000"/>
                </a:solidFill>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grpSp>
      <p:sp>
        <p:nvSpPr>
          <p:cNvPr id="17" name="文本框 16"/>
          <p:cNvSpPr txBox="1"/>
          <p:nvPr/>
        </p:nvSpPr>
        <p:spPr>
          <a:xfrm>
            <a:off x="709945" y="1706900"/>
            <a:ext cx="6840999" cy="923330"/>
          </a:xfrm>
          <a:prstGeom prst="rect">
            <a:avLst/>
          </a:prstGeom>
          <a:noFill/>
        </p:spPr>
        <p:txBody>
          <a:bodyPr wrap="square" rtlCol="0">
            <a:spAutoFit/>
          </a:bodyPr>
          <a:lstStyle>
            <a:defPPr>
              <a:defRPr lang="en-US"/>
            </a:defPPr>
            <a:lvl1pPr>
              <a:defRPr sz="3200">
                <a:solidFill>
                  <a:srgbClr val="378437"/>
                </a:solidFill>
                <a:latin typeface="华文琥珀" panose="02010800040101010101" pitchFamily="2" charset="-122"/>
                <a:ea typeface="华文琥珀" panose="02010800040101010101" pitchFamily="2" charset="-122"/>
              </a:defRPr>
            </a:lvl1pPr>
          </a:lstStyle>
          <a:p>
            <a:r>
              <a:rPr lang="en-US" altLang="zh-CN" sz="5400" b="1" spc="-150" dirty="0">
                <a:solidFill>
                  <a:schemeClr val="tx1">
                    <a:lumMod val="65000"/>
                    <a:lumOff val="35000"/>
                  </a:schemeClr>
                </a:solidFill>
                <a:latin typeface="Cambria" panose="02040503050406030204" pitchFamily="18" charset="0"/>
                <a:ea typeface="Cambria" panose="02040503050406030204" pitchFamily="18" charset="0"/>
                <a:cs typeface="思源黑体 CN Bold" panose="020B0800000000000000" pitchFamily="34" charset="-122"/>
              </a:rPr>
              <a:t>a) 10 000 &gt; 9 999</a:t>
            </a:r>
            <a:endParaRPr lang="zh-CN" altLang="en-US" sz="5400" b="1" spc="-150" dirty="0">
              <a:solidFill>
                <a:schemeClr val="tx1">
                  <a:lumMod val="65000"/>
                  <a:lumOff val="35000"/>
                </a:schemeClr>
              </a:solidFill>
              <a:latin typeface="Cambria" panose="02040503050406030204" pitchFamily="18" charset="0"/>
              <a:ea typeface="思源黑体 CN Bold" panose="020B0800000000000000" pitchFamily="34" charset="-122"/>
              <a:cs typeface="思源黑体 CN Bold" panose="020B0800000000000000" pitchFamily="34" charset="-122"/>
            </a:endParaRPr>
          </a:p>
        </p:txBody>
      </p:sp>
      <p:sp>
        <p:nvSpPr>
          <p:cNvPr id="11" name="文本框 12"/>
          <p:cNvSpPr txBox="1"/>
          <p:nvPr/>
        </p:nvSpPr>
        <p:spPr>
          <a:xfrm>
            <a:off x="3125412" y="568097"/>
            <a:ext cx="2157788" cy="1021556"/>
          </a:xfrm>
          <a:prstGeom prst="roundRect">
            <a:avLst/>
          </a:prstGeom>
          <a:noFill/>
          <a:ln w="28575">
            <a:solidFill>
              <a:schemeClr val="accent4"/>
            </a:solidFill>
            <a:prstDash val="dash"/>
          </a:ln>
          <a:effectLst>
            <a:outerShdw blurRad="63500" sx="102000" sy="102000" algn="ctr" rotWithShape="0">
              <a:prstClr val="black">
                <a:alpha val="40000"/>
              </a:prstClr>
            </a:outerShdw>
          </a:effectLst>
        </p:spPr>
        <p:txBody>
          <a:bodyPr wrap="square" rtlCol="0">
            <a:spAutoFit/>
          </a:bodyPr>
          <a:lstStyle/>
          <a:p>
            <a:pPr algn="ctr"/>
            <a:r>
              <a:rPr lang="en-US" altLang="zh-CN" sz="5400" dirty="0">
                <a:solidFill>
                  <a:srgbClr val="C00000"/>
                </a:solidFill>
                <a:latin typeface="UTM Colossalis" panose="02040603050506020204" pitchFamily="18" charset="0"/>
                <a:ea typeface="思源黑体 CN Bold" panose="020B0800000000000000" pitchFamily="34" charset="-122"/>
                <a:cs typeface="思源黑体 CN Bold" panose="020B0800000000000000" pitchFamily="34" charset="-122"/>
              </a:rPr>
              <a:t>Đ , S ?</a:t>
            </a:r>
            <a:endParaRPr lang="zh-CN" altLang="en-US" sz="5400" dirty="0">
              <a:solidFill>
                <a:srgbClr val="C00000"/>
              </a:solidFill>
              <a:latin typeface="UTM Colossalis" panose="02040603050506020204" pitchFamily="18" charset="0"/>
              <a:ea typeface="思源黑体 CN Bold" panose="020B0800000000000000" pitchFamily="34" charset="-122"/>
              <a:cs typeface="思源黑体 CN Bold" panose="020B0800000000000000" pitchFamily="34" charset="-122"/>
            </a:endParaRPr>
          </a:p>
        </p:txBody>
      </p:sp>
      <p:sp>
        <p:nvSpPr>
          <p:cNvPr id="12" name="文本框 16"/>
          <p:cNvSpPr txBox="1"/>
          <p:nvPr/>
        </p:nvSpPr>
        <p:spPr>
          <a:xfrm>
            <a:off x="1365726" y="2630230"/>
            <a:ext cx="6840999" cy="923330"/>
          </a:xfrm>
          <a:prstGeom prst="rect">
            <a:avLst/>
          </a:prstGeom>
          <a:noFill/>
        </p:spPr>
        <p:txBody>
          <a:bodyPr wrap="square" rtlCol="0">
            <a:spAutoFit/>
          </a:bodyPr>
          <a:lstStyle>
            <a:defPPr>
              <a:defRPr lang="en-US"/>
            </a:defPPr>
            <a:lvl1pPr>
              <a:defRPr sz="3200">
                <a:solidFill>
                  <a:srgbClr val="378437"/>
                </a:solidFill>
                <a:latin typeface="华文琥珀" panose="02010800040101010101" pitchFamily="2" charset="-122"/>
                <a:ea typeface="华文琥珀" panose="02010800040101010101" pitchFamily="2" charset="-122"/>
              </a:defRPr>
            </a:lvl1pPr>
          </a:lstStyle>
          <a:p>
            <a:r>
              <a:rPr lang="en-US" altLang="zh-CN" sz="5400" b="1" spc="-150" dirty="0">
                <a:solidFill>
                  <a:schemeClr val="tx1">
                    <a:lumMod val="65000"/>
                    <a:lumOff val="35000"/>
                  </a:schemeClr>
                </a:solidFill>
                <a:latin typeface="Cambria" panose="02040503050406030204" pitchFamily="18" charset="0"/>
                <a:ea typeface="Cambria" panose="02040503050406030204" pitchFamily="18" charset="0"/>
                <a:cs typeface="思源黑体 CN Bold" panose="020B0800000000000000" pitchFamily="34" charset="-122"/>
              </a:rPr>
              <a:t>   6 742 &gt; 6 743</a:t>
            </a:r>
            <a:endParaRPr lang="zh-CN" altLang="en-US" sz="5400" b="1" spc="-150" dirty="0">
              <a:solidFill>
                <a:schemeClr val="tx1">
                  <a:lumMod val="65000"/>
                  <a:lumOff val="35000"/>
                </a:schemeClr>
              </a:solidFill>
              <a:latin typeface="Cambria" panose="02040503050406030204" pitchFamily="18" charset="0"/>
              <a:ea typeface="思源黑体 CN Bold" panose="020B0800000000000000" pitchFamily="34" charset="-122"/>
              <a:cs typeface="思源黑体 CN Bold" panose="020B0800000000000000" pitchFamily="34" charset="-122"/>
            </a:endParaRPr>
          </a:p>
        </p:txBody>
      </p:sp>
      <p:sp>
        <p:nvSpPr>
          <p:cNvPr id="14" name="文本框 16"/>
          <p:cNvSpPr txBox="1"/>
          <p:nvPr/>
        </p:nvSpPr>
        <p:spPr>
          <a:xfrm>
            <a:off x="709945" y="3928662"/>
            <a:ext cx="7699980" cy="923330"/>
          </a:xfrm>
          <a:prstGeom prst="rect">
            <a:avLst/>
          </a:prstGeom>
          <a:noFill/>
        </p:spPr>
        <p:txBody>
          <a:bodyPr wrap="square" rtlCol="0">
            <a:spAutoFit/>
          </a:bodyPr>
          <a:lstStyle>
            <a:defPPr>
              <a:defRPr lang="en-US"/>
            </a:defPPr>
            <a:lvl1pPr>
              <a:defRPr sz="3200">
                <a:solidFill>
                  <a:srgbClr val="378437"/>
                </a:solidFill>
                <a:latin typeface="华文琥珀" panose="02010800040101010101" pitchFamily="2" charset="-122"/>
                <a:ea typeface="华文琥珀" panose="02010800040101010101" pitchFamily="2" charset="-122"/>
              </a:defRPr>
            </a:lvl1pPr>
          </a:lstStyle>
          <a:p>
            <a:r>
              <a:rPr lang="en-US" altLang="zh-CN" sz="5400" b="1" spc="-150" dirty="0">
                <a:solidFill>
                  <a:schemeClr val="tx1">
                    <a:lumMod val="65000"/>
                    <a:lumOff val="35000"/>
                  </a:schemeClr>
                </a:solidFill>
                <a:latin typeface="Cambria" panose="02040503050406030204" pitchFamily="18" charset="0"/>
                <a:ea typeface="Cambria" panose="02040503050406030204" pitchFamily="18" charset="0"/>
                <a:cs typeface="思源黑体 CN Bold" panose="020B0800000000000000" pitchFamily="34" charset="-122"/>
              </a:rPr>
              <a:t>b)  3 080 = 3 000 + 80</a:t>
            </a:r>
            <a:endParaRPr lang="zh-CN" altLang="en-US" sz="5400" b="1" spc="-150" dirty="0">
              <a:solidFill>
                <a:schemeClr val="tx1">
                  <a:lumMod val="65000"/>
                  <a:lumOff val="35000"/>
                </a:schemeClr>
              </a:solidFill>
              <a:latin typeface="Cambria" panose="02040503050406030204" pitchFamily="18" charset="0"/>
              <a:ea typeface="思源黑体 CN Bold" panose="020B0800000000000000" pitchFamily="34" charset="-122"/>
              <a:cs typeface="思源黑体 CN Bold" panose="020B0800000000000000" pitchFamily="34" charset="-122"/>
            </a:endParaRPr>
          </a:p>
        </p:txBody>
      </p:sp>
      <p:sp>
        <p:nvSpPr>
          <p:cNvPr id="15" name="文本框 16"/>
          <p:cNvSpPr txBox="1"/>
          <p:nvPr/>
        </p:nvSpPr>
        <p:spPr>
          <a:xfrm>
            <a:off x="1679575" y="4851992"/>
            <a:ext cx="10396999" cy="923330"/>
          </a:xfrm>
          <a:prstGeom prst="rect">
            <a:avLst/>
          </a:prstGeom>
          <a:noFill/>
        </p:spPr>
        <p:txBody>
          <a:bodyPr wrap="square" rtlCol="0">
            <a:spAutoFit/>
          </a:bodyPr>
          <a:lstStyle>
            <a:defPPr>
              <a:defRPr lang="en-US"/>
            </a:defPPr>
            <a:lvl1pPr>
              <a:defRPr sz="3200">
                <a:solidFill>
                  <a:srgbClr val="378437"/>
                </a:solidFill>
                <a:latin typeface="华文琥珀" panose="02010800040101010101" pitchFamily="2" charset="-122"/>
                <a:ea typeface="华文琥珀" panose="02010800040101010101" pitchFamily="2" charset="-122"/>
              </a:defRPr>
            </a:lvl1pPr>
          </a:lstStyle>
          <a:p>
            <a:r>
              <a:rPr lang="en-US" altLang="zh-CN" sz="5400" b="1" spc="-150" dirty="0">
                <a:solidFill>
                  <a:schemeClr val="tx1">
                    <a:lumMod val="65000"/>
                    <a:lumOff val="35000"/>
                  </a:schemeClr>
                </a:solidFill>
                <a:latin typeface="Cambria" panose="02040503050406030204" pitchFamily="18" charset="0"/>
                <a:ea typeface="Cambria" panose="02040503050406030204" pitchFamily="18" charset="0"/>
                <a:cs typeface="思源黑体 CN Bold" panose="020B0800000000000000" pitchFamily="34" charset="-122"/>
              </a:rPr>
              <a:t>9 876 = 9 000 + 8000 + 70 + 6</a:t>
            </a:r>
            <a:endParaRPr lang="zh-CN" altLang="en-US" sz="5400" b="1" spc="-150" dirty="0">
              <a:solidFill>
                <a:schemeClr val="tx1">
                  <a:lumMod val="65000"/>
                  <a:lumOff val="35000"/>
                </a:schemeClr>
              </a:solidFill>
              <a:latin typeface="Cambria" panose="02040503050406030204" pitchFamily="18" charset="0"/>
              <a:ea typeface="思源黑体 CN Bold" panose="020B0800000000000000" pitchFamily="34" charset="-122"/>
              <a:cs typeface="思源黑体 CN Bold" panose="020B0800000000000000" pitchFamily="34" charset="-122"/>
            </a:endParaRPr>
          </a:p>
        </p:txBody>
      </p:sp>
      <p:sp>
        <p:nvSpPr>
          <p:cNvPr id="7" name="Rounded Rectangle 6"/>
          <p:cNvSpPr/>
          <p:nvPr/>
        </p:nvSpPr>
        <p:spPr>
          <a:xfrm>
            <a:off x="6770255" y="1706900"/>
            <a:ext cx="923636" cy="842336"/>
          </a:xfrm>
          <a:prstGeom prst="roundRect">
            <a:avLst/>
          </a:prstGeom>
          <a:solidFill>
            <a:srgbClr val="92D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UTM Colossalis" panose="02040603050506020204" pitchFamily="18" charset="0"/>
              </a:rPr>
              <a:t>Đ</a:t>
            </a:r>
          </a:p>
        </p:txBody>
      </p:sp>
      <p:sp>
        <p:nvSpPr>
          <p:cNvPr id="16" name="Rounded Rectangle 15"/>
          <p:cNvSpPr/>
          <p:nvPr/>
        </p:nvSpPr>
        <p:spPr>
          <a:xfrm>
            <a:off x="6770255" y="2661388"/>
            <a:ext cx="923636" cy="842336"/>
          </a:xfrm>
          <a:prstGeom prst="roundRect">
            <a:avLst/>
          </a:prstGeom>
          <a:solidFill>
            <a:srgbClr val="92D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UTM Colossalis" panose="02040603050506020204" pitchFamily="18" charset="0"/>
              </a:rPr>
              <a:t>S</a:t>
            </a:r>
          </a:p>
        </p:txBody>
      </p:sp>
      <p:sp>
        <p:nvSpPr>
          <p:cNvPr id="20" name="Rounded Rectangle 19"/>
          <p:cNvSpPr/>
          <p:nvPr/>
        </p:nvSpPr>
        <p:spPr>
          <a:xfrm>
            <a:off x="10706692" y="3928662"/>
            <a:ext cx="923636" cy="842336"/>
          </a:xfrm>
          <a:prstGeom prst="roundRect">
            <a:avLst/>
          </a:prstGeom>
          <a:solidFill>
            <a:srgbClr val="92D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UTM Colossalis" panose="02040603050506020204" pitchFamily="18" charset="0"/>
              </a:rPr>
              <a:t>Đ</a:t>
            </a:r>
          </a:p>
        </p:txBody>
      </p:sp>
      <p:sp>
        <p:nvSpPr>
          <p:cNvPr id="21" name="Rounded Rectangle 20"/>
          <p:cNvSpPr/>
          <p:nvPr/>
        </p:nvSpPr>
        <p:spPr>
          <a:xfrm>
            <a:off x="10706692" y="4883150"/>
            <a:ext cx="923636" cy="842336"/>
          </a:xfrm>
          <a:prstGeom prst="roundRect">
            <a:avLst/>
          </a:prstGeom>
          <a:solidFill>
            <a:srgbClr val="92D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UTM Colossalis" panose="02040603050506020204" pitchFamily="18" charset="0"/>
              </a:rPr>
              <a:t>Đ</a:t>
            </a:r>
          </a:p>
        </p:txBody>
      </p:sp>
      <p:sp>
        <p:nvSpPr>
          <p:cNvPr id="22" name="Rounded Rectangle 21"/>
          <p:cNvSpPr/>
          <p:nvPr/>
        </p:nvSpPr>
        <p:spPr>
          <a:xfrm>
            <a:off x="6770255" y="1706900"/>
            <a:ext cx="923636" cy="842336"/>
          </a:xfrm>
          <a:prstGeom prst="roundRect">
            <a:avLst/>
          </a:prstGeom>
          <a:solidFill>
            <a:srgbClr val="92D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UTM Colossalis" panose="02040603050506020204" pitchFamily="18" charset="0"/>
              </a:rPr>
              <a:t>?</a:t>
            </a:r>
          </a:p>
        </p:txBody>
      </p:sp>
      <p:sp>
        <p:nvSpPr>
          <p:cNvPr id="23" name="Rounded Rectangle 22"/>
          <p:cNvSpPr/>
          <p:nvPr/>
        </p:nvSpPr>
        <p:spPr>
          <a:xfrm>
            <a:off x="6770255" y="2661388"/>
            <a:ext cx="923636" cy="842336"/>
          </a:xfrm>
          <a:prstGeom prst="roundRect">
            <a:avLst/>
          </a:prstGeom>
          <a:solidFill>
            <a:srgbClr val="92D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UTM Colossalis" panose="02040603050506020204" pitchFamily="18" charset="0"/>
              </a:rPr>
              <a:t>?</a:t>
            </a:r>
          </a:p>
        </p:txBody>
      </p:sp>
      <p:sp>
        <p:nvSpPr>
          <p:cNvPr id="24" name="Rounded Rectangle 23"/>
          <p:cNvSpPr/>
          <p:nvPr/>
        </p:nvSpPr>
        <p:spPr>
          <a:xfrm>
            <a:off x="10706692" y="3928662"/>
            <a:ext cx="923636" cy="842336"/>
          </a:xfrm>
          <a:prstGeom prst="roundRect">
            <a:avLst/>
          </a:prstGeom>
          <a:solidFill>
            <a:srgbClr val="92D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UTM Colossalis" panose="02040603050506020204" pitchFamily="18" charset="0"/>
              </a:rPr>
              <a:t>?</a:t>
            </a:r>
          </a:p>
        </p:txBody>
      </p:sp>
      <p:sp>
        <p:nvSpPr>
          <p:cNvPr id="25" name="Rounded Rectangle 24"/>
          <p:cNvSpPr/>
          <p:nvPr/>
        </p:nvSpPr>
        <p:spPr>
          <a:xfrm>
            <a:off x="10706692" y="4883150"/>
            <a:ext cx="923636" cy="842336"/>
          </a:xfrm>
          <a:prstGeom prst="roundRect">
            <a:avLst/>
          </a:prstGeom>
          <a:solidFill>
            <a:srgbClr val="92D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UTM Colossalis" panose="020406030505060202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0" restart="whenNotActive" fill="hold" evtFilter="cancelBubble" nodeType="interactiveSeq">
                <p:stCondLst>
                  <p:cond evt="onClick" delay="0">
                    <p:tgtEl>
                      <p:spTgt spid="2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5"/>
                                        </p:tgtEl>
                                      </p:cBhvr>
                                    </p:animEffect>
                                    <p:set>
                                      <p:cBhvr>
                                        <p:cTn id="25"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2" grpId="0" animBg="1"/>
      <p:bldP spid="23" grpId="0" animBg="1"/>
      <p:bldP spid="24" grpId="0" animBg="1"/>
      <p:bldP spid="2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267620" y="381402"/>
            <a:ext cx="11538557" cy="5956300"/>
            <a:chOff x="820" y="710"/>
            <a:chExt cx="17561" cy="9380"/>
          </a:xfrm>
        </p:grpSpPr>
        <p:sp>
          <p:nvSpPr>
            <p:cNvPr id="2" name="矩形 1"/>
            <p:cNvSpPr/>
            <p:nvPr/>
          </p:nvSpPr>
          <p:spPr>
            <a:xfrm>
              <a:off x="820" y="710"/>
              <a:ext cx="17561" cy="9380"/>
            </a:xfrm>
            <a:prstGeom prst="rect">
              <a:avLst/>
            </a:prstGeom>
            <a:solidFill>
              <a:schemeClr val="bg1"/>
            </a:solidFill>
            <a:ln>
              <a:solidFill>
                <a:schemeClr val="accent4"/>
              </a:solid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p>
          </p:txBody>
        </p:sp>
        <p:sp>
          <p:nvSpPr>
            <p:cNvPr id="13" name="文本框 12"/>
            <p:cNvSpPr txBox="1"/>
            <p:nvPr/>
          </p:nvSpPr>
          <p:spPr>
            <a:xfrm>
              <a:off x="1245" y="882"/>
              <a:ext cx="3202" cy="1609"/>
            </a:xfrm>
            <a:prstGeom prst="roundRect">
              <a:avLst/>
            </a:prstGeom>
            <a:solidFill>
              <a:schemeClr val="bg1"/>
            </a:solidFill>
            <a:ln>
              <a:solidFill>
                <a:schemeClr val="accent4"/>
              </a:solidFill>
            </a:ln>
            <a:effectLst>
              <a:outerShdw blurRad="63500" sx="102000" sy="102000" algn="ctr" rotWithShape="0">
                <a:prstClr val="black">
                  <a:alpha val="40000"/>
                </a:prstClr>
              </a:outerShdw>
            </a:effectLst>
          </p:spPr>
          <p:txBody>
            <a:bodyPr wrap="square" rtlCol="0">
              <a:spAutoFit/>
            </a:bodyPr>
            <a:lstStyle/>
            <a:p>
              <a:pPr algn="ctr"/>
              <a:r>
                <a:rPr lang="en-US" altLang="zh-CN" sz="5400" b="1" dirty="0" err="1">
                  <a:solidFill>
                    <a:srgbClr val="C00000"/>
                  </a:solidFill>
                  <a:latin typeface="思源黑体 CN Bold" panose="020B0800000000000000" pitchFamily="34" charset="-122"/>
                  <a:ea typeface="思源黑体 CN Bold" panose="020B0800000000000000" pitchFamily="34" charset="-122"/>
                  <a:cs typeface="思源黑体 CN Bold" panose="020B0800000000000000" pitchFamily="34" charset="-122"/>
                </a:rPr>
                <a:t>Câu</a:t>
              </a:r>
              <a:r>
                <a:rPr lang="en-US" altLang="zh-CN" sz="5400" b="1" dirty="0">
                  <a:solidFill>
                    <a:srgbClr val="C00000"/>
                  </a:solidFill>
                  <a:latin typeface="思源黑体 CN Bold" panose="020B0800000000000000" pitchFamily="34" charset="-122"/>
                  <a:ea typeface="思源黑体 CN Bold" panose="020B0800000000000000" pitchFamily="34" charset="-122"/>
                  <a:cs typeface="思源黑体 CN Bold" panose="020B0800000000000000" pitchFamily="34" charset="-122"/>
                </a:rPr>
                <a:t> 2</a:t>
              </a:r>
              <a:endParaRPr lang="zh-CN" altLang="en-US" sz="5400" b="1" dirty="0">
                <a:solidFill>
                  <a:srgbClr val="C00000"/>
                </a:solidFill>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grpSp>
      <p:sp>
        <p:nvSpPr>
          <p:cNvPr id="11" name="文本框 12"/>
          <p:cNvSpPr txBox="1"/>
          <p:nvPr/>
        </p:nvSpPr>
        <p:spPr>
          <a:xfrm>
            <a:off x="2620587" y="370897"/>
            <a:ext cx="9066588" cy="3166824"/>
          </a:xfrm>
          <a:prstGeom prst="roundRect">
            <a:avLst/>
          </a:prstGeom>
          <a:noFill/>
          <a:ln w="28575">
            <a:noFill/>
            <a:prstDash val="dash"/>
          </a:ln>
          <a:effectLst>
            <a:outerShdw blurRad="63500" sx="102000" sy="102000" algn="ctr" rotWithShape="0">
              <a:prstClr val="black">
                <a:alpha val="40000"/>
              </a:prstClr>
            </a:outerShdw>
          </a:effectLst>
        </p:spPr>
        <p:txBody>
          <a:bodyPr wrap="square" rtlCol="0">
            <a:spAutoFit/>
          </a:bodyPr>
          <a:lstStyle/>
          <a:p>
            <a:pPr algn="just"/>
            <a:r>
              <a:rPr lang="vi-VN" sz="3600" b="1" dirty="0">
                <a:solidFill>
                  <a:schemeClr val="accent2">
                    <a:lumMod val="75000"/>
                  </a:schemeClr>
                </a:solidFill>
                <a:latin typeface="Cambria" panose="02040503050406030204" pitchFamily="18" charset="0"/>
                <a:ea typeface="Cambria" panose="02040503050406030204" pitchFamily="18" charset="0"/>
              </a:rPr>
              <a:t>Hai chú sóc đi du lịch vòng quanh thế giới bằng khinh khí cầu. Hai chú đã chuẩn bị bốn túi hạt dẻ để ăn dần theo thứ tự từ túi nặng nhất đến túi nhẹ nhất. Hỏi túi nào được ăn cuối cùng?</a:t>
            </a:r>
            <a:endParaRPr lang="zh-CN" altLang="en-US" sz="8800" b="1" dirty="0">
              <a:solidFill>
                <a:schemeClr val="accent2">
                  <a:lumMod val="75000"/>
                </a:schemeClr>
              </a:solidFill>
              <a:latin typeface="Cambria" panose="02040503050406030204" pitchFamily="18" charset="0"/>
              <a:ea typeface="思源黑体 CN Bold" panose="020B0800000000000000" pitchFamily="34" charset="-122"/>
              <a:cs typeface="思源黑体 CN Bold" panose="020B0800000000000000" pitchFamily="34" charset="-122"/>
            </a:endParaRPr>
          </a:p>
        </p:txBody>
      </p:sp>
      <p:pic>
        <p:nvPicPr>
          <p:cNvPr id="1028" name="Picture 4" descr="Free Vector | Two squirrels in the garden"/>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30100" y1="97602" x2="38900" y2="98713"/>
                        <a14:foregroundMark x1="66650" y1="97602" x2="78150" y2="98713"/>
                      </a14:backgroundRemoval>
                    </a14:imgEffect>
                  </a14:imgLayer>
                </a14:imgProps>
              </a:ext>
              <a:ext uri="{28A0092B-C50C-407E-A947-70E740481C1C}">
                <a14:useLocalDpi xmlns:a14="http://schemas.microsoft.com/office/drawing/2010/main" val="0"/>
              </a:ext>
            </a:extLst>
          </a:blip>
          <a:srcRect/>
          <a:stretch>
            <a:fillRect/>
          </a:stretch>
        </p:blipFill>
        <p:spPr bwMode="auto">
          <a:xfrm>
            <a:off x="68263" y="3094680"/>
            <a:ext cx="2975774" cy="341937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2797465" y="4517272"/>
            <a:ext cx="2883980" cy="1666300"/>
            <a:chOff x="4070293" y="4212964"/>
            <a:chExt cx="2883980" cy="1666300"/>
          </a:xfrm>
        </p:grpSpPr>
        <p:pic>
          <p:nvPicPr>
            <p:cNvPr id="1030" name="Picture 6" descr="Money Bag png download - 512*512 - Free Transparent Money png Download. -  CleanPNG / KissPN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3654" b="100000" l="10000" r="90000"/>
                      </a14:imgEffect>
                    </a14:imgLayer>
                  </a14:imgProps>
                </a:ext>
                <a:ext uri="{28A0092B-C50C-407E-A947-70E740481C1C}">
                  <a14:useLocalDpi xmlns:a14="http://schemas.microsoft.com/office/drawing/2010/main" val="0"/>
                </a:ext>
              </a:extLst>
            </a:blip>
            <a:srcRect/>
            <a:stretch>
              <a:fillRect/>
            </a:stretch>
          </p:blipFill>
          <p:spPr bwMode="auto">
            <a:xfrm>
              <a:off x="4070293" y="4212964"/>
              <a:ext cx="2883980" cy="1666300"/>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4704242" y="4857331"/>
              <a:ext cx="1624892" cy="624578"/>
            </a:xfrm>
            <a:prstGeom prst="roundRect">
              <a:avLst>
                <a:gd name="adj" fmla="val 35226"/>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pc="-150" dirty="0">
                  <a:latin typeface="Cambria" panose="02040503050406030204" pitchFamily="18" charset="0"/>
                  <a:ea typeface="Cambria" panose="02040503050406030204" pitchFamily="18" charset="0"/>
                </a:rPr>
                <a:t>4 352 g</a:t>
              </a:r>
            </a:p>
          </p:txBody>
        </p:sp>
      </p:grpSp>
      <p:grpSp>
        <p:nvGrpSpPr>
          <p:cNvPr id="18" name="Group 17"/>
          <p:cNvGrpSpPr/>
          <p:nvPr/>
        </p:nvGrpSpPr>
        <p:grpSpPr>
          <a:xfrm>
            <a:off x="4927264" y="3262988"/>
            <a:ext cx="2621815" cy="2672479"/>
            <a:chOff x="5079720" y="3126479"/>
            <a:chExt cx="2621815" cy="2672479"/>
          </a:xfrm>
        </p:grpSpPr>
        <p:pic>
          <p:nvPicPr>
            <p:cNvPr id="8" name="Picture 7"/>
            <p:cNvPicPr>
              <a:picLocks noChangeAspect="1"/>
            </p:cNvPicPr>
            <p:nvPr/>
          </p:nvPicPr>
          <p:blipFill>
            <a:blip r:embed="rId8">
              <a:extLst>
                <a:ext uri="{BEBA8EAE-BF5A-486C-A8C5-ECC9F3942E4B}">
                  <a14:imgProps xmlns:a14="http://schemas.microsoft.com/office/drawing/2010/main">
                    <a14:imgLayer r:embed="rId9">
                      <a14:imgEffect>
                        <a14:backgroundRemoval t="9953" b="97630" l="9903" r="89855"/>
                      </a14:imgEffect>
                    </a14:imgLayer>
                  </a14:imgProps>
                </a:ext>
              </a:extLst>
            </a:blip>
            <a:stretch>
              <a:fillRect/>
            </a:stretch>
          </p:blipFill>
          <p:spPr>
            <a:xfrm>
              <a:off x="5079720" y="3126479"/>
              <a:ext cx="2621815" cy="2672479"/>
            </a:xfrm>
            <a:prstGeom prst="rect">
              <a:avLst/>
            </a:prstGeom>
          </p:spPr>
        </p:pic>
        <p:sp>
          <p:nvSpPr>
            <p:cNvPr id="26" name="Rounded Rectangle 25"/>
            <p:cNvSpPr/>
            <p:nvPr/>
          </p:nvSpPr>
          <p:spPr>
            <a:xfrm>
              <a:off x="5681445" y="4599228"/>
              <a:ext cx="1624892" cy="624578"/>
            </a:xfrm>
            <a:prstGeom prst="roundRect">
              <a:avLst>
                <a:gd name="adj" fmla="val 35226"/>
              </a:avLst>
            </a:prstGeom>
            <a:solidFill>
              <a:schemeClr val="accent6">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pc="-150" dirty="0">
                  <a:solidFill>
                    <a:schemeClr val="tx1"/>
                  </a:solidFill>
                  <a:latin typeface="Cambria" panose="02040503050406030204" pitchFamily="18" charset="0"/>
                  <a:ea typeface="Cambria" panose="02040503050406030204" pitchFamily="18" charset="0"/>
                </a:rPr>
                <a:t>5 432 g</a:t>
              </a:r>
            </a:p>
          </p:txBody>
        </p:sp>
      </p:grpSp>
      <p:grpSp>
        <p:nvGrpSpPr>
          <p:cNvPr id="28" name="Group 27"/>
          <p:cNvGrpSpPr/>
          <p:nvPr/>
        </p:nvGrpSpPr>
        <p:grpSpPr>
          <a:xfrm>
            <a:off x="7409894" y="3759833"/>
            <a:ext cx="1973677" cy="2376752"/>
            <a:chOff x="7468770" y="3815917"/>
            <a:chExt cx="1973677" cy="2376752"/>
          </a:xfrm>
        </p:grpSpPr>
        <p:pic>
          <p:nvPicPr>
            <p:cNvPr id="9" name="Picture 8"/>
            <p:cNvPicPr>
              <a:picLocks noChangeAspect="1"/>
            </p:cNvPicPr>
            <p:nvPr/>
          </p:nvPicPr>
          <p:blipFill>
            <a:blip r:embed="rId10">
              <a:extLst>
                <a:ext uri="{BEBA8EAE-BF5A-486C-A8C5-ECC9F3942E4B}">
                  <a14:imgProps xmlns:a14="http://schemas.microsoft.com/office/drawing/2010/main">
                    <a14:imgLayer r:embed="rId11">
                      <a14:imgEffect>
                        <a14:backgroundRemoval t="1462" b="100000" l="9507" r="89789"/>
                      </a14:imgEffect>
                    </a14:imgLayer>
                  </a14:imgProps>
                </a:ext>
              </a:extLst>
            </a:blip>
            <a:stretch>
              <a:fillRect/>
            </a:stretch>
          </p:blipFill>
          <p:spPr>
            <a:xfrm>
              <a:off x="7468770" y="3815917"/>
              <a:ext cx="1973677" cy="2376752"/>
            </a:xfrm>
            <a:prstGeom prst="rect">
              <a:avLst/>
            </a:prstGeom>
          </p:spPr>
        </p:pic>
        <p:sp>
          <p:nvSpPr>
            <p:cNvPr id="27" name="Rounded Rectangle 26"/>
            <p:cNvSpPr/>
            <p:nvPr/>
          </p:nvSpPr>
          <p:spPr>
            <a:xfrm>
              <a:off x="7754297" y="5089314"/>
              <a:ext cx="1624892" cy="624578"/>
            </a:xfrm>
            <a:prstGeom prst="roundRect">
              <a:avLst>
                <a:gd name="adj" fmla="val 35226"/>
              </a:avLst>
            </a:prstGeom>
            <a:solidFill>
              <a:schemeClr val="accent2">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pc="-150" dirty="0">
                  <a:solidFill>
                    <a:schemeClr val="tx1"/>
                  </a:solidFill>
                  <a:latin typeface="Cambria" panose="02040503050406030204" pitchFamily="18" charset="0"/>
                  <a:ea typeface="Cambria" panose="02040503050406030204" pitchFamily="18" charset="0"/>
                </a:rPr>
                <a:t>5 342 g</a:t>
              </a:r>
            </a:p>
          </p:txBody>
        </p:sp>
      </p:grpSp>
      <p:grpSp>
        <p:nvGrpSpPr>
          <p:cNvPr id="19" name="Group 18"/>
          <p:cNvGrpSpPr/>
          <p:nvPr/>
        </p:nvGrpSpPr>
        <p:grpSpPr>
          <a:xfrm>
            <a:off x="9529913" y="4272263"/>
            <a:ext cx="1888211" cy="1911309"/>
            <a:chOff x="9503994" y="4133659"/>
            <a:chExt cx="1888211" cy="1911309"/>
          </a:xfrm>
        </p:grpSpPr>
        <p:pic>
          <p:nvPicPr>
            <p:cNvPr id="10" name="Picture 9"/>
            <p:cNvPicPr>
              <a:picLocks noChangeAspect="1"/>
            </p:cNvPicPr>
            <p:nvPr/>
          </p:nvPicPr>
          <p:blipFill>
            <a:blip r:embed="rId12">
              <a:extLst>
                <a:ext uri="{BEBA8EAE-BF5A-486C-A8C5-ECC9F3942E4B}">
                  <a14:imgProps xmlns:a14="http://schemas.microsoft.com/office/drawing/2010/main">
                    <a14:imgLayer r:embed="rId13">
                      <a14:imgEffect>
                        <a14:backgroundRemoval t="3021" b="100000" l="9786" r="89602"/>
                      </a14:imgEffect>
                    </a14:imgLayer>
                  </a14:imgProps>
                </a:ext>
              </a:extLst>
            </a:blip>
            <a:stretch>
              <a:fillRect/>
            </a:stretch>
          </p:blipFill>
          <p:spPr>
            <a:xfrm>
              <a:off x="9503994" y="4133659"/>
              <a:ext cx="1888211" cy="1911309"/>
            </a:xfrm>
            <a:prstGeom prst="rect">
              <a:avLst/>
            </a:prstGeom>
          </p:spPr>
        </p:pic>
        <p:sp>
          <p:nvSpPr>
            <p:cNvPr id="29" name="Rounded Rectangle 28"/>
            <p:cNvSpPr/>
            <p:nvPr/>
          </p:nvSpPr>
          <p:spPr>
            <a:xfrm>
              <a:off x="9705973" y="5123464"/>
              <a:ext cx="1624892" cy="624578"/>
            </a:xfrm>
            <a:prstGeom prst="roundRect">
              <a:avLst>
                <a:gd name="adj" fmla="val 35226"/>
              </a:avLst>
            </a:prstGeom>
            <a:solidFill>
              <a:schemeClr val="accent4">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pc="-150" dirty="0">
                  <a:solidFill>
                    <a:schemeClr val="tx1"/>
                  </a:solidFill>
                  <a:latin typeface="Cambria" panose="02040503050406030204" pitchFamily="18" charset="0"/>
                  <a:ea typeface="Cambria" panose="02040503050406030204" pitchFamily="18" charset="0"/>
                </a:rPr>
                <a:t>4 532 g</a:t>
              </a:r>
            </a:p>
          </p:txBody>
        </p:sp>
      </p:grpSp>
      <p:sp>
        <p:nvSpPr>
          <p:cNvPr id="30" name="TextBox 29"/>
          <p:cNvSpPr txBox="1"/>
          <p:nvPr/>
        </p:nvSpPr>
        <p:spPr>
          <a:xfrm>
            <a:off x="361962" y="3759833"/>
            <a:ext cx="2868535" cy="1754326"/>
          </a:xfrm>
          <a:prstGeom prst="rect">
            <a:avLst/>
          </a:prstGeom>
          <a:solidFill>
            <a:schemeClr val="accent4">
              <a:lumMod val="20000"/>
              <a:lumOff val="80000"/>
            </a:schemeClr>
          </a:solidFill>
          <a:ln w="19050">
            <a:solidFill>
              <a:schemeClr val="tx1"/>
            </a:solidFill>
          </a:ln>
        </p:spPr>
        <p:txBody>
          <a:bodyPr wrap="square" rtlCol="0">
            <a:spAutoFit/>
          </a:bodyPr>
          <a:lstStyle/>
          <a:p>
            <a:pPr algn="ctr"/>
            <a:r>
              <a:rPr lang="en-US" sz="3600" b="1" dirty="0">
                <a:solidFill>
                  <a:srgbClr val="00B050"/>
                </a:solidFill>
                <a:latin typeface="Cambria" panose="02040503050406030204" pitchFamily="18" charset="0"/>
                <a:ea typeface="Cambria" panose="02040503050406030204" pitchFamily="18" charset="0"/>
              </a:rPr>
              <a:t>So </a:t>
            </a:r>
            <a:r>
              <a:rPr lang="en-US" sz="3600" b="1" dirty="0" err="1">
                <a:solidFill>
                  <a:srgbClr val="00B050"/>
                </a:solidFill>
                <a:latin typeface="Cambria" panose="02040503050406030204" pitchFamily="18" charset="0"/>
                <a:ea typeface="Cambria" panose="02040503050406030204" pitchFamily="18" charset="0"/>
              </a:rPr>
              <a:t>sánh</a:t>
            </a:r>
            <a:r>
              <a:rPr lang="en-US" sz="3600" b="1" dirty="0">
                <a:solidFill>
                  <a:srgbClr val="00B050"/>
                </a:solidFill>
                <a:latin typeface="Cambria" panose="02040503050406030204" pitchFamily="18" charset="0"/>
                <a:ea typeface="Cambria" panose="02040503050406030204" pitchFamily="18" charset="0"/>
              </a:rPr>
              <a:t> </a:t>
            </a:r>
            <a:r>
              <a:rPr lang="en-US" sz="3600" b="1" dirty="0" err="1">
                <a:solidFill>
                  <a:srgbClr val="00B050"/>
                </a:solidFill>
                <a:latin typeface="Cambria" panose="02040503050406030204" pitchFamily="18" charset="0"/>
                <a:ea typeface="Cambria" panose="02040503050406030204" pitchFamily="18" charset="0"/>
              </a:rPr>
              <a:t>theo</a:t>
            </a:r>
            <a:r>
              <a:rPr lang="en-US" sz="3600" b="1" dirty="0">
                <a:solidFill>
                  <a:srgbClr val="00B050"/>
                </a:solidFill>
                <a:latin typeface="Cambria" panose="02040503050406030204" pitchFamily="18" charset="0"/>
                <a:ea typeface="Cambria" panose="02040503050406030204" pitchFamily="18" charset="0"/>
              </a:rPr>
              <a:t> </a:t>
            </a:r>
            <a:r>
              <a:rPr lang="en-US" sz="3600" b="1" dirty="0" err="1">
                <a:solidFill>
                  <a:srgbClr val="00B050"/>
                </a:solidFill>
                <a:latin typeface="Cambria" panose="02040503050406030204" pitchFamily="18" charset="0"/>
                <a:ea typeface="Cambria" panose="02040503050406030204" pitchFamily="18" charset="0"/>
              </a:rPr>
              <a:t>thứ</a:t>
            </a:r>
            <a:r>
              <a:rPr lang="en-US" sz="3600" b="1" dirty="0">
                <a:solidFill>
                  <a:srgbClr val="00B050"/>
                </a:solidFill>
                <a:latin typeface="Cambria" panose="02040503050406030204" pitchFamily="18" charset="0"/>
                <a:ea typeface="Cambria" panose="02040503050406030204" pitchFamily="18" charset="0"/>
              </a:rPr>
              <a:t> </a:t>
            </a:r>
            <a:r>
              <a:rPr lang="en-US" sz="3600" b="1" dirty="0" err="1">
                <a:solidFill>
                  <a:srgbClr val="00B050"/>
                </a:solidFill>
                <a:latin typeface="Cambria" panose="02040503050406030204" pitchFamily="18" charset="0"/>
                <a:ea typeface="Cambria" panose="02040503050406030204" pitchFamily="18" charset="0"/>
              </a:rPr>
              <a:t>tự</a:t>
            </a:r>
            <a:r>
              <a:rPr lang="en-US" sz="3600" b="1" dirty="0">
                <a:solidFill>
                  <a:srgbClr val="00B050"/>
                </a:solidFill>
                <a:latin typeface="Cambria" panose="02040503050406030204" pitchFamily="18" charset="0"/>
                <a:ea typeface="Cambria" panose="02040503050406030204" pitchFamily="18" charset="0"/>
              </a:rPr>
              <a:t> </a:t>
            </a:r>
            <a:r>
              <a:rPr lang="en-US" sz="3600" b="1" dirty="0" err="1">
                <a:solidFill>
                  <a:srgbClr val="00B050"/>
                </a:solidFill>
                <a:latin typeface="Cambria" panose="02040503050406030204" pitchFamily="18" charset="0"/>
                <a:ea typeface="Cambria" panose="02040503050406030204" pitchFamily="18" charset="0"/>
              </a:rPr>
              <a:t>từ</a:t>
            </a:r>
            <a:r>
              <a:rPr lang="en-US" sz="3600" b="1" dirty="0">
                <a:solidFill>
                  <a:srgbClr val="00B050"/>
                </a:solidFill>
                <a:latin typeface="Cambria" panose="02040503050406030204" pitchFamily="18" charset="0"/>
                <a:ea typeface="Cambria" panose="02040503050406030204" pitchFamily="18" charset="0"/>
              </a:rPr>
              <a:t> </a:t>
            </a:r>
            <a:r>
              <a:rPr lang="en-US" sz="3600" b="1" dirty="0" err="1">
                <a:solidFill>
                  <a:srgbClr val="00B050"/>
                </a:solidFill>
                <a:latin typeface="Cambria" panose="02040503050406030204" pitchFamily="18" charset="0"/>
                <a:ea typeface="Cambria" panose="02040503050406030204" pitchFamily="18" charset="0"/>
              </a:rPr>
              <a:t>bé</a:t>
            </a:r>
            <a:r>
              <a:rPr lang="en-US" sz="3600" b="1" dirty="0">
                <a:solidFill>
                  <a:srgbClr val="00B050"/>
                </a:solidFill>
                <a:latin typeface="Cambria" panose="02040503050406030204" pitchFamily="18" charset="0"/>
                <a:ea typeface="Cambria" panose="02040503050406030204" pitchFamily="18" charset="0"/>
              </a:rPr>
              <a:t> </a:t>
            </a:r>
            <a:r>
              <a:rPr lang="en-US" sz="3600" b="1" dirty="0" err="1">
                <a:solidFill>
                  <a:srgbClr val="00B050"/>
                </a:solidFill>
                <a:latin typeface="Cambria" panose="02040503050406030204" pitchFamily="18" charset="0"/>
                <a:ea typeface="Cambria" panose="02040503050406030204" pitchFamily="18" charset="0"/>
              </a:rPr>
              <a:t>đến</a:t>
            </a:r>
            <a:r>
              <a:rPr lang="en-US" sz="3600" b="1" dirty="0">
                <a:solidFill>
                  <a:srgbClr val="00B050"/>
                </a:solidFill>
                <a:latin typeface="Cambria" panose="02040503050406030204" pitchFamily="18" charset="0"/>
                <a:ea typeface="Cambria" panose="02040503050406030204" pitchFamily="18" charset="0"/>
              </a:rPr>
              <a:t> </a:t>
            </a:r>
            <a:r>
              <a:rPr lang="en-US" sz="3600" b="1" dirty="0" err="1">
                <a:solidFill>
                  <a:srgbClr val="00B050"/>
                </a:solidFill>
                <a:latin typeface="Cambria" panose="02040503050406030204" pitchFamily="18" charset="0"/>
                <a:ea typeface="Cambria" panose="02040503050406030204" pitchFamily="18" charset="0"/>
              </a:rPr>
              <a:t>lớn</a:t>
            </a:r>
            <a:endParaRPr lang="en-US" sz="3600" b="1" dirty="0">
              <a:solidFill>
                <a:srgbClr val="00B050"/>
              </a:solidFill>
              <a:latin typeface="Cambria" panose="02040503050406030204" pitchFamily="18" charset="0"/>
              <a:ea typeface="Cambria" panose="02040503050406030204" pitchFamily="18" charset="0"/>
            </a:endParaRPr>
          </a:p>
        </p:txBody>
      </p:sp>
      <p:sp>
        <p:nvSpPr>
          <p:cNvPr id="36" name="TextBox 35"/>
          <p:cNvSpPr txBox="1"/>
          <p:nvPr/>
        </p:nvSpPr>
        <p:spPr>
          <a:xfrm>
            <a:off x="2979085" y="5814667"/>
            <a:ext cx="2868535" cy="954107"/>
          </a:xfrm>
          <a:prstGeom prst="wedgeRectCallout">
            <a:avLst>
              <a:gd name="adj1" fmla="val -4289"/>
              <a:gd name="adj2" fmla="val -96515"/>
            </a:avLst>
          </a:prstGeom>
          <a:solidFill>
            <a:srgbClr val="BC1D2C"/>
          </a:solidFill>
          <a:ln w="19050">
            <a:solidFill>
              <a:schemeClr val="tx1"/>
            </a:solidFill>
          </a:ln>
        </p:spPr>
        <p:txBody>
          <a:bodyPr wrap="square" rtlCol="0">
            <a:spAutoFit/>
          </a:bodyPr>
          <a:lstStyle/>
          <a:p>
            <a:pPr algn="ctr"/>
            <a:r>
              <a:rPr lang="en-US" sz="2800" b="1" dirty="0" err="1">
                <a:solidFill>
                  <a:schemeClr val="bg1"/>
                </a:solidFill>
                <a:latin typeface="Cambria" panose="02040503050406030204" pitchFamily="18" charset="0"/>
                <a:ea typeface="Cambria" panose="02040503050406030204" pitchFamily="18" charset="0"/>
              </a:rPr>
              <a:t>Túi</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được</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ăn</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cuối</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cùng</a:t>
            </a:r>
            <a:endParaRPr lang="en-US" sz="2800" b="1"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62845921"/>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1028"/>
                                        </p:tgtEl>
                                      </p:cBhvr>
                                    </p:animEffect>
                                    <p:set>
                                      <p:cBhvr>
                                        <p:cTn id="23" dur="1" fill="hold">
                                          <p:stCondLst>
                                            <p:cond delay="499"/>
                                          </p:stCondLst>
                                        </p:cTn>
                                        <p:tgtEl>
                                          <p:spTgt spid="1028"/>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1000"/>
                                        <p:tgtEl>
                                          <p:spTgt spid="30"/>
                                        </p:tgtEl>
                                      </p:cBhvr>
                                    </p:animEffect>
                                    <p:anim calcmode="lin" valueType="num">
                                      <p:cBhvr>
                                        <p:cTn id="29" dur="1000" fill="hold"/>
                                        <p:tgtEl>
                                          <p:spTgt spid="30"/>
                                        </p:tgtEl>
                                        <p:attrNameLst>
                                          <p:attrName>ppt_x</p:attrName>
                                        </p:attrNameLst>
                                      </p:cBhvr>
                                      <p:tavLst>
                                        <p:tav tm="0">
                                          <p:val>
                                            <p:strVal val="#ppt_x"/>
                                          </p:val>
                                        </p:tav>
                                        <p:tav tm="100000">
                                          <p:val>
                                            <p:strVal val="#ppt_x"/>
                                          </p:val>
                                        </p:tav>
                                      </p:tavLst>
                                    </p:anim>
                                    <p:anim calcmode="lin" valueType="num">
                                      <p:cBhvr>
                                        <p:cTn id="30"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4" presetClass="path" presetSubtype="0" accel="50000" decel="50000" fill="hold" nodeType="clickEffect">
                                  <p:stCondLst>
                                    <p:cond delay="0"/>
                                  </p:stCondLst>
                                  <p:childTnLst>
                                    <p:animMotion origin="layout" path="M 3.75E-6 -2.59259E-6 L 0.0052 -0.12129 " pathEditMode="relative" rAng="0" ptsTypes="AA">
                                      <p:cBhvr>
                                        <p:cTn id="34" dur="2000" fill="hold"/>
                                        <p:tgtEl>
                                          <p:spTgt spid="6"/>
                                        </p:tgtEl>
                                        <p:attrNameLst>
                                          <p:attrName>ppt_x</p:attrName>
                                          <p:attrName>ppt_y</p:attrName>
                                        </p:attrNameLst>
                                      </p:cBhvr>
                                      <p:rCtr x="260" y="-6065"/>
                                    </p:animMotion>
                                  </p:childTnLst>
                                </p:cTn>
                              </p:par>
                              <p:par>
                                <p:cTn id="35" presetID="35" presetClass="path" presetSubtype="0" accel="50000" decel="50000" fill="hold" nodeType="withEffect">
                                  <p:stCondLst>
                                    <p:cond delay="0"/>
                                  </p:stCondLst>
                                  <p:childTnLst>
                                    <p:animMotion origin="layout" path="M -4.58333E-6 1.48148E-6 L -0.33606 -0.07894 " pathEditMode="relative" rAng="0" ptsTypes="AA">
                                      <p:cBhvr>
                                        <p:cTn id="36" dur="2000" fill="hold"/>
                                        <p:tgtEl>
                                          <p:spTgt spid="19"/>
                                        </p:tgtEl>
                                        <p:attrNameLst>
                                          <p:attrName>ppt_x</p:attrName>
                                          <p:attrName>ppt_y</p:attrName>
                                        </p:attrNameLst>
                                      </p:cBhvr>
                                      <p:rCtr x="-16810" y="-3958"/>
                                    </p:animMotion>
                                  </p:childTnLst>
                                </p:cTn>
                              </p:par>
                              <p:par>
                                <p:cTn id="37" presetID="64" presetClass="path" presetSubtype="0" accel="50000" decel="50000" fill="hold" nodeType="withEffect">
                                  <p:stCondLst>
                                    <p:cond delay="0"/>
                                  </p:stCondLst>
                                  <p:childTnLst>
                                    <p:animMotion origin="layout" path="M -1.875E-6 2.22222E-6 L 0.00339 -0.03102 " pathEditMode="relative" rAng="0" ptsTypes="AA">
                                      <p:cBhvr>
                                        <p:cTn id="38" dur="2000" fill="hold"/>
                                        <p:tgtEl>
                                          <p:spTgt spid="28"/>
                                        </p:tgtEl>
                                        <p:attrNameLst>
                                          <p:attrName>ppt_x</p:attrName>
                                          <p:attrName>ppt_y</p:attrName>
                                        </p:attrNameLst>
                                      </p:cBhvr>
                                      <p:rCtr x="169" y="-1551"/>
                                    </p:animMotion>
                                  </p:childTnLst>
                                </p:cTn>
                              </p:par>
                              <p:par>
                                <p:cTn id="39" presetID="63" presetClass="path" presetSubtype="0" accel="50000" decel="50000" fill="hold" nodeType="withEffect">
                                  <p:stCondLst>
                                    <p:cond delay="0"/>
                                  </p:stCondLst>
                                  <p:childTnLst>
                                    <p:animMotion origin="layout" path="M 1.45833E-6 -1.85185E-6 L 0.33424 -0.01041 " pathEditMode="relative" rAng="0" ptsTypes="AA">
                                      <p:cBhvr>
                                        <p:cTn id="40" dur="2000" fill="hold"/>
                                        <p:tgtEl>
                                          <p:spTgt spid="18"/>
                                        </p:tgtEl>
                                        <p:attrNameLst>
                                          <p:attrName>ppt_x</p:attrName>
                                          <p:attrName>ppt_y</p:attrName>
                                        </p:attrNameLst>
                                      </p:cBhvr>
                                      <p:rCtr x="16706" y="-532"/>
                                    </p:animMotion>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1000"/>
                                        <p:tgtEl>
                                          <p:spTgt spid="36"/>
                                        </p:tgtEl>
                                      </p:cBhvr>
                                    </p:animEffect>
                                    <p:anim calcmode="lin" valueType="num">
                                      <p:cBhvr>
                                        <p:cTn id="46" dur="1000" fill="hold"/>
                                        <p:tgtEl>
                                          <p:spTgt spid="36"/>
                                        </p:tgtEl>
                                        <p:attrNameLst>
                                          <p:attrName>ppt_x</p:attrName>
                                        </p:attrNameLst>
                                      </p:cBhvr>
                                      <p:tavLst>
                                        <p:tav tm="0">
                                          <p:val>
                                            <p:strVal val="#ppt_x"/>
                                          </p:val>
                                        </p:tav>
                                        <p:tav tm="100000">
                                          <p:val>
                                            <p:strVal val="#ppt_x"/>
                                          </p:val>
                                        </p:tav>
                                      </p:tavLst>
                                    </p:anim>
                                    <p:anim calcmode="lin" valueType="num">
                                      <p:cBhvr>
                                        <p:cTn id="47"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0" grpId="0" animBg="1"/>
      <p:bldP spid="3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图片 1" descr="5"/>
          <p:cNvPicPr>
            <a:picLocks noChangeAspect="1"/>
          </p:cNvPicPr>
          <p:nvPr/>
        </p:nvPicPr>
        <p:blipFill>
          <a:blip r:embed="rId4"/>
          <a:srcRect t="55065"/>
          <a:stretch>
            <a:fillRect/>
          </a:stretch>
        </p:blipFill>
        <p:spPr>
          <a:xfrm flipV="1">
            <a:off x="-12802" y="20019"/>
            <a:ext cx="12192000" cy="1647825"/>
          </a:xfrm>
          <a:prstGeom prst="rect">
            <a:avLst/>
          </a:prstGeom>
        </p:spPr>
      </p:pic>
      <p:pic>
        <p:nvPicPr>
          <p:cNvPr id="4" name="图片 3" descr="11"/>
          <p:cNvPicPr>
            <a:picLocks noChangeAspect="1"/>
          </p:cNvPicPr>
          <p:nvPr/>
        </p:nvPicPr>
        <p:blipFill>
          <a:blip r:embed="rId5">
            <a:lum bright="-24000"/>
          </a:blip>
          <a:stretch>
            <a:fillRect/>
          </a:stretch>
        </p:blipFill>
        <p:spPr>
          <a:xfrm>
            <a:off x="243205" y="1470660"/>
            <a:ext cx="12193905" cy="4706620"/>
          </a:xfrm>
          <a:prstGeom prst="rect">
            <a:avLst/>
          </a:prstGeom>
        </p:spPr>
      </p:pic>
      <p:sp>
        <p:nvSpPr>
          <p:cNvPr id="79" name="矩形 1"/>
          <p:cNvSpPr/>
          <p:nvPr/>
        </p:nvSpPr>
        <p:spPr>
          <a:xfrm>
            <a:off x="267620" y="381402"/>
            <a:ext cx="11689429" cy="5956300"/>
          </a:xfrm>
          <a:prstGeom prst="rect">
            <a:avLst/>
          </a:prstGeom>
          <a:solidFill>
            <a:schemeClr val="bg1"/>
          </a:solidFill>
          <a:ln>
            <a:solidFill>
              <a:schemeClr val="accent4"/>
            </a:solid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p>
        </p:txBody>
      </p:sp>
      <p:grpSp>
        <p:nvGrpSpPr>
          <p:cNvPr id="37" name="组合 36"/>
          <p:cNvGrpSpPr/>
          <p:nvPr/>
        </p:nvGrpSpPr>
        <p:grpSpPr>
          <a:xfrm>
            <a:off x="11322050" y="45085"/>
            <a:ext cx="635000" cy="5212080"/>
            <a:chOff x="790" y="1445"/>
            <a:chExt cx="1000" cy="7540"/>
          </a:xfrm>
        </p:grpSpPr>
        <p:cxnSp>
          <p:nvCxnSpPr>
            <p:cNvPr id="43" name="直接连接符 42"/>
            <p:cNvCxnSpPr/>
            <p:nvPr/>
          </p:nvCxnSpPr>
          <p:spPr>
            <a:xfrm>
              <a:off x="1590" y="1445"/>
              <a:ext cx="0" cy="7541"/>
            </a:xfrm>
            <a:prstGeom prst="line">
              <a:avLst/>
            </a:prstGeom>
            <a:ln>
              <a:solidFill>
                <a:schemeClr val="bg1">
                  <a:alpha val="24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790" y="1445"/>
              <a:ext cx="0" cy="7541"/>
            </a:xfrm>
            <a:prstGeom prst="line">
              <a:avLst/>
            </a:prstGeom>
            <a:ln>
              <a:solidFill>
                <a:schemeClr val="bg1">
                  <a:alpha val="24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990" y="1445"/>
              <a:ext cx="0" cy="7541"/>
            </a:xfrm>
            <a:prstGeom prst="line">
              <a:avLst/>
            </a:prstGeom>
            <a:ln>
              <a:solidFill>
                <a:schemeClr val="bg1">
                  <a:alpha val="24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1190" y="1445"/>
              <a:ext cx="0" cy="7541"/>
            </a:xfrm>
            <a:prstGeom prst="line">
              <a:avLst/>
            </a:prstGeom>
            <a:ln>
              <a:solidFill>
                <a:schemeClr val="bg1">
                  <a:alpha val="24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390" y="1445"/>
              <a:ext cx="0" cy="7541"/>
            </a:xfrm>
            <a:prstGeom prst="line">
              <a:avLst/>
            </a:prstGeom>
            <a:ln>
              <a:solidFill>
                <a:schemeClr val="bg1">
                  <a:alpha val="24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1790" y="1445"/>
              <a:ext cx="0" cy="7541"/>
            </a:xfrm>
            <a:prstGeom prst="line">
              <a:avLst/>
            </a:prstGeom>
            <a:ln>
              <a:solidFill>
                <a:schemeClr val="bg1">
                  <a:alpha val="24000"/>
                </a:schemeClr>
              </a:solidFill>
              <a:prstDash val="lgDash"/>
            </a:ln>
          </p:spPr>
          <p:style>
            <a:lnRef idx="1">
              <a:schemeClr val="accent1"/>
            </a:lnRef>
            <a:fillRef idx="0">
              <a:schemeClr val="accent1"/>
            </a:fillRef>
            <a:effectRef idx="0">
              <a:schemeClr val="accent1"/>
            </a:effectRef>
            <a:fontRef idx="minor">
              <a:schemeClr val="tx1"/>
            </a:fontRef>
          </p:style>
        </p:cxnSp>
      </p:grpSp>
      <p:grpSp>
        <p:nvGrpSpPr>
          <p:cNvPr id="36" name="组合 35"/>
          <p:cNvGrpSpPr/>
          <p:nvPr/>
        </p:nvGrpSpPr>
        <p:grpSpPr>
          <a:xfrm>
            <a:off x="243205" y="143510"/>
            <a:ext cx="635000" cy="5212080"/>
            <a:chOff x="790" y="1445"/>
            <a:chExt cx="1000" cy="7540"/>
          </a:xfrm>
        </p:grpSpPr>
        <p:cxnSp>
          <p:nvCxnSpPr>
            <p:cNvPr id="30" name="直接连接符 29"/>
            <p:cNvCxnSpPr/>
            <p:nvPr/>
          </p:nvCxnSpPr>
          <p:spPr>
            <a:xfrm>
              <a:off x="790" y="1445"/>
              <a:ext cx="0" cy="7541"/>
            </a:xfrm>
            <a:prstGeom prst="line">
              <a:avLst/>
            </a:prstGeom>
            <a:ln>
              <a:solidFill>
                <a:schemeClr val="bg1">
                  <a:alpha val="24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990" y="1445"/>
              <a:ext cx="0" cy="7541"/>
            </a:xfrm>
            <a:prstGeom prst="line">
              <a:avLst/>
            </a:prstGeom>
            <a:ln>
              <a:solidFill>
                <a:schemeClr val="bg1">
                  <a:alpha val="24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1190" y="1445"/>
              <a:ext cx="0" cy="7541"/>
            </a:xfrm>
            <a:prstGeom prst="line">
              <a:avLst/>
            </a:prstGeom>
            <a:ln>
              <a:solidFill>
                <a:schemeClr val="bg1">
                  <a:alpha val="24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390" y="1445"/>
              <a:ext cx="0" cy="7541"/>
            </a:xfrm>
            <a:prstGeom prst="line">
              <a:avLst/>
            </a:prstGeom>
            <a:ln>
              <a:solidFill>
                <a:schemeClr val="bg1">
                  <a:alpha val="24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590" y="1445"/>
              <a:ext cx="0" cy="7541"/>
            </a:xfrm>
            <a:prstGeom prst="line">
              <a:avLst/>
            </a:prstGeom>
            <a:ln>
              <a:solidFill>
                <a:schemeClr val="bg1">
                  <a:alpha val="24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790" y="1445"/>
              <a:ext cx="0" cy="7541"/>
            </a:xfrm>
            <a:prstGeom prst="line">
              <a:avLst/>
            </a:prstGeom>
            <a:ln>
              <a:solidFill>
                <a:schemeClr val="bg1">
                  <a:alpha val="24000"/>
                </a:schemeClr>
              </a:solidFill>
              <a:prstDash val="lgDash"/>
            </a:ln>
          </p:spPr>
          <p:style>
            <a:lnRef idx="1">
              <a:schemeClr val="accent1"/>
            </a:lnRef>
            <a:fillRef idx="0">
              <a:schemeClr val="accent1"/>
            </a:fillRef>
            <a:effectRef idx="0">
              <a:schemeClr val="accent1"/>
            </a:effectRef>
            <a:fontRef idx="minor">
              <a:schemeClr val="tx1"/>
            </a:fontRef>
          </p:style>
        </p:cxnSp>
      </p:grpSp>
      <p:sp>
        <p:nvSpPr>
          <p:cNvPr id="51" name="任意多边形 50"/>
          <p:cNvSpPr/>
          <p:nvPr/>
        </p:nvSpPr>
        <p:spPr>
          <a:xfrm>
            <a:off x="13335" y="5858510"/>
            <a:ext cx="12179935" cy="637540"/>
          </a:xfrm>
          <a:custGeom>
            <a:avLst/>
            <a:gdLst>
              <a:gd name="connisteX0" fmla="*/ 0 w 12179935"/>
              <a:gd name="connsiteY0" fmla="*/ 999308 h 999308"/>
              <a:gd name="connisteX1" fmla="*/ 1041400 w 12179935"/>
              <a:gd name="connsiteY1" fmla="*/ 250008 h 999308"/>
              <a:gd name="connisteX2" fmla="*/ 2578735 w 12179935"/>
              <a:gd name="connsiteY2" fmla="*/ 643708 h 999308"/>
              <a:gd name="connisteX3" fmla="*/ 4623435 w 12179935"/>
              <a:gd name="connsiteY3" fmla="*/ 326208 h 999308"/>
              <a:gd name="connisteX4" fmla="*/ 6946900 w 12179935"/>
              <a:gd name="connsiteY4" fmla="*/ 669108 h 999308"/>
              <a:gd name="connisteX5" fmla="*/ 9792335 w 12179935"/>
              <a:gd name="connsiteY5" fmla="*/ 8708 h 999308"/>
              <a:gd name="connisteX6" fmla="*/ 11049635 w 12179935"/>
              <a:gd name="connsiteY6" fmla="*/ 326208 h 999308"/>
              <a:gd name="connisteX7" fmla="*/ 12179935 w 12179935"/>
              <a:gd name="connsiteY7" fmla="*/ 148408 h 999308"/>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12179935" h="999308">
                <a:moveTo>
                  <a:pt x="0" y="999308"/>
                </a:moveTo>
                <a:cubicBezTo>
                  <a:pt x="177800" y="841828"/>
                  <a:pt x="525780" y="321128"/>
                  <a:pt x="1041400" y="250008"/>
                </a:cubicBezTo>
                <a:cubicBezTo>
                  <a:pt x="1557020" y="178888"/>
                  <a:pt x="1862455" y="628468"/>
                  <a:pt x="2578735" y="643708"/>
                </a:cubicBezTo>
                <a:cubicBezTo>
                  <a:pt x="3295015" y="658948"/>
                  <a:pt x="3749675" y="321128"/>
                  <a:pt x="4623435" y="326208"/>
                </a:cubicBezTo>
                <a:cubicBezTo>
                  <a:pt x="5497195" y="331288"/>
                  <a:pt x="5913120" y="732608"/>
                  <a:pt x="6946900" y="669108"/>
                </a:cubicBezTo>
                <a:cubicBezTo>
                  <a:pt x="7980680" y="605608"/>
                  <a:pt x="8971915" y="77288"/>
                  <a:pt x="9792335" y="8708"/>
                </a:cubicBezTo>
                <a:cubicBezTo>
                  <a:pt x="10612755" y="-59872"/>
                  <a:pt x="10572115" y="298268"/>
                  <a:pt x="11049635" y="326208"/>
                </a:cubicBezTo>
                <a:cubicBezTo>
                  <a:pt x="11527155" y="354148"/>
                  <a:pt x="11979275" y="190318"/>
                  <a:pt x="12179935" y="148408"/>
                </a:cubicBezTo>
              </a:path>
            </a:pathLst>
          </a:custGeom>
          <a:noFill/>
          <a:ln>
            <a:solidFill>
              <a:srgbClr val="197654"/>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7" name="组合 76"/>
          <p:cNvGrpSpPr/>
          <p:nvPr/>
        </p:nvGrpSpPr>
        <p:grpSpPr>
          <a:xfrm>
            <a:off x="534670" y="6502400"/>
            <a:ext cx="11148060" cy="178435"/>
            <a:chOff x="671" y="11025"/>
            <a:chExt cx="17556" cy="560"/>
          </a:xfrm>
        </p:grpSpPr>
        <p:cxnSp>
          <p:nvCxnSpPr>
            <p:cNvPr id="57" name="直接连接符 56"/>
            <p:cNvCxnSpPr/>
            <p:nvPr/>
          </p:nvCxnSpPr>
          <p:spPr>
            <a:xfrm>
              <a:off x="671" y="11025"/>
              <a:ext cx="0" cy="56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1595" y="11025"/>
              <a:ext cx="0" cy="56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2519" y="11025"/>
              <a:ext cx="0" cy="56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3443" y="11025"/>
              <a:ext cx="0" cy="56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4367" y="11025"/>
              <a:ext cx="0" cy="56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a:off x="5291" y="11025"/>
              <a:ext cx="0" cy="56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nvCxnSpPr>
          <p:spPr>
            <a:xfrm>
              <a:off x="6215" y="11025"/>
              <a:ext cx="0" cy="56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a:off x="7139" y="11025"/>
              <a:ext cx="0" cy="56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a:off x="8063" y="11025"/>
              <a:ext cx="0" cy="56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nvCxnSpPr>
          <p:spPr>
            <a:xfrm>
              <a:off x="8987" y="11025"/>
              <a:ext cx="0" cy="56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a:off x="9911" y="11025"/>
              <a:ext cx="0" cy="56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nvCxnSpPr>
          <p:spPr>
            <a:xfrm>
              <a:off x="10835" y="11025"/>
              <a:ext cx="0" cy="56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a:xfrm>
              <a:off x="11759" y="11025"/>
              <a:ext cx="0" cy="56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70" name="直接连接符 69"/>
            <p:cNvCxnSpPr/>
            <p:nvPr/>
          </p:nvCxnSpPr>
          <p:spPr>
            <a:xfrm>
              <a:off x="12683" y="11025"/>
              <a:ext cx="0" cy="56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71" name="直接连接符 70"/>
            <p:cNvCxnSpPr/>
            <p:nvPr/>
          </p:nvCxnSpPr>
          <p:spPr>
            <a:xfrm>
              <a:off x="13607" y="11025"/>
              <a:ext cx="0" cy="56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72" name="直接连接符 71"/>
            <p:cNvCxnSpPr/>
            <p:nvPr/>
          </p:nvCxnSpPr>
          <p:spPr>
            <a:xfrm>
              <a:off x="14531" y="11025"/>
              <a:ext cx="0" cy="56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73" name="直接连接符 72"/>
            <p:cNvCxnSpPr/>
            <p:nvPr/>
          </p:nvCxnSpPr>
          <p:spPr>
            <a:xfrm>
              <a:off x="15455" y="11025"/>
              <a:ext cx="0" cy="56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74" name="直接连接符 73"/>
            <p:cNvCxnSpPr/>
            <p:nvPr/>
          </p:nvCxnSpPr>
          <p:spPr>
            <a:xfrm>
              <a:off x="16379" y="11025"/>
              <a:ext cx="0" cy="56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nvCxnSpPr>
          <p:spPr>
            <a:xfrm>
              <a:off x="17303" y="11025"/>
              <a:ext cx="0" cy="56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76" name="直接连接符 75"/>
            <p:cNvCxnSpPr/>
            <p:nvPr/>
          </p:nvCxnSpPr>
          <p:spPr>
            <a:xfrm>
              <a:off x="18227" y="11025"/>
              <a:ext cx="0" cy="56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grpSp>
      <p:sp>
        <p:nvSpPr>
          <p:cNvPr id="55" name="文本框 12"/>
          <p:cNvSpPr txBox="1"/>
          <p:nvPr/>
        </p:nvSpPr>
        <p:spPr>
          <a:xfrm>
            <a:off x="190997" y="169553"/>
            <a:ext cx="2103893" cy="1021715"/>
          </a:xfrm>
          <a:prstGeom prst="roundRect">
            <a:avLst/>
          </a:prstGeom>
          <a:solidFill>
            <a:schemeClr val="bg1"/>
          </a:solidFill>
          <a:ln>
            <a:solidFill>
              <a:schemeClr val="accent4"/>
            </a:solidFill>
          </a:ln>
          <a:effectLst>
            <a:outerShdw blurRad="63500" sx="102000" sy="102000" algn="ctr" rotWithShape="0">
              <a:prstClr val="black">
                <a:alpha val="40000"/>
              </a:prstClr>
            </a:outerShdw>
          </a:effectLst>
        </p:spPr>
        <p:txBody>
          <a:bodyPr wrap="square" rtlCol="0">
            <a:spAutoFit/>
          </a:bodyPr>
          <a:lstStyle/>
          <a:p>
            <a:pPr algn="ctr"/>
            <a:r>
              <a:rPr lang="en-US" altLang="zh-CN" sz="5400" b="1" dirty="0" err="1">
                <a:solidFill>
                  <a:srgbClr val="C00000"/>
                </a:solidFill>
                <a:latin typeface="思源黑体 CN Bold" panose="020B0800000000000000" pitchFamily="34" charset="-122"/>
                <a:ea typeface="思源黑体 CN Bold" panose="020B0800000000000000" pitchFamily="34" charset="-122"/>
                <a:cs typeface="思源黑体 CN Bold" panose="020B0800000000000000" pitchFamily="34" charset="-122"/>
              </a:rPr>
              <a:t>Câu</a:t>
            </a:r>
            <a:r>
              <a:rPr lang="en-US" altLang="zh-CN" sz="5400" b="1" dirty="0">
                <a:solidFill>
                  <a:srgbClr val="C00000"/>
                </a:solidFill>
                <a:latin typeface="思源黑体 CN Bold" panose="020B0800000000000000" pitchFamily="34" charset="-122"/>
                <a:ea typeface="思源黑体 CN Bold" panose="020B0800000000000000" pitchFamily="34" charset="-122"/>
                <a:cs typeface="思源黑体 CN Bold" panose="020B0800000000000000" pitchFamily="34" charset="-122"/>
              </a:rPr>
              <a:t> 3</a:t>
            </a:r>
            <a:endParaRPr lang="zh-CN" altLang="en-US" sz="5400" b="1" dirty="0">
              <a:solidFill>
                <a:srgbClr val="C00000"/>
              </a:solidFill>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sp>
        <p:nvSpPr>
          <p:cNvPr id="3" name="Rectangle 2"/>
          <p:cNvSpPr/>
          <p:nvPr/>
        </p:nvSpPr>
        <p:spPr>
          <a:xfrm>
            <a:off x="2490711" y="482908"/>
            <a:ext cx="9109213" cy="3108543"/>
          </a:xfrm>
          <a:prstGeom prst="rect">
            <a:avLst/>
          </a:prstGeom>
        </p:spPr>
        <p:txBody>
          <a:bodyPr wrap="square">
            <a:spAutoFit/>
          </a:bodyPr>
          <a:lstStyle/>
          <a:p>
            <a:pPr algn="just"/>
            <a:r>
              <a:rPr lang="en-US" sz="2800" dirty="0" err="1">
                <a:solidFill>
                  <a:srgbClr val="000000"/>
                </a:solidFill>
                <a:latin typeface="Cambria" panose="02040503050406030204" pitchFamily="18" charset="0"/>
                <a:ea typeface="Cambria" panose="02040503050406030204" pitchFamily="18" charset="0"/>
              </a:rPr>
              <a:t>Rô-bốt</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đã</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đến</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bốn</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đỉnh</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núi</a:t>
            </a:r>
            <a:r>
              <a:rPr lang="en-US" sz="2800" dirty="0">
                <a:solidFill>
                  <a:srgbClr val="000000"/>
                </a:solidFill>
                <a:latin typeface="Cambria" panose="02040503050406030204" pitchFamily="18" charset="0"/>
                <a:ea typeface="Cambria" panose="02040503050406030204" pitchFamily="18" charset="0"/>
              </a:rPr>
              <a:t> ở </a:t>
            </a:r>
            <a:r>
              <a:rPr lang="en-US" sz="2800" dirty="0" err="1">
                <a:solidFill>
                  <a:srgbClr val="000000"/>
                </a:solidFill>
                <a:latin typeface="Cambria" panose="02040503050406030204" pitchFamily="18" charset="0"/>
                <a:ea typeface="Cambria" panose="02040503050406030204" pitchFamily="18" charset="0"/>
              </a:rPr>
              <a:t>Việt</a:t>
            </a:r>
            <a:r>
              <a:rPr lang="en-US" sz="2800" dirty="0">
                <a:solidFill>
                  <a:srgbClr val="000000"/>
                </a:solidFill>
                <a:latin typeface="Cambria" panose="02040503050406030204" pitchFamily="18" charset="0"/>
                <a:ea typeface="Cambria" panose="02040503050406030204" pitchFamily="18" charset="0"/>
              </a:rPr>
              <a:t> Nam </a:t>
            </a:r>
            <a:r>
              <a:rPr lang="en-US" sz="2800" dirty="0" err="1">
                <a:solidFill>
                  <a:srgbClr val="000000"/>
                </a:solidFill>
                <a:latin typeface="Cambria" panose="02040503050406030204" pitchFamily="18" charset="0"/>
                <a:ea typeface="Cambria" panose="02040503050406030204" pitchFamily="18" charset="0"/>
              </a:rPr>
              <a:t>trong</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hai</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tháng</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hè</a:t>
            </a:r>
            <a:r>
              <a:rPr lang="en-US" sz="2800" dirty="0">
                <a:solidFill>
                  <a:srgbClr val="000000"/>
                </a:solidFill>
                <a:latin typeface="Cambria" panose="02040503050406030204" pitchFamily="18" charset="0"/>
                <a:ea typeface="Cambria" panose="02040503050406030204" pitchFamily="18" charset="0"/>
              </a:rPr>
              <a:t>:</a:t>
            </a:r>
          </a:p>
          <a:p>
            <a:pPr marL="457200" indent="-457200">
              <a:buFont typeface="Wingdings" panose="05000000000000000000" pitchFamily="2" charset="2"/>
              <a:buChar char="§"/>
            </a:pPr>
            <a:r>
              <a:rPr lang="en-US" sz="2800" dirty="0">
                <a:solidFill>
                  <a:srgbClr val="313131"/>
                </a:solidFill>
                <a:latin typeface="Cambria" panose="02040503050406030204" pitchFamily="18" charset="0"/>
                <a:ea typeface="Cambria" panose="02040503050406030204" pitchFamily="18" charset="0"/>
              </a:rPr>
              <a:t> </a:t>
            </a:r>
            <a:r>
              <a:rPr lang="en-US" sz="2800" dirty="0" err="1">
                <a:solidFill>
                  <a:srgbClr val="313131"/>
                </a:solidFill>
                <a:latin typeface="Cambria" panose="02040503050406030204" pitchFamily="18" charset="0"/>
                <a:ea typeface="Cambria" panose="02040503050406030204" pitchFamily="18" charset="0"/>
              </a:rPr>
              <a:t>Tháng</a:t>
            </a:r>
            <a:r>
              <a:rPr lang="en-US" sz="2800" dirty="0">
                <a:solidFill>
                  <a:srgbClr val="313131"/>
                </a:solidFill>
                <a:latin typeface="Cambria" panose="02040503050406030204" pitchFamily="18" charset="0"/>
                <a:ea typeface="Cambria" panose="02040503050406030204" pitchFamily="18" charset="0"/>
              </a:rPr>
              <a:t> 6: </a:t>
            </a:r>
            <a:r>
              <a:rPr lang="en-US" sz="2800" dirty="0" err="1">
                <a:solidFill>
                  <a:srgbClr val="313131"/>
                </a:solidFill>
                <a:latin typeface="Cambria" panose="02040503050406030204" pitchFamily="18" charset="0"/>
                <a:ea typeface="Cambria" panose="02040503050406030204" pitchFamily="18" charset="0"/>
              </a:rPr>
              <a:t>đỉnh</a:t>
            </a:r>
            <a:r>
              <a:rPr lang="en-US" sz="2800" dirty="0">
                <a:solidFill>
                  <a:srgbClr val="313131"/>
                </a:solidFill>
                <a:latin typeface="Cambria" panose="02040503050406030204" pitchFamily="18" charset="0"/>
                <a:ea typeface="Cambria" panose="02040503050406030204" pitchFamily="18" charset="0"/>
              </a:rPr>
              <a:t> Pu Si Lung </a:t>
            </a:r>
            <a:r>
              <a:rPr lang="en-US" sz="2800" dirty="0" err="1">
                <a:solidFill>
                  <a:srgbClr val="313131"/>
                </a:solidFill>
                <a:latin typeface="Cambria" panose="02040503050406030204" pitchFamily="18" charset="0"/>
                <a:ea typeface="Cambria" panose="02040503050406030204" pitchFamily="18" charset="0"/>
              </a:rPr>
              <a:t>cao</a:t>
            </a:r>
            <a:r>
              <a:rPr lang="en-US" sz="2800" dirty="0">
                <a:solidFill>
                  <a:srgbClr val="313131"/>
                </a:solidFill>
                <a:latin typeface="Cambria" panose="02040503050406030204" pitchFamily="18" charset="0"/>
                <a:ea typeface="Cambria" panose="02040503050406030204" pitchFamily="18" charset="0"/>
              </a:rPr>
              <a:t> 3083 m, </a:t>
            </a:r>
            <a:r>
              <a:rPr lang="en-US" sz="2800" dirty="0" err="1">
                <a:solidFill>
                  <a:srgbClr val="313131"/>
                </a:solidFill>
                <a:latin typeface="Cambria" panose="02040503050406030204" pitchFamily="18" charset="0"/>
                <a:ea typeface="Cambria" panose="02040503050406030204" pitchFamily="18" charset="0"/>
              </a:rPr>
              <a:t>đỉnh</a:t>
            </a:r>
            <a:r>
              <a:rPr lang="en-US" sz="2800" dirty="0">
                <a:solidFill>
                  <a:srgbClr val="313131"/>
                </a:solidFill>
                <a:latin typeface="Cambria" panose="02040503050406030204" pitchFamily="18" charset="0"/>
                <a:ea typeface="Cambria" panose="02040503050406030204" pitchFamily="18" charset="0"/>
              </a:rPr>
              <a:t> Phan-xi-</a:t>
            </a:r>
            <a:r>
              <a:rPr lang="en-US" sz="2800" dirty="0" err="1">
                <a:solidFill>
                  <a:srgbClr val="313131"/>
                </a:solidFill>
                <a:latin typeface="Cambria" panose="02040503050406030204" pitchFamily="18" charset="0"/>
                <a:ea typeface="Cambria" panose="02040503050406030204" pitchFamily="18" charset="0"/>
              </a:rPr>
              <a:t>păng</a:t>
            </a:r>
            <a:r>
              <a:rPr lang="en-US" sz="2800" dirty="0">
                <a:solidFill>
                  <a:srgbClr val="313131"/>
                </a:solidFill>
                <a:latin typeface="Cambria" panose="02040503050406030204" pitchFamily="18" charset="0"/>
                <a:ea typeface="Cambria" panose="02040503050406030204" pitchFamily="18" charset="0"/>
              </a:rPr>
              <a:t> </a:t>
            </a:r>
            <a:r>
              <a:rPr lang="en-US" sz="2800" dirty="0" err="1">
                <a:solidFill>
                  <a:srgbClr val="313131"/>
                </a:solidFill>
                <a:latin typeface="Cambria" panose="02040503050406030204" pitchFamily="18" charset="0"/>
                <a:ea typeface="Cambria" panose="02040503050406030204" pitchFamily="18" charset="0"/>
              </a:rPr>
              <a:t>cao</a:t>
            </a:r>
            <a:r>
              <a:rPr lang="en-US" sz="2800" dirty="0">
                <a:solidFill>
                  <a:srgbClr val="313131"/>
                </a:solidFill>
                <a:latin typeface="Cambria" panose="02040503050406030204" pitchFamily="18" charset="0"/>
                <a:ea typeface="Cambria" panose="02040503050406030204" pitchFamily="18" charset="0"/>
              </a:rPr>
              <a:t> 3143 m.</a:t>
            </a:r>
          </a:p>
          <a:p>
            <a:pPr marL="457200" indent="-457200">
              <a:buFont typeface="Wingdings" panose="05000000000000000000" pitchFamily="2" charset="2"/>
              <a:buChar char="§"/>
            </a:pPr>
            <a:r>
              <a:rPr lang="en-US" sz="2800" dirty="0">
                <a:solidFill>
                  <a:srgbClr val="313131"/>
                </a:solidFill>
                <a:latin typeface="Cambria" panose="02040503050406030204" pitchFamily="18" charset="0"/>
                <a:ea typeface="Cambria" panose="02040503050406030204" pitchFamily="18" charset="0"/>
              </a:rPr>
              <a:t> </a:t>
            </a:r>
            <a:r>
              <a:rPr lang="en-US" sz="2800" dirty="0" err="1">
                <a:solidFill>
                  <a:srgbClr val="313131"/>
                </a:solidFill>
                <a:latin typeface="Cambria" panose="02040503050406030204" pitchFamily="18" charset="0"/>
                <a:ea typeface="Cambria" panose="02040503050406030204" pitchFamily="18" charset="0"/>
              </a:rPr>
              <a:t>Tháng</a:t>
            </a:r>
            <a:r>
              <a:rPr lang="en-US" sz="2800" dirty="0">
                <a:solidFill>
                  <a:srgbClr val="313131"/>
                </a:solidFill>
                <a:latin typeface="Cambria" panose="02040503050406030204" pitchFamily="18" charset="0"/>
                <a:ea typeface="Cambria" panose="02040503050406030204" pitchFamily="18" charset="0"/>
              </a:rPr>
              <a:t> 7: </a:t>
            </a:r>
            <a:r>
              <a:rPr lang="en-US" sz="2800" dirty="0" err="1">
                <a:solidFill>
                  <a:srgbClr val="313131"/>
                </a:solidFill>
                <a:latin typeface="Cambria" panose="02040503050406030204" pitchFamily="18" charset="0"/>
                <a:ea typeface="Cambria" panose="02040503050406030204" pitchFamily="18" charset="0"/>
              </a:rPr>
              <a:t>đỉnh</a:t>
            </a:r>
            <a:r>
              <a:rPr lang="en-US" sz="2800" dirty="0">
                <a:solidFill>
                  <a:srgbClr val="313131"/>
                </a:solidFill>
                <a:latin typeface="Cambria" panose="02040503050406030204" pitchFamily="18" charset="0"/>
                <a:ea typeface="Cambria" panose="02040503050406030204" pitchFamily="18" charset="0"/>
              </a:rPr>
              <a:t> </a:t>
            </a:r>
            <a:r>
              <a:rPr lang="en-US" sz="2800" dirty="0" err="1">
                <a:solidFill>
                  <a:srgbClr val="313131"/>
                </a:solidFill>
                <a:latin typeface="Cambria" panose="02040503050406030204" pitchFamily="18" charset="0"/>
                <a:ea typeface="Cambria" panose="02040503050406030204" pitchFamily="18" charset="0"/>
              </a:rPr>
              <a:t>Lào</a:t>
            </a:r>
            <a:r>
              <a:rPr lang="en-US" sz="2800" dirty="0">
                <a:solidFill>
                  <a:srgbClr val="313131"/>
                </a:solidFill>
                <a:latin typeface="Cambria" panose="02040503050406030204" pitchFamily="18" charset="0"/>
                <a:ea typeface="Cambria" panose="02040503050406030204" pitchFamily="18" charset="0"/>
              </a:rPr>
              <a:t> </a:t>
            </a:r>
            <a:r>
              <a:rPr lang="en-US" sz="2800" dirty="0" err="1">
                <a:solidFill>
                  <a:srgbClr val="313131"/>
                </a:solidFill>
                <a:latin typeface="Cambria" panose="02040503050406030204" pitchFamily="18" charset="0"/>
                <a:ea typeface="Cambria" panose="02040503050406030204" pitchFamily="18" charset="0"/>
              </a:rPr>
              <a:t>Thần</a:t>
            </a:r>
            <a:r>
              <a:rPr lang="en-US" sz="2800" dirty="0">
                <a:solidFill>
                  <a:srgbClr val="313131"/>
                </a:solidFill>
                <a:latin typeface="Cambria" panose="02040503050406030204" pitchFamily="18" charset="0"/>
                <a:ea typeface="Cambria" panose="02040503050406030204" pitchFamily="18" charset="0"/>
              </a:rPr>
              <a:t> </a:t>
            </a:r>
            <a:r>
              <a:rPr lang="en-US" sz="2800" dirty="0" err="1">
                <a:solidFill>
                  <a:srgbClr val="313131"/>
                </a:solidFill>
                <a:latin typeface="Cambria" panose="02040503050406030204" pitchFamily="18" charset="0"/>
                <a:ea typeface="Cambria" panose="02040503050406030204" pitchFamily="18" charset="0"/>
              </a:rPr>
              <a:t>cao</a:t>
            </a:r>
            <a:r>
              <a:rPr lang="en-US" sz="2800" dirty="0">
                <a:solidFill>
                  <a:srgbClr val="313131"/>
                </a:solidFill>
                <a:latin typeface="Cambria" panose="02040503050406030204" pitchFamily="18" charset="0"/>
                <a:ea typeface="Cambria" panose="02040503050406030204" pitchFamily="18" charset="0"/>
              </a:rPr>
              <a:t> 2826 m, </a:t>
            </a:r>
            <a:r>
              <a:rPr lang="en-US" sz="2800" dirty="0" err="1">
                <a:solidFill>
                  <a:srgbClr val="313131"/>
                </a:solidFill>
                <a:latin typeface="Cambria" panose="02040503050406030204" pitchFamily="18" charset="0"/>
                <a:ea typeface="Cambria" panose="02040503050406030204" pitchFamily="18" charset="0"/>
              </a:rPr>
              <a:t>đỉnh</a:t>
            </a:r>
            <a:r>
              <a:rPr lang="en-US" sz="2800" dirty="0">
                <a:solidFill>
                  <a:srgbClr val="313131"/>
                </a:solidFill>
                <a:latin typeface="Cambria" panose="02040503050406030204" pitchFamily="18" charset="0"/>
                <a:ea typeface="Cambria" panose="02040503050406030204" pitchFamily="18" charset="0"/>
              </a:rPr>
              <a:t> </a:t>
            </a:r>
            <a:r>
              <a:rPr lang="en-US" sz="2800" dirty="0" err="1">
                <a:solidFill>
                  <a:srgbClr val="313131"/>
                </a:solidFill>
                <a:latin typeface="Cambria" panose="02040503050406030204" pitchFamily="18" charset="0"/>
                <a:ea typeface="Cambria" panose="02040503050406030204" pitchFamily="18" charset="0"/>
              </a:rPr>
              <a:t>Tây</a:t>
            </a:r>
            <a:r>
              <a:rPr lang="en-US" sz="2800" dirty="0">
                <a:solidFill>
                  <a:srgbClr val="313131"/>
                </a:solidFill>
                <a:latin typeface="Cambria" panose="02040503050406030204" pitchFamily="18" charset="0"/>
                <a:ea typeface="Cambria" panose="02040503050406030204" pitchFamily="18" charset="0"/>
              </a:rPr>
              <a:t> </a:t>
            </a:r>
            <a:r>
              <a:rPr lang="en-US" sz="2800" dirty="0" err="1">
                <a:solidFill>
                  <a:srgbClr val="313131"/>
                </a:solidFill>
                <a:latin typeface="Cambria" panose="02040503050406030204" pitchFamily="18" charset="0"/>
                <a:ea typeface="Cambria" panose="02040503050406030204" pitchFamily="18" charset="0"/>
              </a:rPr>
              <a:t>Côn</a:t>
            </a:r>
            <a:r>
              <a:rPr lang="en-US" sz="2800" dirty="0">
                <a:solidFill>
                  <a:srgbClr val="313131"/>
                </a:solidFill>
                <a:latin typeface="Cambria" panose="02040503050406030204" pitchFamily="18" charset="0"/>
                <a:ea typeface="Cambria" panose="02040503050406030204" pitchFamily="18" charset="0"/>
              </a:rPr>
              <a:t> </a:t>
            </a:r>
            <a:r>
              <a:rPr lang="en-US" sz="2800" dirty="0" err="1">
                <a:solidFill>
                  <a:srgbClr val="313131"/>
                </a:solidFill>
                <a:latin typeface="Cambria" panose="02040503050406030204" pitchFamily="18" charset="0"/>
                <a:ea typeface="Cambria" panose="02040503050406030204" pitchFamily="18" charset="0"/>
              </a:rPr>
              <a:t>Lĩnh</a:t>
            </a:r>
            <a:r>
              <a:rPr lang="en-US" sz="2800" dirty="0">
                <a:solidFill>
                  <a:srgbClr val="313131"/>
                </a:solidFill>
                <a:latin typeface="Cambria" panose="02040503050406030204" pitchFamily="18" charset="0"/>
                <a:ea typeface="Cambria" panose="02040503050406030204" pitchFamily="18" charset="0"/>
              </a:rPr>
              <a:t> </a:t>
            </a:r>
            <a:r>
              <a:rPr lang="en-US" sz="2800" dirty="0" err="1">
                <a:solidFill>
                  <a:srgbClr val="313131"/>
                </a:solidFill>
                <a:latin typeface="Cambria" panose="02040503050406030204" pitchFamily="18" charset="0"/>
                <a:ea typeface="Cambria" panose="02040503050406030204" pitchFamily="18" charset="0"/>
              </a:rPr>
              <a:t>cao</a:t>
            </a:r>
            <a:r>
              <a:rPr lang="en-US" sz="2800" dirty="0">
                <a:solidFill>
                  <a:srgbClr val="313131"/>
                </a:solidFill>
                <a:latin typeface="Cambria" panose="02040503050406030204" pitchFamily="18" charset="0"/>
                <a:ea typeface="Cambria" panose="02040503050406030204" pitchFamily="18" charset="0"/>
              </a:rPr>
              <a:t> 2427 m.</a:t>
            </a:r>
          </a:p>
          <a:p>
            <a:pPr algn="just"/>
            <a:r>
              <a:rPr lang="en-US" sz="2800" dirty="0" err="1">
                <a:solidFill>
                  <a:srgbClr val="000000"/>
                </a:solidFill>
                <a:latin typeface="Cambria" panose="02040503050406030204" pitchFamily="18" charset="0"/>
                <a:ea typeface="Cambria" panose="02040503050406030204" pitchFamily="18" charset="0"/>
              </a:rPr>
              <a:t>Nêu</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tên</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các</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đỉnh</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núi</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đó</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theo</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thứ</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tự</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từ</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đỉnh</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núi</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thấp</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nhất</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đến</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đỉnh</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núi</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cao</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nhất</a:t>
            </a:r>
            <a:r>
              <a:rPr lang="en-US" sz="2800" dirty="0">
                <a:solidFill>
                  <a:srgbClr val="000000"/>
                </a:solidFill>
                <a:latin typeface="Cambria" panose="02040503050406030204" pitchFamily="18" charset="0"/>
                <a:ea typeface="Cambria" panose="02040503050406030204" pitchFamily="18" charset="0"/>
              </a:rPr>
              <a:t>.</a:t>
            </a:r>
            <a:endParaRPr lang="en-US" sz="2800" i="0" dirty="0">
              <a:solidFill>
                <a:srgbClr val="000000"/>
              </a:solidFill>
              <a:effectLst/>
              <a:latin typeface="Cambria" panose="02040503050406030204" pitchFamily="18" charset="0"/>
              <a:ea typeface="Cambria" panose="02040503050406030204" pitchFamily="18" charset="0"/>
            </a:endParaRPr>
          </a:p>
        </p:txBody>
      </p:sp>
      <p:sp>
        <p:nvSpPr>
          <p:cNvPr id="81" name="TextBox 80"/>
          <p:cNvSpPr txBox="1"/>
          <p:nvPr/>
        </p:nvSpPr>
        <p:spPr>
          <a:xfrm>
            <a:off x="472791" y="3934903"/>
            <a:ext cx="1871951" cy="1200329"/>
          </a:xfrm>
          <a:prstGeom prst="rect">
            <a:avLst/>
          </a:prstGeom>
          <a:solidFill>
            <a:schemeClr val="accent4">
              <a:lumMod val="20000"/>
              <a:lumOff val="80000"/>
            </a:schemeClr>
          </a:solidFill>
          <a:ln w="19050">
            <a:solidFill>
              <a:schemeClr val="tx1"/>
            </a:solidFill>
            <a:prstDash val="lgDash"/>
          </a:ln>
        </p:spPr>
        <p:txBody>
          <a:bodyPr wrap="square" rtlCol="0">
            <a:spAutoFit/>
          </a:bodyPr>
          <a:lstStyle/>
          <a:p>
            <a:pPr algn="ctr"/>
            <a:r>
              <a:rPr lang="en-US" sz="3600" b="1" dirty="0">
                <a:latin typeface="Cambria" panose="02040503050406030204" pitchFamily="18" charset="0"/>
                <a:ea typeface="Cambria" panose="02040503050406030204" pitchFamily="18" charset="0"/>
              </a:rPr>
              <a:t>SO </a:t>
            </a:r>
          </a:p>
          <a:p>
            <a:pPr algn="ctr"/>
            <a:r>
              <a:rPr lang="en-US" sz="3600" b="1" dirty="0">
                <a:latin typeface="Cambria" panose="02040503050406030204" pitchFamily="18" charset="0"/>
                <a:ea typeface="Cambria" panose="02040503050406030204" pitchFamily="18" charset="0"/>
              </a:rPr>
              <a:t>SÁNH</a:t>
            </a:r>
          </a:p>
        </p:txBody>
      </p:sp>
      <p:sp>
        <p:nvSpPr>
          <p:cNvPr id="5" name="Rectangle 4"/>
          <p:cNvSpPr/>
          <p:nvPr/>
        </p:nvSpPr>
        <p:spPr>
          <a:xfrm>
            <a:off x="2594714" y="3866690"/>
            <a:ext cx="1894209" cy="646331"/>
          </a:xfrm>
          <a:prstGeom prst="rect">
            <a:avLst/>
          </a:prstGeom>
          <a:solidFill>
            <a:schemeClr val="accent5">
              <a:lumMod val="75000"/>
            </a:schemeClr>
          </a:solidFill>
          <a:ln w="38100">
            <a:solidFill>
              <a:schemeClr val="tx1"/>
            </a:solidFill>
          </a:ln>
        </p:spPr>
        <p:txBody>
          <a:bodyPr wrap="square">
            <a:spAutoFit/>
          </a:bodyPr>
          <a:lstStyle/>
          <a:p>
            <a:pPr algn="ctr"/>
            <a:r>
              <a:rPr lang="en-US" sz="3600" dirty="0">
                <a:solidFill>
                  <a:schemeClr val="bg1"/>
                </a:solidFill>
                <a:latin typeface="Cambria" panose="02040503050406030204" pitchFamily="18" charset="0"/>
                <a:ea typeface="Cambria" panose="02040503050406030204" pitchFamily="18" charset="0"/>
              </a:rPr>
              <a:t>2 427 m</a:t>
            </a:r>
          </a:p>
        </p:txBody>
      </p:sp>
      <p:sp>
        <p:nvSpPr>
          <p:cNvPr id="82" name="Rectangle 81"/>
          <p:cNvSpPr/>
          <p:nvPr/>
        </p:nvSpPr>
        <p:spPr>
          <a:xfrm>
            <a:off x="5021094" y="3866690"/>
            <a:ext cx="1894209" cy="646331"/>
          </a:xfrm>
          <a:prstGeom prst="rect">
            <a:avLst/>
          </a:prstGeom>
          <a:solidFill>
            <a:schemeClr val="accent5">
              <a:lumMod val="75000"/>
            </a:schemeClr>
          </a:solidFill>
          <a:ln w="38100">
            <a:solidFill>
              <a:schemeClr val="tx1"/>
            </a:solidFill>
          </a:ln>
        </p:spPr>
        <p:txBody>
          <a:bodyPr wrap="square">
            <a:spAutoFit/>
          </a:bodyPr>
          <a:lstStyle/>
          <a:p>
            <a:pPr algn="ctr"/>
            <a:r>
              <a:rPr lang="en-US" sz="3600" dirty="0">
                <a:solidFill>
                  <a:schemeClr val="bg1"/>
                </a:solidFill>
                <a:latin typeface="Cambria" panose="02040503050406030204" pitchFamily="18" charset="0"/>
                <a:ea typeface="Cambria" panose="02040503050406030204" pitchFamily="18" charset="0"/>
              </a:rPr>
              <a:t>2 826 m</a:t>
            </a:r>
          </a:p>
        </p:txBody>
      </p:sp>
      <p:sp>
        <p:nvSpPr>
          <p:cNvPr id="83" name="Rectangle 82"/>
          <p:cNvSpPr/>
          <p:nvPr/>
        </p:nvSpPr>
        <p:spPr>
          <a:xfrm>
            <a:off x="7441561" y="3866690"/>
            <a:ext cx="1894209" cy="646331"/>
          </a:xfrm>
          <a:prstGeom prst="rect">
            <a:avLst/>
          </a:prstGeom>
          <a:solidFill>
            <a:schemeClr val="accent5">
              <a:lumMod val="75000"/>
            </a:schemeClr>
          </a:solidFill>
          <a:ln w="38100">
            <a:solidFill>
              <a:schemeClr val="tx1"/>
            </a:solidFill>
          </a:ln>
        </p:spPr>
        <p:txBody>
          <a:bodyPr wrap="square">
            <a:spAutoFit/>
          </a:bodyPr>
          <a:lstStyle/>
          <a:p>
            <a:pPr algn="ctr"/>
            <a:r>
              <a:rPr lang="en-US" sz="3600" dirty="0">
                <a:solidFill>
                  <a:schemeClr val="bg1"/>
                </a:solidFill>
                <a:latin typeface="Cambria" panose="02040503050406030204" pitchFamily="18" charset="0"/>
                <a:ea typeface="Cambria" panose="02040503050406030204" pitchFamily="18" charset="0"/>
              </a:rPr>
              <a:t>3 083 m</a:t>
            </a:r>
          </a:p>
        </p:txBody>
      </p:sp>
      <p:sp>
        <p:nvSpPr>
          <p:cNvPr id="84" name="Rectangle 83"/>
          <p:cNvSpPr/>
          <p:nvPr/>
        </p:nvSpPr>
        <p:spPr>
          <a:xfrm>
            <a:off x="9884957" y="3866690"/>
            <a:ext cx="2008593" cy="646331"/>
          </a:xfrm>
          <a:prstGeom prst="rect">
            <a:avLst/>
          </a:prstGeom>
          <a:solidFill>
            <a:schemeClr val="accent5">
              <a:lumMod val="75000"/>
            </a:schemeClr>
          </a:solidFill>
          <a:ln w="38100">
            <a:solidFill>
              <a:schemeClr val="tx1"/>
            </a:solidFill>
          </a:ln>
        </p:spPr>
        <p:txBody>
          <a:bodyPr wrap="square">
            <a:spAutoFit/>
          </a:bodyPr>
          <a:lstStyle/>
          <a:p>
            <a:pPr algn="ctr"/>
            <a:r>
              <a:rPr lang="en-US" sz="3600" dirty="0">
                <a:solidFill>
                  <a:schemeClr val="bg1"/>
                </a:solidFill>
                <a:latin typeface="Cambria" panose="02040503050406030204" pitchFamily="18" charset="0"/>
                <a:ea typeface="Cambria" panose="02040503050406030204" pitchFamily="18" charset="0"/>
              </a:rPr>
              <a:t>3 143 m </a:t>
            </a:r>
          </a:p>
        </p:txBody>
      </p:sp>
      <p:sp>
        <p:nvSpPr>
          <p:cNvPr id="85" name="Rectangle 84"/>
          <p:cNvSpPr/>
          <p:nvPr/>
        </p:nvSpPr>
        <p:spPr>
          <a:xfrm>
            <a:off x="3790635" y="3774356"/>
            <a:ext cx="1894209" cy="830997"/>
          </a:xfrm>
          <a:prstGeom prst="rect">
            <a:avLst/>
          </a:prstGeom>
          <a:noFill/>
          <a:ln w="38100">
            <a:noFill/>
          </a:ln>
        </p:spPr>
        <p:txBody>
          <a:bodyPr wrap="square">
            <a:spAutoFit/>
          </a:bodyPr>
          <a:lstStyle/>
          <a:p>
            <a:pPr algn="ctr"/>
            <a:r>
              <a:rPr lang="en-US" sz="4800" b="1" dirty="0">
                <a:solidFill>
                  <a:srgbClr val="C00000"/>
                </a:solidFill>
                <a:latin typeface="Cambria" panose="02040503050406030204" pitchFamily="18" charset="0"/>
                <a:ea typeface="Cambria" panose="02040503050406030204" pitchFamily="18" charset="0"/>
              </a:rPr>
              <a:t>&lt;</a:t>
            </a:r>
          </a:p>
        </p:txBody>
      </p:sp>
      <p:sp>
        <p:nvSpPr>
          <p:cNvPr id="86" name="Rectangle 85"/>
          <p:cNvSpPr/>
          <p:nvPr/>
        </p:nvSpPr>
        <p:spPr>
          <a:xfrm>
            <a:off x="6231927" y="3775306"/>
            <a:ext cx="1894209" cy="830997"/>
          </a:xfrm>
          <a:prstGeom prst="rect">
            <a:avLst/>
          </a:prstGeom>
          <a:noFill/>
          <a:ln w="38100">
            <a:noFill/>
          </a:ln>
        </p:spPr>
        <p:txBody>
          <a:bodyPr wrap="square">
            <a:spAutoFit/>
          </a:bodyPr>
          <a:lstStyle/>
          <a:p>
            <a:pPr algn="ctr"/>
            <a:r>
              <a:rPr lang="en-US" sz="4800" b="1" dirty="0">
                <a:solidFill>
                  <a:srgbClr val="C00000"/>
                </a:solidFill>
                <a:latin typeface="Cambria" panose="02040503050406030204" pitchFamily="18" charset="0"/>
                <a:ea typeface="Cambria" panose="02040503050406030204" pitchFamily="18" charset="0"/>
              </a:rPr>
              <a:t>&lt;</a:t>
            </a:r>
          </a:p>
        </p:txBody>
      </p:sp>
      <p:sp>
        <p:nvSpPr>
          <p:cNvPr id="87" name="Rectangle 86"/>
          <p:cNvSpPr/>
          <p:nvPr/>
        </p:nvSpPr>
        <p:spPr>
          <a:xfrm>
            <a:off x="8665847" y="3774356"/>
            <a:ext cx="1894209" cy="830997"/>
          </a:xfrm>
          <a:prstGeom prst="rect">
            <a:avLst/>
          </a:prstGeom>
          <a:noFill/>
          <a:ln w="38100">
            <a:noFill/>
          </a:ln>
        </p:spPr>
        <p:txBody>
          <a:bodyPr wrap="square">
            <a:spAutoFit/>
          </a:bodyPr>
          <a:lstStyle/>
          <a:p>
            <a:pPr algn="ctr"/>
            <a:r>
              <a:rPr lang="en-US" sz="4800" b="1" dirty="0">
                <a:solidFill>
                  <a:srgbClr val="C00000"/>
                </a:solidFill>
                <a:latin typeface="Cambria" panose="02040503050406030204" pitchFamily="18" charset="0"/>
                <a:ea typeface="Cambria" panose="02040503050406030204" pitchFamily="18" charset="0"/>
              </a:rPr>
              <a:t>&lt;</a:t>
            </a:r>
          </a:p>
        </p:txBody>
      </p:sp>
      <p:sp>
        <p:nvSpPr>
          <p:cNvPr id="88" name="Rectangle 87"/>
          <p:cNvSpPr/>
          <p:nvPr/>
        </p:nvSpPr>
        <p:spPr>
          <a:xfrm>
            <a:off x="2531213" y="4934690"/>
            <a:ext cx="1894209" cy="1569660"/>
          </a:xfrm>
          <a:prstGeom prst="rect">
            <a:avLst/>
          </a:prstGeom>
          <a:solidFill>
            <a:schemeClr val="accent2">
              <a:lumMod val="75000"/>
            </a:schemeClr>
          </a:solidFill>
          <a:ln w="38100">
            <a:solidFill>
              <a:schemeClr val="tx1"/>
            </a:solidFill>
          </a:ln>
        </p:spPr>
        <p:txBody>
          <a:bodyPr wrap="square">
            <a:spAutoFit/>
          </a:bodyPr>
          <a:lstStyle/>
          <a:p>
            <a:pPr algn="ctr"/>
            <a:r>
              <a:rPr lang="en-US" sz="3200" dirty="0" err="1">
                <a:solidFill>
                  <a:schemeClr val="bg1"/>
                </a:solidFill>
                <a:latin typeface="Cambria" panose="02040503050406030204" pitchFamily="18" charset="0"/>
                <a:ea typeface="Cambria" panose="02040503050406030204" pitchFamily="18" charset="0"/>
              </a:rPr>
              <a:t>Đỉnh</a:t>
            </a:r>
            <a:endParaRPr lang="en-US" sz="3200" dirty="0">
              <a:solidFill>
                <a:schemeClr val="bg1"/>
              </a:solidFill>
              <a:latin typeface="Cambria" panose="02040503050406030204" pitchFamily="18" charset="0"/>
              <a:ea typeface="Cambria" panose="02040503050406030204" pitchFamily="18" charset="0"/>
            </a:endParaRPr>
          </a:p>
          <a:p>
            <a:pPr algn="ctr"/>
            <a:r>
              <a:rPr lang="en-US" sz="3200" dirty="0" err="1">
                <a:solidFill>
                  <a:schemeClr val="bg1"/>
                </a:solidFill>
                <a:latin typeface="Cambria" panose="02040503050406030204" pitchFamily="18" charset="0"/>
                <a:ea typeface="Cambria" panose="02040503050406030204" pitchFamily="18" charset="0"/>
              </a:rPr>
              <a:t>Tây</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Côn</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Lĩnh</a:t>
            </a:r>
            <a:endParaRPr lang="en-US" sz="3200" dirty="0">
              <a:solidFill>
                <a:schemeClr val="bg1"/>
              </a:solidFill>
              <a:latin typeface="Cambria" panose="02040503050406030204" pitchFamily="18" charset="0"/>
              <a:ea typeface="Cambria" panose="02040503050406030204" pitchFamily="18" charset="0"/>
            </a:endParaRPr>
          </a:p>
        </p:txBody>
      </p:sp>
      <p:sp>
        <p:nvSpPr>
          <p:cNvPr id="89" name="Rectangle 88"/>
          <p:cNvSpPr/>
          <p:nvPr/>
        </p:nvSpPr>
        <p:spPr>
          <a:xfrm>
            <a:off x="4957593" y="4934690"/>
            <a:ext cx="1894209" cy="1077218"/>
          </a:xfrm>
          <a:prstGeom prst="rect">
            <a:avLst/>
          </a:prstGeom>
          <a:solidFill>
            <a:schemeClr val="accent2">
              <a:lumMod val="75000"/>
            </a:schemeClr>
          </a:solidFill>
          <a:ln w="38100">
            <a:solidFill>
              <a:schemeClr val="tx1"/>
            </a:solidFill>
          </a:ln>
        </p:spPr>
        <p:txBody>
          <a:bodyPr wrap="square">
            <a:spAutoFit/>
          </a:bodyPr>
          <a:lstStyle/>
          <a:p>
            <a:pPr algn="ctr"/>
            <a:r>
              <a:rPr lang="en-US" sz="3200" dirty="0" err="1">
                <a:solidFill>
                  <a:schemeClr val="bg1"/>
                </a:solidFill>
                <a:latin typeface="Cambria" panose="02040503050406030204" pitchFamily="18" charset="0"/>
                <a:ea typeface="Cambria" panose="02040503050406030204" pitchFamily="18" charset="0"/>
              </a:rPr>
              <a:t>Đỉnh</a:t>
            </a:r>
            <a:r>
              <a:rPr lang="en-US" sz="3200" dirty="0">
                <a:solidFill>
                  <a:schemeClr val="bg1"/>
                </a:solidFill>
                <a:latin typeface="Cambria" panose="02040503050406030204" pitchFamily="18" charset="0"/>
                <a:ea typeface="Cambria" panose="02040503050406030204" pitchFamily="18" charset="0"/>
              </a:rPr>
              <a:t> </a:t>
            </a:r>
          </a:p>
          <a:p>
            <a:pPr algn="ctr"/>
            <a:r>
              <a:rPr lang="en-US" sz="3200" dirty="0" err="1">
                <a:solidFill>
                  <a:schemeClr val="bg1"/>
                </a:solidFill>
                <a:latin typeface="Cambria" panose="02040503050406030204" pitchFamily="18" charset="0"/>
                <a:ea typeface="Cambria" panose="02040503050406030204" pitchFamily="18" charset="0"/>
              </a:rPr>
              <a:t>Lào</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Thần</a:t>
            </a:r>
            <a:r>
              <a:rPr lang="en-US" sz="3200" dirty="0">
                <a:solidFill>
                  <a:schemeClr val="bg1"/>
                </a:solidFill>
                <a:latin typeface="Cambria" panose="02040503050406030204" pitchFamily="18" charset="0"/>
                <a:ea typeface="Cambria" panose="02040503050406030204" pitchFamily="18" charset="0"/>
              </a:rPr>
              <a:t> </a:t>
            </a:r>
          </a:p>
        </p:txBody>
      </p:sp>
      <p:sp>
        <p:nvSpPr>
          <p:cNvPr id="90" name="Rectangle 89"/>
          <p:cNvSpPr/>
          <p:nvPr/>
        </p:nvSpPr>
        <p:spPr>
          <a:xfrm>
            <a:off x="7378060" y="4934690"/>
            <a:ext cx="1894209" cy="1077218"/>
          </a:xfrm>
          <a:prstGeom prst="rect">
            <a:avLst/>
          </a:prstGeom>
          <a:solidFill>
            <a:schemeClr val="accent2">
              <a:lumMod val="75000"/>
            </a:schemeClr>
          </a:solidFill>
          <a:ln w="38100">
            <a:solidFill>
              <a:schemeClr val="tx1"/>
            </a:solidFill>
          </a:ln>
        </p:spPr>
        <p:txBody>
          <a:bodyPr wrap="square">
            <a:spAutoFit/>
          </a:bodyPr>
          <a:lstStyle/>
          <a:p>
            <a:pPr algn="ctr"/>
            <a:r>
              <a:rPr lang="en-US" sz="3200" dirty="0" err="1">
                <a:solidFill>
                  <a:schemeClr val="bg1"/>
                </a:solidFill>
                <a:latin typeface="Cambria" panose="02040503050406030204" pitchFamily="18" charset="0"/>
                <a:ea typeface="Cambria" panose="02040503050406030204" pitchFamily="18" charset="0"/>
              </a:rPr>
              <a:t>Đỉnh</a:t>
            </a:r>
            <a:r>
              <a:rPr lang="en-US" sz="3200" dirty="0">
                <a:solidFill>
                  <a:schemeClr val="bg1"/>
                </a:solidFill>
                <a:latin typeface="Cambria" panose="02040503050406030204" pitchFamily="18" charset="0"/>
                <a:ea typeface="Cambria" panose="02040503050406030204" pitchFamily="18" charset="0"/>
              </a:rPr>
              <a:t> Pu Si Lung</a:t>
            </a:r>
          </a:p>
        </p:txBody>
      </p:sp>
      <p:sp>
        <p:nvSpPr>
          <p:cNvPr id="91" name="Rectangle 90"/>
          <p:cNvSpPr/>
          <p:nvPr/>
        </p:nvSpPr>
        <p:spPr>
          <a:xfrm>
            <a:off x="9821456" y="4934690"/>
            <a:ext cx="2008593" cy="1569660"/>
          </a:xfrm>
          <a:prstGeom prst="rect">
            <a:avLst/>
          </a:prstGeom>
          <a:solidFill>
            <a:schemeClr val="accent2">
              <a:lumMod val="75000"/>
            </a:schemeClr>
          </a:solidFill>
          <a:ln w="38100">
            <a:solidFill>
              <a:schemeClr val="tx1"/>
            </a:solidFill>
          </a:ln>
        </p:spPr>
        <p:txBody>
          <a:bodyPr wrap="square">
            <a:spAutoFit/>
          </a:bodyPr>
          <a:lstStyle/>
          <a:p>
            <a:pPr algn="ctr"/>
            <a:r>
              <a:rPr lang="en-US" sz="3200" dirty="0" err="1">
                <a:solidFill>
                  <a:schemeClr val="bg1"/>
                </a:solidFill>
                <a:latin typeface="Cambria" panose="02040503050406030204" pitchFamily="18" charset="0"/>
                <a:ea typeface="Cambria" panose="02040503050406030204" pitchFamily="18" charset="0"/>
              </a:rPr>
              <a:t>Đỉnh</a:t>
            </a:r>
            <a:r>
              <a:rPr lang="en-US" sz="3200" dirty="0">
                <a:solidFill>
                  <a:schemeClr val="bg1"/>
                </a:solidFill>
                <a:latin typeface="Cambria" panose="02040503050406030204" pitchFamily="18" charset="0"/>
                <a:ea typeface="Cambria" panose="02040503050406030204" pitchFamily="18" charset="0"/>
              </a:rPr>
              <a:t> Phan-xi-</a:t>
            </a:r>
            <a:r>
              <a:rPr lang="en-US" sz="3200" dirty="0" err="1">
                <a:solidFill>
                  <a:schemeClr val="bg1"/>
                </a:solidFill>
                <a:latin typeface="Cambria" panose="02040503050406030204" pitchFamily="18" charset="0"/>
                <a:ea typeface="Cambria" panose="02040503050406030204" pitchFamily="18" charset="0"/>
              </a:rPr>
              <a:t>păng</a:t>
            </a:r>
            <a:endParaRPr lang="en-US" sz="3200" dirty="0">
              <a:solidFill>
                <a:schemeClr val="bg1"/>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1000"/>
                                        <p:tgtEl>
                                          <p:spTgt spid="81"/>
                                        </p:tgtEl>
                                      </p:cBhvr>
                                    </p:animEffect>
                                    <p:anim calcmode="lin" valueType="num">
                                      <p:cBhvr>
                                        <p:cTn id="8" dur="1000" fill="hold"/>
                                        <p:tgtEl>
                                          <p:spTgt spid="81"/>
                                        </p:tgtEl>
                                        <p:attrNameLst>
                                          <p:attrName>ppt_x</p:attrName>
                                        </p:attrNameLst>
                                      </p:cBhvr>
                                      <p:tavLst>
                                        <p:tav tm="0">
                                          <p:val>
                                            <p:strVal val="#ppt_x"/>
                                          </p:val>
                                        </p:tav>
                                        <p:tav tm="100000">
                                          <p:val>
                                            <p:strVal val="#ppt_x"/>
                                          </p:val>
                                        </p:tav>
                                      </p:tavLst>
                                    </p:anim>
                                    <p:anim calcmode="lin" valueType="num">
                                      <p:cBhvr>
                                        <p:cTn id="9" dur="1000" fill="hold"/>
                                        <p:tgtEl>
                                          <p:spTgt spid="8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5"/>
                                        </p:tgtEl>
                                        <p:attrNameLst>
                                          <p:attrName>style.visibility</p:attrName>
                                        </p:attrNameLst>
                                      </p:cBhvr>
                                      <p:to>
                                        <p:strVal val="visible"/>
                                      </p:to>
                                    </p:set>
                                    <p:animEffect transition="in" filter="wipe(left)">
                                      <p:cBhvr>
                                        <p:cTn id="19" dur="500"/>
                                        <p:tgtEl>
                                          <p:spTgt spid="8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82"/>
                                        </p:tgtEl>
                                        <p:attrNameLst>
                                          <p:attrName>style.visibility</p:attrName>
                                        </p:attrNameLst>
                                      </p:cBhvr>
                                      <p:to>
                                        <p:strVal val="visible"/>
                                      </p:to>
                                    </p:set>
                                    <p:animEffect transition="in" filter="wipe(left)">
                                      <p:cBhvr>
                                        <p:cTn id="24" dur="500"/>
                                        <p:tgtEl>
                                          <p:spTgt spid="8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86"/>
                                        </p:tgtEl>
                                        <p:attrNameLst>
                                          <p:attrName>style.visibility</p:attrName>
                                        </p:attrNameLst>
                                      </p:cBhvr>
                                      <p:to>
                                        <p:strVal val="visible"/>
                                      </p:to>
                                    </p:set>
                                    <p:animEffect transition="in" filter="wipe(left)">
                                      <p:cBhvr>
                                        <p:cTn id="29" dur="500"/>
                                        <p:tgtEl>
                                          <p:spTgt spid="8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83"/>
                                        </p:tgtEl>
                                        <p:attrNameLst>
                                          <p:attrName>style.visibility</p:attrName>
                                        </p:attrNameLst>
                                      </p:cBhvr>
                                      <p:to>
                                        <p:strVal val="visible"/>
                                      </p:to>
                                    </p:set>
                                    <p:animEffect transition="in" filter="wipe(left)">
                                      <p:cBhvr>
                                        <p:cTn id="34" dur="500"/>
                                        <p:tgtEl>
                                          <p:spTgt spid="8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87"/>
                                        </p:tgtEl>
                                        <p:attrNameLst>
                                          <p:attrName>style.visibility</p:attrName>
                                        </p:attrNameLst>
                                      </p:cBhvr>
                                      <p:to>
                                        <p:strVal val="visible"/>
                                      </p:to>
                                    </p:set>
                                    <p:animEffect transition="in" filter="wipe(left)">
                                      <p:cBhvr>
                                        <p:cTn id="39" dur="500"/>
                                        <p:tgtEl>
                                          <p:spTgt spid="8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84"/>
                                        </p:tgtEl>
                                        <p:attrNameLst>
                                          <p:attrName>style.visibility</p:attrName>
                                        </p:attrNameLst>
                                      </p:cBhvr>
                                      <p:to>
                                        <p:strVal val="visible"/>
                                      </p:to>
                                    </p:set>
                                    <p:animEffect transition="in" filter="wipe(left)">
                                      <p:cBhvr>
                                        <p:cTn id="44" dur="500"/>
                                        <p:tgtEl>
                                          <p:spTgt spid="8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88"/>
                                        </p:tgtEl>
                                        <p:attrNameLst>
                                          <p:attrName>style.visibility</p:attrName>
                                        </p:attrNameLst>
                                      </p:cBhvr>
                                      <p:to>
                                        <p:strVal val="visible"/>
                                      </p:to>
                                    </p:set>
                                    <p:animEffect transition="in" filter="wipe(left)">
                                      <p:cBhvr>
                                        <p:cTn id="49" dur="500"/>
                                        <p:tgtEl>
                                          <p:spTgt spid="88"/>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89"/>
                                        </p:tgtEl>
                                        <p:attrNameLst>
                                          <p:attrName>style.visibility</p:attrName>
                                        </p:attrNameLst>
                                      </p:cBhvr>
                                      <p:to>
                                        <p:strVal val="visible"/>
                                      </p:to>
                                    </p:set>
                                    <p:animEffect transition="in" filter="wipe(left)">
                                      <p:cBhvr>
                                        <p:cTn id="54" dur="500"/>
                                        <p:tgtEl>
                                          <p:spTgt spid="89"/>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90"/>
                                        </p:tgtEl>
                                        <p:attrNameLst>
                                          <p:attrName>style.visibility</p:attrName>
                                        </p:attrNameLst>
                                      </p:cBhvr>
                                      <p:to>
                                        <p:strVal val="visible"/>
                                      </p:to>
                                    </p:set>
                                    <p:animEffect transition="in" filter="wipe(left)">
                                      <p:cBhvr>
                                        <p:cTn id="59" dur="500"/>
                                        <p:tgtEl>
                                          <p:spTgt spid="90"/>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91"/>
                                        </p:tgtEl>
                                        <p:attrNameLst>
                                          <p:attrName>style.visibility</p:attrName>
                                        </p:attrNameLst>
                                      </p:cBhvr>
                                      <p:to>
                                        <p:strVal val="visible"/>
                                      </p:to>
                                    </p:set>
                                    <p:animEffect transition="in" filter="wipe(left)">
                                      <p:cBhvr>
                                        <p:cTn id="64"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5" grpId="0" animBg="1"/>
      <p:bldP spid="82" grpId="0" animBg="1"/>
      <p:bldP spid="83" grpId="0" animBg="1"/>
      <p:bldP spid="84" grpId="0" animBg="1"/>
      <p:bldP spid="85" grpId="0"/>
      <p:bldP spid="86" grpId="0"/>
      <p:bldP spid="87" grpId="0"/>
      <p:bldP spid="88" grpId="0" animBg="1"/>
      <p:bldP spid="89" grpId="0" animBg="1"/>
      <p:bldP spid="90" grpId="0" animBg="1"/>
      <p:bldP spid="9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图片 1" descr="5"/>
          <p:cNvPicPr>
            <a:picLocks noChangeAspect="1"/>
          </p:cNvPicPr>
          <p:nvPr/>
        </p:nvPicPr>
        <p:blipFill>
          <a:blip r:embed="rId4"/>
          <a:srcRect t="55065"/>
          <a:stretch>
            <a:fillRect/>
          </a:stretch>
        </p:blipFill>
        <p:spPr>
          <a:xfrm flipV="1">
            <a:off x="-12802" y="20019"/>
            <a:ext cx="12192000" cy="1647825"/>
          </a:xfrm>
          <a:prstGeom prst="rect">
            <a:avLst/>
          </a:prstGeom>
        </p:spPr>
      </p:pic>
      <p:pic>
        <p:nvPicPr>
          <p:cNvPr id="4" name="图片 3" descr="11"/>
          <p:cNvPicPr>
            <a:picLocks noChangeAspect="1"/>
          </p:cNvPicPr>
          <p:nvPr/>
        </p:nvPicPr>
        <p:blipFill>
          <a:blip r:embed="rId5">
            <a:lum bright="-24000"/>
          </a:blip>
          <a:stretch>
            <a:fillRect/>
          </a:stretch>
        </p:blipFill>
        <p:spPr>
          <a:xfrm>
            <a:off x="243205" y="1470660"/>
            <a:ext cx="12193905" cy="4706620"/>
          </a:xfrm>
          <a:prstGeom prst="rect">
            <a:avLst/>
          </a:prstGeom>
        </p:spPr>
      </p:pic>
      <p:sp>
        <p:nvSpPr>
          <p:cNvPr id="79" name="矩形 1"/>
          <p:cNvSpPr/>
          <p:nvPr/>
        </p:nvSpPr>
        <p:spPr>
          <a:xfrm>
            <a:off x="267620" y="381402"/>
            <a:ext cx="11689429" cy="5956300"/>
          </a:xfrm>
          <a:prstGeom prst="rect">
            <a:avLst/>
          </a:prstGeom>
          <a:solidFill>
            <a:schemeClr val="bg1"/>
          </a:solidFill>
          <a:ln>
            <a:solidFill>
              <a:schemeClr val="accent4"/>
            </a:solid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p>
        </p:txBody>
      </p:sp>
      <p:grpSp>
        <p:nvGrpSpPr>
          <p:cNvPr id="37" name="组合 36"/>
          <p:cNvGrpSpPr/>
          <p:nvPr/>
        </p:nvGrpSpPr>
        <p:grpSpPr>
          <a:xfrm>
            <a:off x="11322050" y="45085"/>
            <a:ext cx="635000" cy="5212080"/>
            <a:chOff x="790" y="1445"/>
            <a:chExt cx="1000" cy="7540"/>
          </a:xfrm>
        </p:grpSpPr>
        <p:cxnSp>
          <p:nvCxnSpPr>
            <p:cNvPr id="43" name="直接连接符 42"/>
            <p:cNvCxnSpPr/>
            <p:nvPr/>
          </p:nvCxnSpPr>
          <p:spPr>
            <a:xfrm>
              <a:off x="1590" y="1445"/>
              <a:ext cx="0" cy="7541"/>
            </a:xfrm>
            <a:prstGeom prst="line">
              <a:avLst/>
            </a:prstGeom>
            <a:ln>
              <a:solidFill>
                <a:schemeClr val="bg1">
                  <a:alpha val="24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790" y="1445"/>
              <a:ext cx="0" cy="7541"/>
            </a:xfrm>
            <a:prstGeom prst="line">
              <a:avLst/>
            </a:prstGeom>
            <a:ln>
              <a:solidFill>
                <a:schemeClr val="bg1">
                  <a:alpha val="24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990" y="1445"/>
              <a:ext cx="0" cy="7541"/>
            </a:xfrm>
            <a:prstGeom prst="line">
              <a:avLst/>
            </a:prstGeom>
            <a:ln>
              <a:solidFill>
                <a:schemeClr val="bg1">
                  <a:alpha val="24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1190" y="1445"/>
              <a:ext cx="0" cy="7541"/>
            </a:xfrm>
            <a:prstGeom prst="line">
              <a:avLst/>
            </a:prstGeom>
            <a:ln>
              <a:solidFill>
                <a:schemeClr val="bg1">
                  <a:alpha val="24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390" y="1445"/>
              <a:ext cx="0" cy="7541"/>
            </a:xfrm>
            <a:prstGeom prst="line">
              <a:avLst/>
            </a:prstGeom>
            <a:ln>
              <a:solidFill>
                <a:schemeClr val="bg1">
                  <a:alpha val="24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1790" y="1445"/>
              <a:ext cx="0" cy="7541"/>
            </a:xfrm>
            <a:prstGeom prst="line">
              <a:avLst/>
            </a:prstGeom>
            <a:ln>
              <a:solidFill>
                <a:schemeClr val="bg1">
                  <a:alpha val="24000"/>
                </a:schemeClr>
              </a:solidFill>
              <a:prstDash val="lgDash"/>
            </a:ln>
          </p:spPr>
          <p:style>
            <a:lnRef idx="1">
              <a:schemeClr val="accent1"/>
            </a:lnRef>
            <a:fillRef idx="0">
              <a:schemeClr val="accent1"/>
            </a:fillRef>
            <a:effectRef idx="0">
              <a:schemeClr val="accent1"/>
            </a:effectRef>
            <a:fontRef idx="minor">
              <a:schemeClr val="tx1"/>
            </a:fontRef>
          </p:style>
        </p:cxnSp>
      </p:grpSp>
      <p:grpSp>
        <p:nvGrpSpPr>
          <p:cNvPr id="36" name="组合 35"/>
          <p:cNvGrpSpPr/>
          <p:nvPr/>
        </p:nvGrpSpPr>
        <p:grpSpPr>
          <a:xfrm>
            <a:off x="243205" y="143510"/>
            <a:ext cx="635000" cy="5212080"/>
            <a:chOff x="790" y="1445"/>
            <a:chExt cx="1000" cy="7540"/>
          </a:xfrm>
        </p:grpSpPr>
        <p:cxnSp>
          <p:nvCxnSpPr>
            <p:cNvPr id="30" name="直接连接符 29"/>
            <p:cNvCxnSpPr/>
            <p:nvPr/>
          </p:nvCxnSpPr>
          <p:spPr>
            <a:xfrm>
              <a:off x="790" y="1445"/>
              <a:ext cx="0" cy="7541"/>
            </a:xfrm>
            <a:prstGeom prst="line">
              <a:avLst/>
            </a:prstGeom>
            <a:ln>
              <a:solidFill>
                <a:schemeClr val="bg1">
                  <a:alpha val="24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990" y="1445"/>
              <a:ext cx="0" cy="7541"/>
            </a:xfrm>
            <a:prstGeom prst="line">
              <a:avLst/>
            </a:prstGeom>
            <a:ln>
              <a:solidFill>
                <a:schemeClr val="bg1">
                  <a:alpha val="24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1190" y="1445"/>
              <a:ext cx="0" cy="7541"/>
            </a:xfrm>
            <a:prstGeom prst="line">
              <a:avLst/>
            </a:prstGeom>
            <a:ln>
              <a:solidFill>
                <a:schemeClr val="bg1">
                  <a:alpha val="24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390" y="1445"/>
              <a:ext cx="0" cy="7541"/>
            </a:xfrm>
            <a:prstGeom prst="line">
              <a:avLst/>
            </a:prstGeom>
            <a:ln>
              <a:solidFill>
                <a:schemeClr val="bg1">
                  <a:alpha val="24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590" y="1445"/>
              <a:ext cx="0" cy="7541"/>
            </a:xfrm>
            <a:prstGeom prst="line">
              <a:avLst/>
            </a:prstGeom>
            <a:ln>
              <a:solidFill>
                <a:schemeClr val="bg1">
                  <a:alpha val="24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790" y="1445"/>
              <a:ext cx="0" cy="7541"/>
            </a:xfrm>
            <a:prstGeom prst="line">
              <a:avLst/>
            </a:prstGeom>
            <a:ln>
              <a:solidFill>
                <a:schemeClr val="bg1">
                  <a:alpha val="24000"/>
                </a:schemeClr>
              </a:solidFill>
              <a:prstDash val="lgDash"/>
            </a:ln>
          </p:spPr>
          <p:style>
            <a:lnRef idx="1">
              <a:schemeClr val="accent1"/>
            </a:lnRef>
            <a:fillRef idx="0">
              <a:schemeClr val="accent1"/>
            </a:fillRef>
            <a:effectRef idx="0">
              <a:schemeClr val="accent1"/>
            </a:effectRef>
            <a:fontRef idx="minor">
              <a:schemeClr val="tx1"/>
            </a:fontRef>
          </p:style>
        </p:cxnSp>
      </p:grpSp>
      <p:sp>
        <p:nvSpPr>
          <p:cNvPr id="51" name="任意多边形 50"/>
          <p:cNvSpPr/>
          <p:nvPr/>
        </p:nvSpPr>
        <p:spPr>
          <a:xfrm>
            <a:off x="13335" y="5858510"/>
            <a:ext cx="12179935" cy="637540"/>
          </a:xfrm>
          <a:custGeom>
            <a:avLst/>
            <a:gdLst>
              <a:gd name="connisteX0" fmla="*/ 0 w 12179935"/>
              <a:gd name="connsiteY0" fmla="*/ 999308 h 999308"/>
              <a:gd name="connisteX1" fmla="*/ 1041400 w 12179935"/>
              <a:gd name="connsiteY1" fmla="*/ 250008 h 999308"/>
              <a:gd name="connisteX2" fmla="*/ 2578735 w 12179935"/>
              <a:gd name="connsiteY2" fmla="*/ 643708 h 999308"/>
              <a:gd name="connisteX3" fmla="*/ 4623435 w 12179935"/>
              <a:gd name="connsiteY3" fmla="*/ 326208 h 999308"/>
              <a:gd name="connisteX4" fmla="*/ 6946900 w 12179935"/>
              <a:gd name="connsiteY4" fmla="*/ 669108 h 999308"/>
              <a:gd name="connisteX5" fmla="*/ 9792335 w 12179935"/>
              <a:gd name="connsiteY5" fmla="*/ 8708 h 999308"/>
              <a:gd name="connisteX6" fmla="*/ 11049635 w 12179935"/>
              <a:gd name="connsiteY6" fmla="*/ 326208 h 999308"/>
              <a:gd name="connisteX7" fmla="*/ 12179935 w 12179935"/>
              <a:gd name="connsiteY7" fmla="*/ 148408 h 999308"/>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12179935" h="999308">
                <a:moveTo>
                  <a:pt x="0" y="999308"/>
                </a:moveTo>
                <a:cubicBezTo>
                  <a:pt x="177800" y="841828"/>
                  <a:pt x="525780" y="321128"/>
                  <a:pt x="1041400" y="250008"/>
                </a:cubicBezTo>
                <a:cubicBezTo>
                  <a:pt x="1557020" y="178888"/>
                  <a:pt x="1862455" y="628468"/>
                  <a:pt x="2578735" y="643708"/>
                </a:cubicBezTo>
                <a:cubicBezTo>
                  <a:pt x="3295015" y="658948"/>
                  <a:pt x="3749675" y="321128"/>
                  <a:pt x="4623435" y="326208"/>
                </a:cubicBezTo>
                <a:cubicBezTo>
                  <a:pt x="5497195" y="331288"/>
                  <a:pt x="5913120" y="732608"/>
                  <a:pt x="6946900" y="669108"/>
                </a:cubicBezTo>
                <a:cubicBezTo>
                  <a:pt x="7980680" y="605608"/>
                  <a:pt x="8971915" y="77288"/>
                  <a:pt x="9792335" y="8708"/>
                </a:cubicBezTo>
                <a:cubicBezTo>
                  <a:pt x="10612755" y="-59872"/>
                  <a:pt x="10572115" y="298268"/>
                  <a:pt x="11049635" y="326208"/>
                </a:cubicBezTo>
                <a:cubicBezTo>
                  <a:pt x="11527155" y="354148"/>
                  <a:pt x="11979275" y="190318"/>
                  <a:pt x="12179935" y="148408"/>
                </a:cubicBezTo>
              </a:path>
            </a:pathLst>
          </a:custGeom>
          <a:noFill/>
          <a:ln>
            <a:solidFill>
              <a:srgbClr val="197654"/>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7" name="组合 76"/>
          <p:cNvGrpSpPr/>
          <p:nvPr/>
        </p:nvGrpSpPr>
        <p:grpSpPr>
          <a:xfrm>
            <a:off x="534670" y="6502400"/>
            <a:ext cx="11148060" cy="178435"/>
            <a:chOff x="671" y="11025"/>
            <a:chExt cx="17556" cy="560"/>
          </a:xfrm>
        </p:grpSpPr>
        <p:cxnSp>
          <p:nvCxnSpPr>
            <p:cNvPr id="57" name="直接连接符 56"/>
            <p:cNvCxnSpPr/>
            <p:nvPr/>
          </p:nvCxnSpPr>
          <p:spPr>
            <a:xfrm>
              <a:off x="671" y="11025"/>
              <a:ext cx="0" cy="56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1595" y="11025"/>
              <a:ext cx="0" cy="56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2519" y="11025"/>
              <a:ext cx="0" cy="56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3443" y="11025"/>
              <a:ext cx="0" cy="56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4367" y="11025"/>
              <a:ext cx="0" cy="56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a:off x="5291" y="11025"/>
              <a:ext cx="0" cy="56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nvCxnSpPr>
          <p:spPr>
            <a:xfrm>
              <a:off x="6215" y="11025"/>
              <a:ext cx="0" cy="56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a:off x="7139" y="11025"/>
              <a:ext cx="0" cy="56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a:off x="8063" y="11025"/>
              <a:ext cx="0" cy="56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nvCxnSpPr>
          <p:spPr>
            <a:xfrm>
              <a:off x="8987" y="11025"/>
              <a:ext cx="0" cy="56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a:off x="9911" y="11025"/>
              <a:ext cx="0" cy="56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nvCxnSpPr>
          <p:spPr>
            <a:xfrm>
              <a:off x="10835" y="11025"/>
              <a:ext cx="0" cy="56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a:xfrm>
              <a:off x="11759" y="11025"/>
              <a:ext cx="0" cy="56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70" name="直接连接符 69"/>
            <p:cNvCxnSpPr/>
            <p:nvPr/>
          </p:nvCxnSpPr>
          <p:spPr>
            <a:xfrm>
              <a:off x="12683" y="11025"/>
              <a:ext cx="0" cy="56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71" name="直接连接符 70"/>
            <p:cNvCxnSpPr/>
            <p:nvPr/>
          </p:nvCxnSpPr>
          <p:spPr>
            <a:xfrm>
              <a:off x="13607" y="11025"/>
              <a:ext cx="0" cy="56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72" name="直接连接符 71"/>
            <p:cNvCxnSpPr/>
            <p:nvPr/>
          </p:nvCxnSpPr>
          <p:spPr>
            <a:xfrm>
              <a:off x="14531" y="11025"/>
              <a:ext cx="0" cy="56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73" name="直接连接符 72"/>
            <p:cNvCxnSpPr/>
            <p:nvPr/>
          </p:nvCxnSpPr>
          <p:spPr>
            <a:xfrm>
              <a:off x="15455" y="11025"/>
              <a:ext cx="0" cy="56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74" name="直接连接符 73"/>
            <p:cNvCxnSpPr/>
            <p:nvPr/>
          </p:nvCxnSpPr>
          <p:spPr>
            <a:xfrm>
              <a:off x="16379" y="11025"/>
              <a:ext cx="0" cy="56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nvCxnSpPr>
          <p:spPr>
            <a:xfrm>
              <a:off x="17303" y="11025"/>
              <a:ext cx="0" cy="56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76" name="直接连接符 75"/>
            <p:cNvCxnSpPr/>
            <p:nvPr/>
          </p:nvCxnSpPr>
          <p:spPr>
            <a:xfrm>
              <a:off x="18227" y="11025"/>
              <a:ext cx="0" cy="56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grpSp>
      <p:sp>
        <p:nvSpPr>
          <p:cNvPr id="55" name="文本框 12"/>
          <p:cNvSpPr txBox="1"/>
          <p:nvPr/>
        </p:nvSpPr>
        <p:spPr>
          <a:xfrm>
            <a:off x="69463" y="268253"/>
            <a:ext cx="2103893" cy="1021715"/>
          </a:xfrm>
          <a:prstGeom prst="roundRect">
            <a:avLst/>
          </a:prstGeom>
          <a:solidFill>
            <a:schemeClr val="bg1"/>
          </a:solidFill>
          <a:ln>
            <a:solidFill>
              <a:schemeClr val="accent4"/>
            </a:solidFill>
          </a:ln>
          <a:effectLst>
            <a:outerShdw blurRad="63500" sx="102000" sy="102000" algn="ctr" rotWithShape="0">
              <a:prstClr val="black">
                <a:alpha val="40000"/>
              </a:prstClr>
            </a:outerShdw>
          </a:effectLst>
        </p:spPr>
        <p:txBody>
          <a:bodyPr wrap="square" rtlCol="0">
            <a:spAutoFit/>
          </a:bodyPr>
          <a:lstStyle/>
          <a:p>
            <a:pPr algn="ctr"/>
            <a:r>
              <a:rPr lang="en-US" altLang="zh-CN" sz="5400" b="1" dirty="0" err="1">
                <a:solidFill>
                  <a:srgbClr val="C00000"/>
                </a:solidFill>
                <a:latin typeface="思源黑体 CN Bold" panose="020B0800000000000000" pitchFamily="34" charset="-122"/>
                <a:ea typeface="思源黑体 CN Bold" panose="020B0800000000000000" pitchFamily="34" charset="-122"/>
                <a:cs typeface="思源黑体 CN Bold" panose="020B0800000000000000" pitchFamily="34" charset="-122"/>
              </a:rPr>
              <a:t>Câu</a:t>
            </a:r>
            <a:r>
              <a:rPr lang="en-US" altLang="zh-CN" sz="5400" b="1" dirty="0">
                <a:solidFill>
                  <a:srgbClr val="C00000"/>
                </a:solidFill>
                <a:latin typeface="思源黑体 CN Bold" panose="020B0800000000000000" pitchFamily="34" charset="-122"/>
                <a:ea typeface="思源黑体 CN Bold" panose="020B0800000000000000" pitchFamily="34" charset="-122"/>
                <a:cs typeface="思源黑体 CN Bold" panose="020B0800000000000000" pitchFamily="34" charset="-122"/>
              </a:rPr>
              <a:t> 4</a:t>
            </a:r>
            <a:endParaRPr lang="zh-CN" altLang="en-US" sz="5400" b="1" dirty="0">
              <a:solidFill>
                <a:srgbClr val="C00000"/>
              </a:solidFill>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sp>
        <p:nvSpPr>
          <p:cNvPr id="3" name="Rectangle 2"/>
          <p:cNvSpPr/>
          <p:nvPr/>
        </p:nvSpPr>
        <p:spPr>
          <a:xfrm>
            <a:off x="2367778" y="454507"/>
            <a:ext cx="9109213" cy="830997"/>
          </a:xfrm>
          <a:prstGeom prst="rect">
            <a:avLst/>
          </a:prstGeom>
        </p:spPr>
        <p:txBody>
          <a:bodyPr wrap="square">
            <a:spAutoFit/>
          </a:bodyPr>
          <a:lstStyle/>
          <a:p>
            <a:pPr algn="just"/>
            <a:r>
              <a:rPr lang="en-US" sz="4800" dirty="0">
                <a:solidFill>
                  <a:schemeClr val="accent2">
                    <a:lumMod val="75000"/>
                  </a:schemeClr>
                </a:solidFill>
                <a:latin typeface="#9Slide03 IcielNovecento sans E" panose="00000900000000000000" pitchFamily="2" charset="0"/>
                <a:ea typeface="Cambria" panose="02040503050406030204" pitchFamily="18" charset="0"/>
              </a:rPr>
              <a:t>SỐ?</a:t>
            </a:r>
            <a:endParaRPr lang="en-US" sz="4800" i="0" dirty="0">
              <a:solidFill>
                <a:schemeClr val="accent2">
                  <a:lumMod val="75000"/>
                </a:schemeClr>
              </a:solidFill>
              <a:effectLst/>
              <a:latin typeface="#9Slide03 IcielNovecento sans E" panose="00000900000000000000" pitchFamily="2" charset="0"/>
              <a:ea typeface="Cambria" panose="02040503050406030204" pitchFamily="18" charset="0"/>
            </a:endParaRPr>
          </a:p>
        </p:txBody>
      </p:sp>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foregroundMark x1="18972" y1="8280" x2="15603" y2="53185"/>
                        <a14:foregroundMark x1="32270" y1="24204" x2="36525" y2="48408"/>
                        <a14:foregroundMark x1="39362" y1="25478" x2="56738" y2="35350"/>
                        <a14:foregroundMark x1="60816" y1="32803" x2="59220" y2="41720"/>
                        <a14:foregroundMark x1="78901" y1="57325" x2="71986" y2="64331"/>
                        <a14:foregroundMark x1="73582" y1="81529" x2="85993" y2="69745"/>
                        <a14:foregroundMark x1="93085" y1="37580" x2="80142" y2="55096"/>
                        <a14:foregroundMark x1="80674" y1="22611" x2="87943" y2="40446"/>
                        <a14:foregroundMark x1="90248" y1="30892" x2="93972" y2="45223"/>
                        <a14:foregroundMark x1="94504" y1="35032" x2="84220" y2="17516"/>
                        <a14:foregroundMark x1="92730" y1="23248" x2="80319" y2="17516"/>
                        <a14:foregroundMark x1="76418" y1="17516" x2="73936" y2="35350"/>
                        <a14:foregroundMark x1="72695" y1="15924" x2="68262" y2="7643"/>
                        <a14:foregroundMark x1="65248" y1="72293" x2="56560" y2="53185"/>
                        <a14:foregroundMark x1="51773" y1="42038" x2="37589" y2="26752"/>
                        <a14:foregroundMark x1="31915" y1="12420" x2="51950" y2="13057"/>
                        <a14:foregroundMark x1="39539" y1="42675" x2="6028" y2="69427"/>
                        <a14:foregroundMark x1="27305" y1="84713" x2="24645" y2="88217"/>
                        <a14:foregroundMark x1="51950" y1="81210" x2="45567" y2="88535"/>
                        <a14:foregroundMark x1="24113" y1="18471" x2="25709" y2="47452"/>
                        <a14:foregroundMark x1="19326" y1="20064" x2="20035" y2="43631"/>
                        <a14:foregroundMark x1="14362" y1="15287" x2="11525" y2="31529"/>
                        <a14:foregroundMark x1="6028" y1="16561" x2="8511" y2="28662"/>
                      </a14:backgroundRemoval>
                    </a14:imgEffect>
                  </a14:imgLayer>
                </a14:imgProps>
              </a:ext>
            </a:extLst>
          </a:blip>
          <a:stretch>
            <a:fillRect/>
          </a:stretch>
        </p:blipFill>
        <p:spPr>
          <a:xfrm>
            <a:off x="2381707" y="1151890"/>
            <a:ext cx="8305343" cy="4903804"/>
          </a:xfrm>
          <a:prstGeom prst="rect">
            <a:avLst/>
          </a:prstGeom>
        </p:spPr>
      </p:pic>
      <p:sp>
        <p:nvSpPr>
          <p:cNvPr id="7" name="Rounded Rectangle 6"/>
          <p:cNvSpPr/>
          <p:nvPr/>
        </p:nvSpPr>
        <p:spPr>
          <a:xfrm>
            <a:off x="4055110" y="5208695"/>
            <a:ext cx="1088462" cy="464659"/>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9Slide03 Cabin Condensed Mediu" panose="00000606000000000000" pitchFamily="2" charset="0"/>
              </a:rPr>
              <a:t>1000</a:t>
            </a:r>
          </a:p>
        </p:txBody>
      </p:sp>
      <p:sp>
        <p:nvSpPr>
          <p:cNvPr id="78" name="Rounded Rectangle 77"/>
          <p:cNvSpPr/>
          <p:nvPr/>
        </p:nvSpPr>
        <p:spPr>
          <a:xfrm>
            <a:off x="3514023" y="2749895"/>
            <a:ext cx="1088462" cy="464659"/>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9Slide03 Cabin Condensed Mediu" panose="00000606000000000000" pitchFamily="2" charset="0"/>
              </a:rPr>
              <a:t>1 023</a:t>
            </a:r>
          </a:p>
        </p:txBody>
      </p:sp>
      <p:sp>
        <p:nvSpPr>
          <p:cNvPr id="80" name="Rounded Rectangle 79"/>
          <p:cNvSpPr/>
          <p:nvPr/>
        </p:nvSpPr>
        <p:spPr>
          <a:xfrm>
            <a:off x="6922384" y="2711079"/>
            <a:ext cx="1088462" cy="464659"/>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9Slide03 Cabin Condensed Mediu" panose="00000606000000000000" pitchFamily="2" charset="0"/>
              </a:rPr>
              <a:t>1 111</a:t>
            </a:r>
          </a:p>
        </p:txBody>
      </p:sp>
      <p:sp>
        <p:nvSpPr>
          <p:cNvPr id="92" name="Rounded Rectangle 91"/>
          <p:cNvSpPr/>
          <p:nvPr/>
        </p:nvSpPr>
        <p:spPr>
          <a:xfrm>
            <a:off x="5756452" y="5208694"/>
            <a:ext cx="1088462" cy="464659"/>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9Slide03 Cabin Condensed Mediu" panose="00000606000000000000" pitchFamily="2" charset="0"/>
              </a:rPr>
              <a:t>9876</a:t>
            </a:r>
          </a:p>
        </p:txBody>
      </p:sp>
      <p:sp>
        <p:nvSpPr>
          <p:cNvPr id="93" name="Rounded Rectangle 92"/>
          <p:cNvSpPr/>
          <p:nvPr/>
        </p:nvSpPr>
        <p:spPr>
          <a:xfrm>
            <a:off x="8022476" y="3968276"/>
            <a:ext cx="1088462" cy="464659"/>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9Slide03 Cabin Condensed Mediu" panose="00000606000000000000" pitchFamily="2" charset="0"/>
              </a:rPr>
              <a:t>9 999</a:t>
            </a:r>
          </a:p>
        </p:txBody>
      </p:sp>
    </p:spTree>
    <p:extLst>
      <p:ext uri="{BB962C8B-B14F-4D97-AF65-F5344CB8AC3E}">
        <p14:creationId xmlns:p14="http://schemas.microsoft.com/office/powerpoint/2010/main" val="621833713"/>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8"/>
                                        </p:tgtEl>
                                        <p:attrNameLst>
                                          <p:attrName>style.visibility</p:attrName>
                                        </p:attrNameLst>
                                      </p:cBhvr>
                                      <p:to>
                                        <p:strVal val="visible"/>
                                      </p:to>
                                    </p:set>
                                    <p:animEffect transition="in" filter="randombar(horizontal)">
                                      <p:cBhvr>
                                        <p:cTn id="12" dur="500"/>
                                        <p:tgtEl>
                                          <p:spTgt spid="7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0"/>
                                        </p:tgtEl>
                                        <p:attrNameLst>
                                          <p:attrName>style.visibility</p:attrName>
                                        </p:attrNameLst>
                                      </p:cBhvr>
                                      <p:to>
                                        <p:strVal val="visible"/>
                                      </p:to>
                                    </p:set>
                                    <p:animEffect transition="in" filter="randombar(horizontal)">
                                      <p:cBhvr>
                                        <p:cTn id="17" dur="500"/>
                                        <p:tgtEl>
                                          <p:spTgt spid="8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2"/>
                                        </p:tgtEl>
                                        <p:attrNameLst>
                                          <p:attrName>style.visibility</p:attrName>
                                        </p:attrNameLst>
                                      </p:cBhvr>
                                      <p:to>
                                        <p:strVal val="visible"/>
                                      </p:to>
                                    </p:set>
                                    <p:animEffect transition="in" filter="randombar(horizontal)">
                                      <p:cBhvr>
                                        <p:cTn id="22" dur="500"/>
                                        <p:tgtEl>
                                          <p:spTgt spid="9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93"/>
                                        </p:tgtEl>
                                        <p:attrNameLst>
                                          <p:attrName>style.visibility</p:attrName>
                                        </p:attrNameLst>
                                      </p:cBhvr>
                                      <p:to>
                                        <p:strVal val="visible"/>
                                      </p:to>
                                    </p:set>
                                    <p:animEffect transition="in" filter="randombar(horizontal)">
                                      <p:cBhvr>
                                        <p:cTn id="27"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8" grpId="0" animBg="1"/>
      <p:bldP spid="80" grpId="0" animBg="1"/>
      <p:bldP spid="92" grpId="0" animBg="1"/>
      <p:bldP spid="9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267620" y="381402"/>
            <a:ext cx="11538557" cy="5956300"/>
            <a:chOff x="820" y="710"/>
            <a:chExt cx="17561" cy="9380"/>
          </a:xfrm>
        </p:grpSpPr>
        <p:sp>
          <p:nvSpPr>
            <p:cNvPr id="2" name="矩形 1"/>
            <p:cNvSpPr/>
            <p:nvPr/>
          </p:nvSpPr>
          <p:spPr>
            <a:xfrm>
              <a:off x="820" y="710"/>
              <a:ext cx="17561" cy="9380"/>
            </a:xfrm>
            <a:prstGeom prst="rect">
              <a:avLst/>
            </a:prstGeom>
            <a:solidFill>
              <a:schemeClr val="bg1"/>
            </a:solidFill>
            <a:ln>
              <a:solidFill>
                <a:schemeClr val="accent4"/>
              </a:solid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p>
          </p:txBody>
        </p:sp>
        <p:sp>
          <p:nvSpPr>
            <p:cNvPr id="13" name="文本框 12"/>
            <p:cNvSpPr txBox="1"/>
            <p:nvPr/>
          </p:nvSpPr>
          <p:spPr>
            <a:xfrm>
              <a:off x="1245" y="882"/>
              <a:ext cx="3202" cy="1609"/>
            </a:xfrm>
            <a:prstGeom prst="roundRect">
              <a:avLst/>
            </a:prstGeom>
            <a:solidFill>
              <a:schemeClr val="bg1"/>
            </a:solidFill>
            <a:ln>
              <a:solidFill>
                <a:schemeClr val="accent4"/>
              </a:solidFill>
            </a:ln>
            <a:effectLst>
              <a:outerShdw blurRad="63500" sx="102000" sy="102000" algn="ctr" rotWithShape="0">
                <a:prstClr val="black">
                  <a:alpha val="40000"/>
                </a:prstClr>
              </a:outerShdw>
            </a:effectLst>
          </p:spPr>
          <p:txBody>
            <a:bodyPr wrap="square" rtlCol="0">
              <a:spAutoFit/>
            </a:bodyPr>
            <a:lstStyle/>
            <a:p>
              <a:pPr algn="ctr"/>
              <a:r>
                <a:rPr lang="en-US" altLang="zh-CN" sz="5400" b="1" dirty="0" err="1">
                  <a:solidFill>
                    <a:srgbClr val="C00000"/>
                  </a:solidFill>
                  <a:latin typeface="思源黑体 CN Bold" panose="020B0800000000000000" pitchFamily="34" charset="-122"/>
                  <a:ea typeface="思源黑体 CN Bold" panose="020B0800000000000000" pitchFamily="34" charset="-122"/>
                  <a:cs typeface="思源黑体 CN Bold" panose="020B0800000000000000" pitchFamily="34" charset="-122"/>
                </a:rPr>
                <a:t>Câu</a:t>
              </a:r>
              <a:r>
                <a:rPr lang="en-US" altLang="zh-CN" sz="5400" b="1" dirty="0">
                  <a:solidFill>
                    <a:srgbClr val="C00000"/>
                  </a:solidFill>
                  <a:latin typeface="思源黑体 CN Bold" panose="020B0800000000000000" pitchFamily="34" charset="-122"/>
                  <a:ea typeface="思源黑体 CN Bold" panose="020B0800000000000000" pitchFamily="34" charset="-122"/>
                  <a:cs typeface="思源黑体 CN Bold" panose="020B0800000000000000" pitchFamily="34" charset="-122"/>
                </a:rPr>
                <a:t> 5</a:t>
              </a:r>
              <a:endParaRPr lang="zh-CN" altLang="en-US" sz="5400" b="1" dirty="0">
                <a:solidFill>
                  <a:srgbClr val="C00000"/>
                </a:solidFill>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grpSp>
      <p:sp>
        <p:nvSpPr>
          <p:cNvPr id="11" name="文本框 12"/>
          <p:cNvSpPr txBox="1"/>
          <p:nvPr/>
        </p:nvSpPr>
        <p:spPr>
          <a:xfrm>
            <a:off x="2620587" y="370897"/>
            <a:ext cx="9066588" cy="2298502"/>
          </a:xfrm>
          <a:prstGeom prst="roundRect">
            <a:avLst/>
          </a:prstGeom>
          <a:noFill/>
          <a:ln w="28575">
            <a:noFill/>
            <a:prstDash val="dash"/>
          </a:ln>
          <a:effectLst>
            <a:outerShdw blurRad="63500" sx="102000" sy="102000" algn="ctr" rotWithShape="0">
              <a:prstClr val="black">
                <a:alpha val="40000"/>
              </a:prstClr>
            </a:outerShdw>
          </a:effectLst>
        </p:spPr>
        <p:txBody>
          <a:bodyPr wrap="square" rtlCol="0">
            <a:spAutoFit/>
          </a:bodyPr>
          <a:lstStyle/>
          <a:p>
            <a:pPr algn="just"/>
            <a:r>
              <a:rPr lang="en-US" sz="4300" b="1" dirty="0">
                <a:solidFill>
                  <a:schemeClr val="accent2">
                    <a:lumMod val="75000"/>
                  </a:schemeClr>
                </a:solidFill>
                <a:latin typeface="Cambria" panose="02040503050406030204" pitchFamily="18" charset="0"/>
                <a:ea typeface="Cambria" panose="02040503050406030204" pitchFamily="18" charset="0"/>
              </a:rPr>
              <a:t>Mai </a:t>
            </a:r>
            <a:r>
              <a:rPr lang="en-US" sz="4300" b="1" dirty="0" err="1">
                <a:solidFill>
                  <a:schemeClr val="accent2">
                    <a:lumMod val="75000"/>
                  </a:schemeClr>
                </a:solidFill>
                <a:latin typeface="Cambria" panose="02040503050406030204" pitchFamily="18" charset="0"/>
                <a:ea typeface="Cambria" panose="02040503050406030204" pitchFamily="18" charset="0"/>
              </a:rPr>
              <a:t>có</a:t>
            </a:r>
            <a:r>
              <a:rPr lang="en-US" sz="4300" b="1" dirty="0">
                <a:solidFill>
                  <a:schemeClr val="accent2">
                    <a:lumMod val="75000"/>
                  </a:schemeClr>
                </a:solidFill>
                <a:latin typeface="Cambria" panose="02040503050406030204" pitchFamily="18" charset="0"/>
                <a:ea typeface="Cambria" panose="02040503050406030204" pitchFamily="18" charset="0"/>
              </a:rPr>
              <a:t> </a:t>
            </a:r>
            <a:r>
              <a:rPr lang="en-US" sz="4300" b="1" dirty="0" err="1">
                <a:solidFill>
                  <a:schemeClr val="accent2">
                    <a:lumMod val="75000"/>
                  </a:schemeClr>
                </a:solidFill>
                <a:latin typeface="Cambria" panose="02040503050406030204" pitchFamily="18" charset="0"/>
                <a:ea typeface="Cambria" panose="02040503050406030204" pitchFamily="18" charset="0"/>
              </a:rPr>
              <a:t>bốn</a:t>
            </a:r>
            <a:r>
              <a:rPr lang="en-US" sz="4300" b="1" dirty="0">
                <a:solidFill>
                  <a:schemeClr val="accent2">
                    <a:lumMod val="75000"/>
                  </a:schemeClr>
                </a:solidFill>
                <a:latin typeface="Cambria" panose="02040503050406030204" pitchFamily="18" charset="0"/>
                <a:ea typeface="Cambria" panose="02040503050406030204" pitchFamily="18" charset="0"/>
              </a:rPr>
              <a:t> </a:t>
            </a:r>
            <a:r>
              <a:rPr lang="en-US" sz="4300" b="1" dirty="0" err="1">
                <a:solidFill>
                  <a:schemeClr val="accent2">
                    <a:lumMod val="75000"/>
                  </a:schemeClr>
                </a:solidFill>
                <a:latin typeface="Cambria" panose="02040503050406030204" pitchFamily="18" charset="0"/>
                <a:ea typeface="Cambria" panose="02040503050406030204" pitchFamily="18" charset="0"/>
              </a:rPr>
              <a:t>tấm</a:t>
            </a:r>
            <a:r>
              <a:rPr lang="en-US" sz="4300" b="1" dirty="0">
                <a:solidFill>
                  <a:schemeClr val="accent2">
                    <a:lumMod val="75000"/>
                  </a:schemeClr>
                </a:solidFill>
                <a:latin typeface="Cambria" panose="02040503050406030204" pitchFamily="18" charset="0"/>
                <a:ea typeface="Cambria" panose="02040503050406030204" pitchFamily="18" charset="0"/>
              </a:rPr>
              <a:t> </a:t>
            </a:r>
            <a:r>
              <a:rPr lang="en-US" sz="4300" b="1" dirty="0" err="1">
                <a:solidFill>
                  <a:schemeClr val="accent2">
                    <a:lumMod val="75000"/>
                  </a:schemeClr>
                </a:solidFill>
                <a:latin typeface="Cambria" panose="02040503050406030204" pitchFamily="18" charset="0"/>
                <a:ea typeface="Cambria" panose="02040503050406030204" pitchFamily="18" charset="0"/>
              </a:rPr>
              <a:t>thẻ</a:t>
            </a:r>
            <a:r>
              <a:rPr lang="en-US" sz="4300" b="1" dirty="0">
                <a:solidFill>
                  <a:schemeClr val="accent2">
                    <a:lumMod val="75000"/>
                  </a:schemeClr>
                </a:solidFill>
                <a:latin typeface="Cambria" panose="02040503050406030204" pitchFamily="18" charset="0"/>
                <a:ea typeface="Cambria" panose="02040503050406030204" pitchFamily="18" charset="0"/>
              </a:rPr>
              <a:t> </a:t>
            </a:r>
            <a:r>
              <a:rPr lang="en-US" sz="4300" b="1" dirty="0" err="1">
                <a:solidFill>
                  <a:schemeClr val="accent2">
                    <a:lumMod val="75000"/>
                  </a:schemeClr>
                </a:solidFill>
                <a:latin typeface="Cambria" panose="02040503050406030204" pitchFamily="18" charset="0"/>
                <a:ea typeface="Cambria" panose="02040503050406030204" pitchFamily="18" charset="0"/>
              </a:rPr>
              <a:t>ghi</a:t>
            </a:r>
            <a:r>
              <a:rPr lang="en-US" sz="4300" b="1" dirty="0">
                <a:solidFill>
                  <a:schemeClr val="accent2">
                    <a:lumMod val="75000"/>
                  </a:schemeClr>
                </a:solidFill>
                <a:latin typeface="Cambria" panose="02040503050406030204" pitchFamily="18" charset="0"/>
                <a:ea typeface="Cambria" panose="02040503050406030204" pitchFamily="18" charset="0"/>
              </a:rPr>
              <a:t> </a:t>
            </a:r>
            <a:r>
              <a:rPr lang="en-US" sz="4300" b="1" dirty="0" err="1">
                <a:solidFill>
                  <a:schemeClr val="accent2">
                    <a:lumMod val="75000"/>
                  </a:schemeClr>
                </a:solidFill>
                <a:latin typeface="Cambria" panose="02040503050406030204" pitchFamily="18" charset="0"/>
                <a:ea typeface="Cambria" panose="02040503050406030204" pitchFamily="18" charset="0"/>
              </a:rPr>
              <a:t>các</a:t>
            </a:r>
            <a:r>
              <a:rPr lang="en-US" sz="4300" b="1" dirty="0">
                <a:solidFill>
                  <a:schemeClr val="accent2">
                    <a:lumMod val="75000"/>
                  </a:schemeClr>
                </a:solidFill>
                <a:latin typeface="Cambria" panose="02040503050406030204" pitchFamily="18" charset="0"/>
                <a:ea typeface="Cambria" panose="02040503050406030204" pitchFamily="18" charset="0"/>
              </a:rPr>
              <a:t> </a:t>
            </a:r>
            <a:r>
              <a:rPr lang="en-US" sz="4300" b="1" dirty="0" err="1">
                <a:solidFill>
                  <a:schemeClr val="accent2">
                    <a:lumMod val="75000"/>
                  </a:schemeClr>
                </a:solidFill>
                <a:latin typeface="Cambria" panose="02040503050406030204" pitchFamily="18" charset="0"/>
                <a:ea typeface="Cambria" panose="02040503050406030204" pitchFamily="18" charset="0"/>
              </a:rPr>
              <a:t>số</a:t>
            </a:r>
            <a:r>
              <a:rPr lang="en-US" sz="4300" b="1" dirty="0">
                <a:solidFill>
                  <a:schemeClr val="accent2">
                    <a:lumMod val="75000"/>
                  </a:schemeClr>
                </a:solidFill>
                <a:latin typeface="Cambria" panose="02040503050406030204" pitchFamily="18" charset="0"/>
                <a:ea typeface="Cambria" panose="02040503050406030204" pitchFamily="18" charset="0"/>
              </a:rPr>
              <a:t>: 3, 0, 2 </a:t>
            </a:r>
            <a:r>
              <a:rPr lang="en-US" sz="4300" b="1" dirty="0" err="1">
                <a:solidFill>
                  <a:schemeClr val="accent2">
                    <a:lumMod val="75000"/>
                  </a:schemeClr>
                </a:solidFill>
                <a:latin typeface="Cambria" panose="02040503050406030204" pitchFamily="18" charset="0"/>
                <a:ea typeface="Cambria" panose="02040503050406030204" pitchFamily="18" charset="0"/>
              </a:rPr>
              <a:t>và</a:t>
            </a:r>
            <a:r>
              <a:rPr lang="en-US" sz="4300" b="1" dirty="0">
                <a:solidFill>
                  <a:schemeClr val="accent2">
                    <a:lumMod val="75000"/>
                  </a:schemeClr>
                </a:solidFill>
                <a:latin typeface="Cambria" panose="02040503050406030204" pitchFamily="18" charset="0"/>
                <a:ea typeface="Cambria" panose="02040503050406030204" pitchFamily="18" charset="0"/>
              </a:rPr>
              <a:t> 7. </a:t>
            </a:r>
            <a:r>
              <a:rPr lang="en-US" sz="4300" b="1" dirty="0" err="1">
                <a:solidFill>
                  <a:schemeClr val="accent2">
                    <a:lumMod val="75000"/>
                  </a:schemeClr>
                </a:solidFill>
                <a:latin typeface="Cambria" panose="02040503050406030204" pitchFamily="18" charset="0"/>
                <a:ea typeface="Cambria" panose="02040503050406030204" pitchFamily="18" charset="0"/>
              </a:rPr>
              <a:t>Hỏi</a:t>
            </a:r>
            <a:r>
              <a:rPr lang="en-US" sz="4300" b="1" dirty="0">
                <a:solidFill>
                  <a:schemeClr val="accent2">
                    <a:lumMod val="75000"/>
                  </a:schemeClr>
                </a:solidFill>
                <a:latin typeface="Cambria" panose="02040503050406030204" pitchFamily="18" charset="0"/>
                <a:ea typeface="Cambria" panose="02040503050406030204" pitchFamily="18" charset="0"/>
              </a:rPr>
              <a:t> </a:t>
            </a:r>
            <a:r>
              <a:rPr lang="en-US" sz="4300" b="1" dirty="0" err="1">
                <a:solidFill>
                  <a:schemeClr val="accent2">
                    <a:lumMod val="75000"/>
                  </a:schemeClr>
                </a:solidFill>
                <a:latin typeface="Cambria" panose="02040503050406030204" pitchFamily="18" charset="0"/>
                <a:ea typeface="Cambria" panose="02040503050406030204" pitchFamily="18" charset="0"/>
              </a:rPr>
              <a:t>số</a:t>
            </a:r>
            <a:r>
              <a:rPr lang="en-US" sz="4300" b="1" dirty="0">
                <a:solidFill>
                  <a:schemeClr val="accent2">
                    <a:lumMod val="75000"/>
                  </a:schemeClr>
                </a:solidFill>
                <a:latin typeface="Cambria" panose="02040503050406030204" pitchFamily="18" charset="0"/>
                <a:ea typeface="Cambria" panose="02040503050406030204" pitchFamily="18" charset="0"/>
              </a:rPr>
              <a:t> </a:t>
            </a:r>
            <a:r>
              <a:rPr lang="en-US" sz="4300" b="1" dirty="0" err="1">
                <a:solidFill>
                  <a:schemeClr val="accent2">
                    <a:lumMod val="75000"/>
                  </a:schemeClr>
                </a:solidFill>
                <a:latin typeface="Cambria" panose="02040503050406030204" pitchFamily="18" charset="0"/>
                <a:ea typeface="Cambria" panose="02040503050406030204" pitchFamily="18" charset="0"/>
              </a:rPr>
              <a:t>có</a:t>
            </a:r>
            <a:r>
              <a:rPr lang="en-US" sz="4300" b="1" dirty="0">
                <a:solidFill>
                  <a:schemeClr val="accent2">
                    <a:lumMod val="75000"/>
                  </a:schemeClr>
                </a:solidFill>
                <a:latin typeface="Cambria" panose="02040503050406030204" pitchFamily="18" charset="0"/>
                <a:ea typeface="Cambria" panose="02040503050406030204" pitchFamily="18" charset="0"/>
              </a:rPr>
              <a:t> 4 </a:t>
            </a:r>
            <a:r>
              <a:rPr lang="en-US" sz="4300" b="1" dirty="0" err="1">
                <a:solidFill>
                  <a:schemeClr val="accent2">
                    <a:lumMod val="75000"/>
                  </a:schemeClr>
                </a:solidFill>
                <a:latin typeface="Cambria" panose="02040503050406030204" pitchFamily="18" charset="0"/>
                <a:ea typeface="Cambria" panose="02040503050406030204" pitchFamily="18" charset="0"/>
              </a:rPr>
              <a:t>chữ</a:t>
            </a:r>
            <a:r>
              <a:rPr lang="en-US" sz="4300" b="1" dirty="0">
                <a:solidFill>
                  <a:schemeClr val="accent2">
                    <a:lumMod val="75000"/>
                  </a:schemeClr>
                </a:solidFill>
                <a:latin typeface="Cambria" panose="02040503050406030204" pitchFamily="18" charset="0"/>
                <a:ea typeface="Cambria" panose="02040503050406030204" pitchFamily="18" charset="0"/>
              </a:rPr>
              <a:t> </a:t>
            </a:r>
            <a:r>
              <a:rPr lang="en-US" sz="4300" b="1" dirty="0" err="1">
                <a:solidFill>
                  <a:schemeClr val="accent2">
                    <a:lumMod val="75000"/>
                  </a:schemeClr>
                </a:solidFill>
                <a:latin typeface="Cambria" panose="02040503050406030204" pitchFamily="18" charset="0"/>
                <a:ea typeface="Cambria" panose="02040503050406030204" pitchFamily="18" charset="0"/>
              </a:rPr>
              <a:t>số</a:t>
            </a:r>
            <a:r>
              <a:rPr lang="en-US" sz="4300" b="1" dirty="0">
                <a:solidFill>
                  <a:schemeClr val="accent2">
                    <a:lumMod val="75000"/>
                  </a:schemeClr>
                </a:solidFill>
                <a:latin typeface="Cambria" panose="02040503050406030204" pitchFamily="18" charset="0"/>
                <a:ea typeface="Cambria" panose="02040503050406030204" pitchFamily="18" charset="0"/>
              </a:rPr>
              <a:t> </a:t>
            </a:r>
            <a:r>
              <a:rPr lang="en-US" sz="4300" b="1" dirty="0" err="1">
                <a:solidFill>
                  <a:schemeClr val="accent2">
                    <a:lumMod val="75000"/>
                  </a:schemeClr>
                </a:solidFill>
                <a:latin typeface="Cambria" panose="02040503050406030204" pitchFamily="18" charset="0"/>
                <a:ea typeface="Cambria" panose="02040503050406030204" pitchFamily="18" charset="0"/>
              </a:rPr>
              <a:t>bé</a:t>
            </a:r>
            <a:r>
              <a:rPr lang="en-US" sz="4300" b="1" dirty="0">
                <a:solidFill>
                  <a:schemeClr val="accent2">
                    <a:lumMod val="75000"/>
                  </a:schemeClr>
                </a:solidFill>
                <a:latin typeface="Cambria" panose="02040503050406030204" pitchFamily="18" charset="0"/>
                <a:ea typeface="Cambria" panose="02040503050406030204" pitchFamily="18" charset="0"/>
              </a:rPr>
              <a:t> </a:t>
            </a:r>
            <a:r>
              <a:rPr lang="en-US" sz="4300" b="1" dirty="0" err="1">
                <a:solidFill>
                  <a:schemeClr val="accent2">
                    <a:lumMod val="75000"/>
                  </a:schemeClr>
                </a:solidFill>
                <a:latin typeface="Cambria" panose="02040503050406030204" pitchFamily="18" charset="0"/>
                <a:ea typeface="Cambria" panose="02040503050406030204" pitchFamily="18" charset="0"/>
              </a:rPr>
              <a:t>nhất</a:t>
            </a:r>
            <a:r>
              <a:rPr lang="en-US" sz="4300" b="1" dirty="0">
                <a:solidFill>
                  <a:schemeClr val="accent2">
                    <a:lumMod val="75000"/>
                  </a:schemeClr>
                </a:solidFill>
                <a:latin typeface="Cambria" panose="02040503050406030204" pitchFamily="18" charset="0"/>
                <a:ea typeface="Cambria" panose="02040503050406030204" pitchFamily="18" charset="0"/>
              </a:rPr>
              <a:t> </a:t>
            </a:r>
            <a:r>
              <a:rPr lang="en-US" sz="4300" b="1" dirty="0" err="1">
                <a:solidFill>
                  <a:schemeClr val="accent2">
                    <a:lumMod val="75000"/>
                  </a:schemeClr>
                </a:solidFill>
                <a:latin typeface="Cambria" panose="02040503050406030204" pitchFamily="18" charset="0"/>
                <a:ea typeface="Cambria" panose="02040503050406030204" pitchFamily="18" charset="0"/>
              </a:rPr>
              <a:t>mà</a:t>
            </a:r>
            <a:r>
              <a:rPr lang="en-US" sz="4300" b="1" dirty="0">
                <a:solidFill>
                  <a:schemeClr val="accent2">
                    <a:lumMod val="75000"/>
                  </a:schemeClr>
                </a:solidFill>
                <a:latin typeface="Cambria" panose="02040503050406030204" pitchFamily="18" charset="0"/>
                <a:ea typeface="Cambria" panose="02040503050406030204" pitchFamily="18" charset="0"/>
              </a:rPr>
              <a:t> Mai </a:t>
            </a:r>
            <a:r>
              <a:rPr lang="en-US" sz="4300" b="1" dirty="0" err="1">
                <a:solidFill>
                  <a:schemeClr val="accent2">
                    <a:lumMod val="75000"/>
                  </a:schemeClr>
                </a:solidFill>
                <a:latin typeface="Cambria" panose="02040503050406030204" pitchFamily="18" charset="0"/>
                <a:ea typeface="Cambria" panose="02040503050406030204" pitchFamily="18" charset="0"/>
              </a:rPr>
              <a:t>có</a:t>
            </a:r>
            <a:r>
              <a:rPr lang="en-US" sz="4300" b="1" dirty="0">
                <a:solidFill>
                  <a:schemeClr val="accent2">
                    <a:lumMod val="75000"/>
                  </a:schemeClr>
                </a:solidFill>
                <a:latin typeface="Cambria" panose="02040503050406030204" pitchFamily="18" charset="0"/>
                <a:ea typeface="Cambria" panose="02040503050406030204" pitchFamily="18" charset="0"/>
              </a:rPr>
              <a:t> </a:t>
            </a:r>
            <a:r>
              <a:rPr lang="en-US" sz="4300" b="1" dirty="0" err="1">
                <a:solidFill>
                  <a:schemeClr val="accent2">
                    <a:lumMod val="75000"/>
                  </a:schemeClr>
                </a:solidFill>
                <a:latin typeface="Cambria" panose="02040503050406030204" pitchFamily="18" charset="0"/>
                <a:ea typeface="Cambria" panose="02040503050406030204" pitchFamily="18" charset="0"/>
              </a:rPr>
              <a:t>thể</a:t>
            </a:r>
            <a:r>
              <a:rPr lang="en-US" sz="4300" b="1" dirty="0">
                <a:solidFill>
                  <a:schemeClr val="accent2">
                    <a:lumMod val="75000"/>
                  </a:schemeClr>
                </a:solidFill>
                <a:latin typeface="Cambria" panose="02040503050406030204" pitchFamily="18" charset="0"/>
                <a:ea typeface="Cambria" panose="02040503050406030204" pitchFamily="18" charset="0"/>
              </a:rPr>
              <a:t> </a:t>
            </a:r>
            <a:r>
              <a:rPr lang="en-US" sz="4300" b="1" dirty="0" err="1">
                <a:solidFill>
                  <a:schemeClr val="accent2">
                    <a:lumMod val="75000"/>
                  </a:schemeClr>
                </a:solidFill>
                <a:latin typeface="Cambria" panose="02040503050406030204" pitchFamily="18" charset="0"/>
                <a:ea typeface="Cambria" panose="02040503050406030204" pitchFamily="18" charset="0"/>
              </a:rPr>
              <a:t>tạo</a:t>
            </a:r>
            <a:r>
              <a:rPr lang="en-US" sz="4300" b="1" dirty="0">
                <a:solidFill>
                  <a:schemeClr val="accent2">
                    <a:lumMod val="75000"/>
                  </a:schemeClr>
                </a:solidFill>
                <a:latin typeface="Cambria" panose="02040503050406030204" pitchFamily="18" charset="0"/>
                <a:ea typeface="Cambria" panose="02040503050406030204" pitchFamily="18" charset="0"/>
              </a:rPr>
              <a:t> </a:t>
            </a:r>
            <a:r>
              <a:rPr lang="en-US" sz="4300" b="1" dirty="0" err="1">
                <a:solidFill>
                  <a:schemeClr val="accent2">
                    <a:lumMod val="75000"/>
                  </a:schemeClr>
                </a:solidFill>
                <a:latin typeface="Cambria" panose="02040503050406030204" pitchFamily="18" charset="0"/>
                <a:ea typeface="Cambria" panose="02040503050406030204" pitchFamily="18" charset="0"/>
              </a:rPr>
              <a:t>ra</a:t>
            </a:r>
            <a:r>
              <a:rPr lang="en-US" sz="4300" b="1" dirty="0">
                <a:solidFill>
                  <a:schemeClr val="accent2">
                    <a:lumMod val="75000"/>
                  </a:schemeClr>
                </a:solidFill>
                <a:latin typeface="Cambria" panose="02040503050406030204" pitchFamily="18" charset="0"/>
                <a:ea typeface="Cambria" panose="02040503050406030204" pitchFamily="18" charset="0"/>
              </a:rPr>
              <a:t> </a:t>
            </a:r>
            <a:r>
              <a:rPr lang="en-US" sz="4300" b="1" dirty="0" err="1">
                <a:solidFill>
                  <a:schemeClr val="accent2">
                    <a:lumMod val="75000"/>
                  </a:schemeClr>
                </a:solidFill>
                <a:latin typeface="Cambria" panose="02040503050406030204" pitchFamily="18" charset="0"/>
                <a:ea typeface="Cambria" panose="02040503050406030204" pitchFamily="18" charset="0"/>
              </a:rPr>
              <a:t>là</a:t>
            </a:r>
            <a:r>
              <a:rPr lang="en-US" sz="4300" b="1" dirty="0">
                <a:solidFill>
                  <a:schemeClr val="accent2">
                    <a:lumMod val="75000"/>
                  </a:schemeClr>
                </a:solidFill>
                <a:latin typeface="Cambria" panose="02040503050406030204" pitchFamily="18" charset="0"/>
                <a:ea typeface="Cambria" panose="02040503050406030204" pitchFamily="18" charset="0"/>
              </a:rPr>
              <a:t> </a:t>
            </a:r>
            <a:r>
              <a:rPr lang="en-US" sz="4300" b="1" dirty="0" err="1">
                <a:solidFill>
                  <a:schemeClr val="accent2">
                    <a:lumMod val="75000"/>
                  </a:schemeClr>
                </a:solidFill>
                <a:latin typeface="Cambria" panose="02040503050406030204" pitchFamily="18" charset="0"/>
                <a:ea typeface="Cambria" panose="02040503050406030204" pitchFamily="18" charset="0"/>
              </a:rPr>
              <a:t>số</a:t>
            </a:r>
            <a:r>
              <a:rPr lang="en-US" sz="4300" b="1" dirty="0">
                <a:solidFill>
                  <a:schemeClr val="accent2">
                    <a:lumMod val="75000"/>
                  </a:schemeClr>
                </a:solidFill>
                <a:latin typeface="Cambria" panose="02040503050406030204" pitchFamily="18" charset="0"/>
                <a:ea typeface="Cambria" panose="02040503050406030204" pitchFamily="18" charset="0"/>
              </a:rPr>
              <a:t> </a:t>
            </a:r>
            <a:r>
              <a:rPr lang="en-US" sz="4300" b="1" dirty="0" err="1">
                <a:solidFill>
                  <a:schemeClr val="accent2">
                    <a:lumMod val="75000"/>
                  </a:schemeClr>
                </a:solidFill>
                <a:latin typeface="Cambria" panose="02040503050406030204" pitchFamily="18" charset="0"/>
                <a:ea typeface="Cambria" panose="02040503050406030204" pitchFamily="18" charset="0"/>
              </a:rPr>
              <a:t>nào</a:t>
            </a:r>
            <a:r>
              <a:rPr lang="en-US" sz="4300" b="1" dirty="0">
                <a:solidFill>
                  <a:schemeClr val="accent2">
                    <a:lumMod val="75000"/>
                  </a:schemeClr>
                </a:solidFill>
                <a:latin typeface="Cambria" panose="02040503050406030204" pitchFamily="18" charset="0"/>
                <a:ea typeface="Cambria" panose="02040503050406030204" pitchFamily="18" charset="0"/>
              </a:rPr>
              <a:t>?</a:t>
            </a:r>
          </a:p>
        </p:txBody>
      </p:sp>
      <p:sp>
        <p:nvSpPr>
          <p:cNvPr id="36" name="TextBox 35"/>
          <p:cNvSpPr txBox="1"/>
          <p:nvPr/>
        </p:nvSpPr>
        <p:spPr>
          <a:xfrm>
            <a:off x="3461823" y="2903112"/>
            <a:ext cx="7384115" cy="1600438"/>
          </a:xfrm>
          <a:prstGeom prst="roundRect">
            <a:avLst/>
          </a:prstGeom>
          <a:solidFill>
            <a:schemeClr val="accent5">
              <a:lumMod val="75000"/>
            </a:schemeClr>
          </a:solidFill>
          <a:ln w="38100">
            <a:solidFill>
              <a:schemeClr val="tx1"/>
            </a:solidFill>
            <a:prstDash val="dash"/>
          </a:ln>
        </p:spPr>
        <p:txBody>
          <a:bodyPr wrap="square" rtlCol="0">
            <a:spAutoFit/>
          </a:bodyPr>
          <a:lstStyle/>
          <a:p>
            <a:pPr algn="ctr"/>
            <a:r>
              <a:rPr lang="en-US" sz="4400" dirty="0" err="1">
                <a:solidFill>
                  <a:schemeClr val="bg1"/>
                </a:solidFill>
                <a:latin typeface="Cambria" panose="02040503050406030204" pitchFamily="18" charset="0"/>
                <a:ea typeface="Cambria" panose="02040503050406030204" pitchFamily="18" charset="0"/>
              </a:rPr>
              <a:t>Số</a:t>
            </a:r>
            <a:r>
              <a:rPr lang="en-US" sz="4400" dirty="0">
                <a:solidFill>
                  <a:schemeClr val="bg1"/>
                </a:solidFill>
                <a:latin typeface="Cambria" panose="02040503050406030204" pitchFamily="18" charset="0"/>
                <a:ea typeface="Cambria" panose="02040503050406030204" pitchFamily="18" charset="0"/>
              </a:rPr>
              <a:t> </a:t>
            </a:r>
            <a:r>
              <a:rPr lang="en-US" sz="4400" dirty="0" err="1">
                <a:solidFill>
                  <a:schemeClr val="bg1"/>
                </a:solidFill>
                <a:latin typeface="Cambria" panose="02040503050406030204" pitchFamily="18" charset="0"/>
                <a:ea typeface="Cambria" panose="02040503050406030204" pitchFamily="18" charset="0"/>
              </a:rPr>
              <a:t>có</a:t>
            </a:r>
            <a:r>
              <a:rPr lang="en-US" sz="4400" dirty="0">
                <a:solidFill>
                  <a:schemeClr val="bg1"/>
                </a:solidFill>
                <a:latin typeface="Cambria" panose="02040503050406030204" pitchFamily="18" charset="0"/>
                <a:ea typeface="Cambria" panose="02040503050406030204" pitchFamily="18" charset="0"/>
              </a:rPr>
              <a:t> 4 </a:t>
            </a:r>
            <a:r>
              <a:rPr lang="en-US" sz="4400" dirty="0" err="1">
                <a:solidFill>
                  <a:schemeClr val="bg1"/>
                </a:solidFill>
                <a:latin typeface="Cambria" panose="02040503050406030204" pitchFamily="18" charset="0"/>
                <a:ea typeface="Cambria" panose="02040503050406030204" pitchFamily="18" charset="0"/>
              </a:rPr>
              <a:t>chữ</a:t>
            </a:r>
            <a:r>
              <a:rPr lang="en-US" sz="4400" dirty="0">
                <a:solidFill>
                  <a:schemeClr val="bg1"/>
                </a:solidFill>
                <a:latin typeface="Cambria" panose="02040503050406030204" pitchFamily="18" charset="0"/>
                <a:ea typeface="Cambria" panose="02040503050406030204" pitchFamily="18" charset="0"/>
              </a:rPr>
              <a:t> </a:t>
            </a:r>
            <a:r>
              <a:rPr lang="en-US" sz="4400" dirty="0" err="1">
                <a:solidFill>
                  <a:schemeClr val="bg1"/>
                </a:solidFill>
                <a:latin typeface="Cambria" panose="02040503050406030204" pitchFamily="18" charset="0"/>
                <a:ea typeface="Cambria" panose="02040503050406030204" pitchFamily="18" charset="0"/>
              </a:rPr>
              <a:t>số</a:t>
            </a:r>
            <a:r>
              <a:rPr lang="en-US" sz="4400" dirty="0">
                <a:solidFill>
                  <a:schemeClr val="bg1"/>
                </a:solidFill>
                <a:latin typeface="Cambria" panose="02040503050406030204" pitchFamily="18" charset="0"/>
                <a:ea typeface="Cambria" panose="02040503050406030204" pitchFamily="18" charset="0"/>
              </a:rPr>
              <a:t> </a:t>
            </a:r>
            <a:r>
              <a:rPr lang="en-US" sz="4400" dirty="0" err="1">
                <a:solidFill>
                  <a:schemeClr val="bg1"/>
                </a:solidFill>
                <a:latin typeface="Cambria" panose="02040503050406030204" pitchFamily="18" charset="0"/>
                <a:ea typeface="Cambria" panose="02040503050406030204" pitchFamily="18" charset="0"/>
              </a:rPr>
              <a:t>bé</a:t>
            </a:r>
            <a:r>
              <a:rPr lang="en-US" sz="4400" dirty="0">
                <a:solidFill>
                  <a:schemeClr val="bg1"/>
                </a:solidFill>
                <a:latin typeface="Cambria" panose="02040503050406030204" pitchFamily="18" charset="0"/>
                <a:ea typeface="Cambria" panose="02040503050406030204" pitchFamily="18" charset="0"/>
              </a:rPr>
              <a:t> </a:t>
            </a:r>
            <a:r>
              <a:rPr lang="en-US" sz="4400" dirty="0" err="1">
                <a:solidFill>
                  <a:schemeClr val="bg1"/>
                </a:solidFill>
                <a:latin typeface="Cambria" panose="02040503050406030204" pitchFamily="18" charset="0"/>
                <a:ea typeface="Cambria" panose="02040503050406030204" pitchFamily="18" charset="0"/>
              </a:rPr>
              <a:t>nhất</a:t>
            </a:r>
            <a:r>
              <a:rPr lang="en-US" sz="4400" dirty="0">
                <a:solidFill>
                  <a:schemeClr val="bg1"/>
                </a:solidFill>
                <a:latin typeface="Cambria" panose="02040503050406030204" pitchFamily="18" charset="0"/>
                <a:ea typeface="Cambria" panose="02040503050406030204" pitchFamily="18" charset="0"/>
              </a:rPr>
              <a:t> </a:t>
            </a:r>
            <a:r>
              <a:rPr lang="en-US" sz="4400" dirty="0" err="1">
                <a:solidFill>
                  <a:schemeClr val="bg1"/>
                </a:solidFill>
                <a:latin typeface="Cambria" panose="02040503050406030204" pitchFamily="18" charset="0"/>
                <a:ea typeface="Cambria" panose="02040503050406030204" pitchFamily="18" charset="0"/>
              </a:rPr>
              <a:t>mà</a:t>
            </a:r>
            <a:r>
              <a:rPr lang="en-US" sz="4400" dirty="0">
                <a:solidFill>
                  <a:schemeClr val="bg1"/>
                </a:solidFill>
                <a:latin typeface="Cambria" panose="02040503050406030204" pitchFamily="18" charset="0"/>
                <a:ea typeface="Cambria" panose="02040503050406030204" pitchFamily="18" charset="0"/>
              </a:rPr>
              <a:t> Mai </a:t>
            </a:r>
            <a:r>
              <a:rPr lang="en-US" sz="4400" dirty="0" err="1">
                <a:solidFill>
                  <a:schemeClr val="bg1"/>
                </a:solidFill>
                <a:latin typeface="Cambria" panose="02040503050406030204" pitchFamily="18" charset="0"/>
                <a:ea typeface="Cambria" panose="02040503050406030204" pitchFamily="18" charset="0"/>
              </a:rPr>
              <a:t>có</a:t>
            </a:r>
            <a:r>
              <a:rPr lang="en-US" sz="4400" dirty="0">
                <a:solidFill>
                  <a:schemeClr val="bg1"/>
                </a:solidFill>
                <a:latin typeface="Cambria" panose="02040503050406030204" pitchFamily="18" charset="0"/>
                <a:ea typeface="Cambria" panose="02040503050406030204" pitchFamily="18" charset="0"/>
              </a:rPr>
              <a:t> </a:t>
            </a:r>
            <a:r>
              <a:rPr lang="en-US" sz="4400" dirty="0" err="1">
                <a:solidFill>
                  <a:schemeClr val="bg1"/>
                </a:solidFill>
                <a:latin typeface="Cambria" panose="02040503050406030204" pitchFamily="18" charset="0"/>
                <a:ea typeface="Cambria" panose="02040503050406030204" pitchFamily="18" charset="0"/>
              </a:rPr>
              <a:t>thể</a:t>
            </a:r>
            <a:r>
              <a:rPr lang="en-US" sz="4400" dirty="0">
                <a:solidFill>
                  <a:schemeClr val="bg1"/>
                </a:solidFill>
                <a:latin typeface="Cambria" panose="02040503050406030204" pitchFamily="18" charset="0"/>
                <a:ea typeface="Cambria" panose="02040503050406030204" pitchFamily="18" charset="0"/>
              </a:rPr>
              <a:t> </a:t>
            </a:r>
            <a:r>
              <a:rPr lang="en-US" sz="4400" dirty="0" err="1">
                <a:solidFill>
                  <a:schemeClr val="bg1"/>
                </a:solidFill>
                <a:latin typeface="Cambria" panose="02040503050406030204" pitchFamily="18" charset="0"/>
                <a:ea typeface="Cambria" panose="02040503050406030204" pitchFamily="18" charset="0"/>
              </a:rPr>
              <a:t>tạo</a:t>
            </a:r>
            <a:r>
              <a:rPr lang="en-US" sz="4400" dirty="0">
                <a:solidFill>
                  <a:schemeClr val="bg1"/>
                </a:solidFill>
                <a:latin typeface="Cambria" panose="02040503050406030204" pitchFamily="18" charset="0"/>
                <a:ea typeface="Cambria" panose="02040503050406030204" pitchFamily="18" charset="0"/>
              </a:rPr>
              <a:t> </a:t>
            </a:r>
            <a:r>
              <a:rPr lang="en-US" sz="4400" dirty="0" err="1">
                <a:solidFill>
                  <a:schemeClr val="bg1"/>
                </a:solidFill>
                <a:latin typeface="Cambria" panose="02040503050406030204" pitchFamily="18" charset="0"/>
                <a:ea typeface="Cambria" panose="02040503050406030204" pitchFamily="18" charset="0"/>
              </a:rPr>
              <a:t>ra</a:t>
            </a:r>
            <a:r>
              <a:rPr lang="en-US" sz="4400" dirty="0">
                <a:solidFill>
                  <a:schemeClr val="bg1"/>
                </a:solidFill>
                <a:latin typeface="Cambria" panose="02040503050406030204" pitchFamily="18" charset="0"/>
                <a:ea typeface="Cambria" panose="02040503050406030204" pitchFamily="18" charset="0"/>
              </a:rPr>
              <a:t> </a:t>
            </a:r>
            <a:r>
              <a:rPr lang="en-US" sz="4400" dirty="0" err="1">
                <a:solidFill>
                  <a:schemeClr val="bg1"/>
                </a:solidFill>
                <a:latin typeface="Cambria" panose="02040503050406030204" pitchFamily="18" charset="0"/>
                <a:ea typeface="Cambria" panose="02040503050406030204" pitchFamily="18" charset="0"/>
              </a:rPr>
              <a:t>là</a:t>
            </a:r>
            <a:r>
              <a:rPr lang="en-US" sz="4400" dirty="0">
                <a:solidFill>
                  <a:schemeClr val="bg1"/>
                </a:solidFill>
                <a:latin typeface="Cambria" panose="02040503050406030204" pitchFamily="18" charset="0"/>
                <a:ea typeface="Cambria" panose="02040503050406030204" pitchFamily="18" charset="0"/>
              </a:rPr>
              <a:t>: 2037</a:t>
            </a:r>
            <a:endParaRPr lang="en-US" sz="6000" b="1" dirty="0">
              <a:solidFill>
                <a:schemeClr val="bg1"/>
              </a:solidFill>
              <a:latin typeface="Cambria" panose="02040503050406030204" pitchFamily="18" charset="0"/>
              <a:ea typeface="Cambria" panose="02040503050406030204" pitchFamily="18" charset="0"/>
            </a:endParaRPr>
          </a:p>
        </p:txBody>
      </p:sp>
      <p:pic>
        <p:nvPicPr>
          <p:cNvPr id="12" name="Picture 11"/>
          <p:cNvPicPr>
            <a:picLocks noChangeAspect="1"/>
          </p:cNvPicPr>
          <p:nvPr/>
        </p:nvPicPr>
        <p:blipFill>
          <a:blip r:embed="rId4"/>
          <a:stretch>
            <a:fillRect/>
          </a:stretch>
        </p:blipFill>
        <p:spPr>
          <a:xfrm>
            <a:off x="-531598" y="2669399"/>
            <a:ext cx="5310076" cy="5310076"/>
          </a:xfrm>
          <a:prstGeom prst="rect">
            <a:avLst/>
          </a:prstGeom>
        </p:spPr>
      </p:pic>
    </p:spTree>
    <p:extLst>
      <p:ext uri="{BB962C8B-B14F-4D97-AF65-F5344CB8AC3E}">
        <p14:creationId xmlns:p14="http://schemas.microsoft.com/office/powerpoint/2010/main" val="4137832128"/>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1000"/>
                                        <p:tgtEl>
                                          <p:spTgt spid="36"/>
                                        </p:tgtEl>
                                      </p:cBhvr>
                                    </p:animEffect>
                                    <p:anim calcmode="lin" valueType="num">
                                      <p:cBhvr>
                                        <p:cTn id="14" dur="1000" fill="hold"/>
                                        <p:tgtEl>
                                          <p:spTgt spid="36"/>
                                        </p:tgtEl>
                                        <p:attrNameLst>
                                          <p:attrName>ppt_x</p:attrName>
                                        </p:attrNameLst>
                                      </p:cBhvr>
                                      <p:tavLst>
                                        <p:tav tm="0">
                                          <p:val>
                                            <p:strVal val="#ppt_x"/>
                                          </p:val>
                                        </p:tav>
                                        <p:tav tm="100000">
                                          <p:val>
                                            <p:strVal val="#ppt_x"/>
                                          </p:val>
                                        </p:tav>
                                      </p:tavLst>
                                    </p:anim>
                                    <p:anim calcmode="lin" valueType="num">
                                      <p:cBhvr>
                                        <p:cTn id="15"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descr="11"/>
          <p:cNvPicPr>
            <a:picLocks noChangeAspect="1"/>
          </p:cNvPicPr>
          <p:nvPr/>
        </p:nvPicPr>
        <p:blipFill>
          <a:blip r:embed="rId4">
            <a:lum bright="-24000"/>
          </a:blip>
          <a:stretch>
            <a:fillRect/>
          </a:stretch>
        </p:blipFill>
        <p:spPr>
          <a:xfrm>
            <a:off x="0" y="608965"/>
            <a:ext cx="12193905" cy="4706620"/>
          </a:xfrm>
          <a:prstGeom prst="rect">
            <a:avLst/>
          </a:prstGeom>
        </p:spPr>
      </p:pic>
      <p:sp>
        <p:nvSpPr>
          <p:cNvPr id="51" name="任意多边形 50"/>
          <p:cNvSpPr/>
          <p:nvPr/>
        </p:nvSpPr>
        <p:spPr>
          <a:xfrm>
            <a:off x="13335" y="5858510"/>
            <a:ext cx="12179935" cy="637540"/>
          </a:xfrm>
          <a:custGeom>
            <a:avLst/>
            <a:gdLst>
              <a:gd name="connisteX0" fmla="*/ 0 w 12179935"/>
              <a:gd name="connsiteY0" fmla="*/ 999308 h 999308"/>
              <a:gd name="connisteX1" fmla="*/ 1041400 w 12179935"/>
              <a:gd name="connsiteY1" fmla="*/ 250008 h 999308"/>
              <a:gd name="connisteX2" fmla="*/ 2578735 w 12179935"/>
              <a:gd name="connsiteY2" fmla="*/ 643708 h 999308"/>
              <a:gd name="connisteX3" fmla="*/ 4623435 w 12179935"/>
              <a:gd name="connsiteY3" fmla="*/ 326208 h 999308"/>
              <a:gd name="connisteX4" fmla="*/ 6946900 w 12179935"/>
              <a:gd name="connsiteY4" fmla="*/ 669108 h 999308"/>
              <a:gd name="connisteX5" fmla="*/ 9792335 w 12179935"/>
              <a:gd name="connsiteY5" fmla="*/ 8708 h 999308"/>
              <a:gd name="connisteX6" fmla="*/ 11049635 w 12179935"/>
              <a:gd name="connsiteY6" fmla="*/ 326208 h 999308"/>
              <a:gd name="connisteX7" fmla="*/ 12179935 w 12179935"/>
              <a:gd name="connsiteY7" fmla="*/ 148408 h 999308"/>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12179935" h="999308">
                <a:moveTo>
                  <a:pt x="0" y="999308"/>
                </a:moveTo>
                <a:cubicBezTo>
                  <a:pt x="177800" y="841828"/>
                  <a:pt x="525780" y="321128"/>
                  <a:pt x="1041400" y="250008"/>
                </a:cubicBezTo>
                <a:cubicBezTo>
                  <a:pt x="1557020" y="178888"/>
                  <a:pt x="1862455" y="628468"/>
                  <a:pt x="2578735" y="643708"/>
                </a:cubicBezTo>
                <a:cubicBezTo>
                  <a:pt x="3295015" y="658948"/>
                  <a:pt x="3749675" y="321128"/>
                  <a:pt x="4623435" y="326208"/>
                </a:cubicBezTo>
                <a:cubicBezTo>
                  <a:pt x="5497195" y="331288"/>
                  <a:pt x="5913120" y="732608"/>
                  <a:pt x="6946900" y="669108"/>
                </a:cubicBezTo>
                <a:cubicBezTo>
                  <a:pt x="7980680" y="605608"/>
                  <a:pt x="8971915" y="77288"/>
                  <a:pt x="9792335" y="8708"/>
                </a:cubicBezTo>
                <a:cubicBezTo>
                  <a:pt x="10612755" y="-59872"/>
                  <a:pt x="10572115" y="298268"/>
                  <a:pt x="11049635" y="326208"/>
                </a:cubicBezTo>
                <a:cubicBezTo>
                  <a:pt x="11527155" y="354148"/>
                  <a:pt x="11979275" y="190318"/>
                  <a:pt x="12179935" y="148408"/>
                </a:cubicBezTo>
              </a:path>
            </a:pathLst>
          </a:custGeom>
          <a:noFill/>
          <a:ln>
            <a:solidFill>
              <a:srgbClr val="197654"/>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7" name="组合 36"/>
          <p:cNvGrpSpPr/>
          <p:nvPr/>
        </p:nvGrpSpPr>
        <p:grpSpPr>
          <a:xfrm>
            <a:off x="11322050" y="45085"/>
            <a:ext cx="635000" cy="5212080"/>
            <a:chOff x="790" y="1445"/>
            <a:chExt cx="1000" cy="7540"/>
          </a:xfrm>
        </p:grpSpPr>
        <p:cxnSp>
          <p:nvCxnSpPr>
            <p:cNvPr id="43" name="直接连接符 42"/>
            <p:cNvCxnSpPr/>
            <p:nvPr/>
          </p:nvCxnSpPr>
          <p:spPr>
            <a:xfrm>
              <a:off x="1590" y="1445"/>
              <a:ext cx="0" cy="7541"/>
            </a:xfrm>
            <a:prstGeom prst="line">
              <a:avLst/>
            </a:prstGeom>
            <a:ln>
              <a:solidFill>
                <a:schemeClr val="bg1">
                  <a:alpha val="24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790" y="1445"/>
              <a:ext cx="0" cy="7541"/>
            </a:xfrm>
            <a:prstGeom prst="line">
              <a:avLst/>
            </a:prstGeom>
            <a:ln>
              <a:solidFill>
                <a:schemeClr val="bg1">
                  <a:alpha val="24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990" y="1445"/>
              <a:ext cx="0" cy="7541"/>
            </a:xfrm>
            <a:prstGeom prst="line">
              <a:avLst/>
            </a:prstGeom>
            <a:ln>
              <a:solidFill>
                <a:schemeClr val="bg1">
                  <a:alpha val="24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1190" y="1445"/>
              <a:ext cx="0" cy="7541"/>
            </a:xfrm>
            <a:prstGeom prst="line">
              <a:avLst/>
            </a:prstGeom>
            <a:ln>
              <a:solidFill>
                <a:schemeClr val="bg1">
                  <a:alpha val="24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390" y="1445"/>
              <a:ext cx="0" cy="7541"/>
            </a:xfrm>
            <a:prstGeom prst="line">
              <a:avLst/>
            </a:prstGeom>
            <a:ln>
              <a:solidFill>
                <a:schemeClr val="bg1">
                  <a:alpha val="24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1790" y="1445"/>
              <a:ext cx="0" cy="7541"/>
            </a:xfrm>
            <a:prstGeom prst="line">
              <a:avLst/>
            </a:prstGeom>
            <a:ln>
              <a:solidFill>
                <a:schemeClr val="bg1">
                  <a:alpha val="24000"/>
                </a:schemeClr>
              </a:solidFill>
              <a:prstDash val="lgDash"/>
            </a:ln>
          </p:spPr>
          <p:style>
            <a:lnRef idx="1">
              <a:schemeClr val="accent1"/>
            </a:lnRef>
            <a:fillRef idx="0">
              <a:schemeClr val="accent1"/>
            </a:fillRef>
            <a:effectRef idx="0">
              <a:schemeClr val="accent1"/>
            </a:effectRef>
            <a:fontRef idx="minor">
              <a:schemeClr val="tx1"/>
            </a:fontRef>
          </p:style>
        </p:cxnSp>
      </p:grpSp>
      <p:grpSp>
        <p:nvGrpSpPr>
          <p:cNvPr id="36" name="组合 35"/>
          <p:cNvGrpSpPr/>
          <p:nvPr/>
        </p:nvGrpSpPr>
        <p:grpSpPr>
          <a:xfrm>
            <a:off x="243205" y="143510"/>
            <a:ext cx="635000" cy="5212080"/>
            <a:chOff x="790" y="1445"/>
            <a:chExt cx="1000" cy="7540"/>
          </a:xfrm>
        </p:grpSpPr>
        <p:cxnSp>
          <p:nvCxnSpPr>
            <p:cNvPr id="30" name="直接连接符 29"/>
            <p:cNvCxnSpPr/>
            <p:nvPr/>
          </p:nvCxnSpPr>
          <p:spPr>
            <a:xfrm>
              <a:off x="790" y="1445"/>
              <a:ext cx="0" cy="7541"/>
            </a:xfrm>
            <a:prstGeom prst="line">
              <a:avLst/>
            </a:prstGeom>
            <a:ln>
              <a:solidFill>
                <a:schemeClr val="bg1">
                  <a:alpha val="24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990" y="1445"/>
              <a:ext cx="0" cy="7541"/>
            </a:xfrm>
            <a:prstGeom prst="line">
              <a:avLst/>
            </a:prstGeom>
            <a:ln>
              <a:solidFill>
                <a:schemeClr val="bg1">
                  <a:alpha val="24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1190" y="1445"/>
              <a:ext cx="0" cy="7541"/>
            </a:xfrm>
            <a:prstGeom prst="line">
              <a:avLst/>
            </a:prstGeom>
            <a:ln>
              <a:solidFill>
                <a:schemeClr val="bg1">
                  <a:alpha val="24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390" y="1445"/>
              <a:ext cx="0" cy="7541"/>
            </a:xfrm>
            <a:prstGeom prst="line">
              <a:avLst/>
            </a:prstGeom>
            <a:ln>
              <a:solidFill>
                <a:schemeClr val="bg1">
                  <a:alpha val="24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590" y="1445"/>
              <a:ext cx="0" cy="7541"/>
            </a:xfrm>
            <a:prstGeom prst="line">
              <a:avLst/>
            </a:prstGeom>
            <a:ln>
              <a:solidFill>
                <a:schemeClr val="bg1">
                  <a:alpha val="24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790" y="1445"/>
              <a:ext cx="0" cy="7541"/>
            </a:xfrm>
            <a:prstGeom prst="line">
              <a:avLst/>
            </a:prstGeom>
            <a:ln>
              <a:solidFill>
                <a:schemeClr val="bg1">
                  <a:alpha val="24000"/>
                </a:schemeClr>
              </a:solidFill>
              <a:prstDash val="lgDash"/>
            </a:ln>
          </p:spPr>
          <p:style>
            <a:lnRef idx="1">
              <a:schemeClr val="accent1"/>
            </a:lnRef>
            <a:fillRef idx="0">
              <a:schemeClr val="accent1"/>
            </a:fillRef>
            <a:effectRef idx="0">
              <a:schemeClr val="accent1"/>
            </a:effectRef>
            <a:fontRef idx="minor">
              <a:schemeClr val="tx1"/>
            </a:fontRef>
          </p:style>
        </p:cxnSp>
      </p:grpSp>
      <p:pic>
        <p:nvPicPr>
          <p:cNvPr id="3" name="图片 2" descr="5"/>
          <p:cNvPicPr>
            <a:picLocks noChangeAspect="1"/>
          </p:cNvPicPr>
          <p:nvPr/>
        </p:nvPicPr>
        <p:blipFill>
          <a:blip r:embed="rId5"/>
          <a:srcRect t="55065"/>
          <a:stretch>
            <a:fillRect/>
          </a:stretch>
        </p:blipFill>
        <p:spPr>
          <a:xfrm flipV="1">
            <a:off x="0" y="0"/>
            <a:ext cx="12192000" cy="1647825"/>
          </a:xfrm>
          <a:prstGeom prst="rect">
            <a:avLst/>
          </a:prstGeom>
        </p:spPr>
      </p:pic>
      <p:sp>
        <p:nvSpPr>
          <p:cNvPr id="39" name="任意多边形: 形状 38"/>
          <p:cNvSpPr/>
          <p:nvPr/>
        </p:nvSpPr>
        <p:spPr>
          <a:xfrm>
            <a:off x="2183898" y="1338424"/>
            <a:ext cx="7784539" cy="458637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思源黑体 CN Bold" panose="020B0800000000000000" pitchFamily="34" charset="-122"/>
            </a:endParaRPr>
          </a:p>
        </p:txBody>
      </p:sp>
      <p:sp>
        <p:nvSpPr>
          <p:cNvPr id="2" name="文本框 1"/>
          <p:cNvSpPr txBox="1"/>
          <p:nvPr/>
        </p:nvSpPr>
        <p:spPr>
          <a:xfrm>
            <a:off x="3154177" y="2236626"/>
            <a:ext cx="5765557" cy="2800767"/>
          </a:xfrm>
          <a:prstGeom prst="rect">
            <a:avLst/>
          </a:prstGeom>
          <a:noFill/>
        </p:spPr>
        <p:txBody>
          <a:bodyPr wrap="square" rtlCol="0">
            <a:spAutoFit/>
          </a:bodyPr>
          <a:lstStyle/>
          <a:p>
            <a:pPr algn="ctr"/>
            <a:r>
              <a:rPr lang="en-US" altLang="zh-CN" sz="8800" spc="600" dirty="0">
                <a:solidFill>
                  <a:srgbClr val="F48400"/>
                </a:solidFill>
                <a:latin typeface="#9Slide03 IcielNovecento sans E" panose="00000900000000000000" pitchFamily="2" charset="0"/>
                <a:ea typeface="思源黑体 CN Bold" panose="020B0800000000000000" pitchFamily="34" charset="-122"/>
                <a:cs typeface="思源黑体 CN Bold" panose="020B0800000000000000" pitchFamily="34" charset="-122"/>
              </a:rPr>
              <a:t>HẸN GẶP LẠI NHÉ!</a:t>
            </a:r>
            <a:endParaRPr lang="zh-CN" altLang="en-US" sz="8800" spc="600" dirty="0">
              <a:solidFill>
                <a:srgbClr val="CF2C1B"/>
              </a:solidFill>
              <a:latin typeface="#9Slide03 IcielNovecento sans E" panose="00000900000000000000" pitchFamily="2" charset="0"/>
              <a:ea typeface="思源黑体 CN Bold" panose="020B0800000000000000" pitchFamily="34" charset="-122"/>
              <a:cs typeface="思源黑体 CN Bold" panose="020B0800000000000000" pitchFamily="34" charset="-122"/>
            </a:endParaRPr>
          </a:p>
        </p:txBody>
      </p:sp>
      <p:sp>
        <p:nvSpPr>
          <p:cNvPr id="6" name="矩形 5"/>
          <p:cNvSpPr/>
          <p:nvPr/>
        </p:nvSpPr>
        <p:spPr>
          <a:xfrm>
            <a:off x="1017905" y="-23495"/>
            <a:ext cx="96520" cy="2101215"/>
          </a:xfrm>
          <a:prstGeom prst="rect">
            <a:avLst/>
          </a:prstGeom>
          <a:solidFill>
            <a:srgbClr val="197654"/>
          </a:solidFill>
          <a:ln>
            <a:solidFill>
              <a:srgbClr val="FCD6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6"/>
          <p:cNvPicPr>
            <a:picLocks noChangeAspect="1"/>
          </p:cNvPicPr>
          <p:nvPr/>
        </p:nvPicPr>
        <p:blipFill>
          <a:blip r:embed="rId6"/>
          <a:srcRect l="16462" r="52437"/>
          <a:stretch>
            <a:fillRect/>
          </a:stretch>
        </p:blipFill>
        <p:spPr>
          <a:xfrm>
            <a:off x="217805" y="1338580"/>
            <a:ext cx="1696720" cy="1989455"/>
          </a:xfrm>
          <a:prstGeom prst="rect">
            <a:avLst/>
          </a:prstGeom>
        </p:spPr>
      </p:pic>
      <p:sp>
        <p:nvSpPr>
          <p:cNvPr id="5" name="矩形 4"/>
          <p:cNvSpPr/>
          <p:nvPr/>
        </p:nvSpPr>
        <p:spPr>
          <a:xfrm>
            <a:off x="2107565" y="-23495"/>
            <a:ext cx="76200" cy="3460115"/>
          </a:xfrm>
          <a:prstGeom prst="rect">
            <a:avLst/>
          </a:prstGeom>
          <a:solidFill>
            <a:srgbClr val="197654"/>
          </a:solidFill>
          <a:ln>
            <a:solidFill>
              <a:srgbClr val="FCD6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descr="6"/>
          <p:cNvPicPr>
            <a:picLocks noChangeAspect="1"/>
          </p:cNvPicPr>
          <p:nvPr/>
        </p:nvPicPr>
        <p:blipFill>
          <a:blip r:embed="rId6"/>
          <a:srcRect l="72553" r="-162"/>
          <a:stretch>
            <a:fillRect/>
          </a:stretch>
        </p:blipFill>
        <p:spPr>
          <a:xfrm>
            <a:off x="1266825" y="2637155"/>
            <a:ext cx="1506220" cy="1989455"/>
          </a:xfrm>
          <a:prstGeom prst="rect">
            <a:avLst/>
          </a:prstGeom>
        </p:spPr>
      </p:pic>
      <p:sp>
        <p:nvSpPr>
          <p:cNvPr id="10" name="矩形 9"/>
          <p:cNvSpPr/>
          <p:nvPr/>
        </p:nvSpPr>
        <p:spPr>
          <a:xfrm>
            <a:off x="9667240" y="-23495"/>
            <a:ext cx="96520" cy="2101215"/>
          </a:xfrm>
          <a:prstGeom prst="rect">
            <a:avLst/>
          </a:prstGeom>
          <a:solidFill>
            <a:srgbClr val="197654"/>
          </a:solidFill>
          <a:ln>
            <a:solidFill>
              <a:srgbClr val="FCD6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descr="6"/>
          <p:cNvPicPr>
            <a:picLocks noChangeAspect="1"/>
          </p:cNvPicPr>
          <p:nvPr/>
        </p:nvPicPr>
        <p:blipFill>
          <a:blip r:embed="rId6"/>
          <a:srcRect l="50903" r="26842"/>
          <a:stretch>
            <a:fillRect/>
          </a:stretch>
        </p:blipFill>
        <p:spPr>
          <a:xfrm flipH="1">
            <a:off x="9260840" y="1189355"/>
            <a:ext cx="1214120" cy="1989455"/>
          </a:xfrm>
          <a:prstGeom prst="rect">
            <a:avLst/>
          </a:prstGeom>
        </p:spPr>
      </p:pic>
      <p:sp>
        <p:nvSpPr>
          <p:cNvPr id="12" name="矩形 11"/>
          <p:cNvSpPr/>
          <p:nvPr/>
        </p:nvSpPr>
        <p:spPr>
          <a:xfrm>
            <a:off x="11200765" y="-23495"/>
            <a:ext cx="76200" cy="3460115"/>
          </a:xfrm>
          <a:prstGeom prst="rect">
            <a:avLst/>
          </a:prstGeom>
          <a:solidFill>
            <a:srgbClr val="197654"/>
          </a:solidFill>
          <a:ln>
            <a:solidFill>
              <a:srgbClr val="FCD6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descr="9"/>
          <p:cNvPicPr>
            <a:picLocks noChangeAspect="1"/>
          </p:cNvPicPr>
          <p:nvPr/>
        </p:nvPicPr>
        <p:blipFill>
          <a:blip r:embed="rId7"/>
          <a:srcRect l="17803" r="56692" b="60015"/>
          <a:stretch>
            <a:fillRect/>
          </a:stretch>
        </p:blipFill>
        <p:spPr>
          <a:xfrm>
            <a:off x="10151745" y="2965450"/>
            <a:ext cx="2040255" cy="1332865"/>
          </a:xfrm>
          <a:prstGeom prst="rect">
            <a:avLst/>
          </a:prstGeom>
        </p:spPr>
      </p:pic>
      <p:sp>
        <p:nvSpPr>
          <p:cNvPr id="21" name="椭圆 20"/>
          <p:cNvSpPr/>
          <p:nvPr/>
        </p:nvSpPr>
        <p:spPr>
          <a:xfrm>
            <a:off x="11588750" y="2063750"/>
            <a:ext cx="241300" cy="24066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p:nvSpPr>
        <p:spPr>
          <a:xfrm>
            <a:off x="3540125" y="1962785"/>
            <a:ext cx="241300" cy="240665"/>
          </a:xfrm>
          <a:prstGeom prst="ellipse">
            <a:avLst/>
          </a:prstGeom>
          <a:noFill/>
          <a:ln>
            <a:solidFill>
              <a:srgbClr val="1976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a:off x="2773045" y="1338580"/>
            <a:ext cx="241300" cy="24066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p:cNvSpPr/>
          <p:nvPr/>
        </p:nvSpPr>
        <p:spPr>
          <a:xfrm>
            <a:off x="8507730" y="4691380"/>
            <a:ext cx="241300" cy="240665"/>
          </a:xfrm>
          <a:prstGeom prst="ellipse">
            <a:avLst/>
          </a:prstGeom>
          <a:noFill/>
          <a:ln>
            <a:solidFill>
              <a:srgbClr val="1976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5" name="图片 44" descr="9"/>
          <p:cNvPicPr>
            <a:picLocks noChangeAspect="1"/>
          </p:cNvPicPr>
          <p:nvPr/>
        </p:nvPicPr>
        <p:blipFill>
          <a:blip r:embed="rId7"/>
          <a:srcRect l="1136" r="83586" b="75167"/>
          <a:stretch>
            <a:fillRect/>
          </a:stretch>
        </p:blipFill>
        <p:spPr>
          <a:xfrm>
            <a:off x="497205" y="4131310"/>
            <a:ext cx="876935" cy="593725"/>
          </a:xfrm>
          <a:prstGeom prst="rect">
            <a:avLst/>
          </a:prstGeom>
        </p:spPr>
      </p:pic>
      <p:pic>
        <p:nvPicPr>
          <p:cNvPr id="47" name="图片 46" descr="9"/>
          <p:cNvPicPr>
            <a:picLocks noChangeAspect="1"/>
          </p:cNvPicPr>
          <p:nvPr/>
        </p:nvPicPr>
        <p:blipFill>
          <a:blip r:embed="rId7"/>
          <a:srcRect l="45328" t="-909" r="26269" b="56045"/>
          <a:stretch>
            <a:fillRect/>
          </a:stretch>
        </p:blipFill>
        <p:spPr>
          <a:xfrm>
            <a:off x="10151745" y="4725035"/>
            <a:ext cx="809625" cy="532765"/>
          </a:xfrm>
          <a:prstGeom prst="rect">
            <a:avLst/>
          </a:prstGeom>
        </p:spPr>
      </p:pic>
      <p:sp>
        <p:nvSpPr>
          <p:cNvPr id="52" name="任意多边形 51"/>
          <p:cNvSpPr/>
          <p:nvPr/>
        </p:nvSpPr>
        <p:spPr>
          <a:xfrm>
            <a:off x="5442585" y="1616075"/>
            <a:ext cx="1320165" cy="342900"/>
          </a:xfrm>
          <a:custGeom>
            <a:avLst/>
            <a:gdLst>
              <a:gd name="connisteX0" fmla="*/ 0 w 1320165"/>
              <a:gd name="connsiteY0" fmla="*/ 342772 h 342772"/>
              <a:gd name="connisteX1" fmla="*/ 647700 w 1320165"/>
              <a:gd name="connsiteY1" fmla="*/ 507 h 342772"/>
              <a:gd name="connisteX2" fmla="*/ 1320165 w 1320165"/>
              <a:gd name="connsiteY2" fmla="*/ 279907 h 342772"/>
            </a:gdLst>
            <a:ahLst/>
            <a:cxnLst>
              <a:cxn ang="0">
                <a:pos x="connisteX0" y="connsiteY0"/>
              </a:cxn>
              <a:cxn ang="0">
                <a:pos x="connisteX1" y="connsiteY1"/>
              </a:cxn>
              <a:cxn ang="0">
                <a:pos x="connisteX2" y="connsiteY2"/>
              </a:cxn>
            </a:cxnLst>
            <a:rect l="l" t="t" r="r" b="b"/>
            <a:pathLst>
              <a:path w="1320165" h="342773">
                <a:moveTo>
                  <a:pt x="0" y="342773"/>
                </a:moveTo>
                <a:cubicBezTo>
                  <a:pt x="116205" y="268478"/>
                  <a:pt x="383540" y="13208"/>
                  <a:pt x="647700" y="508"/>
                </a:cubicBezTo>
                <a:cubicBezTo>
                  <a:pt x="911860" y="-12192"/>
                  <a:pt x="1198880" y="217043"/>
                  <a:pt x="1320165" y="279908"/>
                </a:cubicBezTo>
              </a:path>
            </a:pathLst>
          </a:custGeom>
          <a:noFill/>
          <a:ln>
            <a:solidFill>
              <a:schemeClr val="accent4"/>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任意多边形 52"/>
          <p:cNvSpPr/>
          <p:nvPr/>
        </p:nvSpPr>
        <p:spPr>
          <a:xfrm>
            <a:off x="8502650" y="2644775"/>
            <a:ext cx="495935" cy="1334135"/>
          </a:xfrm>
          <a:custGeom>
            <a:avLst/>
            <a:gdLst>
              <a:gd name="connisteX0" fmla="*/ 0 w 495795"/>
              <a:gd name="connsiteY0" fmla="*/ 0 h 1334135"/>
              <a:gd name="connisteX1" fmla="*/ 495300 w 495795"/>
              <a:gd name="connsiteY1" fmla="*/ 851535 h 1334135"/>
              <a:gd name="connisteX2" fmla="*/ 76200 w 495795"/>
              <a:gd name="connsiteY2" fmla="*/ 1334135 h 1334135"/>
            </a:gdLst>
            <a:ahLst/>
            <a:cxnLst>
              <a:cxn ang="0">
                <a:pos x="connisteX0" y="connsiteY0"/>
              </a:cxn>
              <a:cxn ang="0">
                <a:pos x="connisteX1" y="connsiteY1"/>
              </a:cxn>
              <a:cxn ang="0">
                <a:pos x="connisteX2" y="connsiteY2"/>
              </a:cxn>
            </a:cxnLst>
            <a:rect l="l" t="t" r="r" b="b"/>
            <a:pathLst>
              <a:path w="495796" h="1334135">
                <a:moveTo>
                  <a:pt x="0" y="0"/>
                </a:moveTo>
                <a:cubicBezTo>
                  <a:pt x="107315" y="160655"/>
                  <a:pt x="480060" y="584835"/>
                  <a:pt x="495300" y="851535"/>
                </a:cubicBezTo>
                <a:cubicBezTo>
                  <a:pt x="510540" y="1118235"/>
                  <a:pt x="170180" y="1254760"/>
                  <a:pt x="76200" y="1334135"/>
                </a:cubicBezTo>
              </a:path>
            </a:pathLst>
          </a:custGeom>
          <a:noFill/>
          <a:ln>
            <a:solidFill>
              <a:schemeClr val="accent4"/>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任意多边形 53"/>
          <p:cNvSpPr/>
          <p:nvPr/>
        </p:nvSpPr>
        <p:spPr>
          <a:xfrm>
            <a:off x="3191510" y="2505075"/>
            <a:ext cx="472440" cy="1499235"/>
          </a:xfrm>
          <a:custGeom>
            <a:avLst/>
            <a:gdLst>
              <a:gd name="connisteX0" fmla="*/ 472711 w 472711"/>
              <a:gd name="connsiteY0" fmla="*/ 0 h 1499235"/>
              <a:gd name="connisteX1" fmla="*/ 2811 w 472711"/>
              <a:gd name="connsiteY1" fmla="*/ 953135 h 1499235"/>
              <a:gd name="connisteX2" fmla="*/ 307611 w 472711"/>
              <a:gd name="connsiteY2" fmla="*/ 1499235 h 1499235"/>
            </a:gdLst>
            <a:ahLst/>
            <a:cxnLst>
              <a:cxn ang="0">
                <a:pos x="connisteX0" y="connsiteY0"/>
              </a:cxn>
              <a:cxn ang="0">
                <a:pos x="connisteX1" y="connsiteY1"/>
              </a:cxn>
              <a:cxn ang="0">
                <a:pos x="connisteX2" y="connsiteY2"/>
              </a:cxn>
            </a:cxnLst>
            <a:rect l="l" t="t" r="r" b="b"/>
            <a:pathLst>
              <a:path w="472711" h="1499235">
                <a:moveTo>
                  <a:pt x="472711" y="0"/>
                </a:moveTo>
                <a:cubicBezTo>
                  <a:pt x="372381" y="179705"/>
                  <a:pt x="35831" y="653415"/>
                  <a:pt x="2811" y="953135"/>
                </a:cubicBezTo>
                <a:cubicBezTo>
                  <a:pt x="-30209" y="1252855"/>
                  <a:pt x="237126" y="1409065"/>
                  <a:pt x="307611" y="1499235"/>
                </a:cubicBezTo>
              </a:path>
            </a:pathLst>
          </a:custGeom>
          <a:noFill/>
          <a:ln>
            <a:solidFill>
              <a:schemeClr val="accent4"/>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5" name="直接箭头连接符 54"/>
          <p:cNvCxnSpPr/>
          <p:nvPr/>
        </p:nvCxnSpPr>
        <p:spPr>
          <a:xfrm flipH="1" flipV="1">
            <a:off x="3781425" y="1648460"/>
            <a:ext cx="419100" cy="177165"/>
          </a:xfrm>
          <a:prstGeom prst="straightConnector1">
            <a:avLst/>
          </a:prstGeom>
          <a:ln w="38100">
            <a:solidFill>
              <a:schemeClr val="accent4"/>
            </a:solidFill>
            <a:tailEnd type="arrow"/>
          </a:ln>
        </p:spPr>
        <p:style>
          <a:lnRef idx="1">
            <a:schemeClr val="accent1"/>
          </a:lnRef>
          <a:fillRef idx="0">
            <a:schemeClr val="accent1"/>
          </a:fillRef>
          <a:effectRef idx="0">
            <a:schemeClr val="accent1"/>
          </a:effectRef>
          <a:fontRef idx="minor">
            <a:schemeClr val="tx1"/>
          </a:fontRef>
        </p:style>
      </p:cxnSp>
      <p:cxnSp>
        <p:nvCxnSpPr>
          <p:cNvPr id="56" name="直接箭头连接符 55"/>
          <p:cNvCxnSpPr/>
          <p:nvPr/>
        </p:nvCxnSpPr>
        <p:spPr>
          <a:xfrm flipV="1">
            <a:off x="8371840" y="5080000"/>
            <a:ext cx="978535" cy="177800"/>
          </a:xfrm>
          <a:prstGeom prst="straightConnector1">
            <a:avLst/>
          </a:prstGeom>
          <a:ln w="44450">
            <a:solidFill>
              <a:schemeClr val="accent4"/>
            </a:solidFill>
            <a:tailEnd type="arrow"/>
          </a:ln>
        </p:spPr>
        <p:style>
          <a:lnRef idx="1">
            <a:schemeClr val="accent1"/>
          </a:lnRef>
          <a:fillRef idx="0">
            <a:schemeClr val="accent1"/>
          </a:fillRef>
          <a:effectRef idx="0">
            <a:schemeClr val="accent1"/>
          </a:effectRef>
          <a:fontRef idx="minor">
            <a:schemeClr val="tx1"/>
          </a:fontRef>
        </p:style>
      </p:cxnSp>
      <p:grpSp>
        <p:nvGrpSpPr>
          <p:cNvPr id="77" name="组合 76"/>
          <p:cNvGrpSpPr/>
          <p:nvPr/>
        </p:nvGrpSpPr>
        <p:grpSpPr>
          <a:xfrm>
            <a:off x="534670" y="6502400"/>
            <a:ext cx="11148060" cy="178435"/>
            <a:chOff x="671" y="11025"/>
            <a:chExt cx="17556" cy="560"/>
          </a:xfrm>
        </p:grpSpPr>
        <p:cxnSp>
          <p:nvCxnSpPr>
            <p:cNvPr id="57" name="直接连接符 56"/>
            <p:cNvCxnSpPr/>
            <p:nvPr/>
          </p:nvCxnSpPr>
          <p:spPr>
            <a:xfrm>
              <a:off x="671" y="11025"/>
              <a:ext cx="0" cy="56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1595" y="11025"/>
              <a:ext cx="0" cy="56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2519" y="11025"/>
              <a:ext cx="0" cy="56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3443" y="11025"/>
              <a:ext cx="0" cy="56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4367" y="11025"/>
              <a:ext cx="0" cy="56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a:off x="5291" y="11025"/>
              <a:ext cx="0" cy="56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nvCxnSpPr>
          <p:spPr>
            <a:xfrm>
              <a:off x="6215" y="11025"/>
              <a:ext cx="0" cy="56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a:off x="7139" y="11025"/>
              <a:ext cx="0" cy="56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a:off x="8063" y="11025"/>
              <a:ext cx="0" cy="56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nvCxnSpPr>
          <p:spPr>
            <a:xfrm>
              <a:off x="8987" y="11025"/>
              <a:ext cx="0" cy="56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a:off x="9911" y="11025"/>
              <a:ext cx="0" cy="56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nvCxnSpPr>
          <p:spPr>
            <a:xfrm>
              <a:off x="10835" y="11025"/>
              <a:ext cx="0" cy="56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a:xfrm>
              <a:off x="11759" y="11025"/>
              <a:ext cx="0" cy="56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70" name="直接连接符 69"/>
            <p:cNvCxnSpPr/>
            <p:nvPr/>
          </p:nvCxnSpPr>
          <p:spPr>
            <a:xfrm>
              <a:off x="12683" y="11025"/>
              <a:ext cx="0" cy="56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71" name="直接连接符 70"/>
            <p:cNvCxnSpPr/>
            <p:nvPr/>
          </p:nvCxnSpPr>
          <p:spPr>
            <a:xfrm>
              <a:off x="13607" y="11025"/>
              <a:ext cx="0" cy="56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72" name="直接连接符 71"/>
            <p:cNvCxnSpPr/>
            <p:nvPr/>
          </p:nvCxnSpPr>
          <p:spPr>
            <a:xfrm>
              <a:off x="14531" y="11025"/>
              <a:ext cx="0" cy="56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73" name="直接连接符 72"/>
            <p:cNvCxnSpPr/>
            <p:nvPr/>
          </p:nvCxnSpPr>
          <p:spPr>
            <a:xfrm>
              <a:off x="15455" y="11025"/>
              <a:ext cx="0" cy="56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74" name="直接连接符 73"/>
            <p:cNvCxnSpPr/>
            <p:nvPr/>
          </p:nvCxnSpPr>
          <p:spPr>
            <a:xfrm>
              <a:off x="16379" y="11025"/>
              <a:ext cx="0" cy="56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nvCxnSpPr>
          <p:spPr>
            <a:xfrm>
              <a:off x="17303" y="11025"/>
              <a:ext cx="0" cy="56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76" name="直接连接符 75"/>
            <p:cNvCxnSpPr/>
            <p:nvPr/>
          </p:nvCxnSpPr>
          <p:spPr>
            <a:xfrm>
              <a:off x="18227" y="11025"/>
              <a:ext cx="0" cy="56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思源黑体 CN Bold"/>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301</TotalTime>
  <Words>302</Words>
  <Application>Microsoft Office PowerPoint</Application>
  <PresentationFormat>Widescreen</PresentationFormat>
  <Paragraphs>60</Paragraphs>
  <Slides>7</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vt:i4>
      </vt:variant>
    </vt:vector>
  </HeadingPairs>
  <TitlesOfParts>
    <vt:vector size="15" baseType="lpstr">
      <vt:lpstr>#9Slide03 Cabin Condensed Mediu</vt:lpstr>
      <vt:lpstr>#9Slide03 IcielNovecento sans E</vt:lpstr>
      <vt:lpstr>Arial</vt:lpstr>
      <vt:lpstr>Cambria</vt:lpstr>
      <vt:lpstr>UTM Colossalis</vt:lpstr>
      <vt:lpstr>Wingdings</vt:lpstr>
      <vt:lpstr>思源黑体 CN Bold</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lenovo-pc</dc:creator>
  <cp:lastModifiedBy>Thảo Linh</cp:lastModifiedBy>
  <cp:revision>22</cp:revision>
  <dcterms:created xsi:type="dcterms:W3CDTF">2022-10-28T19:33:00Z</dcterms:created>
  <dcterms:modified xsi:type="dcterms:W3CDTF">2025-04-11T14:17:30Z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2052-11.1.0.9513</vt:lpwstr>
  </property>
</Properties>
</file>